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diagrams/data6.xml" ContentType="application/vnd.openxmlformats-officedocument.drawingml.diagramData+xml"/>
  <Override PartName="/ppt/diagrams/data7.xml" ContentType="application/vnd.openxmlformats-officedocument.drawingml.diagramData+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colors7.xml" ContentType="application/vnd.openxmlformats-officedocument.drawingml.diagramColors+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quickStyle8.xml" ContentType="application/vnd.openxmlformats-officedocument.drawingml.diagram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9" r:id="rId5"/>
    <p:sldId id="263" r:id="rId6"/>
    <p:sldId id="264" r:id="rId7"/>
    <p:sldId id="265" r:id="rId8"/>
    <p:sldId id="266" r:id="rId9"/>
    <p:sldId id="267" r:id="rId10"/>
    <p:sldId id="2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8" d="100"/>
          <a:sy n="98" d="100"/>
        </p:scale>
        <p:origin x="-113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C6033A-EEAE-40F6-86E4-EF1899C28150}" type="doc">
      <dgm:prSet loTypeId="urn:microsoft.com/office/officeart/2005/8/layout/list1" loCatId="list" qsTypeId="urn:microsoft.com/office/officeart/2005/8/quickstyle/3d6" qsCatId="3D" csTypeId="urn:microsoft.com/office/officeart/2005/8/colors/accent1_2" csCatId="accent1" phldr="1"/>
      <dgm:spPr/>
      <dgm:t>
        <a:bodyPr/>
        <a:lstStyle/>
        <a:p>
          <a:endParaRPr lang="en-US"/>
        </a:p>
      </dgm:t>
    </dgm:pt>
    <dgm:pt modelId="{55EAA78B-CBA9-4DA0-A35C-ABB3F2387D2F}">
      <dgm:prSet phldrT="[Text]" custT="1"/>
      <dgm:spPr>
        <a:solidFill>
          <a:schemeClr val="accent6">
            <a:lumMod val="40000"/>
            <a:lumOff val="60000"/>
          </a:schemeClr>
        </a:solidFill>
      </dgm:spPr>
      <dgm:t>
        <a:bodyPr/>
        <a:lstStyle/>
        <a:p>
          <a:pPr algn="ctr"/>
          <a:endParaRPr lang="en-US" sz="3200" dirty="0" smtClean="0">
            <a:solidFill>
              <a:srgbClr val="002060"/>
            </a:solidFill>
            <a:latin typeface="Times New Roman" pitchFamily="18" charset="0"/>
            <a:cs typeface="Times New Roman" pitchFamily="18" charset="0"/>
          </a:endParaRPr>
        </a:p>
        <a:p>
          <a:pPr algn="ctr"/>
          <a:r>
            <a:rPr lang="en-US" sz="3200" b="1" dirty="0" err="1" smtClean="0">
              <a:solidFill>
                <a:srgbClr val="002060"/>
              </a:solidFill>
              <a:latin typeface="Times New Roman" pitchFamily="18" charset="0"/>
              <a:cs typeface="Times New Roman" pitchFamily="18" charset="0"/>
            </a:rPr>
            <a:t>Ôn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tập</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bài</a:t>
          </a:r>
          <a:r>
            <a:rPr lang="en-US" sz="3200" b="1" dirty="0" smtClean="0">
              <a:solidFill>
                <a:srgbClr val="002060"/>
              </a:solidFill>
              <a:latin typeface="Times New Roman" pitchFamily="18" charset="0"/>
              <a:cs typeface="Times New Roman" pitchFamily="18" charset="0"/>
            </a:rPr>
            <a:t> 4:</a:t>
          </a:r>
        </a:p>
        <a:p>
          <a:pPr algn="ctr"/>
          <a:r>
            <a:rPr lang="en-US" sz="3200" b="1" dirty="0" err="1" smtClean="0">
              <a:solidFill>
                <a:srgbClr val="002060"/>
              </a:solidFill>
              <a:latin typeface="Times New Roman" pitchFamily="18" charset="0"/>
              <a:cs typeface="Times New Roman" pitchFamily="18" charset="0"/>
            </a:rPr>
            <a:t>Những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trải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nghiệm</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trong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đời</a:t>
          </a:r>
          <a:endParaRPr lang="en-US" sz="3200" b="1" dirty="0" smtClean="0">
            <a:solidFill>
              <a:srgbClr val="002060"/>
            </a:solidFill>
            <a:latin typeface="Times New Roman" pitchFamily="18" charset="0"/>
            <a:cs typeface="Times New Roman" pitchFamily="18" charset="0"/>
          </a:endParaRPr>
        </a:p>
        <a:p>
          <a:pPr algn="l"/>
          <a:endParaRPr lang="en-US" sz="2800" dirty="0">
            <a:solidFill>
              <a:srgbClr val="002060"/>
            </a:solidFill>
          </a:endParaRPr>
        </a:p>
      </dgm:t>
    </dgm:pt>
    <dgm:pt modelId="{7D9659A0-E304-4CED-8E2A-4D8428C2EC07}" type="parTrans" cxnId="{28AEBC7C-BC20-4F42-8CE1-FAEECCA89380}">
      <dgm:prSet/>
      <dgm:spPr/>
      <dgm:t>
        <a:bodyPr/>
        <a:lstStyle/>
        <a:p>
          <a:endParaRPr lang="en-US"/>
        </a:p>
      </dgm:t>
    </dgm:pt>
    <dgm:pt modelId="{8DC2E23A-A017-46FC-B81D-79FA5B29A537}" type="sibTrans" cxnId="{28AEBC7C-BC20-4F42-8CE1-FAEECCA89380}">
      <dgm:prSet/>
      <dgm:spPr/>
      <dgm:t>
        <a:bodyPr/>
        <a:lstStyle/>
        <a:p>
          <a:endParaRPr lang="en-US"/>
        </a:p>
      </dgm:t>
    </dgm:pt>
    <dgm:pt modelId="{C4131628-95CF-4505-8A79-447808A20E50}" type="pres">
      <dgm:prSet presAssocID="{7BC6033A-EEAE-40F6-86E4-EF1899C28150}" presName="linear" presStyleCnt="0">
        <dgm:presLayoutVars>
          <dgm:dir/>
          <dgm:animLvl val="lvl"/>
          <dgm:resizeHandles val="exact"/>
        </dgm:presLayoutVars>
      </dgm:prSet>
      <dgm:spPr/>
      <dgm:t>
        <a:bodyPr/>
        <a:lstStyle/>
        <a:p>
          <a:endParaRPr lang="en-US"/>
        </a:p>
      </dgm:t>
    </dgm:pt>
    <dgm:pt modelId="{4D0402E9-0D1A-418C-B098-7047F5D8863B}" type="pres">
      <dgm:prSet presAssocID="{55EAA78B-CBA9-4DA0-A35C-ABB3F2387D2F}" presName="parentLin" presStyleCnt="0"/>
      <dgm:spPr/>
    </dgm:pt>
    <dgm:pt modelId="{7C90C879-56CE-4E4E-ACA0-B85305DDA946}" type="pres">
      <dgm:prSet presAssocID="{55EAA78B-CBA9-4DA0-A35C-ABB3F2387D2F}" presName="parentLeftMargin" presStyleLbl="node1" presStyleIdx="0" presStyleCnt="1"/>
      <dgm:spPr/>
      <dgm:t>
        <a:bodyPr/>
        <a:lstStyle/>
        <a:p>
          <a:endParaRPr lang="en-US"/>
        </a:p>
      </dgm:t>
    </dgm:pt>
    <dgm:pt modelId="{AF1AA75E-1D49-4B18-B50E-96B754A05A79}" type="pres">
      <dgm:prSet presAssocID="{55EAA78B-CBA9-4DA0-A35C-ABB3F2387D2F}" presName="parentText" presStyleLbl="node1" presStyleIdx="0" presStyleCnt="1">
        <dgm:presLayoutVars>
          <dgm:chMax val="0"/>
          <dgm:bulletEnabled val="1"/>
        </dgm:presLayoutVars>
      </dgm:prSet>
      <dgm:spPr/>
      <dgm:t>
        <a:bodyPr/>
        <a:lstStyle/>
        <a:p>
          <a:endParaRPr lang="en-US"/>
        </a:p>
      </dgm:t>
    </dgm:pt>
    <dgm:pt modelId="{2C3BF83D-6B8C-475A-AE58-7C6F6D139801}" type="pres">
      <dgm:prSet presAssocID="{55EAA78B-CBA9-4DA0-A35C-ABB3F2387D2F}" presName="negativeSpace" presStyleCnt="0"/>
      <dgm:spPr/>
    </dgm:pt>
    <dgm:pt modelId="{7934EBDB-5923-410C-A4A6-4F989CEB7081}" type="pres">
      <dgm:prSet presAssocID="{55EAA78B-CBA9-4DA0-A35C-ABB3F2387D2F}" presName="childText" presStyleLbl="conFgAcc1" presStyleIdx="0" presStyleCnt="1" custLinFactNeighborY="-21106">
        <dgm:presLayoutVars>
          <dgm:bulletEnabled val="1"/>
        </dgm:presLayoutVars>
      </dgm:prSet>
      <dgm:spPr/>
      <dgm:t>
        <a:bodyPr/>
        <a:lstStyle/>
        <a:p>
          <a:endParaRPr lang="en-US"/>
        </a:p>
      </dgm:t>
    </dgm:pt>
  </dgm:ptLst>
  <dgm:cxnLst>
    <dgm:cxn modelId="{BF1FE2ED-942E-4365-9AC8-80B6FA09D5E9}" type="presOf" srcId="{55EAA78B-CBA9-4DA0-A35C-ABB3F2387D2F}" destId="{7C90C879-56CE-4E4E-ACA0-B85305DDA946}" srcOrd="0" destOrd="0" presId="urn:microsoft.com/office/officeart/2005/8/layout/list1"/>
    <dgm:cxn modelId="{FA4BEEDB-417A-4ACD-BDE0-6E528412A2FD}" type="presOf" srcId="{7BC6033A-EEAE-40F6-86E4-EF1899C28150}" destId="{C4131628-95CF-4505-8A79-447808A20E50}" srcOrd="0" destOrd="0" presId="urn:microsoft.com/office/officeart/2005/8/layout/list1"/>
    <dgm:cxn modelId="{662AE57D-B97F-42F2-8853-F18F1E919737}" type="presOf" srcId="{55EAA78B-CBA9-4DA0-A35C-ABB3F2387D2F}" destId="{AF1AA75E-1D49-4B18-B50E-96B754A05A79}" srcOrd="1" destOrd="0" presId="urn:microsoft.com/office/officeart/2005/8/layout/list1"/>
    <dgm:cxn modelId="{28AEBC7C-BC20-4F42-8CE1-FAEECCA89380}" srcId="{7BC6033A-EEAE-40F6-86E4-EF1899C28150}" destId="{55EAA78B-CBA9-4DA0-A35C-ABB3F2387D2F}" srcOrd="0" destOrd="0" parTransId="{7D9659A0-E304-4CED-8E2A-4D8428C2EC07}" sibTransId="{8DC2E23A-A017-46FC-B81D-79FA5B29A537}"/>
    <dgm:cxn modelId="{608C3E21-EF60-4C6A-A6DD-49E389CB1387}" type="presParOf" srcId="{C4131628-95CF-4505-8A79-447808A20E50}" destId="{4D0402E9-0D1A-418C-B098-7047F5D8863B}" srcOrd="0" destOrd="0" presId="urn:microsoft.com/office/officeart/2005/8/layout/list1"/>
    <dgm:cxn modelId="{EBBFAE91-0F8B-47AB-9C08-DC35D72A99C1}" type="presParOf" srcId="{4D0402E9-0D1A-418C-B098-7047F5D8863B}" destId="{7C90C879-56CE-4E4E-ACA0-B85305DDA946}" srcOrd="0" destOrd="0" presId="urn:microsoft.com/office/officeart/2005/8/layout/list1"/>
    <dgm:cxn modelId="{B5FD7F59-53FD-4FA1-9F40-9AAA4D0C0335}" type="presParOf" srcId="{4D0402E9-0D1A-418C-B098-7047F5D8863B}" destId="{AF1AA75E-1D49-4B18-B50E-96B754A05A79}" srcOrd="1" destOrd="0" presId="urn:microsoft.com/office/officeart/2005/8/layout/list1"/>
    <dgm:cxn modelId="{F3247014-D7BC-4254-9220-792419AE9BFE}" type="presParOf" srcId="{C4131628-95CF-4505-8A79-447808A20E50}" destId="{2C3BF83D-6B8C-475A-AE58-7C6F6D139801}" srcOrd="1" destOrd="0" presId="urn:microsoft.com/office/officeart/2005/8/layout/list1"/>
    <dgm:cxn modelId="{6FEAE081-7BCA-4EA2-882C-B0DB1CF8B8D9}" type="presParOf" srcId="{C4131628-95CF-4505-8A79-447808A20E50}" destId="{7934EBDB-5923-410C-A4A6-4F989CEB7081}" srcOrd="2" destOrd="0" presId="urn:microsoft.com/office/officeart/2005/8/layout/list1"/>
  </dgm:cxnLst>
  <dgm:bg/>
  <dgm:whole/>
</dgm:dataModel>
</file>

<file path=ppt/diagrams/data2.xml><?xml version="1.0" encoding="utf-8"?>
<dgm:dataModel xmlns:dgm="http://schemas.openxmlformats.org/drawingml/2006/diagram" xmlns:a="http://schemas.openxmlformats.org/drawingml/2006/main">
  <dgm:ptLst>
    <dgm:pt modelId="{72ED9408-7026-4A1F-B088-B823F69A0C3D}" type="doc">
      <dgm:prSet loTypeId="urn:microsoft.com/office/officeart/2005/8/layout/arrow3" loCatId="relationship" qsTypeId="urn:microsoft.com/office/officeart/2005/8/quickstyle/3d9" qsCatId="3D" csTypeId="urn:microsoft.com/office/officeart/2005/8/colors/colorful2" csCatId="colorful" phldr="1"/>
      <dgm:spPr/>
      <dgm:t>
        <a:bodyPr/>
        <a:lstStyle/>
        <a:p>
          <a:endParaRPr lang="en-US"/>
        </a:p>
      </dgm:t>
    </dgm:pt>
    <dgm:pt modelId="{26740C48-92B8-45B6-8D19-0D0368CD55B5}">
      <dgm:prSet phldrT="[Text]" custT="1"/>
      <dgm:spPr/>
      <dgm:t>
        <a:bodyPr/>
        <a:lstStyle/>
        <a:p>
          <a:pPr algn="l"/>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người</a:t>
          </a:r>
          <a:endParaRPr lang="en-US" sz="2800" dirty="0">
            <a:latin typeface="Times New Roman" pitchFamily="18" charset="0"/>
            <a:cs typeface="Times New Roman" pitchFamily="18" charset="0"/>
          </a:endParaRPr>
        </a:p>
      </dgm:t>
    </dgm:pt>
    <dgm:pt modelId="{842A343F-C61F-42C3-ACBA-AE1A49247DFC}" type="parTrans" cxnId="{7B1540D0-CE6F-4ADE-B371-7AA279C47C88}">
      <dgm:prSet/>
      <dgm:spPr/>
      <dgm:t>
        <a:bodyPr/>
        <a:lstStyle/>
        <a:p>
          <a:endParaRPr lang="en-US"/>
        </a:p>
      </dgm:t>
    </dgm:pt>
    <dgm:pt modelId="{79092F90-F46A-4D28-ABCB-AC01341485D2}" type="sibTrans" cxnId="{7B1540D0-CE6F-4ADE-B371-7AA279C47C88}">
      <dgm:prSet/>
      <dgm:spPr/>
      <dgm:t>
        <a:bodyPr/>
        <a:lstStyle/>
        <a:p>
          <a:endParaRPr lang="en-US"/>
        </a:p>
      </dgm:t>
    </dgm:pt>
    <dgm:pt modelId="{5ECD4340-F3BA-4CAE-9757-6AA40CF3CFFB}">
      <dgm:prSet phldrT="[Text]" custT="1"/>
      <dgm:spPr/>
      <dgm:t>
        <a:bodyPr/>
        <a:lstStyle/>
        <a:p>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Mèn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Choắt</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Bọ</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Thằn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Lằn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Cóc</a:t>
          </a:r>
          <a:endParaRPr lang="en-US" sz="2800" dirty="0">
            <a:latin typeface="Times New Roman" pitchFamily="18" charset="0"/>
            <a:cs typeface="Times New Roman" pitchFamily="18" charset="0"/>
          </a:endParaRPr>
        </a:p>
      </dgm:t>
    </dgm:pt>
    <dgm:pt modelId="{F307B01F-307C-44F5-87DE-7640EE5BF58F}" type="parTrans" cxnId="{25A6A1E4-4EC6-4E6E-B1B5-4ED9DD5BFD10}">
      <dgm:prSet/>
      <dgm:spPr/>
      <dgm:t>
        <a:bodyPr/>
        <a:lstStyle/>
        <a:p>
          <a:endParaRPr lang="en-US"/>
        </a:p>
      </dgm:t>
    </dgm:pt>
    <dgm:pt modelId="{822F836C-7B8A-4F51-B8A5-272D0361BA17}" type="sibTrans" cxnId="{25A6A1E4-4EC6-4E6E-B1B5-4ED9DD5BFD10}">
      <dgm:prSet/>
      <dgm:spPr/>
      <dgm:t>
        <a:bodyPr/>
        <a:lstStyle/>
        <a:p>
          <a:endParaRPr lang="en-US"/>
        </a:p>
      </dgm:t>
    </dgm:pt>
    <dgm:pt modelId="{3AB6EBA7-8A9B-42BF-97EA-A0FC5657F17C}">
      <dgm:prSet phldrT="[Text]" phldr="1"/>
      <dgm:spPr/>
      <dgm:t>
        <a:bodyPr/>
        <a:lstStyle/>
        <a:p>
          <a:endParaRPr lang="en-US" dirty="0"/>
        </a:p>
      </dgm:t>
    </dgm:pt>
    <dgm:pt modelId="{0FD7FAF3-293E-42E7-B739-3869C2F046DA}" type="sibTrans" cxnId="{4040A421-DF4F-4A96-887C-D28A5CA245CB}">
      <dgm:prSet/>
      <dgm:spPr/>
      <dgm:t>
        <a:bodyPr/>
        <a:lstStyle/>
        <a:p>
          <a:endParaRPr lang="en-US"/>
        </a:p>
      </dgm:t>
    </dgm:pt>
    <dgm:pt modelId="{878390ED-52B9-4BED-A9A5-8AAA3EA3A8AC}" type="parTrans" cxnId="{4040A421-DF4F-4A96-887C-D28A5CA245CB}">
      <dgm:prSet/>
      <dgm:spPr/>
      <dgm:t>
        <a:bodyPr/>
        <a:lstStyle/>
        <a:p>
          <a:endParaRPr lang="en-US"/>
        </a:p>
      </dgm:t>
    </dgm:pt>
    <dgm:pt modelId="{B7AF7D6D-A685-4AAD-9686-541145AD6B46}" type="pres">
      <dgm:prSet presAssocID="{72ED9408-7026-4A1F-B088-B823F69A0C3D}" presName="compositeShape" presStyleCnt="0">
        <dgm:presLayoutVars>
          <dgm:chMax val="2"/>
          <dgm:dir/>
          <dgm:resizeHandles val="exact"/>
        </dgm:presLayoutVars>
      </dgm:prSet>
      <dgm:spPr/>
      <dgm:t>
        <a:bodyPr/>
        <a:lstStyle/>
        <a:p>
          <a:endParaRPr lang="en-US"/>
        </a:p>
      </dgm:t>
    </dgm:pt>
    <dgm:pt modelId="{C6708E0E-D6F5-439C-9F75-B51871A930E5}" type="pres">
      <dgm:prSet presAssocID="{72ED9408-7026-4A1F-B088-B823F69A0C3D}" presName="divider" presStyleLbl="fgShp" presStyleIdx="0" presStyleCnt="1"/>
      <dgm:spPr/>
    </dgm:pt>
    <dgm:pt modelId="{D663E933-6112-454C-80AE-85018B5DB7ED}" type="pres">
      <dgm:prSet presAssocID="{26740C48-92B8-45B6-8D19-0D0368CD55B5}" presName="downArrow" presStyleLbl="node1" presStyleIdx="0" presStyleCnt="2" custScaleX="64059" custScaleY="76705" custLinFactNeighborX="5507" custLinFactNeighborY="-18466"/>
      <dgm:spPr/>
    </dgm:pt>
    <dgm:pt modelId="{055239AC-D494-4509-8AE8-C7B07253A5D7}" type="pres">
      <dgm:prSet presAssocID="{26740C48-92B8-45B6-8D19-0D0368CD55B5}" presName="downArrowText" presStyleLbl="revTx" presStyleIdx="0" presStyleCnt="2" custScaleX="161141">
        <dgm:presLayoutVars>
          <dgm:bulletEnabled val="1"/>
        </dgm:presLayoutVars>
      </dgm:prSet>
      <dgm:spPr/>
      <dgm:t>
        <a:bodyPr/>
        <a:lstStyle/>
        <a:p>
          <a:endParaRPr lang="en-US"/>
        </a:p>
      </dgm:t>
    </dgm:pt>
    <dgm:pt modelId="{51560CDD-E2E9-4A29-A2B4-02A358307736}" type="pres">
      <dgm:prSet presAssocID="{5ECD4340-F3BA-4CAE-9757-6AA40CF3CFFB}" presName="upArrow" presStyleLbl="node1" presStyleIdx="1" presStyleCnt="2" custScaleX="76812" custScaleY="77949" custLinFactNeighborX="9565" custLinFactNeighborY="19957"/>
      <dgm:spPr/>
    </dgm:pt>
    <dgm:pt modelId="{3D071690-1119-4FBE-A08E-5D03F49131AD}" type="pres">
      <dgm:prSet presAssocID="{5ECD4340-F3BA-4CAE-9757-6AA40CF3CFFB}" presName="upArrowText" presStyleLbl="revTx" presStyleIdx="1" presStyleCnt="2" custScaleX="181250">
        <dgm:presLayoutVars>
          <dgm:bulletEnabled val="1"/>
        </dgm:presLayoutVars>
      </dgm:prSet>
      <dgm:spPr/>
      <dgm:t>
        <a:bodyPr/>
        <a:lstStyle/>
        <a:p>
          <a:endParaRPr lang="en-US"/>
        </a:p>
      </dgm:t>
    </dgm:pt>
  </dgm:ptLst>
  <dgm:cxnLst>
    <dgm:cxn modelId="{7B1540D0-CE6F-4ADE-B371-7AA279C47C88}" srcId="{72ED9408-7026-4A1F-B088-B823F69A0C3D}" destId="{26740C48-92B8-45B6-8D19-0D0368CD55B5}" srcOrd="0" destOrd="0" parTransId="{842A343F-C61F-42C3-ACBA-AE1A49247DFC}" sibTransId="{79092F90-F46A-4D28-ABCB-AC01341485D2}"/>
    <dgm:cxn modelId="{4040A421-DF4F-4A96-887C-D28A5CA245CB}" srcId="{72ED9408-7026-4A1F-B088-B823F69A0C3D}" destId="{3AB6EBA7-8A9B-42BF-97EA-A0FC5657F17C}" srcOrd="2" destOrd="0" parTransId="{878390ED-52B9-4BED-A9A5-8AAA3EA3A8AC}" sibTransId="{0FD7FAF3-293E-42E7-B739-3869C2F046DA}"/>
    <dgm:cxn modelId="{25A6A1E4-4EC6-4E6E-B1B5-4ED9DD5BFD10}" srcId="{72ED9408-7026-4A1F-B088-B823F69A0C3D}" destId="{5ECD4340-F3BA-4CAE-9757-6AA40CF3CFFB}" srcOrd="1" destOrd="0" parTransId="{F307B01F-307C-44F5-87DE-7640EE5BF58F}" sibTransId="{822F836C-7B8A-4F51-B8A5-272D0361BA17}"/>
    <dgm:cxn modelId="{390F70CF-6409-4F55-80FE-F631C6ABC084}" type="presOf" srcId="{72ED9408-7026-4A1F-B088-B823F69A0C3D}" destId="{B7AF7D6D-A685-4AAD-9686-541145AD6B46}" srcOrd="0" destOrd="0" presId="urn:microsoft.com/office/officeart/2005/8/layout/arrow3"/>
    <dgm:cxn modelId="{284F84C2-E3D5-40AD-95EF-84EA5229F7BD}" type="presOf" srcId="{5ECD4340-F3BA-4CAE-9757-6AA40CF3CFFB}" destId="{3D071690-1119-4FBE-A08E-5D03F49131AD}" srcOrd="0" destOrd="0" presId="urn:microsoft.com/office/officeart/2005/8/layout/arrow3"/>
    <dgm:cxn modelId="{82886A2F-9D78-472B-94F4-1FAE3361A865}" type="presOf" srcId="{26740C48-92B8-45B6-8D19-0D0368CD55B5}" destId="{055239AC-D494-4509-8AE8-C7B07253A5D7}" srcOrd="0" destOrd="0" presId="urn:microsoft.com/office/officeart/2005/8/layout/arrow3"/>
    <dgm:cxn modelId="{C240AC12-FAE7-44BC-8CD9-8E7A31CC57D0}" type="presParOf" srcId="{B7AF7D6D-A685-4AAD-9686-541145AD6B46}" destId="{C6708E0E-D6F5-439C-9F75-B51871A930E5}" srcOrd="0" destOrd="0" presId="urn:microsoft.com/office/officeart/2005/8/layout/arrow3"/>
    <dgm:cxn modelId="{2B0491B7-2026-418B-9A6B-83201FDC3DD2}" type="presParOf" srcId="{B7AF7D6D-A685-4AAD-9686-541145AD6B46}" destId="{D663E933-6112-454C-80AE-85018B5DB7ED}" srcOrd="1" destOrd="0" presId="urn:microsoft.com/office/officeart/2005/8/layout/arrow3"/>
    <dgm:cxn modelId="{FA6249D2-E415-4D9F-A469-80F4F67A65B9}" type="presParOf" srcId="{B7AF7D6D-A685-4AAD-9686-541145AD6B46}" destId="{055239AC-D494-4509-8AE8-C7B07253A5D7}" srcOrd="2" destOrd="0" presId="urn:microsoft.com/office/officeart/2005/8/layout/arrow3"/>
    <dgm:cxn modelId="{5C45C7F9-6F61-4961-BDC7-670F8C583F9E}" type="presParOf" srcId="{B7AF7D6D-A685-4AAD-9686-541145AD6B46}" destId="{51560CDD-E2E9-4A29-A2B4-02A358307736}" srcOrd="3" destOrd="0" presId="urn:microsoft.com/office/officeart/2005/8/layout/arrow3"/>
    <dgm:cxn modelId="{55988CF7-A070-40F5-B4CF-E990288F5BAD}" type="presParOf" srcId="{B7AF7D6D-A685-4AAD-9686-541145AD6B46}" destId="{3D071690-1119-4FBE-A08E-5D03F49131AD}" srcOrd="4" destOrd="0" presId="urn:microsoft.com/office/officeart/2005/8/layout/arrow3"/>
  </dgm:cxnLst>
  <dgm:bg/>
  <dgm:whole/>
</dgm:dataModel>
</file>

<file path=ppt/diagrams/data3.xml><?xml version="1.0" encoding="utf-8"?>
<dgm:dataModel xmlns:dgm="http://schemas.openxmlformats.org/drawingml/2006/diagram" xmlns:a="http://schemas.openxmlformats.org/drawingml/2006/main">
  <dgm:ptLst>
    <dgm:pt modelId="{FCB861C4-9924-454B-B2F9-A99D1D262F18}" type="doc">
      <dgm:prSet loTypeId="urn:microsoft.com/office/officeart/2005/8/layout/vList6" loCatId="process" qsTypeId="urn:microsoft.com/office/officeart/2005/8/quickstyle/3d9" qsCatId="3D" csTypeId="urn:microsoft.com/office/officeart/2005/8/colors/colorful4" csCatId="colorful" phldr="1"/>
      <dgm:spPr/>
      <dgm:t>
        <a:bodyPr/>
        <a:lstStyle/>
        <a:p>
          <a:endParaRPr lang="en-US"/>
        </a:p>
      </dgm:t>
    </dgm:pt>
    <dgm:pt modelId="{AF17A999-4B1E-43C3-9AC2-9BE46196015A}">
      <dgm:prSet phldrT="[Text]" custT="1"/>
      <dgm:spPr/>
      <dgm:t>
        <a:bodyPr/>
        <a:lstStyle/>
        <a:p>
          <a:r>
            <a:rPr lang="en-US" sz="2800" dirty="0" err="1" smtClean="0">
              <a:latin typeface="Times New Roman" pitchFamily="18" charset="0"/>
              <a:cs typeface="Times New Roman" pitchFamily="18" charset="0"/>
            </a:rPr>
            <a:t>Truyện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thoại</a:t>
          </a:r>
          <a:endParaRPr lang="en-US" sz="2800" dirty="0">
            <a:latin typeface="Times New Roman" pitchFamily="18" charset="0"/>
            <a:cs typeface="Times New Roman" pitchFamily="18" charset="0"/>
          </a:endParaRPr>
        </a:p>
      </dgm:t>
    </dgm:pt>
    <dgm:pt modelId="{C7C9F723-8986-4439-867E-9814FDD7ADDC}" type="parTrans" cxnId="{113E85EE-03F8-4739-9394-25F28615F967}">
      <dgm:prSet/>
      <dgm:spPr/>
      <dgm:t>
        <a:bodyPr/>
        <a:lstStyle/>
        <a:p>
          <a:endParaRPr lang="en-US"/>
        </a:p>
      </dgm:t>
    </dgm:pt>
    <dgm:pt modelId="{D0B00C6D-8233-4F7C-8CAB-567381999D7E}" type="sibTrans" cxnId="{113E85EE-03F8-4739-9394-25F28615F967}">
      <dgm:prSet/>
      <dgm:spPr/>
      <dgm:t>
        <a:bodyPr/>
        <a:lstStyle/>
        <a:p>
          <a:endParaRPr lang="en-US"/>
        </a:p>
      </dgm:t>
    </dgm:pt>
    <dgm:pt modelId="{77CB74CB-ABF0-4F63-AF4C-92780FEDC3C6}">
      <dgm:prSet phldrT="[Text]" custT="1"/>
      <dgm:spPr/>
      <dgm:t>
        <a:bodyPr/>
        <a:lstStyle/>
        <a:p>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tiên</a:t>
          </a:r>
          <a:endParaRPr lang="en-US" sz="2800" dirty="0">
            <a:latin typeface="Times New Roman" pitchFamily="18" charset="0"/>
            <a:cs typeface="Times New Roman" pitchFamily="18" charset="0"/>
          </a:endParaRPr>
        </a:p>
      </dgm:t>
    </dgm:pt>
    <dgm:pt modelId="{F3D29E3B-E1DE-4173-87AF-E1BBCCB59206}" type="parTrans" cxnId="{58D2A9EF-8015-4E1D-AEDE-4E10F5854952}">
      <dgm:prSet/>
      <dgm:spPr/>
      <dgm:t>
        <a:bodyPr/>
        <a:lstStyle/>
        <a:p>
          <a:endParaRPr lang="en-US"/>
        </a:p>
      </dgm:t>
    </dgm:pt>
    <dgm:pt modelId="{CE981CC4-F324-43B8-BD93-66C75A038E1B}" type="sibTrans" cxnId="{58D2A9EF-8015-4E1D-AEDE-4E10F5854952}">
      <dgm:prSet/>
      <dgm:spPr/>
      <dgm:t>
        <a:bodyPr/>
        <a:lstStyle/>
        <a:p>
          <a:endParaRPr lang="en-US"/>
        </a:p>
      </dgm:t>
    </dgm:pt>
    <dgm:pt modelId="{C2199AAA-0C50-46E0-9BC9-991C4DE40851}">
      <dgm:prSet phldrT="[Text]" custT="1"/>
      <dgm:spPr/>
      <dgm:t>
        <a:bodyPr/>
        <a:lstStyle/>
        <a:p>
          <a:r>
            <a:rPr lang="en-US" sz="2800" dirty="0" err="1" smtClean="0">
              <a:latin typeface="Times New Roman" pitchFamily="18" charset="0"/>
              <a:cs typeface="Times New Roman" pitchFamily="18" charset="0"/>
            </a:rPr>
            <a:t>Giọt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đêm</a:t>
          </a:r>
          <a:endParaRPr lang="en-US" sz="2800" dirty="0">
            <a:latin typeface="Times New Roman" pitchFamily="18" charset="0"/>
            <a:cs typeface="Times New Roman" pitchFamily="18" charset="0"/>
          </a:endParaRPr>
        </a:p>
      </dgm:t>
    </dgm:pt>
    <dgm:pt modelId="{B8D8B16E-86D1-44CC-BCCF-A97C1FB640AE}" type="sibTrans" cxnId="{9CAFE4C4-56D2-4DA0-80AD-A0D8E0DFD90F}">
      <dgm:prSet/>
      <dgm:spPr/>
      <dgm:t>
        <a:bodyPr/>
        <a:lstStyle/>
        <a:p>
          <a:endParaRPr lang="en-US"/>
        </a:p>
      </dgm:t>
    </dgm:pt>
    <dgm:pt modelId="{212AD2A6-6DEA-4A4A-B854-F4B557405520}" type="parTrans" cxnId="{9CAFE4C4-56D2-4DA0-80AD-A0D8E0DFD90F}">
      <dgm:prSet/>
      <dgm:spPr/>
      <dgm:t>
        <a:bodyPr/>
        <a:lstStyle/>
        <a:p>
          <a:endParaRPr lang="en-US"/>
        </a:p>
      </dgm:t>
    </dgm:pt>
    <dgm:pt modelId="{2B9B51E7-4257-4ED1-8B6D-D72968BF3969}" type="pres">
      <dgm:prSet presAssocID="{FCB861C4-9924-454B-B2F9-A99D1D262F18}" presName="Name0" presStyleCnt="0">
        <dgm:presLayoutVars>
          <dgm:dir/>
          <dgm:animLvl val="lvl"/>
          <dgm:resizeHandles/>
        </dgm:presLayoutVars>
      </dgm:prSet>
      <dgm:spPr/>
      <dgm:t>
        <a:bodyPr/>
        <a:lstStyle/>
        <a:p>
          <a:endParaRPr lang="en-US"/>
        </a:p>
      </dgm:t>
    </dgm:pt>
    <dgm:pt modelId="{4C9CA226-57CB-4DA4-8DA8-9B81D048E99B}" type="pres">
      <dgm:prSet presAssocID="{AF17A999-4B1E-43C3-9AC2-9BE46196015A}" presName="linNode" presStyleCnt="0"/>
      <dgm:spPr/>
    </dgm:pt>
    <dgm:pt modelId="{C87E0110-BA1B-4E18-B6ED-D5CBF5373FB3}" type="pres">
      <dgm:prSet presAssocID="{AF17A999-4B1E-43C3-9AC2-9BE46196015A}" presName="parentShp" presStyleLbl="node1" presStyleIdx="0" presStyleCnt="1">
        <dgm:presLayoutVars>
          <dgm:bulletEnabled val="1"/>
        </dgm:presLayoutVars>
      </dgm:prSet>
      <dgm:spPr/>
      <dgm:t>
        <a:bodyPr/>
        <a:lstStyle/>
        <a:p>
          <a:endParaRPr lang="en-US"/>
        </a:p>
      </dgm:t>
    </dgm:pt>
    <dgm:pt modelId="{F939AA4A-9065-41BA-AEF9-C34FCBEFCD8F}" type="pres">
      <dgm:prSet presAssocID="{AF17A999-4B1E-43C3-9AC2-9BE46196015A}" presName="childShp" presStyleLbl="bgAccFollowNode1" presStyleIdx="0" presStyleCnt="1">
        <dgm:presLayoutVars>
          <dgm:bulletEnabled val="1"/>
        </dgm:presLayoutVars>
      </dgm:prSet>
      <dgm:spPr/>
      <dgm:t>
        <a:bodyPr/>
        <a:lstStyle/>
        <a:p>
          <a:endParaRPr lang="en-US"/>
        </a:p>
      </dgm:t>
    </dgm:pt>
  </dgm:ptLst>
  <dgm:cxnLst>
    <dgm:cxn modelId="{A8937881-D1F3-4DFF-8D61-036DEBD9FF0D}" type="presOf" srcId="{C2199AAA-0C50-46E0-9BC9-991C4DE40851}" destId="{F939AA4A-9065-41BA-AEF9-C34FCBEFCD8F}" srcOrd="0" destOrd="1" presId="urn:microsoft.com/office/officeart/2005/8/layout/vList6"/>
    <dgm:cxn modelId="{E9B60C20-D237-43B0-9425-B316A5A3204C}" type="presOf" srcId="{FCB861C4-9924-454B-B2F9-A99D1D262F18}" destId="{2B9B51E7-4257-4ED1-8B6D-D72968BF3969}" srcOrd="0" destOrd="0" presId="urn:microsoft.com/office/officeart/2005/8/layout/vList6"/>
    <dgm:cxn modelId="{84FD3F99-FD8B-47A4-846A-BC22B992C927}" type="presOf" srcId="{77CB74CB-ABF0-4F63-AF4C-92780FEDC3C6}" destId="{F939AA4A-9065-41BA-AEF9-C34FCBEFCD8F}" srcOrd="0" destOrd="0" presId="urn:microsoft.com/office/officeart/2005/8/layout/vList6"/>
    <dgm:cxn modelId="{4B57B337-A67C-4CD0-B507-DFCFA5247AB6}" type="presOf" srcId="{AF17A999-4B1E-43C3-9AC2-9BE46196015A}" destId="{C87E0110-BA1B-4E18-B6ED-D5CBF5373FB3}" srcOrd="0" destOrd="0" presId="urn:microsoft.com/office/officeart/2005/8/layout/vList6"/>
    <dgm:cxn modelId="{9CAFE4C4-56D2-4DA0-80AD-A0D8E0DFD90F}" srcId="{AF17A999-4B1E-43C3-9AC2-9BE46196015A}" destId="{C2199AAA-0C50-46E0-9BC9-991C4DE40851}" srcOrd="1" destOrd="0" parTransId="{212AD2A6-6DEA-4A4A-B854-F4B557405520}" sibTransId="{B8D8B16E-86D1-44CC-BCCF-A97C1FB640AE}"/>
    <dgm:cxn modelId="{113E85EE-03F8-4739-9394-25F28615F967}" srcId="{FCB861C4-9924-454B-B2F9-A99D1D262F18}" destId="{AF17A999-4B1E-43C3-9AC2-9BE46196015A}" srcOrd="0" destOrd="0" parTransId="{C7C9F723-8986-4439-867E-9814FDD7ADDC}" sibTransId="{D0B00C6D-8233-4F7C-8CAB-567381999D7E}"/>
    <dgm:cxn modelId="{58D2A9EF-8015-4E1D-AEDE-4E10F5854952}" srcId="{AF17A999-4B1E-43C3-9AC2-9BE46196015A}" destId="{77CB74CB-ABF0-4F63-AF4C-92780FEDC3C6}" srcOrd="0" destOrd="0" parTransId="{F3D29E3B-E1DE-4173-87AF-E1BBCCB59206}" sibTransId="{CE981CC4-F324-43B8-BD93-66C75A038E1B}"/>
    <dgm:cxn modelId="{FAD98A4B-F823-4B11-B309-C7C4D2FA2559}" type="presParOf" srcId="{2B9B51E7-4257-4ED1-8B6D-D72968BF3969}" destId="{4C9CA226-57CB-4DA4-8DA8-9B81D048E99B}" srcOrd="0" destOrd="0" presId="urn:microsoft.com/office/officeart/2005/8/layout/vList6"/>
    <dgm:cxn modelId="{0E303CDC-EDD3-4BC2-BB7D-E2466611D85E}" type="presParOf" srcId="{4C9CA226-57CB-4DA4-8DA8-9B81D048E99B}" destId="{C87E0110-BA1B-4E18-B6ED-D5CBF5373FB3}" srcOrd="0" destOrd="0" presId="urn:microsoft.com/office/officeart/2005/8/layout/vList6"/>
    <dgm:cxn modelId="{0330A80D-8C95-4C34-A46B-8253B85DF754}" type="presParOf" srcId="{4C9CA226-57CB-4DA4-8DA8-9B81D048E99B}" destId="{F939AA4A-9065-41BA-AEF9-C34FCBEFCD8F}" srcOrd="1" destOrd="0" presId="urn:microsoft.com/office/officeart/2005/8/layout/vList6"/>
  </dgm:cxnLst>
  <dgm:bg/>
  <dgm:whole/>
</dgm:dataModel>
</file>

<file path=ppt/diagrams/data4.xml><?xml version="1.0" encoding="utf-8"?>
<dgm:dataModel xmlns:dgm="http://schemas.openxmlformats.org/drawingml/2006/diagram" xmlns:a="http://schemas.openxmlformats.org/drawingml/2006/main">
  <dgm:ptLst>
    <dgm:pt modelId="{7BC6033A-EEAE-40F6-86E4-EF1899C28150}" type="doc">
      <dgm:prSet loTypeId="urn:microsoft.com/office/officeart/2005/8/layout/list1" loCatId="list" qsTypeId="urn:microsoft.com/office/officeart/2005/8/quickstyle/3d6" qsCatId="3D" csTypeId="urn:microsoft.com/office/officeart/2005/8/colors/accent1_2" csCatId="accent1" phldr="1"/>
      <dgm:spPr/>
      <dgm:t>
        <a:bodyPr/>
        <a:lstStyle/>
        <a:p>
          <a:endParaRPr lang="en-US"/>
        </a:p>
      </dgm:t>
    </dgm:pt>
    <dgm:pt modelId="{55EAA78B-CBA9-4DA0-A35C-ABB3F2387D2F}">
      <dgm:prSet phldrT="[Text]" custT="1"/>
      <dgm:spPr>
        <a:solidFill>
          <a:schemeClr val="accent6">
            <a:lumMod val="40000"/>
            <a:lumOff val="60000"/>
          </a:schemeClr>
        </a:solidFill>
      </dgm:spPr>
      <dgm:t>
        <a:bodyPr/>
        <a:lstStyle/>
        <a:p>
          <a:pPr algn="ctr"/>
          <a:endParaRPr lang="en-US" sz="3200" dirty="0" smtClean="0">
            <a:solidFill>
              <a:srgbClr val="002060"/>
            </a:solidFill>
            <a:latin typeface="Times New Roman" pitchFamily="18" charset="0"/>
            <a:cs typeface="Times New Roman" pitchFamily="18" charset="0"/>
          </a:endParaRPr>
        </a:p>
        <a:p>
          <a:pPr algn="ctr"/>
          <a:r>
            <a:rPr lang="en-US" sz="3200" b="1" dirty="0" err="1" smtClean="0">
              <a:solidFill>
                <a:srgbClr val="002060"/>
              </a:solidFill>
              <a:latin typeface="Times New Roman" pitchFamily="18" charset="0"/>
              <a:cs typeface="Times New Roman" pitchFamily="18" charset="0"/>
            </a:rPr>
            <a:t>Ôn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tập</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bài</a:t>
          </a:r>
          <a:r>
            <a:rPr lang="en-US" sz="3200" b="1" dirty="0" smtClean="0">
              <a:solidFill>
                <a:srgbClr val="002060"/>
              </a:solidFill>
              <a:latin typeface="Times New Roman" pitchFamily="18" charset="0"/>
              <a:cs typeface="Times New Roman" pitchFamily="18" charset="0"/>
            </a:rPr>
            <a:t> 4:</a:t>
          </a:r>
        </a:p>
        <a:p>
          <a:pPr algn="ctr"/>
          <a:r>
            <a:rPr lang="en-US" sz="3200" b="1" dirty="0" err="1" smtClean="0">
              <a:solidFill>
                <a:srgbClr val="002060"/>
              </a:solidFill>
              <a:latin typeface="Times New Roman" pitchFamily="18" charset="0"/>
              <a:cs typeface="Times New Roman" pitchFamily="18" charset="0"/>
            </a:rPr>
            <a:t>Những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trải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nghiệm</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trong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đời</a:t>
          </a:r>
          <a:endParaRPr lang="en-US" sz="3200" b="1" dirty="0" smtClean="0">
            <a:solidFill>
              <a:srgbClr val="002060"/>
            </a:solidFill>
            <a:latin typeface="Times New Roman" pitchFamily="18" charset="0"/>
            <a:cs typeface="Times New Roman" pitchFamily="18" charset="0"/>
          </a:endParaRPr>
        </a:p>
        <a:p>
          <a:pPr algn="l"/>
          <a:endParaRPr lang="en-US" sz="2800" dirty="0">
            <a:solidFill>
              <a:srgbClr val="002060"/>
            </a:solidFill>
          </a:endParaRPr>
        </a:p>
      </dgm:t>
    </dgm:pt>
    <dgm:pt modelId="{7D9659A0-E304-4CED-8E2A-4D8428C2EC07}" type="parTrans" cxnId="{28AEBC7C-BC20-4F42-8CE1-FAEECCA89380}">
      <dgm:prSet/>
      <dgm:spPr/>
      <dgm:t>
        <a:bodyPr/>
        <a:lstStyle/>
        <a:p>
          <a:endParaRPr lang="en-US"/>
        </a:p>
      </dgm:t>
    </dgm:pt>
    <dgm:pt modelId="{8DC2E23A-A017-46FC-B81D-79FA5B29A537}" type="sibTrans" cxnId="{28AEBC7C-BC20-4F42-8CE1-FAEECCA89380}">
      <dgm:prSet/>
      <dgm:spPr/>
      <dgm:t>
        <a:bodyPr/>
        <a:lstStyle/>
        <a:p>
          <a:endParaRPr lang="en-US"/>
        </a:p>
      </dgm:t>
    </dgm:pt>
    <dgm:pt modelId="{C4131628-95CF-4505-8A79-447808A20E50}" type="pres">
      <dgm:prSet presAssocID="{7BC6033A-EEAE-40F6-86E4-EF1899C28150}" presName="linear" presStyleCnt="0">
        <dgm:presLayoutVars>
          <dgm:dir/>
          <dgm:animLvl val="lvl"/>
          <dgm:resizeHandles val="exact"/>
        </dgm:presLayoutVars>
      </dgm:prSet>
      <dgm:spPr/>
      <dgm:t>
        <a:bodyPr/>
        <a:lstStyle/>
        <a:p>
          <a:endParaRPr lang="en-US"/>
        </a:p>
      </dgm:t>
    </dgm:pt>
    <dgm:pt modelId="{4D0402E9-0D1A-418C-B098-7047F5D8863B}" type="pres">
      <dgm:prSet presAssocID="{55EAA78B-CBA9-4DA0-A35C-ABB3F2387D2F}" presName="parentLin" presStyleCnt="0"/>
      <dgm:spPr/>
    </dgm:pt>
    <dgm:pt modelId="{7C90C879-56CE-4E4E-ACA0-B85305DDA946}" type="pres">
      <dgm:prSet presAssocID="{55EAA78B-CBA9-4DA0-A35C-ABB3F2387D2F}" presName="parentLeftMargin" presStyleLbl="node1" presStyleIdx="0" presStyleCnt="1"/>
      <dgm:spPr/>
      <dgm:t>
        <a:bodyPr/>
        <a:lstStyle/>
        <a:p>
          <a:endParaRPr lang="en-US"/>
        </a:p>
      </dgm:t>
    </dgm:pt>
    <dgm:pt modelId="{AF1AA75E-1D49-4B18-B50E-96B754A05A79}" type="pres">
      <dgm:prSet presAssocID="{55EAA78B-CBA9-4DA0-A35C-ABB3F2387D2F}" presName="parentText" presStyleLbl="node1" presStyleIdx="0" presStyleCnt="1">
        <dgm:presLayoutVars>
          <dgm:chMax val="0"/>
          <dgm:bulletEnabled val="1"/>
        </dgm:presLayoutVars>
      </dgm:prSet>
      <dgm:spPr/>
      <dgm:t>
        <a:bodyPr/>
        <a:lstStyle/>
        <a:p>
          <a:endParaRPr lang="en-US"/>
        </a:p>
      </dgm:t>
    </dgm:pt>
    <dgm:pt modelId="{2C3BF83D-6B8C-475A-AE58-7C6F6D139801}" type="pres">
      <dgm:prSet presAssocID="{55EAA78B-CBA9-4DA0-A35C-ABB3F2387D2F}" presName="negativeSpace" presStyleCnt="0"/>
      <dgm:spPr/>
    </dgm:pt>
    <dgm:pt modelId="{7934EBDB-5923-410C-A4A6-4F989CEB7081}" type="pres">
      <dgm:prSet presAssocID="{55EAA78B-CBA9-4DA0-A35C-ABB3F2387D2F}" presName="childText" presStyleLbl="conFgAcc1" presStyleIdx="0" presStyleCnt="1" custLinFactNeighborX="167" custLinFactNeighborY="-21106">
        <dgm:presLayoutVars>
          <dgm:bulletEnabled val="1"/>
        </dgm:presLayoutVars>
      </dgm:prSet>
      <dgm:spPr/>
      <dgm:t>
        <a:bodyPr/>
        <a:lstStyle/>
        <a:p>
          <a:endParaRPr lang="en-US"/>
        </a:p>
      </dgm:t>
    </dgm:pt>
  </dgm:ptLst>
  <dgm:cxnLst>
    <dgm:cxn modelId="{E05A760C-4BEF-47E3-8A01-6C4FA378CA3D}" type="presOf" srcId="{55EAA78B-CBA9-4DA0-A35C-ABB3F2387D2F}" destId="{AF1AA75E-1D49-4B18-B50E-96B754A05A79}" srcOrd="1" destOrd="0" presId="urn:microsoft.com/office/officeart/2005/8/layout/list1"/>
    <dgm:cxn modelId="{0AAC9533-9F1D-4D96-8631-C2587057B8AF}" type="presOf" srcId="{55EAA78B-CBA9-4DA0-A35C-ABB3F2387D2F}" destId="{7C90C879-56CE-4E4E-ACA0-B85305DDA946}" srcOrd="0" destOrd="0" presId="urn:microsoft.com/office/officeart/2005/8/layout/list1"/>
    <dgm:cxn modelId="{345B409B-197F-4EE4-949D-E9930E7B623F}" type="presOf" srcId="{7BC6033A-EEAE-40F6-86E4-EF1899C28150}" destId="{C4131628-95CF-4505-8A79-447808A20E50}" srcOrd="0" destOrd="0" presId="urn:microsoft.com/office/officeart/2005/8/layout/list1"/>
    <dgm:cxn modelId="{28AEBC7C-BC20-4F42-8CE1-FAEECCA89380}" srcId="{7BC6033A-EEAE-40F6-86E4-EF1899C28150}" destId="{55EAA78B-CBA9-4DA0-A35C-ABB3F2387D2F}" srcOrd="0" destOrd="0" parTransId="{7D9659A0-E304-4CED-8E2A-4D8428C2EC07}" sibTransId="{8DC2E23A-A017-46FC-B81D-79FA5B29A537}"/>
    <dgm:cxn modelId="{2D96ED8E-4032-4037-B829-F2F0B41C4597}" type="presParOf" srcId="{C4131628-95CF-4505-8A79-447808A20E50}" destId="{4D0402E9-0D1A-418C-B098-7047F5D8863B}" srcOrd="0" destOrd="0" presId="urn:microsoft.com/office/officeart/2005/8/layout/list1"/>
    <dgm:cxn modelId="{4C3134D5-5CF9-4D72-B15C-6F27FE4F8C94}" type="presParOf" srcId="{4D0402E9-0D1A-418C-B098-7047F5D8863B}" destId="{7C90C879-56CE-4E4E-ACA0-B85305DDA946}" srcOrd="0" destOrd="0" presId="urn:microsoft.com/office/officeart/2005/8/layout/list1"/>
    <dgm:cxn modelId="{2E8E7680-3E7A-413A-ABF0-C858F15794D5}" type="presParOf" srcId="{4D0402E9-0D1A-418C-B098-7047F5D8863B}" destId="{AF1AA75E-1D49-4B18-B50E-96B754A05A79}" srcOrd="1" destOrd="0" presId="urn:microsoft.com/office/officeart/2005/8/layout/list1"/>
    <dgm:cxn modelId="{9E2F76F0-9AD4-498B-B87D-2C15438607DE}" type="presParOf" srcId="{C4131628-95CF-4505-8A79-447808A20E50}" destId="{2C3BF83D-6B8C-475A-AE58-7C6F6D139801}" srcOrd="1" destOrd="0" presId="urn:microsoft.com/office/officeart/2005/8/layout/list1"/>
    <dgm:cxn modelId="{2D72C89A-927C-4F03-A156-9687ABBBE191}" type="presParOf" srcId="{C4131628-95CF-4505-8A79-447808A20E50}" destId="{7934EBDB-5923-410C-A4A6-4F989CEB7081}" srcOrd="2" destOrd="0" presId="urn:microsoft.com/office/officeart/2005/8/layout/list1"/>
  </dgm:cxnLst>
  <dgm:bg/>
  <dgm:whole/>
</dgm:dataModel>
</file>

<file path=ppt/diagrams/data5.xml><?xml version="1.0" encoding="utf-8"?>
<dgm:dataModel xmlns:dgm="http://schemas.openxmlformats.org/drawingml/2006/diagram" xmlns:a="http://schemas.openxmlformats.org/drawingml/2006/main">
  <dgm:ptLst>
    <dgm:pt modelId="{2A8CEEEF-E6B1-471E-A8DF-3B00D2E774F9}" type="doc">
      <dgm:prSet loTypeId="urn:microsoft.com/office/officeart/2005/8/layout/process4" loCatId="list" qsTypeId="urn:microsoft.com/office/officeart/2005/8/quickstyle/3d2" qsCatId="3D" csTypeId="urn:microsoft.com/office/officeart/2005/8/colors/colorful1" csCatId="colorful" phldr="1"/>
      <dgm:spPr/>
      <dgm:t>
        <a:bodyPr/>
        <a:lstStyle/>
        <a:p>
          <a:endParaRPr lang="en-US"/>
        </a:p>
      </dgm:t>
    </dgm:pt>
    <dgm:pt modelId="{1E2B87AC-ADCB-45CF-9312-483259C97DD9}">
      <dgm:prSet phldrT="[Text]" custT="1"/>
      <dgm:spPr/>
      <dgm:t>
        <a:bodyPr/>
        <a:lstStyle/>
        <a:p>
          <a:r>
            <a:rPr lang="vi-VN" sz="2800" dirty="0" smtClean="0"/>
            <a:t>Bài học kinh nghiệm về cách kể lại một trải nghiệm của bản thân:</a:t>
          </a:r>
          <a:endParaRPr lang="en-US" sz="2800" dirty="0"/>
        </a:p>
      </dgm:t>
    </dgm:pt>
    <dgm:pt modelId="{184850E5-4259-497F-8907-1705E313E73C}" type="sibTrans" cxnId="{DA909E0E-089B-4F3A-B30B-0DC082D26946}">
      <dgm:prSet/>
      <dgm:spPr/>
      <dgm:t>
        <a:bodyPr/>
        <a:lstStyle/>
        <a:p>
          <a:endParaRPr lang="en-US"/>
        </a:p>
      </dgm:t>
    </dgm:pt>
    <dgm:pt modelId="{B632789D-CAF5-4B0A-A897-A2424D8188E9}" type="parTrans" cxnId="{DA909E0E-089B-4F3A-B30B-0DC082D26946}">
      <dgm:prSet/>
      <dgm:spPr/>
      <dgm:t>
        <a:bodyPr/>
        <a:lstStyle/>
        <a:p>
          <a:endParaRPr lang="en-US"/>
        </a:p>
      </dgm:t>
    </dgm:pt>
    <dgm:pt modelId="{083E46D8-8507-43E8-A914-EF779D8B48B8}">
      <dgm:prSet custT="1"/>
      <dgm:spPr/>
      <dgm:t>
        <a:bodyPr/>
        <a:lstStyle/>
        <a:p>
          <a:r>
            <a:rPr lang="vi-VN" sz="2800" dirty="0" smtClean="0"/>
            <a:t>Xác định đề tài và lựa chọn trải nghiệm của bản thân kỉ niệm sâu sắc, ý nghĩa.</a:t>
          </a:r>
          <a:endParaRPr lang="vi-VN" sz="2800" dirty="0"/>
        </a:p>
      </dgm:t>
    </dgm:pt>
    <dgm:pt modelId="{CD161A91-2F3A-4573-9B52-07A8496373C6}" type="parTrans" cxnId="{A4163F81-C59A-4969-8B07-008017076255}">
      <dgm:prSet/>
      <dgm:spPr/>
      <dgm:t>
        <a:bodyPr/>
        <a:lstStyle/>
        <a:p>
          <a:endParaRPr lang="en-US"/>
        </a:p>
      </dgm:t>
    </dgm:pt>
    <dgm:pt modelId="{5BD83F8F-1878-4A8B-8DB2-31B2201C9118}" type="sibTrans" cxnId="{A4163F81-C59A-4969-8B07-008017076255}">
      <dgm:prSet/>
      <dgm:spPr/>
      <dgm:t>
        <a:bodyPr/>
        <a:lstStyle/>
        <a:p>
          <a:endParaRPr lang="en-US"/>
        </a:p>
      </dgm:t>
    </dgm:pt>
    <dgm:pt modelId="{278E71E1-B84F-47AC-B0E1-0201807F786C}">
      <dgm:prSet custT="1"/>
      <dgm:spPr/>
      <dgm:t>
        <a:bodyPr/>
        <a:lstStyle/>
        <a:p>
          <a:r>
            <a:rPr lang="vi-VN" sz="2800" dirty="0" smtClean="0"/>
            <a:t>Nhớ lại những sự việc và sắp xếp các ý theo trình tự câu chuyện hợp lí.</a:t>
          </a:r>
          <a:endParaRPr lang="en-US" sz="2800" dirty="0" smtClean="0"/>
        </a:p>
      </dgm:t>
    </dgm:pt>
    <dgm:pt modelId="{A4D3B721-CB6D-4808-A1F3-B5E494A24BE3}" type="parTrans" cxnId="{E4080D14-A475-4F9C-98D8-32CE29DEB77D}">
      <dgm:prSet/>
      <dgm:spPr/>
      <dgm:t>
        <a:bodyPr/>
        <a:lstStyle/>
        <a:p>
          <a:endParaRPr lang="en-US"/>
        </a:p>
      </dgm:t>
    </dgm:pt>
    <dgm:pt modelId="{EB1F80C3-4AC6-4112-9C4F-44A491C7E408}" type="sibTrans" cxnId="{E4080D14-A475-4F9C-98D8-32CE29DEB77D}">
      <dgm:prSet/>
      <dgm:spPr/>
      <dgm:t>
        <a:bodyPr/>
        <a:lstStyle/>
        <a:p>
          <a:endParaRPr lang="en-US"/>
        </a:p>
      </dgm:t>
    </dgm:pt>
    <dgm:pt modelId="{853651F2-202B-4246-8B3D-87B107B4C8CB}">
      <dgm:prSet custT="1"/>
      <dgm:spPr/>
      <dgm:t>
        <a:bodyPr/>
        <a:lstStyle/>
        <a:p>
          <a:r>
            <a:rPr lang="vi-VN" sz="2800" dirty="0" smtClean="0"/>
            <a:t>-</a:t>
          </a:r>
          <a:endParaRPr lang="en-US" sz="2800" dirty="0" smtClean="0"/>
        </a:p>
        <a:p>
          <a:r>
            <a:rPr lang="vi-VN" sz="2800" dirty="0" smtClean="0"/>
            <a:t>Kết thúc cần phải nêu rõ bài học mà bản thân nhận được thông qua trải nghiệm đó.</a:t>
          </a:r>
          <a:br>
            <a:rPr lang="vi-VN" sz="2800" dirty="0" smtClean="0"/>
          </a:br>
          <a:endParaRPr lang="en-US" sz="2800" dirty="0"/>
        </a:p>
      </dgm:t>
    </dgm:pt>
    <dgm:pt modelId="{F9ADB444-0515-4E76-98BC-319E0C1C9839}" type="parTrans" cxnId="{72C18CFB-D335-4858-8E65-18DFC518E7D3}">
      <dgm:prSet/>
      <dgm:spPr/>
      <dgm:t>
        <a:bodyPr/>
        <a:lstStyle/>
        <a:p>
          <a:endParaRPr lang="en-US"/>
        </a:p>
      </dgm:t>
    </dgm:pt>
    <dgm:pt modelId="{A40EE14A-A12A-4597-8BA9-7E32B30826A0}" type="sibTrans" cxnId="{72C18CFB-D335-4858-8E65-18DFC518E7D3}">
      <dgm:prSet/>
      <dgm:spPr/>
      <dgm:t>
        <a:bodyPr/>
        <a:lstStyle/>
        <a:p>
          <a:endParaRPr lang="en-US"/>
        </a:p>
      </dgm:t>
    </dgm:pt>
    <dgm:pt modelId="{2A8BD925-44FD-4BB9-8017-5F9329E72F65}" type="pres">
      <dgm:prSet presAssocID="{2A8CEEEF-E6B1-471E-A8DF-3B00D2E774F9}" presName="Name0" presStyleCnt="0">
        <dgm:presLayoutVars>
          <dgm:dir/>
          <dgm:animLvl val="lvl"/>
          <dgm:resizeHandles val="exact"/>
        </dgm:presLayoutVars>
      </dgm:prSet>
      <dgm:spPr/>
      <dgm:t>
        <a:bodyPr/>
        <a:lstStyle/>
        <a:p>
          <a:endParaRPr lang="en-US"/>
        </a:p>
      </dgm:t>
    </dgm:pt>
    <dgm:pt modelId="{097233D7-9A2A-4F54-A340-8C0C170C0598}" type="pres">
      <dgm:prSet presAssocID="{853651F2-202B-4246-8B3D-87B107B4C8CB}" presName="boxAndChildren" presStyleCnt="0"/>
      <dgm:spPr/>
    </dgm:pt>
    <dgm:pt modelId="{AF90DDE8-0319-41A4-AA9C-A632CD6AABDC}" type="pres">
      <dgm:prSet presAssocID="{853651F2-202B-4246-8B3D-87B107B4C8CB}" presName="parentTextBox" presStyleLbl="node1" presStyleIdx="0" presStyleCnt="4" custLinFactNeighborX="-826" custLinFactNeighborY="675"/>
      <dgm:spPr/>
      <dgm:t>
        <a:bodyPr/>
        <a:lstStyle/>
        <a:p>
          <a:endParaRPr lang="en-US"/>
        </a:p>
      </dgm:t>
    </dgm:pt>
    <dgm:pt modelId="{D74DF35A-E454-4126-B0A7-FBAA29F3B7F3}" type="pres">
      <dgm:prSet presAssocID="{EB1F80C3-4AC6-4112-9C4F-44A491C7E408}" presName="sp" presStyleCnt="0"/>
      <dgm:spPr/>
    </dgm:pt>
    <dgm:pt modelId="{4D1F9707-D9DA-401A-8833-4C5B49F94B00}" type="pres">
      <dgm:prSet presAssocID="{278E71E1-B84F-47AC-B0E1-0201807F786C}" presName="arrowAndChildren" presStyleCnt="0"/>
      <dgm:spPr/>
    </dgm:pt>
    <dgm:pt modelId="{71B65F0A-1796-4B8E-A0F3-9A7D7F9774E9}" type="pres">
      <dgm:prSet presAssocID="{278E71E1-B84F-47AC-B0E1-0201807F786C}" presName="parentTextArrow" presStyleLbl="node1" presStyleIdx="1" presStyleCnt="4"/>
      <dgm:spPr/>
      <dgm:t>
        <a:bodyPr/>
        <a:lstStyle/>
        <a:p>
          <a:endParaRPr lang="en-US"/>
        </a:p>
      </dgm:t>
    </dgm:pt>
    <dgm:pt modelId="{DAF8046D-0029-4A59-B5B1-FFB0919582BB}" type="pres">
      <dgm:prSet presAssocID="{5BD83F8F-1878-4A8B-8DB2-31B2201C9118}" presName="sp" presStyleCnt="0"/>
      <dgm:spPr/>
    </dgm:pt>
    <dgm:pt modelId="{D0BF3567-FEAC-4B89-9B30-EF375B9C14E2}" type="pres">
      <dgm:prSet presAssocID="{083E46D8-8507-43E8-A914-EF779D8B48B8}" presName="arrowAndChildren" presStyleCnt="0"/>
      <dgm:spPr/>
    </dgm:pt>
    <dgm:pt modelId="{D96ED27C-3522-4C15-ADFD-23B9205F96EE}" type="pres">
      <dgm:prSet presAssocID="{083E46D8-8507-43E8-A914-EF779D8B48B8}" presName="parentTextArrow" presStyleLbl="node1" presStyleIdx="2" presStyleCnt="4"/>
      <dgm:spPr/>
      <dgm:t>
        <a:bodyPr/>
        <a:lstStyle/>
        <a:p>
          <a:endParaRPr lang="en-US"/>
        </a:p>
      </dgm:t>
    </dgm:pt>
    <dgm:pt modelId="{23654355-3823-4146-B4C5-D2A1A9BBBC33}" type="pres">
      <dgm:prSet presAssocID="{184850E5-4259-497F-8907-1705E313E73C}" presName="sp" presStyleCnt="0"/>
      <dgm:spPr/>
    </dgm:pt>
    <dgm:pt modelId="{34565992-0BC2-4B2D-895B-8B9407EAFD9E}" type="pres">
      <dgm:prSet presAssocID="{1E2B87AC-ADCB-45CF-9312-483259C97DD9}" presName="arrowAndChildren" presStyleCnt="0"/>
      <dgm:spPr/>
    </dgm:pt>
    <dgm:pt modelId="{1D8ACBF0-27BF-4606-BA39-94234369BE8F}" type="pres">
      <dgm:prSet presAssocID="{1E2B87AC-ADCB-45CF-9312-483259C97DD9}" presName="parentTextArrow" presStyleLbl="node1" presStyleIdx="3" presStyleCnt="4"/>
      <dgm:spPr/>
      <dgm:t>
        <a:bodyPr/>
        <a:lstStyle/>
        <a:p>
          <a:endParaRPr lang="en-US"/>
        </a:p>
      </dgm:t>
    </dgm:pt>
  </dgm:ptLst>
  <dgm:cxnLst>
    <dgm:cxn modelId="{0F4725A0-73DF-4FC7-A0DD-2FB15840AF83}" type="presOf" srcId="{853651F2-202B-4246-8B3D-87B107B4C8CB}" destId="{AF90DDE8-0319-41A4-AA9C-A632CD6AABDC}" srcOrd="0" destOrd="0" presId="urn:microsoft.com/office/officeart/2005/8/layout/process4"/>
    <dgm:cxn modelId="{FCF778FF-5180-43D1-B48A-336B1FDE09FF}" type="presOf" srcId="{1E2B87AC-ADCB-45CF-9312-483259C97DD9}" destId="{1D8ACBF0-27BF-4606-BA39-94234369BE8F}" srcOrd="0" destOrd="0" presId="urn:microsoft.com/office/officeart/2005/8/layout/process4"/>
    <dgm:cxn modelId="{56E0FE80-7A0E-4B27-B4C5-AE176D5D0813}" type="presOf" srcId="{2A8CEEEF-E6B1-471E-A8DF-3B00D2E774F9}" destId="{2A8BD925-44FD-4BB9-8017-5F9329E72F65}" srcOrd="0" destOrd="0" presId="urn:microsoft.com/office/officeart/2005/8/layout/process4"/>
    <dgm:cxn modelId="{E4080D14-A475-4F9C-98D8-32CE29DEB77D}" srcId="{2A8CEEEF-E6B1-471E-A8DF-3B00D2E774F9}" destId="{278E71E1-B84F-47AC-B0E1-0201807F786C}" srcOrd="2" destOrd="0" parTransId="{A4D3B721-CB6D-4808-A1F3-B5E494A24BE3}" sibTransId="{EB1F80C3-4AC6-4112-9C4F-44A491C7E408}"/>
    <dgm:cxn modelId="{DA909E0E-089B-4F3A-B30B-0DC082D26946}" srcId="{2A8CEEEF-E6B1-471E-A8DF-3B00D2E774F9}" destId="{1E2B87AC-ADCB-45CF-9312-483259C97DD9}" srcOrd="0" destOrd="0" parTransId="{B632789D-CAF5-4B0A-A897-A2424D8188E9}" sibTransId="{184850E5-4259-497F-8907-1705E313E73C}"/>
    <dgm:cxn modelId="{72C18CFB-D335-4858-8E65-18DFC518E7D3}" srcId="{2A8CEEEF-E6B1-471E-A8DF-3B00D2E774F9}" destId="{853651F2-202B-4246-8B3D-87B107B4C8CB}" srcOrd="3" destOrd="0" parTransId="{F9ADB444-0515-4E76-98BC-319E0C1C9839}" sibTransId="{A40EE14A-A12A-4597-8BA9-7E32B30826A0}"/>
    <dgm:cxn modelId="{4C2DA7D0-4D03-459E-82F2-0D1A0826395E}" type="presOf" srcId="{278E71E1-B84F-47AC-B0E1-0201807F786C}" destId="{71B65F0A-1796-4B8E-A0F3-9A7D7F9774E9}" srcOrd="0" destOrd="0" presId="urn:microsoft.com/office/officeart/2005/8/layout/process4"/>
    <dgm:cxn modelId="{5DE43385-4F9B-4243-A006-16311F56AF7D}" type="presOf" srcId="{083E46D8-8507-43E8-A914-EF779D8B48B8}" destId="{D96ED27C-3522-4C15-ADFD-23B9205F96EE}" srcOrd="0" destOrd="0" presId="urn:microsoft.com/office/officeart/2005/8/layout/process4"/>
    <dgm:cxn modelId="{A4163F81-C59A-4969-8B07-008017076255}" srcId="{2A8CEEEF-E6B1-471E-A8DF-3B00D2E774F9}" destId="{083E46D8-8507-43E8-A914-EF779D8B48B8}" srcOrd="1" destOrd="0" parTransId="{CD161A91-2F3A-4573-9B52-07A8496373C6}" sibTransId="{5BD83F8F-1878-4A8B-8DB2-31B2201C9118}"/>
    <dgm:cxn modelId="{7C5422E4-0C33-466B-811A-D64FC75D2A0B}" type="presParOf" srcId="{2A8BD925-44FD-4BB9-8017-5F9329E72F65}" destId="{097233D7-9A2A-4F54-A340-8C0C170C0598}" srcOrd="0" destOrd="0" presId="urn:microsoft.com/office/officeart/2005/8/layout/process4"/>
    <dgm:cxn modelId="{39BCE9EA-DFEE-4BD7-9E98-EC80C544FDD6}" type="presParOf" srcId="{097233D7-9A2A-4F54-A340-8C0C170C0598}" destId="{AF90DDE8-0319-41A4-AA9C-A632CD6AABDC}" srcOrd="0" destOrd="0" presId="urn:microsoft.com/office/officeart/2005/8/layout/process4"/>
    <dgm:cxn modelId="{7FD45B04-EB4B-4F7A-8990-367AD33457F9}" type="presParOf" srcId="{2A8BD925-44FD-4BB9-8017-5F9329E72F65}" destId="{D74DF35A-E454-4126-B0A7-FBAA29F3B7F3}" srcOrd="1" destOrd="0" presId="urn:microsoft.com/office/officeart/2005/8/layout/process4"/>
    <dgm:cxn modelId="{21FF28EB-DC6C-46A4-80A9-E405B3788839}" type="presParOf" srcId="{2A8BD925-44FD-4BB9-8017-5F9329E72F65}" destId="{4D1F9707-D9DA-401A-8833-4C5B49F94B00}" srcOrd="2" destOrd="0" presId="urn:microsoft.com/office/officeart/2005/8/layout/process4"/>
    <dgm:cxn modelId="{DC4E9BCB-D5ED-4F39-BB25-6F56D2C900EF}" type="presParOf" srcId="{4D1F9707-D9DA-401A-8833-4C5B49F94B00}" destId="{71B65F0A-1796-4B8E-A0F3-9A7D7F9774E9}" srcOrd="0" destOrd="0" presId="urn:microsoft.com/office/officeart/2005/8/layout/process4"/>
    <dgm:cxn modelId="{C1BCF292-204B-4F4B-BF6C-96AE45529947}" type="presParOf" srcId="{2A8BD925-44FD-4BB9-8017-5F9329E72F65}" destId="{DAF8046D-0029-4A59-B5B1-FFB0919582BB}" srcOrd="3" destOrd="0" presId="urn:microsoft.com/office/officeart/2005/8/layout/process4"/>
    <dgm:cxn modelId="{6BCACDA0-63B0-4BD3-B528-82A2E7C1EB86}" type="presParOf" srcId="{2A8BD925-44FD-4BB9-8017-5F9329E72F65}" destId="{D0BF3567-FEAC-4B89-9B30-EF375B9C14E2}" srcOrd="4" destOrd="0" presId="urn:microsoft.com/office/officeart/2005/8/layout/process4"/>
    <dgm:cxn modelId="{537D0A1B-089F-47A4-9093-571CE0CAF47D}" type="presParOf" srcId="{D0BF3567-FEAC-4B89-9B30-EF375B9C14E2}" destId="{D96ED27C-3522-4C15-ADFD-23B9205F96EE}" srcOrd="0" destOrd="0" presId="urn:microsoft.com/office/officeart/2005/8/layout/process4"/>
    <dgm:cxn modelId="{278ED08E-66F9-406A-9BCC-7656EF34F870}" type="presParOf" srcId="{2A8BD925-44FD-4BB9-8017-5F9329E72F65}" destId="{23654355-3823-4146-B4C5-D2A1A9BBBC33}" srcOrd="5" destOrd="0" presId="urn:microsoft.com/office/officeart/2005/8/layout/process4"/>
    <dgm:cxn modelId="{EE33E0EC-1E57-44B0-AFAC-761FF4857FC9}" type="presParOf" srcId="{2A8BD925-44FD-4BB9-8017-5F9329E72F65}" destId="{34565992-0BC2-4B2D-895B-8B9407EAFD9E}" srcOrd="6" destOrd="0" presId="urn:microsoft.com/office/officeart/2005/8/layout/process4"/>
    <dgm:cxn modelId="{3344D2D9-F69C-4245-B9D7-9027C8F045D4}" type="presParOf" srcId="{34565992-0BC2-4B2D-895B-8B9407EAFD9E}" destId="{1D8ACBF0-27BF-4606-BA39-94234369BE8F}" srcOrd="0" destOrd="0" presId="urn:microsoft.com/office/officeart/2005/8/layout/process4"/>
  </dgm:cxnLst>
  <dgm:bg/>
  <dgm:whole/>
</dgm:dataModel>
</file>

<file path=ppt/diagrams/data6.xml><?xml version="1.0" encoding="utf-8"?>
<dgm:dataModel xmlns:dgm="http://schemas.openxmlformats.org/drawingml/2006/diagram" xmlns:a="http://schemas.openxmlformats.org/drawingml/2006/main">
  <dgm:ptLst>
    <dgm:pt modelId="{8DF90468-2E7F-4D37-BA19-043331D39670}" type="doc">
      <dgm:prSet loTypeId="urn:microsoft.com/office/officeart/2005/8/layout/hList1" loCatId="list" qsTypeId="urn:microsoft.com/office/officeart/2005/8/quickstyle/3d2" qsCatId="3D" csTypeId="urn:microsoft.com/office/officeart/2005/8/colors/colorful3" csCatId="colorful" phldr="1"/>
      <dgm:spPr/>
      <dgm:t>
        <a:bodyPr/>
        <a:lstStyle/>
        <a:p>
          <a:endParaRPr lang="en-US"/>
        </a:p>
      </dgm:t>
    </dgm:pt>
    <dgm:pt modelId="{1B4BEE9B-EDAC-40B1-B46A-112C82FB99CC}">
      <dgm:prSet custT="1"/>
      <dgm:spPr/>
      <dgm:t>
        <a:bodyPr/>
        <a:lstStyle/>
        <a:p>
          <a:r>
            <a:rPr lang="vi-VN" sz="2800" b="0" i="0" dirty="0" smtClean="0"/>
            <a:t>Qua những gì đã học trong bài này, em nghĩ gì về ý nghĩa của trải nghiệm đối với cuộc sống của chúng ta</a:t>
          </a:r>
          <a:r>
            <a:rPr lang="vi-VN" sz="4200" dirty="0" smtClean="0"/>
            <a:t/>
          </a:r>
          <a:br>
            <a:rPr lang="vi-VN" sz="4200" dirty="0" smtClean="0"/>
          </a:br>
          <a:endParaRPr lang="en-US" sz="4200" dirty="0"/>
        </a:p>
      </dgm:t>
    </dgm:pt>
    <dgm:pt modelId="{4CE26B82-FB87-400D-8EF6-D1C7F7993125}" type="parTrans" cxnId="{9B7389D4-6BA5-41DD-8E68-A3C483D7049A}">
      <dgm:prSet/>
      <dgm:spPr/>
      <dgm:t>
        <a:bodyPr/>
        <a:lstStyle/>
        <a:p>
          <a:endParaRPr lang="en-US"/>
        </a:p>
      </dgm:t>
    </dgm:pt>
    <dgm:pt modelId="{FAE3D061-56E6-45A6-94E2-7BA7431563F8}" type="sibTrans" cxnId="{9B7389D4-6BA5-41DD-8E68-A3C483D7049A}">
      <dgm:prSet/>
      <dgm:spPr/>
      <dgm:t>
        <a:bodyPr/>
        <a:lstStyle/>
        <a:p>
          <a:endParaRPr lang="en-US"/>
        </a:p>
      </dgm:t>
    </dgm:pt>
    <dgm:pt modelId="{FDF797A9-AAA2-4437-8073-5D810C62824C}">
      <dgm:prSet/>
      <dgm:spPr/>
      <dgm:t>
        <a:bodyPr/>
        <a:lstStyle/>
        <a:p>
          <a:r>
            <a:rPr lang="en-US" sz="3400" b="1" dirty="0" err="1" smtClean="0">
              <a:solidFill>
                <a:srgbClr val="C00000"/>
              </a:solidFill>
            </a:rPr>
            <a:t>Tham</a:t>
          </a:r>
          <a:r>
            <a:rPr lang="en-US" sz="3400" b="1" dirty="0" smtClean="0">
              <a:solidFill>
                <a:srgbClr val="C00000"/>
              </a:solidFill>
            </a:rPr>
            <a:t> </a:t>
          </a:r>
          <a:r>
            <a:rPr lang="en-US" sz="3400" b="1" dirty="0" err="1" smtClean="0">
              <a:solidFill>
                <a:srgbClr val="C00000"/>
              </a:solidFill>
            </a:rPr>
            <a:t>khảo</a:t>
          </a:r>
          <a:r>
            <a:rPr lang="en-US" sz="3400" b="1" dirty="0" smtClean="0">
              <a:solidFill>
                <a:srgbClr val="C00000"/>
              </a:solidFill>
            </a:rPr>
            <a:t>:</a:t>
          </a:r>
          <a:endParaRPr lang="en-US" sz="3400" b="1" dirty="0">
            <a:solidFill>
              <a:srgbClr val="C00000"/>
            </a:solidFill>
          </a:endParaRPr>
        </a:p>
      </dgm:t>
    </dgm:pt>
    <dgm:pt modelId="{30787742-993F-4337-B965-BE01ED79334D}" type="parTrans" cxnId="{A90D12BA-EBF8-4891-9D21-F09A21BC78F3}">
      <dgm:prSet/>
      <dgm:spPr/>
      <dgm:t>
        <a:bodyPr/>
        <a:lstStyle/>
        <a:p>
          <a:endParaRPr lang="en-US"/>
        </a:p>
      </dgm:t>
    </dgm:pt>
    <dgm:pt modelId="{C7815035-A36B-4068-95AF-6C5ED1710EB5}" type="sibTrans" cxnId="{A90D12BA-EBF8-4891-9D21-F09A21BC78F3}">
      <dgm:prSet/>
      <dgm:spPr/>
      <dgm:t>
        <a:bodyPr/>
        <a:lstStyle/>
        <a:p>
          <a:endParaRPr lang="en-US"/>
        </a:p>
      </dgm:t>
    </dgm:pt>
    <dgm:pt modelId="{A5665276-D0B7-46CB-A4CE-E8BC22DC23E2}">
      <dgm:prSet custT="1"/>
      <dgm:spPr/>
      <dgm:t>
        <a:bodyPr/>
        <a:lstStyle/>
        <a:p>
          <a:r>
            <a:rPr lang="vi-VN" sz="2800" b="0" dirty="0" smtClean="0"/>
            <a:t>Qua những bài học này, em hiểu rằng trong cuộc sống những trải nghiệm sẽ giúp ta có thêm nhiều kinh nghiệm sống, biết cách cảm nhận thiên nhiên, con người. Từ đó, em hiểu được những giá trị trong cuộc sống và hoàn thiện nhân cách, tâm hồn mình hơn</a:t>
          </a:r>
          <a:r>
            <a:rPr lang="en-US" sz="2800" b="0" dirty="0" smtClean="0"/>
            <a:t>.</a:t>
          </a:r>
          <a:endParaRPr lang="en-US" sz="2800" b="0" dirty="0"/>
        </a:p>
      </dgm:t>
    </dgm:pt>
    <dgm:pt modelId="{83684464-0145-4099-8C73-79064382A69C}" type="parTrans" cxnId="{858F6FAB-692A-4860-8BFC-4BDCCB9417D7}">
      <dgm:prSet/>
      <dgm:spPr/>
      <dgm:t>
        <a:bodyPr/>
        <a:lstStyle/>
        <a:p>
          <a:endParaRPr lang="en-US"/>
        </a:p>
      </dgm:t>
    </dgm:pt>
    <dgm:pt modelId="{01287519-1FF9-4C4A-86E1-1ABCFA882B2E}" type="sibTrans" cxnId="{858F6FAB-692A-4860-8BFC-4BDCCB9417D7}">
      <dgm:prSet/>
      <dgm:spPr/>
      <dgm:t>
        <a:bodyPr/>
        <a:lstStyle/>
        <a:p>
          <a:endParaRPr lang="en-US"/>
        </a:p>
      </dgm:t>
    </dgm:pt>
    <dgm:pt modelId="{BE24050F-BB57-45F3-B88B-048535F1DE60}" type="pres">
      <dgm:prSet presAssocID="{8DF90468-2E7F-4D37-BA19-043331D39670}" presName="Name0" presStyleCnt="0">
        <dgm:presLayoutVars>
          <dgm:dir/>
          <dgm:animLvl val="lvl"/>
          <dgm:resizeHandles val="exact"/>
        </dgm:presLayoutVars>
      </dgm:prSet>
      <dgm:spPr/>
      <dgm:t>
        <a:bodyPr/>
        <a:lstStyle/>
        <a:p>
          <a:endParaRPr lang="en-US"/>
        </a:p>
      </dgm:t>
    </dgm:pt>
    <dgm:pt modelId="{6972A70A-E28C-487B-9522-5096734CF7C6}" type="pres">
      <dgm:prSet presAssocID="{1B4BEE9B-EDAC-40B1-B46A-112C82FB99CC}" presName="composite" presStyleCnt="0"/>
      <dgm:spPr/>
    </dgm:pt>
    <dgm:pt modelId="{2AEC271B-8453-4193-9D2B-8F277A00CA15}" type="pres">
      <dgm:prSet presAssocID="{1B4BEE9B-EDAC-40B1-B46A-112C82FB99CC}" presName="parTx" presStyleLbl="alignNode1" presStyleIdx="0" presStyleCnt="1" custScaleY="100000" custLinFactNeighborY="26740">
        <dgm:presLayoutVars>
          <dgm:chMax val="0"/>
          <dgm:chPref val="0"/>
          <dgm:bulletEnabled val="1"/>
        </dgm:presLayoutVars>
      </dgm:prSet>
      <dgm:spPr/>
      <dgm:t>
        <a:bodyPr/>
        <a:lstStyle/>
        <a:p>
          <a:endParaRPr lang="en-US"/>
        </a:p>
      </dgm:t>
    </dgm:pt>
    <dgm:pt modelId="{14368F93-E51E-43CD-A049-94BB47448C31}" type="pres">
      <dgm:prSet presAssocID="{1B4BEE9B-EDAC-40B1-B46A-112C82FB99CC}" presName="desTx" presStyleLbl="alignAccFollowNode1" presStyleIdx="0" presStyleCnt="1">
        <dgm:presLayoutVars>
          <dgm:bulletEnabled val="1"/>
        </dgm:presLayoutVars>
      </dgm:prSet>
      <dgm:spPr/>
      <dgm:t>
        <a:bodyPr/>
        <a:lstStyle/>
        <a:p>
          <a:endParaRPr lang="en-US"/>
        </a:p>
      </dgm:t>
    </dgm:pt>
  </dgm:ptLst>
  <dgm:cxnLst>
    <dgm:cxn modelId="{858F6FAB-692A-4860-8BFC-4BDCCB9417D7}" srcId="{1B4BEE9B-EDAC-40B1-B46A-112C82FB99CC}" destId="{A5665276-D0B7-46CB-A4CE-E8BC22DC23E2}" srcOrd="1" destOrd="0" parTransId="{83684464-0145-4099-8C73-79064382A69C}" sibTransId="{01287519-1FF9-4C4A-86E1-1ABCFA882B2E}"/>
    <dgm:cxn modelId="{9B7389D4-6BA5-41DD-8E68-A3C483D7049A}" srcId="{8DF90468-2E7F-4D37-BA19-043331D39670}" destId="{1B4BEE9B-EDAC-40B1-B46A-112C82FB99CC}" srcOrd="0" destOrd="0" parTransId="{4CE26B82-FB87-400D-8EF6-D1C7F7993125}" sibTransId="{FAE3D061-56E6-45A6-94E2-7BA7431563F8}"/>
    <dgm:cxn modelId="{657EDAEA-59EC-4DB3-B292-511B6E5D3532}" type="presOf" srcId="{A5665276-D0B7-46CB-A4CE-E8BC22DC23E2}" destId="{14368F93-E51E-43CD-A049-94BB47448C31}" srcOrd="0" destOrd="1" presId="urn:microsoft.com/office/officeart/2005/8/layout/hList1"/>
    <dgm:cxn modelId="{B510A6A4-918C-4A7E-BFBC-89998EB048DD}" type="presOf" srcId="{1B4BEE9B-EDAC-40B1-B46A-112C82FB99CC}" destId="{2AEC271B-8453-4193-9D2B-8F277A00CA15}" srcOrd="0" destOrd="0" presId="urn:microsoft.com/office/officeart/2005/8/layout/hList1"/>
    <dgm:cxn modelId="{14F60F87-F127-478F-A972-DC52ABE40E6A}" type="presOf" srcId="{8DF90468-2E7F-4D37-BA19-043331D39670}" destId="{BE24050F-BB57-45F3-B88B-048535F1DE60}" srcOrd="0" destOrd="0" presId="urn:microsoft.com/office/officeart/2005/8/layout/hList1"/>
    <dgm:cxn modelId="{0DF6F490-02C7-4598-9657-47F844C9E917}" type="presOf" srcId="{FDF797A9-AAA2-4437-8073-5D810C62824C}" destId="{14368F93-E51E-43CD-A049-94BB47448C31}" srcOrd="0" destOrd="0" presId="urn:microsoft.com/office/officeart/2005/8/layout/hList1"/>
    <dgm:cxn modelId="{A90D12BA-EBF8-4891-9D21-F09A21BC78F3}" srcId="{1B4BEE9B-EDAC-40B1-B46A-112C82FB99CC}" destId="{FDF797A9-AAA2-4437-8073-5D810C62824C}" srcOrd="0" destOrd="0" parTransId="{30787742-993F-4337-B965-BE01ED79334D}" sibTransId="{C7815035-A36B-4068-95AF-6C5ED1710EB5}"/>
    <dgm:cxn modelId="{C84F3714-5A9B-4B43-AF17-16264C956985}" type="presParOf" srcId="{BE24050F-BB57-45F3-B88B-048535F1DE60}" destId="{6972A70A-E28C-487B-9522-5096734CF7C6}" srcOrd="0" destOrd="0" presId="urn:microsoft.com/office/officeart/2005/8/layout/hList1"/>
    <dgm:cxn modelId="{C8BCCAD9-AAA5-4B39-BA05-1543256C0400}" type="presParOf" srcId="{6972A70A-E28C-487B-9522-5096734CF7C6}" destId="{2AEC271B-8453-4193-9D2B-8F277A00CA15}" srcOrd="0" destOrd="0" presId="urn:microsoft.com/office/officeart/2005/8/layout/hList1"/>
    <dgm:cxn modelId="{8F796329-95BF-438A-9A8D-CA992681EA91}" type="presParOf" srcId="{6972A70A-E28C-487B-9522-5096734CF7C6}" destId="{14368F93-E51E-43CD-A049-94BB47448C31}" srcOrd="1" destOrd="0" presId="urn:microsoft.com/office/officeart/2005/8/layout/hList1"/>
  </dgm:cxnLst>
  <dgm:bg/>
  <dgm:whole/>
</dgm:dataModel>
</file>

<file path=ppt/diagrams/data7.xml><?xml version="1.0" encoding="utf-8"?>
<dgm:dataModel xmlns:dgm="http://schemas.openxmlformats.org/drawingml/2006/diagram" xmlns:a="http://schemas.openxmlformats.org/drawingml/2006/main">
  <dgm:ptLst>
    <dgm:pt modelId="{7BC6033A-EEAE-40F6-86E4-EF1899C28150}" type="doc">
      <dgm:prSet loTypeId="urn:microsoft.com/office/officeart/2005/8/layout/list1" loCatId="list" qsTypeId="urn:microsoft.com/office/officeart/2005/8/quickstyle/3d6" qsCatId="3D" csTypeId="urn:microsoft.com/office/officeart/2005/8/colors/accent1_2" csCatId="accent1" phldr="1"/>
      <dgm:spPr/>
      <dgm:t>
        <a:bodyPr/>
        <a:lstStyle/>
        <a:p>
          <a:endParaRPr lang="en-US"/>
        </a:p>
      </dgm:t>
    </dgm:pt>
    <dgm:pt modelId="{C4131628-95CF-4505-8A79-447808A20E50}" type="pres">
      <dgm:prSet presAssocID="{7BC6033A-EEAE-40F6-86E4-EF1899C28150}" presName="linear" presStyleCnt="0">
        <dgm:presLayoutVars>
          <dgm:dir/>
          <dgm:animLvl val="lvl"/>
          <dgm:resizeHandles val="exact"/>
        </dgm:presLayoutVars>
      </dgm:prSet>
      <dgm:spPr/>
      <dgm:t>
        <a:bodyPr/>
        <a:lstStyle/>
        <a:p>
          <a:endParaRPr lang="en-US"/>
        </a:p>
      </dgm:t>
    </dgm:pt>
  </dgm:ptLst>
  <dgm:cxnLst>
    <dgm:cxn modelId="{8F881C04-CFB1-496E-BF90-227CFC807665}" type="presOf" srcId="{7BC6033A-EEAE-40F6-86E4-EF1899C28150}" destId="{C4131628-95CF-4505-8A79-447808A20E50}" srcOrd="0" destOrd="0" presId="urn:microsoft.com/office/officeart/2005/8/layout/list1"/>
  </dgm:cxnLst>
  <dgm:bg/>
  <dgm:whole/>
</dgm:dataModel>
</file>

<file path=ppt/diagrams/data8.xml><?xml version="1.0" encoding="utf-8"?>
<dgm:dataModel xmlns:dgm="http://schemas.openxmlformats.org/drawingml/2006/diagram" xmlns:a="http://schemas.openxmlformats.org/drawingml/2006/main">
  <dgm:ptLst>
    <dgm:pt modelId="{7BC6033A-EEAE-40F6-86E4-EF1899C28150}" type="doc">
      <dgm:prSet loTypeId="urn:microsoft.com/office/officeart/2005/8/layout/list1" loCatId="list" qsTypeId="urn:microsoft.com/office/officeart/2005/8/quickstyle/3d6" qsCatId="3D" csTypeId="urn:microsoft.com/office/officeart/2005/8/colors/accent1_2" csCatId="accent1" phldr="1"/>
      <dgm:spPr/>
      <dgm:t>
        <a:bodyPr/>
        <a:lstStyle/>
        <a:p>
          <a:endParaRPr lang="en-US"/>
        </a:p>
      </dgm:t>
    </dgm:pt>
    <dgm:pt modelId="{C4131628-95CF-4505-8A79-447808A20E50}" type="pres">
      <dgm:prSet presAssocID="{7BC6033A-EEAE-40F6-86E4-EF1899C28150}" presName="linear" presStyleCnt="0">
        <dgm:presLayoutVars>
          <dgm:dir/>
          <dgm:animLvl val="lvl"/>
          <dgm:resizeHandles val="exact"/>
        </dgm:presLayoutVars>
      </dgm:prSet>
      <dgm:spPr/>
      <dgm:t>
        <a:bodyPr/>
        <a:lstStyle/>
        <a:p>
          <a:endParaRPr lang="en-US"/>
        </a:p>
      </dgm:t>
    </dgm:pt>
  </dgm:ptLst>
  <dgm:cxnLst>
    <dgm:cxn modelId="{30CC9371-698A-42E2-B741-278550D13FE9}" type="presOf" srcId="{7BC6033A-EEAE-40F6-86E4-EF1899C28150}" destId="{C4131628-95CF-4505-8A79-447808A20E50}" srcOrd="0"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6F4139-E2EE-4E34-8BC0-6A27618C6D81}"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3EF16-43D1-4940-A0D9-EDCDA2C284B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F4139-E2EE-4E34-8BC0-6A27618C6D81}"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3EF16-43D1-4940-A0D9-EDCDA2C284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F4139-E2EE-4E34-8BC0-6A27618C6D81}"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3EF16-43D1-4940-A0D9-EDCDA2C284B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Welcome">
    <p:bg>
      <p:bgPr>
        <a:solidFill>
          <a:srgbClr val="FFFFFF"/>
        </a:solidFill>
        <a:effectLst/>
      </p:bgPr>
    </p:bg>
    <p:spTree>
      <p:nvGrpSpPr>
        <p:cNvPr id="1" name=""/>
        <p:cNvGrpSpPr/>
        <p:nvPr/>
      </p:nvGrpSpPr>
      <p:grpSpPr>
        <a:xfrm>
          <a:off x="0" y="0"/>
          <a:ext cx="0" cy="0"/>
          <a:chOff x="0" y="0"/>
          <a:chExt cx="0" cy="0"/>
        </a:xfrm>
      </p:grpSpPr>
      <p:sp>
        <p:nvSpPr>
          <p:cNvPr id="137" name="Title Text"/>
          <p:cNvSpPr txBox="1">
            <a:spLocks noGrp="1"/>
          </p:cNvSpPr>
          <p:nvPr>
            <p:ph type="title"/>
          </p:nvPr>
        </p:nvSpPr>
        <p:spPr>
          <a:xfrm>
            <a:off x="750749" y="2644169"/>
            <a:ext cx="4061305" cy="2070044"/>
          </a:xfrm>
          <a:prstGeom prst="rect">
            <a:avLst/>
          </a:prstGeom>
        </p:spPr>
        <p:txBody>
          <a:bodyPr lIns="38405" tIns="19202" rIns="38405" bIns="19202"/>
          <a:lstStyle>
            <a:lvl1pPr>
              <a:defRPr sz="4000">
                <a:latin typeface="+mj-lt"/>
              </a:defRPr>
            </a:lvl1pPr>
          </a:lstStyle>
          <a:p>
            <a:r>
              <a:t>Title Text</a:t>
            </a:r>
          </a:p>
        </p:txBody>
      </p:sp>
      <p:sp>
        <p:nvSpPr>
          <p:cNvPr id="3" name="Slide Number"/>
          <p:cNvSpPr txBox="1">
            <a:spLocks noGrp="1"/>
          </p:cNvSpPr>
          <p:nvPr>
            <p:ph type="sldNum" sz="quarter" idx="10"/>
          </p:nvPr>
        </p:nvSpPr>
        <p:spPr/>
        <p:txBody>
          <a:bodyPr/>
          <a:lstStyle>
            <a:lvl1pPr>
              <a:defRPr/>
            </a:lvl1pPr>
          </a:lstStyle>
          <a:p>
            <a:pPr>
              <a:defRPr/>
            </a:pPr>
            <a:fld id="{5930EFCE-3919-464F-9F8D-3457E1C760ED}" type="slidenum">
              <a:rPr/>
              <a:pPr>
                <a:def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F4139-E2EE-4E34-8BC0-6A27618C6D81}"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3EF16-43D1-4940-A0D9-EDCDA2C284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6F4139-E2EE-4E34-8BC0-6A27618C6D81}"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3EF16-43D1-4940-A0D9-EDCDA2C284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6F4139-E2EE-4E34-8BC0-6A27618C6D81}"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3EF16-43D1-4940-A0D9-EDCDA2C284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6F4139-E2EE-4E34-8BC0-6A27618C6D81}" type="datetimeFigureOut">
              <a:rPr lang="en-US" smtClean="0"/>
              <a:t>12/12/2021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83EF16-43D1-4940-A0D9-EDCDA2C284B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6F4139-E2EE-4E34-8BC0-6A27618C6D81}" type="datetimeFigureOut">
              <a:rPr lang="en-US" smtClean="0"/>
              <a:t>12/12/2021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83EF16-43D1-4940-A0D9-EDCDA2C284B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F4139-E2EE-4E34-8BC0-6A27618C6D81}" type="datetimeFigureOut">
              <a:rPr lang="en-US" smtClean="0"/>
              <a:t>12/12/2021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83EF16-43D1-4940-A0D9-EDCDA2C284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F4139-E2EE-4E34-8BC0-6A27618C6D81}"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3EF16-43D1-4940-A0D9-EDCDA2C284B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F4139-E2EE-4E34-8BC0-6A27618C6D81}"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3EF16-43D1-4940-A0D9-EDCDA2C284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6F4139-E2EE-4E34-8BC0-6A27618C6D81}" type="datetimeFigureOut">
              <a:rPr lang="en-US" smtClean="0"/>
              <a:t>12/12/2021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3EF16-43D1-4940-A0D9-EDCDA2C284B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package" Target="../embeddings/Microsoft_Office_PowerPoint_Slide4.sldx"/><Relationship Id="rId7" Type="http://schemas.openxmlformats.org/officeDocument/2006/relationships/diagramColors" Target="../diagrams/colors8.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openxmlformats.org/officeDocument/2006/relationships/diagramData" Target="../diagrams/data3.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jpeg"/><Relationship Id="rId7" Type="http://schemas.openxmlformats.org/officeDocument/2006/relationships/diagramQuickStyle" Target="../diagrams/quickStyle4.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package" Target="../embeddings/Microsoft_Office_PowerPoint_Slide2.sldx"/><Relationship Id="rId9"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package" Target="../embeddings/Microsoft_Office_PowerPoint_Slide3.sldx"/></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diagramLayout" Target="../diagrams/layout6.xml"/><Relationship Id="rId7" Type="http://schemas.openxmlformats.org/officeDocument/2006/relationships/diagramLayout" Target="../diagrams/layout7.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openxmlformats.org/officeDocument/2006/relationships/diagramData" Target="../diagrams/data7.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diagramColors" Target="../diagrams/colors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e-men-comic-.jpg"/>
          <p:cNvPicPr>
            <a:picLocks noChangeAspect="1"/>
          </p:cNvPicPr>
          <p:nvPr/>
        </p:nvPicPr>
        <p:blipFill>
          <a:blip r:embed="rId2"/>
          <a:srcRect/>
          <a:stretch>
            <a:fillRect/>
          </a:stretch>
        </p:blipFill>
        <p:spPr bwMode="auto">
          <a:xfrm>
            <a:off x="1" y="0"/>
            <a:ext cx="1904999" cy="6858000"/>
          </a:xfrm>
          <a:prstGeom prst="rect">
            <a:avLst/>
          </a:prstGeom>
          <a:noFill/>
          <a:ln w="9525">
            <a:noFill/>
            <a:miter lim="800000"/>
            <a:headEnd/>
            <a:tailEnd/>
          </a:ln>
        </p:spPr>
      </p:pic>
      <p:sp>
        <p:nvSpPr>
          <p:cNvPr id="5" name="Rectangle 4"/>
          <p:cNvSpPr/>
          <p:nvPr/>
        </p:nvSpPr>
        <p:spPr>
          <a:xfrm>
            <a:off x="4786313" y="0"/>
            <a:ext cx="4071937" cy="1285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1066800" y="285728"/>
            <a:ext cx="8077200" cy="1508105"/>
          </a:xfrm>
          <a:prstGeom prst="rect">
            <a:avLst/>
          </a:prstGeom>
          <a:noFill/>
        </p:spPr>
        <p:txBody>
          <a:bodyPr wrap="square">
            <a:spAutoFit/>
          </a:bodyPr>
          <a:lstStyle/>
          <a:p>
            <a:pPr>
              <a:defRPr/>
            </a:pPr>
            <a:r>
              <a:rPr lang="vi-V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15.12.2921</a:t>
            </a:r>
          </a:p>
          <a:p>
            <a:pPr>
              <a:defRPr/>
            </a:pPr>
            <a:r>
              <a:rPr lang="vi-V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Tiết 56</a:t>
            </a:r>
          </a:p>
          <a:p>
            <a:pPr>
              <a:defRPr/>
            </a:pPr>
            <a:r>
              <a:rPr lang="vi-V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Bài 4                         </a:t>
            </a: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Ôn</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tập</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1"/>
          <p:cNvGraphicFramePr>
            <a:graphicFrameLocks noChangeAspect="1"/>
          </p:cNvGraphicFramePr>
          <p:nvPr/>
        </p:nvGraphicFramePr>
        <p:xfrm>
          <a:off x="214313" y="1885950"/>
          <a:ext cx="8715375" cy="4972050"/>
        </p:xfrm>
        <a:graphic>
          <a:graphicData uri="http://schemas.openxmlformats.org/presentationml/2006/ole">
            <p:oleObj spid="_x0000_s4098" name="Slide" r:id="rId3" imgW="4570486" imgH="3427585" progId="PowerPoint.Slide.12">
              <p:embed/>
            </p:oleObj>
          </a:graphicData>
        </a:graphic>
      </p:graphicFrame>
      <p:graphicFrame>
        <p:nvGraphicFramePr>
          <p:cNvPr id="4" name="Diagram 3"/>
          <p:cNvGraphicFramePr/>
          <p:nvPr/>
        </p:nvGraphicFramePr>
        <p:xfrm>
          <a:off x="357158" y="0"/>
          <a:ext cx="8286808" cy="1500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100" name="Picture 4" descr="Chuồn chuồn...jpg"/>
          <p:cNvPicPr>
            <a:picLocks noChangeAspect="1"/>
          </p:cNvPicPr>
          <p:nvPr/>
        </p:nvPicPr>
        <p:blipFill>
          <a:blip r:embed="rId8"/>
          <a:srcRect/>
          <a:stretch>
            <a:fillRect/>
          </a:stretch>
        </p:blipFill>
        <p:spPr bwMode="auto">
          <a:xfrm>
            <a:off x="6724650" y="1357313"/>
            <a:ext cx="2419350" cy="1068387"/>
          </a:xfrm>
          <a:prstGeom prst="rect">
            <a:avLst/>
          </a:prstGeom>
          <a:noFill/>
          <a:ln w="9525">
            <a:noFill/>
            <a:miter lim="800000"/>
            <a:headEnd/>
            <a:tailEnd/>
          </a:ln>
        </p:spPr>
      </p:pic>
      <p:sp>
        <p:nvSpPr>
          <p:cNvPr id="6" name="Rectangle 5"/>
          <p:cNvSpPr/>
          <p:nvPr/>
        </p:nvSpPr>
        <p:spPr>
          <a:xfrm>
            <a:off x="0" y="533400"/>
            <a:ext cx="7286644" cy="76944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200" b="1" i="1" dirty="0" err="1">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Phiếu</a:t>
            </a:r>
            <a:r>
              <a:rPr lang="en-US" sz="2200" b="1" i="1" dirty="0">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i="1" dirty="0" err="1">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học</a:t>
            </a:r>
            <a:r>
              <a:rPr lang="en-US" sz="2200" b="1" i="1" dirty="0">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i="1" dirty="0" err="1">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tập</a:t>
            </a:r>
            <a:r>
              <a:rPr lang="en-US" sz="2200" b="1" i="1" dirty="0">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i="1" dirty="0" err="1">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số</a:t>
            </a:r>
            <a:r>
              <a:rPr lang="en-US" sz="2200" b="1" i="1" dirty="0">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 3: </a:t>
            </a:r>
            <a:r>
              <a:rPr lang="en-US" sz="2200" b="1" i="1" dirty="0" err="1">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Điền</a:t>
            </a:r>
            <a:r>
              <a:rPr lang="en-US" sz="2200" b="1" i="1" dirty="0">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i="1" dirty="0" err="1">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vào</a:t>
            </a:r>
            <a:r>
              <a:rPr lang="en-US" sz="2200" b="1" i="1" dirty="0">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i="1" dirty="0" err="1">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sơ</a:t>
            </a:r>
            <a:r>
              <a:rPr lang="en-US" sz="2200" b="1" i="1" dirty="0">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i="1" dirty="0" err="1">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đồ</a:t>
            </a:r>
            <a:r>
              <a:rPr lang="en-US" sz="2200" b="1" i="1" dirty="0">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i="1" dirty="0" err="1">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tư</a:t>
            </a:r>
            <a:r>
              <a:rPr lang="en-US" sz="2200" b="1" i="1" dirty="0">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i="1" dirty="0" err="1">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duy</a:t>
            </a:r>
            <a:r>
              <a:rPr lang="en-US" sz="2200" b="1" i="1" dirty="0">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i="1" dirty="0" err="1">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những</a:t>
            </a:r>
            <a:r>
              <a:rPr lang="en-US" sz="2200" b="1" i="1" dirty="0">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i="1" dirty="0" err="1">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đặc</a:t>
            </a:r>
            <a:r>
              <a:rPr lang="en-US" sz="2200" b="1" i="1" dirty="0">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i="1" dirty="0" err="1">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điểm</a:t>
            </a:r>
            <a:r>
              <a:rPr lang="en-US" sz="2200" b="1" i="1" dirty="0">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i="1" dirty="0" err="1">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của</a:t>
            </a:r>
            <a:r>
              <a:rPr lang="en-US" sz="2200" b="1" i="1" dirty="0">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i="1" dirty="0" err="1">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truyện</a:t>
            </a:r>
            <a:r>
              <a:rPr lang="en-US" sz="2200" b="1" i="1" dirty="0">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i="1" dirty="0" err="1">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đồng</a:t>
            </a:r>
            <a:r>
              <a:rPr lang="en-US" sz="2200" b="1" i="1" dirty="0">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i="1" dirty="0" err="1">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rPr>
              <a:t>thoại</a:t>
            </a:r>
            <a:endParaRPr lang="en-US" sz="2200" b="1" dirty="0">
              <a:ln w="11430"/>
              <a:solidFill>
                <a:srgbClr val="99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1"/>
          <p:cNvGraphicFramePr>
            <a:graphicFrameLocks noChangeAspect="1"/>
          </p:cNvGraphicFramePr>
          <p:nvPr/>
        </p:nvGraphicFramePr>
        <p:xfrm>
          <a:off x="138113" y="1857375"/>
          <a:ext cx="8832850" cy="4589463"/>
        </p:xfrm>
        <a:graphic>
          <a:graphicData uri="http://schemas.openxmlformats.org/presentationml/2006/ole">
            <p:oleObj spid="_x0000_s1026" name="Slide" r:id="rId3" imgW="4570486" imgH="3427585" progId="PowerPoint.Slide.12">
              <p:embed/>
            </p:oleObj>
          </a:graphicData>
        </a:graphic>
      </p:graphicFrame>
      <p:graphicFrame>
        <p:nvGraphicFramePr>
          <p:cNvPr id="4" name="Diagram 3"/>
          <p:cNvGraphicFramePr/>
          <p:nvPr/>
        </p:nvGraphicFramePr>
        <p:xfrm>
          <a:off x="357158" y="0"/>
          <a:ext cx="8286808" cy="1500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7800" y="139700"/>
          <a:ext cx="8786876" cy="6292220"/>
        </p:xfrm>
        <a:graphic>
          <a:graphicData uri="http://schemas.openxmlformats.org/drawingml/2006/table">
            <a:tbl>
              <a:tblPr firstRow="1" bandRow="1">
                <a:tableStyleId>{5C22544A-7EE6-4342-B048-85BDC9FD1C3A}</a:tableStyleId>
              </a:tblPr>
              <a:tblGrid>
                <a:gridCol w="1536680"/>
                <a:gridCol w="2555598"/>
                <a:gridCol w="2143140"/>
                <a:gridCol w="2551458"/>
              </a:tblGrid>
              <a:tr h="714380">
                <a:tc gridSpan="4">
                  <a:txBody>
                    <a:bodyPr/>
                    <a:lstStyle/>
                    <a:p>
                      <a:pPr algn="ctr"/>
                      <a:r>
                        <a:rPr lang="en-US" sz="2800" dirty="0" err="1" smtClean="0">
                          <a:solidFill>
                            <a:schemeClr val="bg1"/>
                          </a:solidFill>
                          <a:latin typeface="Times New Roman" pitchFamily="18" charset="0"/>
                          <a:cs typeface="Times New Roman" pitchFamily="18" charset="0"/>
                        </a:rPr>
                        <a:t>Cách</a:t>
                      </a:r>
                      <a:r>
                        <a:rPr lang="en-US" sz="2800" baseline="0" dirty="0" smtClean="0">
                          <a:solidFill>
                            <a:schemeClr val="bg1"/>
                          </a:solidFill>
                          <a:latin typeface="Times New Roman" pitchFamily="18" charset="0"/>
                          <a:cs typeface="Times New Roman" pitchFamily="18" charset="0"/>
                        </a:rPr>
                        <a:t> </a:t>
                      </a:r>
                      <a:r>
                        <a:rPr lang="en-US" sz="2800" baseline="0" dirty="0" err="1" smtClean="0">
                          <a:solidFill>
                            <a:schemeClr val="bg1"/>
                          </a:solidFill>
                          <a:latin typeface="Times New Roman" pitchFamily="18" charset="0"/>
                          <a:cs typeface="Times New Roman" pitchFamily="18" charset="0"/>
                        </a:rPr>
                        <a:t>cảm</a:t>
                      </a:r>
                      <a:r>
                        <a:rPr lang="en-US" sz="2800" baseline="0" dirty="0" smtClean="0">
                          <a:solidFill>
                            <a:schemeClr val="bg1"/>
                          </a:solidFill>
                          <a:latin typeface="Times New Roman" pitchFamily="18" charset="0"/>
                          <a:cs typeface="Times New Roman" pitchFamily="18" charset="0"/>
                        </a:rPr>
                        <a:t> </a:t>
                      </a:r>
                      <a:r>
                        <a:rPr lang="en-US" sz="2800" baseline="0" dirty="0" err="1" smtClean="0">
                          <a:solidFill>
                            <a:schemeClr val="bg1"/>
                          </a:solidFill>
                          <a:latin typeface="Times New Roman" pitchFamily="18" charset="0"/>
                          <a:cs typeface="Times New Roman" pitchFamily="18" charset="0"/>
                        </a:rPr>
                        <a:t>nhận</a:t>
                      </a:r>
                      <a:r>
                        <a:rPr lang="en-US" sz="2800" baseline="0" dirty="0" smtClean="0">
                          <a:solidFill>
                            <a:schemeClr val="bg1"/>
                          </a:solidFill>
                          <a:latin typeface="Times New Roman" pitchFamily="18" charset="0"/>
                          <a:cs typeface="Times New Roman" pitchFamily="18" charset="0"/>
                        </a:rPr>
                        <a:t> </a:t>
                      </a:r>
                      <a:r>
                        <a:rPr lang="en-US" sz="2800" baseline="0" dirty="0" err="1" smtClean="0">
                          <a:solidFill>
                            <a:schemeClr val="bg1"/>
                          </a:solidFill>
                          <a:latin typeface="Times New Roman" pitchFamily="18" charset="0"/>
                          <a:cs typeface="Times New Roman" pitchFamily="18" charset="0"/>
                        </a:rPr>
                        <a:t>cuộc</a:t>
                      </a:r>
                      <a:r>
                        <a:rPr lang="en-US" sz="2800" baseline="0" dirty="0" smtClean="0">
                          <a:solidFill>
                            <a:schemeClr val="bg1"/>
                          </a:solidFill>
                          <a:latin typeface="Times New Roman" pitchFamily="18" charset="0"/>
                          <a:cs typeface="Times New Roman" pitchFamily="18" charset="0"/>
                        </a:rPr>
                        <a:t> </a:t>
                      </a:r>
                      <a:r>
                        <a:rPr lang="en-US" sz="2800" baseline="0" dirty="0" err="1" smtClean="0">
                          <a:solidFill>
                            <a:schemeClr val="bg1"/>
                          </a:solidFill>
                          <a:latin typeface="Times New Roman" pitchFamily="18" charset="0"/>
                          <a:cs typeface="Times New Roman" pitchFamily="18" charset="0"/>
                        </a:rPr>
                        <a:t>sống</a:t>
                      </a:r>
                      <a:r>
                        <a:rPr lang="en-US" sz="2800" baseline="0" dirty="0" smtClean="0">
                          <a:solidFill>
                            <a:schemeClr val="bg1"/>
                          </a:solidFill>
                          <a:latin typeface="Times New Roman" pitchFamily="18" charset="0"/>
                          <a:cs typeface="Times New Roman" pitchFamily="18" charset="0"/>
                        </a:rPr>
                        <a:t> </a:t>
                      </a:r>
                      <a:r>
                        <a:rPr lang="en-US" sz="2800" baseline="0" dirty="0" err="1" smtClean="0">
                          <a:solidFill>
                            <a:schemeClr val="bg1"/>
                          </a:solidFill>
                          <a:latin typeface="Times New Roman" pitchFamily="18" charset="0"/>
                          <a:cs typeface="Times New Roman" pitchFamily="18" charset="0"/>
                        </a:rPr>
                        <a:t>của</a:t>
                      </a:r>
                      <a:r>
                        <a:rPr lang="en-US" sz="2800" baseline="0" dirty="0" smtClean="0">
                          <a:solidFill>
                            <a:schemeClr val="bg1"/>
                          </a:solidFill>
                          <a:latin typeface="Times New Roman" pitchFamily="18" charset="0"/>
                          <a:cs typeface="Times New Roman" pitchFamily="18" charset="0"/>
                        </a:rPr>
                        <a:t> </a:t>
                      </a:r>
                      <a:r>
                        <a:rPr lang="en-US" sz="2800" baseline="0" dirty="0" err="1" smtClean="0">
                          <a:solidFill>
                            <a:schemeClr val="bg1"/>
                          </a:solidFill>
                          <a:latin typeface="Times New Roman" pitchFamily="18" charset="0"/>
                          <a:cs typeface="Times New Roman" pitchFamily="18" charset="0"/>
                        </a:rPr>
                        <a:t>ba</a:t>
                      </a:r>
                      <a:r>
                        <a:rPr lang="en-US" sz="2800" baseline="0" dirty="0" smtClean="0">
                          <a:solidFill>
                            <a:schemeClr val="bg1"/>
                          </a:solidFill>
                          <a:latin typeface="Times New Roman" pitchFamily="18" charset="0"/>
                          <a:cs typeface="Times New Roman" pitchFamily="18" charset="0"/>
                        </a:rPr>
                        <a:t> </a:t>
                      </a:r>
                      <a:r>
                        <a:rPr lang="en-US" sz="2800" baseline="0" dirty="0" err="1" smtClean="0">
                          <a:solidFill>
                            <a:schemeClr val="bg1"/>
                          </a:solidFill>
                          <a:latin typeface="Times New Roman" pitchFamily="18" charset="0"/>
                          <a:cs typeface="Times New Roman" pitchFamily="18" charset="0"/>
                        </a:rPr>
                        <a:t>nhân</a:t>
                      </a:r>
                      <a:r>
                        <a:rPr lang="en-US" sz="2800" baseline="0" dirty="0" smtClean="0">
                          <a:solidFill>
                            <a:schemeClr val="bg1"/>
                          </a:solidFill>
                          <a:latin typeface="Times New Roman" pitchFamily="18" charset="0"/>
                          <a:cs typeface="Times New Roman" pitchFamily="18" charset="0"/>
                        </a:rPr>
                        <a:t> </a:t>
                      </a:r>
                      <a:r>
                        <a:rPr lang="en-US" sz="2800" baseline="0" dirty="0" err="1" smtClean="0">
                          <a:solidFill>
                            <a:schemeClr val="bg1"/>
                          </a:solidFill>
                          <a:latin typeface="Times New Roman" pitchFamily="18" charset="0"/>
                          <a:cs typeface="Times New Roman" pitchFamily="18" charset="0"/>
                        </a:rPr>
                        <a:t>vật</a:t>
                      </a:r>
                      <a:endParaRPr lang="en-US" sz="2800" dirty="0">
                        <a:solidFill>
                          <a:schemeClr val="bg1"/>
                        </a:solidFill>
                        <a:latin typeface="Times New Roman" pitchFamily="18" charset="0"/>
                        <a:cs typeface="Times New Roman" pitchFamily="18" charset="0"/>
                      </a:endParaRPr>
                    </a:p>
                  </a:txBody>
                  <a:tcPr>
                    <a:solidFill>
                      <a:srgbClr val="7030A0"/>
                    </a:solidFill>
                  </a:tcPr>
                </a:tc>
                <a:tc hMerge="1">
                  <a:txBody>
                    <a:bodyPr/>
                    <a:lstStyle/>
                    <a:p>
                      <a:pPr algn="ctr"/>
                      <a:endParaRPr lang="en-US" sz="2800" dirty="0">
                        <a:solidFill>
                          <a:schemeClr val="bg1"/>
                        </a:solidFill>
                        <a:latin typeface="Times New Roman" pitchFamily="18" charset="0"/>
                        <a:cs typeface="Times New Roman" pitchFamily="18" charset="0"/>
                      </a:endParaRPr>
                    </a:p>
                  </a:txBody>
                  <a:tcPr>
                    <a:solidFill>
                      <a:srgbClr val="7030A0"/>
                    </a:solidFill>
                  </a:tcPr>
                </a:tc>
                <a:tc hMerge="1">
                  <a:txBody>
                    <a:bodyPr/>
                    <a:lstStyle/>
                    <a:p>
                      <a:pPr algn="ctr"/>
                      <a:endParaRPr lang="en-US" sz="2800" dirty="0">
                        <a:solidFill>
                          <a:schemeClr val="bg1"/>
                        </a:solidFill>
                        <a:latin typeface="Times New Roman" pitchFamily="18" charset="0"/>
                        <a:cs typeface="Times New Roman" pitchFamily="18" charset="0"/>
                      </a:endParaRPr>
                    </a:p>
                  </a:txBody>
                  <a:tcPr>
                    <a:solidFill>
                      <a:srgbClr val="7030A0"/>
                    </a:solidFill>
                  </a:tcPr>
                </a:tc>
                <a:tc hMerge="1">
                  <a:txBody>
                    <a:bodyPr/>
                    <a:lstStyle/>
                    <a:p>
                      <a:pPr lvl="0" algn="ctr"/>
                      <a:endParaRPr lang="en-US" sz="2400" i="1" dirty="0" smtClean="0">
                        <a:solidFill>
                          <a:schemeClr val="bg1"/>
                        </a:solidFill>
                        <a:latin typeface="Times New Roman" pitchFamily="18" charset="0"/>
                        <a:cs typeface="Times New Roman" pitchFamily="18" charset="0"/>
                      </a:endParaRPr>
                    </a:p>
                  </a:txBody>
                  <a:tcPr>
                    <a:solidFill>
                      <a:srgbClr val="7030A0"/>
                    </a:solidFill>
                  </a:tcPr>
                </a:tc>
              </a:tr>
              <a:tr h="1361239">
                <a:tc>
                  <a:txBody>
                    <a:bodyPr/>
                    <a:lstStyle/>
                    <a:p>
                      <a:pPr algn="ctr"/>
                      <a:endParaRPr lang="en-US" sz="2800" dirty="0" smtClean="0">
                        <a:solidFill>
                          <a:srgbClr val="002060"/>
                        </a:solidFill>
                        <a:latin typeface="Times New Roman" pitchFamily="18" charset="0"/>
                        <a:cs typeface="Times New Roman" pitchFamily="18" charset="0"/>
                      </a:endParaRPr>
                    </a:p>
                    <a:p>
                      <a:pPr algn="ctr"/>
                      <a:r>
                        <a:rPr lang="en-US" sz="2800" dirty="0" err="1" smtClean="0">
                          <a:solidFill>
                            <a:srgbClr val="002060"/>
                          </a:solidFill>
                          <a:latin typeface="Times New Roman" pitchFamily="18" charset="0"/>
                          <a:cs typeface="Times New Roman" pitchFamily="18" charset="0"/>
                        </a:rPr>
                        <a:t>Nhân</a:t>
                      </a:r>
                      <a:r>
                        <a:rPr lang="en-US" sz="2800" baseline="0" dirty="0" smtClean="0">
                          <a:solidFill>
                            <a:srgbClr val="002060"/>
                          </a:solidFill>
                          <a:latin typeface="Times New Roman" pitchFamily="18" charset="0"/>
                          <a:cs typeface="Times New Roman" pitchFamily="18" charset="0"/>
                        </a:rPr>
                        <a:t> </a:t>
                      </a:r>
                      <a:r>
                        <a:rPr lang="en-US" sz="2800" baseline="0" dirty="0" err="1" smtClean="0">
                          <a:solidFill>
                            <a:srgbClr val="002060"/>
                          </a:solidFill>
                          <a:latin typeface="Times New Roman" pitchFamily="18" charset="0"/>
                          <a:cs typeface="Times New Roman" pitchFamily="18" charset="0"/>
                        </a:rPr>
                        <a:t>vật</a:t>
                      </a:r>
                      <a:endParaRPr lang="en-US" sz="2800" dirty="0">
                        <a:solidFill>
                          <a:srgbClr val="002060"/>
                        </a:solidFill>
                        <a:latin typeface="Times New Roman" pitchFamily="18" charset="0"/>
                        <a:cs typeface="Times New Roman" pitchFamily="18" charset="0"/>
                      </a:endParaRPr>
                    </a:p>
                  </a:txBody>
                  <a:tcPr>
                    <a:solidFill>
                      <a:schemeClr val="accent3">
                        <a:lumMod val="60000"/>
                        <a:lumOff val="40000"/>
                      </a:schemeClr>
                    </a:solidFill>
                  </a:tcPr>
                </a:tc>
                <a:tc>
                  <a:txBody>
                    <a:bodyPr/>
                    <a:lstStyle/>
                    <a:p>
                      <a:pPr lvl="0" algn="ctr"/>
                      <a:r>
                        <a:rPr lang="en-US" sz="2800" dirty="0" err="1" smtClean="0">
                          <a:solidFill>
                            <a:srgbClr val="002060"/>
                          </a:solidFill>
                          <a:latin typeface="Times New Roman" pitchFamily="18" charset="0"/>
                          <a:cs typeface="Times New Roman" pitchFamily="18" charset="0"/>
                        </a:rPr>
                        <a:t>Dế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Mèn</a:t>
                      </a:r>
                      <a:endParaRPr lang="en-US" sz="2800" dirty="0" smtClean="0">
                        <a:solidFill>
                          <a:srgbClr val="002060"/>
                        </a:solidFill>
                        <a:latin typeface="Times New Roman" pitchFamily="18" charset="0"/>
                        <a:cs typeface="Times New Roman" pitchFamily="18" charset="0"/>
                      </a:endParaRPr>
                    </a:p>
                    <a:p>
                      <a:pPr lvl="0" algn="ctr"/>
                      <a:r>
                        <a:rPr lang="en-US" sz="2400" i="1" dirty="0" smtClean="0">
                          <a:solidFill>
                            <a:srgbClr val="002060"/>
                          </a:solidFill>
                          <a:latin typeface="Times New Roman" pitchFamily="18" charset="0"/>
                          <a:cs typeface="Times New Roman" pitchFamily="18" charset="0"/>
                        </a:rPr>
                        <a:t>(</a:t>
                      </a:r>
                      <a:r>
                        <a:rPr lang="en-US" sz="2400" i="1" dirty="0" err="1" smtClean="0">
                          <a:solidFill>
                            <a:srgbClr val="002060"/>
                          </a:solidFill>
                          <a:latin typeface="Times New Roman" pitchFamily="18" charset="0"/>
                          <a:cs typeface="Times New Roman" pitchFamily="18" charset="0"/>
                        </a:rPr>
                        <a:t>Bài</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học</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đường</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đời</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đầu</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tiên</a:t>
                      </a:r>
                      <a:r>
                        <a:rPr lang="en-US" sz="2400" i="1" dirty="0" smtClean="0">
                          <a:solidFill>
                            <a:srgbClr val="002060"/>
                          </a:solidFill>
                          <a:latin typeface="Times New Roman" pitchFamily="18" charset="0"/>
                          <a:cs typeface="Times New Roman" pitchFamily="18" charset="0"/>
                        </a:rPr>
                        <a:t>)</a:t>
                      </a:r>
                    </a:p>
                    <a:p>
                      <a:pPr algn="ctr"/>
                      <a:endParaRPr lang="en-US" sz="2800" dirty="0">
                        <a:solidFill>
                          <a:srgbClr val="002060"/>
                        </a:solidFill>
                        <a:latin typeface="Times New Roman" pitchFamily="18" charset="0"/>
                        <a:cs typeface="Times New Roman" pitchFamily="18" charset="0"/>
                      </a:endParaRPr>
                    </a:p>
                  </a:txBody>
                  <a:tcPr>
                    <a:solidFill>
                      <a:schemeClr val="accent3">
                        <a:lumMod val="60000"/>
                        <a:lumOff val="40000"/>
                      </a:schemeClr>
                    </a:solidFill>
                  </a:tcPr>
                </a:tc>
                <a:tc>
                  <a:txBody>
                    <a:bodyPr/>
                    <a:lstStyle/>
                    <a:p>
                      <a:pPr lvl="0" algn="ctr"/>
                      <a:r>
                        <a:rPr lang="en-US" sz="2800" dirty="0" err="1" smtClean="0">
                          <a:solidFill>
                            <a:srgbClr val="002060"/>
                          </a:solidFill>
                          <a:latin typeface="Times New Roman" pitchFamily="18" charset="0"/>
                          <a:cs typeface="Times New Roman" pitchFamily="18" charset="0"/>
                        </a:rPr>
                        <a:t>Bọ</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Dừa</a:t>
                      </a:r>
                      <a:endParaRPr lang="en-US" sz="2800" dirty="0" smtClean="0">
                        <a:solidFill>
                          <a:srgbClr val="002060"/>
                        </a:solidFill>
                        <a:latin typeface="Times New Roman" pitchFamily="18" charset="0"/>
                        <a:cs typeface="Times New Roman" pitchFamily="18" charset="0"/>
                      </a:endParaRPr>
                    </a:p>
                    <a:p>
                      <a:pPr lvl="0" algn="ctr"/>
                      <a:r>
                        <a:rPr lang="en-US" sz="2400" i="1" dirty="0" smtClean="0">
                          <a:solidFill>
                            <a:srgbClr val="002060"/>
                          </a:solidFill>
                          <a:latin typeface="Times New Roman" pitchFamily="18" charset="0"/>
                          <a:cs typeface="Times New Roman" pitchFamily="18" charset="0"/>
                        </a:rPr>
                        <a:t>(</a:t>
                      </a:r>
                      <a:r>
                        <a:rPr lang="en-US" sz="2400" i="1" dirty="0" err="1" smtClean="0">
                          <a:solidFill>
                            <a:srgbClr val="002060"/>
                          </a:solidFill>
                          <a:latin typeface="Times New Roman" pitchFamily="18" charset="0"/>
                          <a:cs typeface="Times New Roman" pitchFamily="18" charset="0"/>
                        </a:rPr>
                        <a:t>Giọt</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sương</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đêm</a:t>
                      </a:r>
                      <a:r>
                        <a:rPr lang="en-US" sz="2400" i="1" dirty="0" smtClean="0">
                          <a:solidFill>
                            <a:srgbClr val="002060"/>
                          </a:solidFill>
                          <a:latin typeface="Times New Roman" pitchFamily="18" charset="0"/>
                          <a:cs typeface="Times New Roman" pitchFamily="18" charset="0"/>
                        </a:rPr>
                        <a:t>)</a:t>
                      </a:r>
                      <a:endParaRPr lang="en-US" sz="2400" dirty="0" smtClean="0">
                        <a:solidFill>
                          <a:srgbClr val="002060"/>
                        </a:solidFill>
                        <a:latin typeface="Times New Roman" pitchFamily="18" charset="0"/>
                        <a:cs typeface="Times New Roman" pitchFamily="18" charset="0"/>
                      </a:endParaRPr>
                    </a:p>
                    <a:p>
                      <a:pPr algn="ctr"/>
                      <a:endParaRPr lang="en-US" sz="2800" dirty="0">
                        <a:solidFill>
                          <a:srgbClr val="002060"/>
                        </a:solidFill>
                        <a:latin typeface="Times New Roman" pitchFamily="18" charset="0"/>
                        <a:cs typeface="Times New Roman" pitchFamily="18" charset="0"/>
                      </a:endParaRPr>
                    </a:p>
                  </a:txBody>
                  <a:tcPr>
                    <a:solidFill>
                      <a:schemeClr val="accent3">
                        <a:lumMod val="60000"/>
                        <a:lumOff val="40000"/>
                      </a:schemeClr>
                    </a:solidFill>
                  </a:tcPr>
                </a:tc>
                <a:tc>
                  <a:txBody>
                    <a:bodyPr/>
                    <a:lstStyle/>
                    <a:p>
                      <a:pPr lvl="0" algn="ctr"/>
                      <a:r>
                        <a:rPr lang="en-US" sz="2800" dirty="0" err="1" smtClean="0">
                          <a:solidFill>
                            <a:srgbClr val="002060"/>
                          </a:solidFill>
                          <a:latin typeface="Times New Roman" pitchFamily="18" charset="0"/>
                          <a:cs typeface="Times New Roman" pitchFamily="18" charset="0"/>
                        </a:rPr>
                        <a:t>Nhân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i="1" dirty="0" smtClean="0">
                          <a:solidFill>
                            <a:srgbClr val="002060"/>
                          </a:solidFill>
                          <a:latin typeface="Times New Roman" pitchFamily="18" charset="0"/>
                          <a:cs typeface="Times New Roman" pitchFamily="18" charset="0"/>
                        </a:rPr>
                        <a:t>“</a:t>
                      </a:r>
                      <a:r>
                        <a:rPr lang="en-US" sz="2800" i="1" dirty="0" err="1" smtClean="0">
                          <a:solidFill>
                            <a:srgbClr val="002060"/>
                          </a:solidFill>
                          <a:latin typeface="Times New Roman" pitchFamily="18" charset="0"/>
                          <a:cs typeface="Times New Roman" pitchFamily="18" charset="0"/>
                        </a:rPr>
                        <a:t>Tôi</a:t>
                      </a:r>
                      <a:r>
                        <a:rPr lang="en-US" sz="2800" i="1" dirty="0" smtClean="0">
                          <a:solidFill>
                            <a:srgbClr val="002060"/>
                          </a:solidFill>
                          <a:latin typeface="Times New Roman" pitchFamily="18" charset="0"/>
                          <a:cs typeface="Times New Roman" pitchFamily="18" charset="0"/>
                        </a:rPr>
                        <a:t>”</a:t>
                      </a:r>
                    </a:p>
                    <a:p>
                      <a:pPr lvl="0" algn="ctr"/>
                      <a:r>
                        <a:rPr lang="en-US" sz="2400" i="1" dirty="0" smtClean="0">
                          <a:solidFill>
                            <a:srgbClr val="002060"/>
                          </a:solidFill>
                          <a:latin typeface="Times New Roman" pitchFamily="18" charset="0"/>
                          <a:cs typeface="Times New Roman" pitchFamily="18" charset="0"/>
                        </a:rPr>
                        <a:t>(</a:t>
                      </a:r>
                      <a:r>
                        <a:rPr lang="en-US" sz="2400" i="1" dirty="0" err="1" smtClean="0">
                          <a:solidFill>
                            <a:srgbClr val="002060"/>
                          </a:solidFill>
                          <a:latin typeface="Times New Roman" pitchFamily="18" charset="0"/>
                          <a:cs typeface="Times New Roman" pitchFamily="18" charset="0"/>
                        </a:rPr>
                        <a:t>Vừa</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nhắm</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mắt</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vừa</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mở</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cửa</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sổ</a:t>
                      </a:r>
                      <a:r>
                        <a:rPr lang="en-US" sz="2400" i="1" dirty="0" smtClean="0">
                          <a:solidFill>
                            <a:srgbClr val="002060"/>
                          </a:solidFill>
                          <a:latin typeface="Times New Roman" pitchFamily="18" charset="0"/>
                          <a:cs typeface="Times New Roman" pitchFamily="18" charset="0"/>
                        </a:rPr>
                        <a:t>)</a:t>
                      </a:r>
                    </a:p>
                  </a:txBody>
                  <a:tcPr>
                    <a:solidFill>
                      <a:schemeClr val="accent3">
                        <a:lumMod val="60000"/>
                        <a:lumOff val="40000"/>
                      </a:schemeClr>
                    </a:solidFill>
                  </a:tcPr>
                </a:tc>
              </a:tr>
              <a:tr h="1112834">
                <a:tc>
                  <a:txBody>
                    <a:bodyPr/>
                    <a:lstStyle/>
                    <a:p>
                      <a:pPr algn="ctr"/>
                      <a:endParaRPr lang="en-US" sz="2800" dirty="0" smtClean="0">
                        <a:latin typeface="Times New Roman" pitchFamily="18" charset="0"/>
                        <a:cs typeface="Times New Roman" pitchFamily="18" charset="0"/>
                      </a:endParaRPr>
                    </a:p>
                    <a:p>
                      <a:pPr algn="ctr"/>
                      <a:r>
                        <a:rPr lang="en-US" sz="2800" dirty="0" err="1" smtClean="0">
                          <a:solidFill>
                            <a:srgbClr val="FF0000"/>
                          </a:solidFill>
                          <a:latin typeface="Times New Roman" pitchFamily="18" charset="0"/>
                          <a:cs typeface="Times New Roman" pitchFamily="18" charset="0"/>
                        </a:rPr>
                        <a:t>Giống</a:t>
                      </a:r>
                      <a:endParaRPr lang="en-US" sz="2800" dirty="0">
                        <a:solidFill>
                          <a:srgbClr val="FF0000"/>
                        </a:solidFill>
                        <a:latin typeface="Times New Roman" pitchFamily="18" charset="0"/>
                        <a:cs typeface="Times New Roman" pitchFamily="18" charset="0"/>
                      </a:endParaRPr>
                    </a:p>
                  </a:txBody>
                  <a:tcPr>
                    <a:solidFill>
                      <a:schemeClr val="accent5">
                        <a:lumMod val="40000"/>
                        <a:lumOff val="60000"/>
                      </a:schemeClr>
                    </a:solidFill>
                  </a:tcPr>
                </a:tc>
                <a:tc gridSpan="3">
                  <a:txBody>
                    <a:bodyPr/>
                    <a:lstStyle/>
                    <a:p>
                      <a:r>
                        <a:rPr lang="en-US" sz="2400" b="0" dirty="0" err="1" smtClean="0">
                          <a:solidFill>
                            <a:schemeClr val="tx1"/>
                          </a:solidFill>
                          <a:latin typeface="Times New Roman" pitchFamily="18" charset="0"/>
                          <a:cs typeface="Times New Roman" pitchFamily="18" charset="0"/>
                        </a:rPr>
                        <a:t>Các</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nhân</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vật</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đều</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có</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những</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trải</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nghiệm</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đáng</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nhớ</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từ</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chính</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cuộc</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sống</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và</a:t>
                      </a:r>
                      <a:r>
                        <a:rPr lang="en-US" sz="2400" b="0" baseline="0" dirty="0" smtClean="0">
                          <a:solidFill>
                            <a:schemeClr val="tx1"/>
                          </a:solidFill>
                          <a:latin typeface="Times New Roman" pitchFamily="18" charset="0"/>
                          <a:cs typeface="Times New Roman" pitchFamily="18" charset="0"/>
                        </a:rPr>
                        <a:t> qua </a:t>
                      </a:r>
                      <a:r>
                        <a:rPr lang="en-US" sz="2400" b="0" baseline="0" dirty="0" err="1" smtClean="0">
                          <a:solidFill>
                            <a:schemeClr val="tx1"/>
                          </a:solidFill>
                          <a:latin typeface="Times New Roman" pitchFamily="18" charset="0"/>
                          <a:cs typeface="Times New Roman" pitchFamily="18" charset="0"/>
                        </a:rPr>
                        <a:t>các</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trải</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nghiệm</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đó</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mỗi</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nhân</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vật</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đều</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rút</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ra</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được</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cho</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bản</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thân</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mình</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những</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bài</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học</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quý</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giá</a:t>
                      </a:r>
                      <a:r>
                        <a:rPr lang="en-US" sz="2400" b="0" baseline="0" dirty="0" smtClean="0">
                          <a:solidFill>
                            <a:schemeClr val="tx1"/>
                          </a:solidFill>
                          <a:latin typeface="Times New Roman" pitchFamily="18" charset="0"/>
                          <a:cs typeface="Times New Roman" pitchFamily="18" charset="0"/>
                        </a:rPr>
                        <a:t>.</a:t>
                      </a:r>
                      <a:endParaRPr lang="en-US" sz="2400" b="0"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tc hMerge="1">
                  <a:txBody>
                    <a:bodyPr/>
                    <a:lstStyle/>
                    <a:p>
                      <a:endParaRPr lang="en-US" dirty="0">
                        <a:latin typeface="Times New Roman" pitchFamily="18" charset="0"/>
                        <a:cs typeface="Times New Roman" pitchFamily="18" charset="0"/>
                      </a:endParaRPr>
                    </a:p>
                  </a:txBody>
                  <a:tcPr>
                    <a:solidFill>
                      <a:schemeClr val="accent5">
                        <a:lumMod val="40000"/>
                        <a:lumOff val="60000"/>
                      </a:schemeClr>
                    </a:solidFill>
                  </a:tcPr>
                </a:tc>
                <a:tc hMerge="1">
                  <a:txBody>
                    <a:bodyPr/>
                    <a:lstStyle/>
                    <a:p>
                      <a:endParaRPr lang="en-US" dirty="0">
                        <a:latin typeface="Times New Roman" pitchFamily="18" charset="0"/>
                        <a:cs typeface="Times New Roman" pitchFamily="18" charset="0"/>
                      </a:endParaRPr>
                    </a:p>
                  </a:txBody>
                  <a:tcPr>
                    <a:solidFill>
                      <a:schemeClr val="accent5">
                        <a:lumMod val="40000"/>
                        <a:lumOff val="60000"/>
                      </a:schemeClr>
                    </a:solidFill>
                  </a:tcPr>
                </a:tc>
              </a:tr>
              <a:tr h="1594305">
                <a:tc>
                  <a:txBody>
                    <a:bodyPr/>
                    <a:lstStyle/>
                    <a:p>
                      <a:pPr algn="ctr"/>
                      <a:endParaRPr lang="en-US" sz="2800" dirty="0" smtClean="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a:p>
                      <a:pPr algn="ctr"/>
                      <a:r>
                        <a:rPr lang="en-US" sz="2800" dirty="0" err="1" smtClean="0">
                          <a:solidFill>
                            <a:srgbClr val="FF0000"/>
                          </a:solidFill>
                          <a:latin typeface="Times New Roman" pitchFamily="18" charset="0"/>
                          <a:cs typeface="Times New Roman" pitchFamily="18" charset="0"/>
                        </a:rPr>
                        <a:t>Khác</a:t>
                      </a:r>
                      <a:endParaRPr lang="en-US" sz="2800" dirty="0">
                        <a:solidFill>
                          <a:srgbClr val="FF0000"/>
                        </a:solidFill>
                        <a:latin typeface="Times New Roman" pitchFamily="18" charset="0"/>
                        <a:cs typeface="Times New Roman" pitchFamily="18" charset="0"/>
                      </a:endParaRPr>
                    </a:p>
                  </a:txBody>
                  <a:tcPr>
                    <a:solidFill>
                      <a:schemeClr val="bg2"/>
                    </a:solidFill>
                  </a:tcPr>
                </a:tc>
                <a:tc>
                  <a:txBody>
                    <a:bodyPr/>
                    <a:lstStyle/>
                    <a:p>
                      <a:pPr algn="just"/>
                      <a:r>
                        <a:rPr lang="en-US" sz="2200" dirty="0" err="1" smtClean="0">
                          <a:solidFill>
                            <a:srgbClr val="00B050"/>
                          </a:solidFill>
                          <a:latin typeface="Times New Roman" pitchFamily="18" charset="0"/>
                          <a:cs typeface="Times New Roman" pitchFamily="18" charset="0"/>
                        </a:rPr>
                        <a:t>Nhân</a:t>
                      </a:r>
                      <a:r>
                        <a:rPr lang="en-US" sz="2200" baseline="0" dirty="0" smtClean="0">
                          <a:solidFill>
                            <a:srgbClr val="00B050"/>
                          </a:solidFill>
                          <a:latin typeface="Times New Roman" pitchFamily="18" charset="0"/>
                          <a:cs typeface="Times New Roman" pitchFamily="18" charset="0"/>
                        </a:rPr>
                        <a:t> </a:t>
                      </a:r>
                      <a:r>
                        <a:rPr lang="en-US" sz="2200" baseline="0" dirty="0" err="1" smtClean="0">
                          <a:solidFill>
                            <a:srgbClr val="00B050"/>
                          </a:solidFill>
                          <a:latin typeface="Times New Roman" pitchFamily="18" charset="0"/>
                          <a:cs typeface="Times New Roman" pitchFamily="18" charset="0"/>
                        </a:rPr>
                        <a:t>vật</a:t>
                      </a:r>
                      <a:r>
                        <a:rPr lang="en-US" sz="2200" baseline="0" dirty="0" smtClean="0">
                          <a:solidFill>
                            <a:srgbClr val="00B050"/>
                          </a:solidFill>
                          <a:latin typeface="Times New Roman" pitchFamily="18" charset="0"/>
                          <a:cs typeface="Times New Roman" pitchFamily="18" charset="0"/>
                        </a:rPr>
                        <a:t> </a:t>
                      </a:r>
                      <a:r>
                        <a:rPr lang="en-US" sz="2200" baseline="0" dirty="0" err="1" smtClean="0">
                          <a:solidFill>
                            <a:srgbClr val="00B050"/>
                          </a:solidFill>
                          <a:latin typeface="Times New Roman" pitchFamily="18" charset="0"/>
                          <a:cs typeface="Times New Roman" pitchFamily="18" charset="0"/>
                        </a:rPr>
                        <a:t>trải</a:t>
                      </a:r>
                      <a:r>
                        <a:rPr lang="en-US" sz="2200" baseline="0" dirty="0" smtClean="0">
                          <a:solidFill>
                            <a:srgbClr val="00B050"/>
                          </a:solidFill>
                          <a:latin typeface="Times New Roman" pitchFamily="18" charset="0"/>
                          <a:cs typeface="Times New Roman" pitchFamily="18" charset="0"/>
                        </a:rPr>
                        <a:t> qua </a:t>
                      </a:r>
                      <a:r>
                        <a:rPr lang="en-US" sz="2200" baseline="0" dirty="0" err="1" smtClean="0">
                          <a:solidFill>
                            <a:srgbClr val="00B050"/>
                          </a:solidFill>
                          <a:latin typeface="Times New Roman" pitchFamily="18" charset="0"/>
                          <a:cs typeface="Times New Roman" pitchFamily="18" charset="0"/>
                        </a:rPr>
                        <a:t>vấp</a:t>
                      </a:r>
                      <a:r>
                        <a:rPr lang="en-US" sz="2200" baseline="0" dirty="0" smtClean="0">
                          <a:solidFill>
                            <a:srgbClr val="00B050"/>
                          </a:solidFill>
                          <a:latin typeface="Times New Roman" pitchFamily="18" charset="0"/>
                          <a:cs typeface="Times New Roman" pitchFamily="18" charset="0"/>
                        </a:rPr>
                        <a:t> </a:t>
                      </a:r>
                      <a:r>
                        <a:rPr lang="en-US" sz="2200" baseline="0" dirty="0" err="1" smtClean="0">
                          <a:solidFill>
                            <a:srgbClr val="00B050"/>
                          </a:solidFill>
                          <a:latin typeface="Times New Roman" pitchFamily="18" charset="0"/>
                          <a:cs typeface="Times New Roman" pitchFamily="18" charset="0"/>
                        </a:rPr>
                        <a:t>ngã</a:t>
                      </a:r>
                      <a:r>
                        <a:rPr lang="en-US" sz="2200" baseline="0" dirty="0" smtClean="0">
                          <a:solidFill>
                            <a:srgbClr val="00B050"/>
                          </a:solidFill>
                          <a:latin typeface="Times New Roman" pitchFamily="18" charset="0"/>
                          <a:cs typeface="Times New Roman" pitchFamily="18" charset="0"/>
                        </a:rPr>
                        <a:t>, </a:t>
                      </a:r>
                      <a:r>
                        <a:rPr lang="en-US" sz="2200" baseline="0" dirty="0" err="1" smtClean="0">
                          <a:solidFill>
                            <a:srgbClr val="00B050"/>
                          </a:solidFill>
                          <a:latin typeface="Times New Roman" pitchFamily="18" charset="0"/>
                          <a:cs typeface="Times New Roman" pitchFamily="18" charset="0"/>
                        </a:rPr>
                        <a:t>sai</a:t>
                      </a:r>
                      <a:r>
                        <a:rPr lang="en-US" sz="2200" baseline="0" dirty="0" smtClean="0">
                          <a:solidFill>
                            <a:srgbClr val="00B050"/>
                          </a:solidFill>
                          <a:latin typeface="Times New Roman" pitchFamily="18" charset="0"/>
                          <a:cs typeface="Times New Roman" pitchFamily="18" charset="0"/>
                        </a:rPr>
                        <a:t> </a:t>
                      </a:r>
                      <a:r>
                        <a:rPr lang="en-US" sz="2200" baseline="0" dirty="0" err="1" smtClean="0">
                          <a:solidFill>
                            <a:srgbClr val="00B050"/>
                          </a:solidFill>
                          <a:latin typeface="Times New Roman" pitchFamily="18" charset="0"/>
                          <a:cs typeface="Times New Roman" pitchFamily="18" charset="0"/>
                        </a:rPr>
                        <a:t>lầm</a:t>
                      </a:r>
                      <a:r>
                        <a:rPr lang="en-US" sz="2200" baseline="0" dirty="0" smtClean="0">
                          <a:solidFill>
                            <a:srgbClr val="00B050"/>
                          </a:solidFill>
                          <a:latin typeface="Times New Roman" pitchFamily="18" charset="0"/>
                          <a:cs typeface="Times New Roman" pitchFamily="18" charset="0"/>
                        </a:rPr>
                        <a:t> </a:t>
                      </a:r>
                      <a:r>
                        <a:rPr lang="en-US" sz="2200" baseline="0" dirty="0" err="1" smtClean="0">
                          <a:solidFill>
                            <a:srgbClr val="00B050"/>
                          </a:solidFill>
                          <a:latin typeface="Times New Roman" pitchFamily="18" charset="0"/>
                          <a:cs typeface="Times New Roman" pitchFamily="18" charset="0"/>
                        </a:rPr>
                        <a:t>khiến</a:t>
                      </a:r>
                      <a:r>
                        <a:rPr lang="en-US" sz="2200" baseline="0" dirty="0" smtClean="0">
                          <a:solidFill>
                            <a:srgbClr val="00B050"/>
                          </a:solidFill>
                          <a:latin typeface="Times New Roman" pitchFamily="18" charset="0"/>
                          <a:cs typeface="Times New Roman" pitchFamily="18" charset="0"/>
                        </a:rPr>
                        <a:t> </a:t>
                      </a:r>
                      <a:r>
                        <a:rPr lang="en-US" sz="2200" baseline="0" dirty="0" err="1" smtClean="0">
                          <a:solidFill>
                            <a:srgbClr val="00B050"/>
                          </a:solidFill>
                          <a:latin typeface="Times New Roman" pitchFamily="18" charset="0"/>
                          <a:cs typeface="Times New Roman" pitchFamily="18" charset="0"/>
                        </a:rPr>
                        <a:t>bản</a:t>
                      </a:r>
                      <a:r>
                        <a:rPr lang="en-US" sz="2200" baseline="0" dirty="0" smtClean="0">
                          <a:solidFill>
                            <a:srgbClr val="00B050"/>
                          </a:solidFill>
                          <a:latin typeface="Times New Roman" pitchFamily="18" charset="0"/>
                          <a:cs typeface="Times New Roman" pitchFamily="18" charset="0"/>
                        </a:rPr>
                        <a:t> </a:t>
                      </a:r>
                      <a:r>
                        <a:rPr lang="en-US" sz="2200" baseline="0" dirty="0" err="1" smtClean="0">
                          <a:solidFill>
                            <a:srgbClr val="00B050"/>
                          </a:solidFill>
                          <a:latin typeface="Times New Roman" pitchFamily="18" charset="0"/>
                          <a:cs typeface="Times New Roman" pitchFamily="18" charset="0"/>
                        </a:rPr>
                        <a:t>thân</a:t>
                      </a:r>
                      <a:r>
                        <a:rPr lang="en-US" sz="2200" baseline="0" dirty="0" smtClean="0">
                          <a:solidFill>
                            <a:srgbClr val="00B050"/>
                          </a:solidFill>
                          <a:latin typeface="Times New Roman" pitchFamily="18" charset="0"/>
                          <a:cs typeface="Times New Roman" pitchFamily="18" charset="0"/>
                        </a:rPr>
                        <a:t> </a:t>
                      </a:r>
                      <a:r>
                        <a:rPr lang="en-US" sz="2200" baseline="0" dirty="0" err="1" smtClean="0">
                          <a:solidFill>
                            <a:srgbClr val="00B050"/>
                          </a:solidFill>
                          <a:latin typeface="Times New Roman" pitchFamily="18" charset="0"/>
                          <a:cs typeface="Times New Roman" pitchFamily="18" charset="0"/>
                        </a:rPr>
                        <a:t>phải</a:t>
                      </a:r>
                      <a:r>
                        <a:rPr lang="en-US" sz="2200" baseline="0" dirty="0" smtClean="0">
                          <a:solidFill>
                            <a:srgbClr val="00B050"/>
                          </a:solidFill>
                          <a:latin typeface="Times New Roman" pitchFamily="18" charset="0"/>
                          <a:cs typeface="Times New Roman" pitchFamily="18" charset="0"/>
                        </a:rPr>
                        <a:t> </a:t>
                      </a:r>
                      <a:r>
                        <a:rPr lang="en-US" sz="2200" baseline="0" dirty="0" err="1" smtClean="0">
                          <a:solidFill>
                            <a:srgbClr val="00B050"/>
                          </a:solidFill>
                          <a:latin typeface="Times New Roman" pitchFamily="18" charset="0"/>
                          <a:cs typeface="Times New Roman" pitchFamily="18" charset="0"/>
                        </a:rPr>
                        <a:t>ân</a:t>
                      </a:r>
                      <a:r>
                        <a:rPr lang="en-US" sz="2200" baseline="0" dirty="0" smtClean="0">
                          <a:solidFill>
                            <a:srgbClr val="00B050"/>
                          </a:solidFill>
                          <a:latin typeface="Times New Roman" pitchFamily="18" charset="0"/>
                          <a:cs typeface="Times New Roman" pitchFamily="18" charset="0"/>
                        </a:rPr>
                        <a:t> </a:t>
                      </a:r>
                      <a:r>
                        <a:rPr lang="en-US" sz="2200" baseline="0" dirty="0" err="1" smtClean="0">
                          <a:solidFill>
                            <a:srgbClr val="00B050"/>
                          </a:solidFill>
                          <a:latin typeface="Times New Roman" pitchFamily="18" charset="0"/>
                          <a:cs typeface="Times New Roman" pitchFamily="18" charset="0"/>
                        </a:rPr>
                        <a:t>hận</a:t>
                      </a:r>
                      <a:r>
                        <a:rPr lang="en-US" sz="2200" baseline="0" dirty="0" smtClean="0">
                          <a:solidFill>
                            <a:srgbClr val="00B050"/>
                          </a:solidFill>
                          <a:latin typeface="Times New Roman" pitchFamily="18" charset="0"/>
                          <a:cs typeface="Times New Roman" pitchFamily="18" charset="0"/>
                        </a:rPr>
                        <a:t> </a:t>
                      </a:r>
                      <a:r>
                        <a:rPr lang="en-US" sz="2200" baseline="0" dirty="0" err="1" smtClean="0">
                          <a:solidFill>
                            <a:srgbClr val="00B050"/>
                          </a:solidFill>
                          <a:latin typeface="Times New Roman" pitchFamily="18" charset="0"/>
                          <a:cs typeface="Times New Roman" pitchFamily="18" charset="0"/>
                        </a:rPr>
                        <a:t>suốt</a:t>
                      </a:r>
                      <a:r>
                        <a:rPr lang="en-US" sz="2200" baseline="0" dirty="0" smtClean="0">
                          <a:solidFill>
                            <a:srgbClr val="00B050"/>
                          </a:solidFill>
                          <a:latin typeface="Times New Roman" pitchFamily="18" charset="0"/>
                          <a:cs typeface="Times New Roman" pitchFamily="18" charset="0"/>
                        </a:rPr>
                        <a:t> </a:t>
                      </a:r>
                      <a:r>
                        <a:rPr lang="en-US" sz="2200" baseline="0" dirty="0" err="1" smtClean="0">
                          <a:solidFill>
                            <a:srgbClr val="00B050"/>
                          </a:solidFill>
                          <a:latin typeface="Times New Roman" pitchFamily="18" charset="0"/>
                          <a:cs typeface="Times New Roman" pitchFamily="18" charset="0"/>
                        </a:rPr>
                        <a:t>đời</a:t>
                      </a:r>
                      <a:r>
                        <a:rPr lang="en-US" sz="2200" baseline="0" dirty="0" smtClean="0">
                          <a:solidFill>
                            <a:srgbClr val="00B050"/>
                          </a:solidFill>
                          <a:latin typeface="Times New Roman" pitchFamily="18" charset="0"/>
                          <a:cs typeface="Times New Roman" pitchFamily="18" charset="0"/>
                        </a:rPr>
                        <a:t>. </a:t>
                      </a:r>
                      <a:r>
                        <a:rPr lang="en-US" sz="2200" baseline="0" dirty="0" err="1" smtClean="0">
                          <a:solidFill>
                            <a:srgbClr val="00B050"/>
                          </a:solidFill>
                          <a:latin typeface="Times New Roman" pitchFamily="18" charset="0"/>
                          <a:cs typeface="Times New Roman" pitchFamily="18" charset="0"/>
                        </a:rPr>
                        <a:t>Từ</a:t>
                      </a:r>
                      <a:r>
                        <a:rPr lang="en-US" sz="2200" baseline="0" dirty="0" smtClean="0">
                          <a:solidFill>
                            <a:srgbClr val="00B050"/>
                          </a:solidFill>
                          <a:latin typeface="Times New Roman" pitchFamily="18" charset="0"/>
                          <a:cs typeface="Times New Roman" pitchFamily="18" charset="0"/>
                        </a:rPr>
                        <a:t> </a:t>
                      </a:r>
                      <a:r>
                        <a:rPr lang="en-US" sz="2200" baseline="0" dirty="0" err="1" smtClean="0">
                          <a:solidFill>
                            <a:srgbClr val="00B050"/>
                          </a:solidFill>
                          <a:latin typeface="Times New Roman" pitchFamily="18" charset="0"/>
                          <a:cs typeface="Times New Roman" pitchFamily="18" charset="0"/>
                        </a:rPr>
                        <a:t>đó</a:t>
                      </a:r>
                      <a:r>
                        <a:rPr lang="en-US" sz="2200" baseline="0" dirty="0" smtClean="0">
                          <a:solidFill>
                            <a:srgbClr val="00B050"/>
                          </a:solidFill>
                          <a:latin typeface="Times New Roman" pitchFamily="18" charset="0"/>
                          <a:cs typeface="Times New Roman" pitchFamily="18" charset="0"/>
                        </a:rPr>
                        <a:t> </a:t>
                      </a:r>
                      <a:r>
                        <a:rPr lang="en-US" sz="2200" baseline="0" dirty="0" err="1" smtClean="0">
                          <a:solidFill>
                            <a:srgbClr val="00B050"/>
                          </a:solidFill>
                          <a:latin typeface="Times New Roman" pitchFamily="18" charset="0"/>
                          <a:cs typeface="Times New Roman" pitchFamily="18" charset="0"/>
                        </a:rPr>
                        <a:t>rút</a:t>
                      </a:r>
                      <a:r>
                        <a:rPr lang="en-US" sz="2200" baseline="0" dirty="0" smtClean="0">
                          <a:solidFill>
                            <a:srgbClr val="00B050"/>
                          </a:solidFill>
                          <a:latin typeface="Times New Roman" pitchFamily="18" charset="0"/>
                          <a:cs typeface="Times New Roman" pitchFamily="18" charset="0"/>
                        </a:rPr>
                        <a:t> </a:t>
                      </a:r>
                      <a:r>
                        <a:rPr lang="en-US" sz="2200" baseline="0" dirty="0" err="1" smtClean="0">
                          <a:solidFill>
                            <a:srgbClr val="00B050"/>
                          </a:solidFill>
                          <a:latin typeface="Times New Roman" pitchFamily="18" charset="0"/>
                          <a:cs typeface="Times New Roman" pitchFamily="18" charset="0"/>
                        </a:rPr>
                        <a:t>ra</a:t>
                      </a:r>
                      <a:r>
                        <a:rPr lang="en-US" sz="2200" baseline="0" dirty="0" smtClean="0">
                          <a:solidFill>
                            <a:srgbClr val="00B050"/>
                          </a:solidFill>
                          <a:latin typeface="Times New Roman" pitchFamily="18" charset="0"/>
                          <a:cs typeface="Times New Roman" pitchFamily="18" charset="0"/>
                        </a:rPr>
                        <a:t> </a:t>
                      </a:r>
                      <a:r>
                        <a:rPr lang="en-US" sz="2200" baseline="0" dirty="0" err="1" smtClean="0">
                          <a:solidFill>
                            <a:srgbClr val="00B050"/>
                          </a:solidFill>
                          <a:latin typeface="Times New Roman" pitchFamily="18" charset="0"/>
                          <a:cs typeface="Times New Roman" pitchFamily="18" charset="0"/>
                        </a:rPr>
                        <a:t>bài</a:t>
                      </a:r>
                      <a:r>
                        <a:rPr lang="en-US" sz="2200" baseline="0" dirty="0" smtClean="0">
                          <a:solidFill>
                            <a:srgbClr val="00B050"/>
                          </a:solidFill>
                          <a:latin typeface="Times New Roman" pitchFamily="18" charset="0"/>
                          <a:cs typeface="Times New Roman" pitchFamily="18" charset="0"/>
                        </a:rPr>
                        <a:t> </a:t>
                      </a:r>
                      <a:r>
                        <a:rPr lang="en-US" sz="2200" baseline="0" dirty="0" err="1" smtClean="0">
                          <a:solidFill>
                            <a:srgbClr val="00B050"/>
                          </a:solidFill>
                          <a:latin typeface="Times New Roman" pitchFamily="18" charset="0"/>
                          <a:cs typeface="Times New Roman" pitchFamily="18" charset="0"/>
                        </a:rPr>
                        <a:t>học</a:t>
                      </a:r>
                      <a:r>
                        <a:rPr lang="en-US" sz="2200" baseline="0" dirty="0" smtClean="0">
                          <a:solidFill>
                            <a:srgbClr val="00B050"/>
                          </a:solidFill>
                          <a:latin typeface="Times New Roman" pitchFamily="18" charset="0"/>
                          <a:cs typeface="Times New Roman" pitchFamily="18" charset="0"/>
                        </a:rPr>
                        <a:t> </a:t>
                      </a:r>
                      <a:r>
                        <a:rPr lang="en-US" sz="2200" baseline="0" dirty="0" err="1" smtClean="0">
                          <a:solidFill>
                            <a:srgbClr val="00B050"/>
                          </a:solidFill>
                          <a:latin typeface="Times New Roman" pitchFamily="18" charset="0"/>
                          <a:cs typeface="Times New Roman" pitchFamily="18" charset="0"/>
                        </a:rPr>
                        <a:t>cho</a:t>
                      </a:r>
                      <a:r>
                        <a:rPr lang="en-US" sz="2200" baseline="0" dirty="0" smtClean="0">
                          <a:solidFill>
                            <a:srgbClr val="00B050"/>
                          </a:solidFill>
                          <a:latin typeface="Times New Roman" pitchFamily="18" charset="0"/>
                          <a:cs typeface="Times New Roman" pitchFamily="18" charset="0"/>
                        </a:rPr>
                        <a:t> </a:t>
                      </a:r>
                      <a:r>
                        <a:rPr lang="en-US" sz="2200" baseline="0" dirty="0" err="1" smtClean="0">
                          <a:solidFill>
                            <a:srgbClr val="00B050"/>
                          </a:solidFill>
                          <a:latin typeface="Times New Roman" pitchFamily="18" charset="0"/>
                          <a:cs typeface="Times New Roman" pitchFamily="18" charset="0"/>
                        </a:rPr>
                        <a:t>chính</a:t>
                      </a:r>
                      <a:r>
                        <a:rPr lang="en-US" sz="2200" baseline="0" dirty="0" smtClean="0">
                          <a:solidFill>
                            <a:srgbClr val="00B050"/>
                          </a:solidFill>
                          <a:latin typeface="Times New Roman" pitchFamily="18" charset="0"/>
                          <a:cs typeface="Times New Roman" pitchFamily="18" charset="0"/>
                        </a:rPr>
                        <a:t> </a:t>
                      </a:r>
                      <a:r>
                        <a:rPr lang="en-US" sz="2200" baseline="0" dirty="0" err="1" smtClean="0">
                          <a:solidFill>
                            <a:srgbClr val="00B050"/>
                          </a:solidFill>
                          <a:latin typeface="Times New Roman" pitchFamily="18" charset="0"/>
                          <a:cs typeface="Times New Roman" pitchFamily="18" charset="0"/>
                        </a:rPr>
                        <a:t>mình</a:t>
                      </a:r>
                      <a:endParaRPr lang="en-US" sz="2200" dirty="0">
                        <a:solidFill>
                          <a:srgbClr val="00B050"/>
                        </a:solidFill>
                        <a:latin typeface="Times New Roman" pitchFamily="18" charset="0"/>
                        <a:cs typeface="Times New Roman" pitchFamily="18" charset="0"/>
                      </a:endParaRPr>
                    </a:p>
                  </a:txBody>
                  <a:tcPr>
                    <a:solidFill>
                      <a:schemeClr val="bg2"/>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200" dirty="0" err="1" smtClean="0">
                          <a:solidFill>
                            <a:srgbClr val="FF0000"/>
                          </a:solidFill>
                          <a:latin typeface="Times New Roman" pitchFamily="18" charset="0"/>
                          <a:cs typeface="Times New Roman" pitchFamily="18" charset="0"/>
                        </a:rPr>
                        <a:t>Nhân</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vật</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trải</a:t>
                      </a:r>
                      <a:r>
                        <a:rPr lang="en-US" sz="2200" baseline="0" dirty="0" smtClean="0">
                          <a:solidFill>
                            <a:srgbClr val="FF0000"/>
                          </a:solidFill>
                          <a:latin typeface="Times New Roman" pitchFamily="18" charset="0"/>
                          <a:cs typeface="Times New Roman" pitchFamily="18" charset="0"/>
                        </a:rPr>
                        <a:t> qua </a:t>
                      </a:r>
                      <a:r>
                        <a:rPr lang="en-US" sz="2200" baseline="0" dirty="0" err="1" smtClean="0">
                          <a:solidFill>
                            <a:srgbClr val="FF0000"/>
                          </a:solidFill>
                          <a:latin typeface="Times New Roman" pitchFamily="18" charset="0"/>
                          <a:cs typeface="Times New Roman" pitchFamily="18" charset="0"/>
                        </a:rPr>
                        <a:t>một</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đêm</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thức</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trắng</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và</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sực</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tỉnh</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nhận</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ra</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bản</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thân</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vì</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mải</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buôn</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bán</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mà</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lãng</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quên</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quê</a:t>
                      </a:r>
                      <a:r>
                        <a:rPr lang="en-US" sz="2200" baseline="0" dirty="0" smtClean="0">
                          <a:solidFill>
                            <a:srgbClr val="FF0000"/>
                          </a:solidFill>
                          <a:latin typeface="Times New Roman" pitchFamily="18" charset="0"/>
                          <a:cs typeface="Times New Roman" pitchFamily="18" charset="0"/>
                        </a:rPr>
                        <a:t> </a:t>
                      </a:r>
                      <a:r>
                        <a:rPr lang="en-US" sz="2200" baseline="0" dirty="0" err="1" smtClean="0">
                          <a:solidFill>
                            <a:srgbClr val="FF0000"/>
                          </a:solidFill>
                          <a:latin typeface="Times New Roman" pitchFamily="18" charset="0"/>
                          <a:cs typeface="Times New Roman" pitchFamily="18" charset="0"/>
                        </a:rPr>
                        <a:t>nhà</a:t>
                      </a:r>
                      <a:r>
                        <a:rPr lang="en-US" sz="2200" baseline="0" dirty="0" smtClean="0">
                          <a:solidFill>
                            <a:srgbClr val="FF0000"/>
                          </a:solidFill>
                          <a:latin typeface="Times New Roman" pitchFamily="18" charset="0"/>
                          <a:cs typeface="Times New Roman" pitchFamily="18" charset="0"/>
                        </a:rPr>
                        <a:t>.</a:t>
                      </a:r>
                      <a:endParaRPr lang="en-US" sz="2200" dirty="0">
                        <a:solidFill>
                          <a:srgbClr val="FF0000"/>
                        </a:solidFill>
                        <a:latin typeface="Times New Roman" pitchFamily="18" charset="0"/>
                        <a:cs typeface="Times New Roman" pitchFamily="18" charset="0"/>
                      </a:endParaRPr>
                    </a:p>
                  </a:txBody>
                  <a:tcPr>
                    <a:solidFill>
                      <a:schemeClr val="bg2"/>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200" dirty="0" err="1" smtClean="0">
                          <a:solidFill>
                            <a:srgbClr val="7030A0"/>
                          </a:solidFill>
                          <a:latin typeface="Times New Roman" pitchFamily="18" charset="0"/>
                          <a:cs typeface="Times New Roman" pitchFamily="18" charset="0"/>
                        </a:rPr>
                        <a:t>Nhân</a:t>
                      </a:r>
                      <a:r>
                        <a:rPr lang="en-US" sz="2200" baseline="0" dirty="0" smtClean="0">
                          <a:solidFill>
                            <a:srgbClr val="7030A0"/>
                          </a:solidFill>
                          <a:latin typeface="Times New Roman" pitchFamily="18" charset="0"/>
                          <a:cs typeface="Times New Roman" pitchFamily="18" charset="0"/>
                        </a:rPr>
                        <a:t> </a:t>
                      </a:r>
                      <a:r>
                        <a:rPr lang="en-US" sz="2200" baseline="0" dirty="0" err="1" smtClean="0">
                          <a:solidFill>
                            <a:srgbClr val="7030A0"/>
                          </a:solidFill>
                          <a:latin typeface="Times New Roman" pitchFamily="18" charset="0"/>
                          <a:cs typeface="Times New Roman" pitchFamily="18" charset="0"/>
                        </a:rPr>
                        <a:t>vật</a:t>
                      </a:r>
                      <a:r>
                        <a:rPr lang="en-US" sz="2200" baseline="0" dirty="0" smtClean="0">
                          <a:solidFill>
                            <a:srgbClr val="7030A0"/>
                          </a:solidFill>
                          <a:latin typeface="Times New Roman" pitchFamily="18" charset="0"/>
                          <a:cs typeface="Times New Roman" pitchFamily="18" charset="0"/>
                        </a:rPr>
                        <a:t> </a:t>
                      </a:r>
                      <a:r>
                        <a:rPr lang="en-US" sz="2200" baseline="0" dirty="0" err="1" smtClean="0">
                          <a:solidFill>
                            <a:srgbClr val="7030A0"/>
                          </a:solidFill>
                          <a:latin typeface="Times New Roman" pitchFamily="18" charset="0"/>
                          <a:cs typeface="Times New Roman" pitchFamily="18" charset="0"/>
                        </a:rPr>
                        <a:t>đã</a:t>
                      </a:r>
                      <a:r>
                        <a:rPr lang="en-US" sz="2200" baseline="0" dirty="0" smtClean="0">
                          <a:solidFill>
                            <a:srgbClr val="7030A0"/>
                          </a:solidFill>
                          <a:latin typeface="Times New Roman" pitchFamily="18" charset="0"/>
                          <a:cs typeface="Times New Roman" pitchFamily="18" charset="0"/>
                        </a:rPr>
                        <a:t> </a:t>
                      </a:r>
                      <a:r>
                        <a:rPr lang="en-US" sz="2200" baseline="0" dirty="0" err="1" smtClean="0">
                          <a:solidFill>
                            <a:srgbClr val="7030A0"/>
                          </a:solidFill>
                          <a:latin typeface="Times New Roman" pitchFamily="18" charset="0"/>
                          <a:cs typeface="Times New Roman" pitchFamily="18" charset="0"/>
                        </a:rPr>
                        <a:t>có</a:t>
                      </a:r>
                      <a:r>
                        <a:rPr lang="en-US" sz="2200" baseline="0" dirty="0" smtClean="0">
                          <a:solidFill>
                            <a:srgbClr val="7030A0"/>
                          </a:solidFill>
                          <a:latin typeface="Times New Roman" pitchFamily="18" charset="0"/>
                          <a:cs typeface="Times New Roman" pitchFamily="18" charset="0"/>
                        </a:rPr>
                        <a:t> </a:t>
                      </a:r>
                      <a:r>
                        <a:rPr lang="en-US" sz="2200" baseline="0" dirty="0" err="1" smtClean="0">
                          <a:solidFill>
                            <a:srgbClr val="7030A0"/>
                          </a:solidFill>
                          <a:latin typeface="Times New Roman" pitchFamily="18" charset="0"/>
                          <a:cs typeface="Times New Roman" pitchFamily="18" charset="0"/>
                        </a:rPr>
                        <a:t>những</a:t>
                      </a:r>
                      <a:r>
                        <a:rPr lang="en-US" sz="2200" baseline="0" dirty="0" smtClean="0">
                          <a:solidFill>
                            <a:srgbClr val="7030A0"/>
                          </a:solidFill>
                          <a:latin typeface="Times New Roman" pitchFamily="18" charset="0"/>
                          <a:cs typeface="Times New Roman" pitchFamily="18" charset="0"/>
                        </a:rPr>
                        <a:t> </a:t>
                      </a:r>
                      <a:r>
                        <a:rPr lang="en-US" sz="2200" baseline="0" dirty="0" err="1" smtClean="0">
                          <a:solidFill>
                            <a:srgbClr val="7030A0"/>
                          </a:solidFill>
                          <a:latin typeface="Times New Roman" pitchFamily="18" charset="0"/>
                          <a:cs typeface="Times New Roman" pitchFamily="18" charset="0"/>
                        </a:rPr>
                        <a:t>cảm</a:t>
                      </a:r>
                      <a:r>
                        <a:rPr lang="en-US" sz="2200" baseline="0" dirty="0" smtClean="0">
                          <a:solidFill>
                            <a:srgbClr val="7030A0"/>
                          </a:solidFill>
                          <a:latin typeface="Times New Roman" pitchFamily="18" charset="0"/>
                          <a:cs typeface="Times New Roman" pitchFamily="18" charset="0"/>
                        </a:rPr>
                        <a:t> </a:t>
                      </a:r>
                      <a:r>
                        <a:rPr lang="en-US" sz="2200" baseline="0" dirty="0" err="1" smtClean="0">
                          <a:solidFill>
                            <a:srgbClr val="7030A0"/>
                          </a:solidFill>
                          <a:latin typeface="Times New Roman" pitchFamily="18" charset="0"/>
                          <a:cs typeface="Times New Roman" pitchFamily="18" charset="0"/>
                        </a:rPr>
                        <a:t>nhận</a:t>
                      </a:r>
                      <a:r>
                        <a:rPr lang="en-US" sz="2200" baseline="0" dirty="0" smtClean="0">
                          <a:solidFill>
                            <a:srgbClr val="7030A0"/>
                          </a:solidFill>
                          <a:latin typeface="Times New Roman" pitchFamily="18" charset="0"/>
                          <a:cs typeface="Times New Roman" pitchFamily="18" charset="0"/>
                        </a:rPr>
                        <a:t> </a:t>
                      </a:r>
                      <a:r>
                        <a:rPr lang="en-US" sz="2200" baseline="0" dirty="0" err="1" smtClean="0">
                          <a:solidFill>
                            <a:srgbClr val="7030A0"/>
                          </a:solidFill>
                          <a:latin typeface="Times New Roman" pitchFamily="18" charset="0"/>
                          <a:cs typeface="Times New Roman" pitchFamily="18" charset="0"/>
                        </a:rPr>
                        <a:t>sâu</a:t>
                      </a:r>
                      <a:r>
                        <a:rPr lang="en-US" sz="2200" baseline="0" dirty="0" smtClean="0">
                          <a:solidFill>
                            <a:srgbClr val="7030A0"/>
                          </a:solidFill>
                          <a:latin typeface="Times New Roman" pitchFamily="18" charset="0"/>
                          <a:cs typeface="Times New Roman" pitchFamily="18" charset="0"/>
                        </a:rPr>
                        <a:t> </a:t>
                      </a:r>
                      <a:r>
                        <a:rPr lang="en-US" sz="2200" baseline="0" dirty="0" err="1" smtClean="0">
                          <a:solidFill>
                            <a:srgbClr val="7030A0"/>
                          </a:solidFill>
                          <a:latin typeface="Times New Roman" pitchFamily="18" charset="0"/>
                          <a:cs typeface="Times New Roman" pitchFamily="18" charset="0"/>
                        </a:rPr>
                        <a:t>sắc</a:t>
                      </a:r>
                      <a:r>
                        <a:rPr lang="en-US" sz="2200" baseline="0" dirty="0" smtClean="0">
                          <a:solidFill>
                            <a:srgbClr val="7030A0"/>
                          </a:solidFill>
                          <a:latin typeface="Times New Roman" pitchFamily="18" charset="0"/>
                          <a:cs typeface="Times New Roman" pitchFamily="18" charset="0"/>
                        </a:rPr>
                        <a:t> </a:t>
                      </a:r>
                      <a:r>
                        <a:rPr lang="en-US" sz="2200" baseline="0" dirty="0" err="1" smtClean="0">
                          <a:solidFill>
                            <a:srgbClr val="7030A0"/>
                          </a:solidFill>
                          <a:latin typeface="Times New Roman" pitchFamily="18" charset="0"/>
                          <a:cs typeface="Times New Roman" pitchFamily="18" charset="0"/>
                        </a:rPr>
                        <a:t>về</a:t>
                      </a:r>
                      <a:r>
                        <a:rPr lang="en-US" sz="2200" baseline="0" dirty="0" smtClean="0">
                          <a:solidFill>
                            <a:srgbClr val="7030A0"/>
                          </a:solidFill>
                          <a:latin typeface="Times New Roman" pitchFamily="18" charset="0"/>
                          <a:cs typeface="Times New Roman" pitchFamily="18" charset="0"/>
                        </a:rPr>
                        <a:t> </a:t>
                      </a:r>
                      <a:r>
                        <a:rPr lang="en-US" sz="2200" baseline="0" dirty="0" err="1" smtClean="0">
                          <a:solidFill>
                            <a:srgbClr val="7030A0"/>
                          </a:solidFill>
                          <a:latin typeface="Times New Roman" pitchFamily="18" charset="0"/>
                          <a:cs typeface="Times New Roman" pitchFamily="18" charset="0"/>
                        </a:rPr>
                        <a:t>cuộc</a:t>
                      </a:r>
                      <a:r>
                        <a:rPr lang="en-US" sz="2200" baseline="0" dirty="0" smtClean="0">
                          <a:solidFill>
                            <a:srgbClr val="7030A0"/>
                          </a:solidFill>
                          <a:latin typeface="Times New Roman" pitchFamily="18" charset="0"/>
                          <a:cs typeface="Times New Roman" pitchFamily="18" charset="0"/>
                        </a:rPr>
                        <a:t> </a:t>
                      </a:r>
                      <a:r>
                        <a:rPr lang="en-US" sz="2200" baseline="0" dirty="0" err="1" smtClean="0">
                          <a:solidFill>
                            <a:srgbClr val="7030A0"/>
                          </a:solidFill>
                          <a:latin typeface="Times New Roman" pitchFamily="18" charset="0"/>
                          <a:cs typeface="Times New Roman" pitchFamily="18" charset="0"/>
                        </a:rPr>
                        <a:t>sống</a:t>
                      </a:r>
                      <a:r>
                        <a:rPr lang="en-US" sz="2200" baseline="0" dirty="0" smtClean="0">
                          <a:solidFill>
                            <a:srgbClr val="7030A0"/>
                          </a:solidFill>
                          <a:latin typeface="Times New Roman" pitchFamily="18" charset="0"/>
                          <a:cs typeface="Times New Roman" pitchFamily="18" charset="0"/>
                        </a:rPr>
                        <a:t> </a:t>
                      </a:r>
                      <a:r>
                        <a:rPr lang="en-US" sz="2200" baseline="0" dirty="0" err="1" smtClean="0">
                          <a:solidFill>
                            <a:srgbClr val="7030A0"/>
                          </a:solidFill>
                          <a:latin typeface="Times New Roman" pitchFamily="18" charset="0"/>
                          <a:cs typeface="Times New Roman" pitchFamily="18" charset="0"/>
                        </a:rPr>
                        <a:t>thông</a:t>
                      </a:r>
                      <a:r>
                        <a:rPr lang="en-US" sz="2200" baseline="0" dirty="0" smtClean="0">
                          <a:solidFill>
                            <a:srgbClr val="7030A0"/>
                          </a:solidFill>
                          <a:latin typeface="Times New Roman" pitchFamily="18" charset="0"/>
                          <a:cs typeface="Times New Roman" pitchFamily="18" charset="0"/>
                        </a:rPr>
                        <a:t> qua </a:t>
                      </a:r>
                      <a:r>
                        <a:rPr lang="en-US" sz="2200" baseline="0" dirty="0" err="1" smtClean="0">
                          <a:solidFill>
                            <a:srgbClr val="7030A0"/>
                          </a:solidFill>
                          <a:latin typeface="Times New Roman" pitchFamily="18" charset="0"/>
                          <a:cs typeface="Times New Roman" pitchFamily="18" charset="0"/>
                        </a:rPr>
                        <a:t>những</a:t>
                      </a:r>
                      <a:r>
                        <a:rPr lang="en-US" sz="2200" baseline="0" dirty="0" smtClean="0">
                          <a:solidFill>
                            <a:srgbClr val="7030A0"/>
                          </a:solidFill>
                          <a:latin typeface="Times New Roman" pitchFamily="18" charset="0"/>
                          <a:cs typeface="Times New Roman" pitchFamily="18" charset="0"/>
                        </a:rPr>
                        <a:t> </a:t>
                      </a:r>
                      <a:r>
                        <a:rPr lang="en-US" sz="2200" baseline="0" dirty="0" err="1" smtClean="0">
                          <a:solidFill>
                            <a:srgbClr val="7030A0"/>
                          </a:solidFill>
                          <a:latin typeface="Times New Roman" pitchFamily="18" charset="0"/>
                          <a:cs typeface="Times New Roman" pitchFamily="18" charset="0"/>
                        </a:rPr>
                        <a:t>trải</a:t>
                      </a:r>
                      <a:r>
                        <a:rPr lang="en-US" sz="2200" baseline="0" dirty="0" smtClean="0">
                          <a:solidFill>
                            <a:srgbClr val="7030A0"/>
                          </a:solidFill>
                          <a:latin typeface="Times New Roman" pitchFamily="18" charset="0"/>
                          <a:cs typeface="Times New Roman" pitchFamily="18" charset="0"/>
                        </a:rPr>
                        <a:t> </a:t>
                      </a:r>
                      <a:r>
                        <a:rPr lang="en-US" sz="2200" baseline="0" dirty="0" err="1" smtClean="0">
                          <a:solidFill>
                            <a:srgbClr val="7030A0"/>
                          </a:solidFill>
                          <a:latin typeface="Times New Roman" pitchFamily="18" charset="0"/>
                          <a:cs typeface="Times New Roman" pitchFamily="18" charset="0"/>
                        </a:rPr>
                        <a:t>nghiệm</a:t>
                      </a:r>
                      <a:r>
                        <a:rPr lang="en-US" sz="2200" baseline="0" dirty="0" smtClean="0">
                          <a:solidFill>
                            <a:srgbClr val="7030A0"/>
                          </a:solidFill>
                          <a:latin typeface="Times New Roman" pitchFamily="18" charset="0"/>
                          <a:cs typeface="Times New Roman" pitchFamily="18" charset="0"/>
                        </a:rPr>
                        <a:t> </a:t>
                      </a:r>
                      <a:r>
                        <a:rPr lang="en-US" sz="2200" baseline="0" dirty="0" err="1" smtClean="0">
                          <a:solidFill>
                            <a:srgbClr val="7030A0"/>
                          </a:solidFill>
                          <a:latin typeface="Times New Roman" pitchFamily="18" charset="0"/>
                          <a:cs typeface="Times New Roman" pitchFamily="18" charset="0"/>
                        </a:rPr>
                        <a:t>từ</a:t>
                      </a:r>
                      <a:r>
                        <a:rPr lang="en-US" sz="2200" baseline="0" dirty="0" smtClean="0">
                          <a:solidFill>
                            <a:srgbClr val="7030A0"/>
                          </a:solidFill>
                          <a:latin typeface="Times New Roman" pitchFamily="18" charset="0"/>
                          <a:cs typeface="Times New Roman" pitchFamily="18" charset="0"/>
                        </a:rPr>
                        <a:t> </a:t>
                      </a:r>
                      <a:r>
                        <a:rPr lang="en-US" sz="2200" baseline="0" dirty="0" err="1" smtClean="0">
                          <a:solidFill>
                            <a:srgbClr val="7030A0"/>
                          </a:solidFill>
                          <a:latin typeface="Times New Roman" pitchFamily="18" charset="0"/>
                          <a:cs typeface="Times New Roman" pitchFamily="18" charset="0"/>
                        </a:rPr>
                        <a:t>thiên</a:t>
                      </a:r>
                      <a:r>
                        <a:rPr lang="en-US" sz="2200" baseline="0" dirty="0" smtClean="0">
                          <a:solidFill>
                            <a:srgbClr val="7030A0"/>
                          </a:solidFill>
                          <a:latin typeface="Times New Roman" pitchFamily="18" charset="0"/>
                          <a:cs typeface="Times New Roman" pitchFamily="18" charset="0"/>
                        </a:rPr>
                        <a:t> </a:t>
                      </a:r>
                      <a:r>
                        <a:rPr lang="en-US" sz="2200" baseline="0" dirty="0" err="1" smtClean="0">
                          <a:solidFill>
                            <a:srgbClr val="7030A0"/>
                          </a:solidFill>
                          <a:latin typeface="Times New Roman" pitchFamily="18" charset="0"/>
                          <a:cs typeface="Times New Roman" pitchFamily="18" charset="0"/>
                        </a:rPr>
                        <a:t>nhiên</a:t>
                      </a:r>
                      <a:r>
                        <a:rPr lang="en-US" sz="2200" baseline="0" dirty="0" smtClean="0">
                          <a:solidFill>
                            <a:srgbClr val="7030A0"/>
                          </a:solidFill>
                          <a:latin typeface="Times New Roman" pitchFamily="18" charset="0"/>
                          <a:cs typeface="Times New Roman" pitchFamily="18" charset="0"/>
                        </a:rPr>
                        <a:t>, con </a:t>
                      </a:r>
                      <a:r>
                        <a:rPr lang="en-US" sz="2200" baseline="0" dirty="0" err="1" smtClean="0">
                          <a:solidFill>
                            <a:srgbClr val="7030A0"/>
                          </a:solidFill>
                          <a:latin typeface="Times New Roman" pitchFamily="18" charset="0"/>
                          <a:cs typeface="Times New Roman" pitchFamily="18" charset="0"/>
                        </a:rPr>
                        <a:t>người</a:t>
                      </a:r>
                      <a:r>
                        <a:rPr lang="en-US" sz="2200" baseline="0" dirty="0" smtClean="0">
                          <a:solidFill>
                            <a:srgbClr val="7030A0"/>
                          </a:solidFill>
                          <a:latin typeface="Times New Roman" pitchFamily="18" charset="0"/>
                          <a:cs typeface="Times New Roman" pitchFamily="18" charset="0"/>
                        </a:rPr>
                        <a:t> </a:t>
                      </a:r>
                      <a:r>
                        <a:rPr lang="en-US" sz="2200" baseline="0" dirty="0" err="1" smtClean="0">
                          <a:solidFill>
                            <a:srgbClr val="7030A0"/>
                          </a:solidFill>
                          <a:latin typeface="Times New Roman" pitchFamily="18" charset="0"/>
                          <a:cs typeface="Times New Roman" pitchFamily="18" charset="0"/>
                        </a:rPr>
                        <a:t>xung</a:t>
                      </a:r>
                      <a:r>
                        <a:rPr lang="en-US" sz="2200" baseline="0" dirty="0" smtClean="0">
                          <a:solidFill>
                            <a:srgbClr val="7030A0"/>
                          </a:solidFill>
                          <a:latin typeface="Times New Roman" pitchFamily="18" charset="0"/>
                          <a:cs typeface="Times New Roman" pitchFamily="18" charset="0"/>
                        </a:rPr>
                        <a:t> </a:t>
                      </a:r>
                      <a:r>
                        <a:rPr lang="en-US" sz="2200" baseline="0" dirty="0" err="1" smtClean="0">
                          <a:solidFill>
                            <a:srgbClr val="7030A0"/>
                          </a:solidFill>
                          <a:latin typeface="Times New Roman" pitchFamily="18" charset="0"/>
                          <a:cs typeface="Times New Roman" pitchFamily="18" charset="0"/>
                        </a:rPr>
                        <a:t>quanh</a:t>
                      </a:r>
                      <a:r>
                        <a:rPr lang="en-US" sz="2200" baseline="0" dirty="0" smtClean="0">
                          <a:solidFill>
                            <a:srgbClr val="7030A0"/>
                          </a:solidFill>
                          <a:latin typeface="Times New Roman" pitchFamily="18" charset="0"/>
                          <a:cs typeface="Times New Roman" pitchFamily="18" charset="0"/>
                        </a:rPr>
                        <a:t> </a:t>
                      </a:r>
                      <a:r>
                        <a:rPr lang="en-US" sz="2200" baseline="0" dirty="0" err="1" smtClean="0">
                          <a:solidFill>
                            <a:srgbClr val="7030A0"/>
                          </a:solidFill>
                          <a:latin typeface="Times New Roman" pitchFamily="18" charset="0"/>
                          <a:cs typeface="Times New Roman" pitchFamily="18" charset="0"/>
                        </a:rPr>
                        <a:t>mình</a:t>
                      </a:r>
                      <a:r>
                        <a:rPr lang="en-US" sz="2200" baseline="0" dirty="0" smtClean="0">
                          <a:solidFill>
                            <a:srgbClr val="7030A0"/>
                          </a:solidFill>
                          <a:latin typeface="Times New Roman" pitchFamily="18" charset="0"/>
                          <a:cs typeface="Times New Roman" pitchFamily="18" charset="0"/>
                        </a:rPr>
                        <a:t>.</a:t>
                      </a:r>
                      <a:endParaRPr lang="en-US" sz="2200" dirty="0" smtClean="0">
                        <a:solidFill>
                          <a:srgbClr val="7030A0"/>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solidFill>
                      <a:schemeClr val="bg2"/>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
            <a:ext cx="6858000" cy="461665"/>
          </a:xfrm>
          <a:prstGeom prst="rect">
            <a:avLst/>
          </a:prstGeom>
        </p:spPr>
        <p:txBody>
          <a:bodyPr wrap="square">
            <a:spAutoFit/>
          </a:bodyPr>
          <a:lstStyle/>
          <a:p>
            <a:r>
              <a:rPr lang="vi-VN"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Cách</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cảm</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nhận</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cuộc</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sống</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của</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ba</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nhân</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vật</a:t>
            </a:r>
            <a:r>
              <a:rPr lang="vi-VN" sz="2400" baseline="0"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3" name="Rectangle 2"/>
          <p:cNvSpPr/>
          <p:nvPr/>
        </p:nvSpPr>
        <p:spPr>
          <a:xfrm>
            <a:off x="152400" y="685800"/>
            <a:ext cx="8839200" cy="1231106"/>
          </a:xfrm>
          <a:prstGeom prst="rect">
            <a:avLst/>
          </a:prstGeom>
        </p:spPr>
        <p:txBody>
          <a:bodyPr wrap="square">
            <a:spAutoFit/>
          </a:bodyPr>
          <a:lstStyle/>
          <a:p>
            <a:pPr lvl="0" algn="ctr"/>
            <a:r>
              <a:rPr lang="en-US" sz="2000" dirty="0" err="1" smtClean="0">
                <a:solidFill>
                  <a:srgbClr val="002060"/>
                </a:solidFill>
                <a:latin typeface="Times New Roman" pitchFamily="18" charset="0"/>
                <a:cs typeface="Times New Roman" pitchFamily="18" charset="0"/>
              </a:rPr>
              <a:t>Dế</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Mèn</a:t>
            </a:r>
            <a:r>
              <a:rPr lang="vi-VN" sz="2000" dirty="0">
                <a:solidFill>
                  <a:srgbClr val="002060"/>
                </a:solidFill>
                <a:latin typeface="Times New Roman" pitchFamily="18" charset="0"/>
                <a:cs typeface="Times New Roman" pitchFamily="18" charset="0"/>
              </a:rPr>
              <a:t> </a:t>
            </a:r>
            <a:r>
              <a:rPr lang="en-US" i="1" dirty="0" smtClean="0">
                <a:solidFill>
                  <a:srgbClr val="002060"/>
                </a:solidFill>
                <a:latin typeface="Times New Roman" pitchFamily="18" charset="0"/>
                <a:cs typeface="Times New Roman" pitchFamily="18" charset="0"/>
              </a:rPr>
              <a:t>(</a:t>
            </a:r>
            <a:r>
              <a:rPr lang="en-US" i="1" dirty="0" err="1" smtClean="0">
                <a:solidFill>
                  <a:srgbClr val="002060"/>
                </a:solidFill>
                <a:latin typeface="Times New Roman" pitchFamily="18" charset="0"/>
                <a:cs typeface="Times New Roman" pitchFamily="18" charset="0"/>
              </a:rPr>
              <a:t>Bài</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học</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đường</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đời</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đầu</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tiên</a:t>
            </a:r>
            <a:r>
              <a:rPr lang="en-US" i="1" dirty="0" smtClean="0">
                <a:solidFill>
                  <a:srgbClr val="002060"/>
                </a:solidFill>
                <a:latin typeface="Times New Roman" pitchFamily="18" charset="0"/>
                <a:cs typeface="Times New Roman" pitchFamily="18" charset="0"/>
              </a:rPr>
              <a:t>)</a:t>
            </a:r>
            <a:r>
              <a:rPr lang="vi-VN" i="1" dirty="0" smtClean="0">
                <a:solidFill>
                  <a:srgbClr val="002060"/>
                </a:solidFill>
                <a:latin typeface="Times New Roman" pitchFamily="18" charset="0"/>
                <a:cs typeface="Times New Roman" pitchFamily="18" charset="0"/>
              </a:rPr>
              <a:t>; </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Bọ</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Dừa</a:t>
            </a:r>
            <a:r>
              <a:rPr lang="vi-VN" sz="2000" dirty="0" smtClean="0">
                <a:solidFill>
                  <a:srgbClr val="002060"/>
                </a:solidFill>
                <a:latin typeface="Times New Roman" pitchFamily="18" charset="0"/>
                <a:cs typeface="Times New Roman" pitchFamily="18" charset="0"/>
              </a:rPr>
              <a:t> </a:t>
            </a:r>
            <a:r>
              <a:rPr lang="en-US" i="1" dirty="0" smtClean="0">
                <a:solidFill>
                  <a:srgbClr val="002060"/>
                </a:solidFill>
                <a:latin typeface="Times New Roman" pitchFamily="18" charset="0"/>
                <a:cs typeface="Times New Roman" pitchFamily="18" charset="0"/>
              </a:rPr>
              <a:t>(</a:t>
            </a:r>
            <a:r>
              <a:rPr lang="en-US" i="1" dirty="0" err="1" smtClean="0">
                <a:solidFill>
                  <a:srgbClr val="002060"/>
                </a:solidFill>
                <a:latin typeface="Times New Roman" pitchFamily="18" charset="0"/>
                <a:cs typeface="Times New Roman" pitchFamily="18" charset="0"/>
              </a:rPr>
              <a:t>Giọt</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sương</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đêm</a:t>
            </a:r>
            <a:r>
              <a:rPr lang="en-US" i="1" dirty="0" smtClean="0">
                <a:solidFill>
                  <a:srgbClr val="002060"/>
                </a:solidFill>
                <a:latin typeface="Times New Roman" pitchFamily="18" charset="0"/>
                <a:cs typeface="Times New Roman" pitchFamily="18" charset="0"/>
              </a:rPr>
              <a:t>)</a:t>
            </a:r>
            <a:r>
              <a:rPr lang="vi-VN" i="1" dirty="0" smtClean="0">
                <a:solidFill>
                  <a:srgbClr val="002060"/>
                </a:solidFill>
                <a:latin typeface="Times New Roman" pitchFamily="18" charset="0"/>
                <a:cs typeface="Times New Roman" pitchFamily="18" charset="0"/>
              </a:rPr>
              <a:t>;</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Nhân</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vật</a:t>
            </a:r>
            <a:r>
              <a:rPr lang="en-US" sz="2000" dirty="0" smtClean="0">
                <a:solidFill>
                  <a:srgbClr val="002060"/>
                </a:solidFill>
                <a:latin typeface="Times New Roman" pitchFamily="18" charset="0"/>
                <a:cs typeface="Times New Roman" pitchFamily="18" charset="0"/>
              </a:rPr>
              <a:t> </a:t>
            </a:r>
            <a:r>
              <a:rPr lang="en-US" sz="2000" i="1" dirty="0" smtClean="0">
                <a:solidFill>
                  <a:srgbClr val="002060"/>
                </a:solidFill>
                <a:latin typeface="Times New Roman" pitchFamily="18" charset="0"/>
                <a:cs typeface="Times New Roman" pitchFamily="18" charset="0"/>
              </a:rPr>
              <a:t>“</a:t>
            </a:r>
            <a:r>
              <a:rPr lang="en-US" sz="2000" i="1" dirty="0" err="1" smtClean="0">
                <a:solidFill>
                  <a:srgbClr val="002060"/>
                </a:solidFill>
                <a:latin typeface="Times New Roman" pitchFamily="18" charset="0"/>
                <a:cs typeface="Times New Roman" pitchFamily="18" charset="0"/>
              </a:rPr>
              <a:t>Tôi</a:t>
            </a:r>
            <a:r>
              <a:rPr lang="en-US" sz="2000" i="1" dirty="0" smtClean="0">
                <a:solidFill>
                  <a:srgbClr val="002060"/>
                </a:solidFill>
                <a:latin typeface="Times New Roman" pitchFamily="18" charset="0"/>
                <a:cs typeface="Times New Roman" pitchFamily="18" charset="0"/>
              </a:rPr>
              <a:t>”</a:t>
            </a:r>
            <a:endParaRPr lang="vi-VN" sz="2000" i="1" dirty="0" smtClean="0">
              <a:solidFill>
                <a:srgbClr val="002060"/>
              </a:solidFill>
              <a:latin typeface="Times New Roman" pitchFamily="18" charset="0"/>
              <a:cs typeface="Times New Roman" pitchFamily="18" charset="0"/>
            </a:endParaRPr>
          </a:p>
          <a:p>
            <a:pPr lvl="0"/>
            <a:r>
              <a:rPr lang="en-US" i="1" dirty="0" smtClean="0">
                <a:solidFill>
                  <a:srgbClr val="002060"/>
                </a:solidFill>
                <a:latin typeface="Times New Roman" pitchFamily="18" charset="0"/>
                <a:cs typeface="Times New Roman" pitchFamily="18" charset="0"/>
              </a:rPr>
              <a:t>(</a:t>
            </a:r>
            <a:r>
              <a:rPr lang="en-US" i="1" dirty="0" err="1" smtClean="0">
                <a:solidFill>
                  <a:srgbClr val="002060"/>
                </a:solidFill>
                <a:latin typeface="Times New Roman" pitchFamily="18" charset="0"/>
                <a:cs typeface="Times New Roman" pitchFamily="18" charset="0"/>
              </a:rPr>
              <a:t>Vừa</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nhắm</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mắt</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vừa</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mở</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cửa</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sổ</a:t>
            </a:r>
            <a:r>
              <a:rPr lang="en-US" i="1" dirty="0" smtClean="0">
                <a:solidFill>
                  <a:srgbClr val="002060"/>
                </a:solidFill>
                <a:latin typeface="Times New Roman" pitchFamily="18" charset="0"/>
                <a:cs typeface="Times New Roman" pitchFamily="18" charset="0"/>
              </a:rPr>
              <a:t>)</a:t>
            </a:r>
          </a:p>
          <a:p>
            <a:pPr lvl="0"/>
            <a:endParaRPr lang="en-US" dirty="0" smtClean="0">
              <a:solidFill>
                <a:srgbClr val="002060"/>
              </a:solidFill>
              <a:latin typeface="Times New Roman" pitchFamily="18" charset="0"/>
              <a:cs typeface="Times New Roman" pitchFamily="18" charset="0"/>
            </a:endParaRPr>
          </a:p>
          <a:p>
            <a:pPr lvl="0"/>
            <a:endParaRPr lang="en-US" i="1" dirty="0" smtClean="0">
              <a:solidFill>
                <a:srgbClr val="002060"/>
              </a:solidFill>
              <a:latin typeface="Times New Roman" pitchFamily="18" charset="0"/>
              <a:cs typeface="Times New Roman" pitchFamily="18" charset="0"/>
            </a:endParaRPr>
          </a:p>
        </p:txBody>
      </p:sp>
      <p:sp>
        <p:nvSpPr>
          <p:cNvPr id="5" name="Rectangle 4"/>
          <p:cNvSpPr/>
          <p:nvPr/>
        </p:nvSpPr>
        <p:spPr>
          <a:xfrm>
            <a:off x="457200" y="1371600"/>
            <a:ext cx="954107" cy="461665"/>
          </a:xfrm>
          <a:prstGeom prst="rect">
            <a:avLst/>
          </a:prstGeom>
        </p:spPr>
        <p:txBody>
          <a:bodyPr wrap="none">
            <a:spAutoFit/>
          </a:bodyPr>
          <a:lstStyle/>
          <a:p>
            <a:pPr algn="ctr"/>
            <a:r>
              <a:rPr lang="en-US" sz="2400" dirty="0" err="1" smtClean="0">
                <a:solidFill>
                  <a:srgbClr val="FF0000"/>
                </a:solidFill>
                <a:latin typeface="Times New Roman" pitchFamily="18" charset="0"/>
                <a:cs typeface="Times New Roman" pitchFamily="18" charset="0"/>
              </a:rPr>
              <a:t>Giống</a:t>
            </a:r>
            <a:endParaRPr lang="en-US" sz="2400" dirty="0">
              <a:solidFill>
                <a:srgbClr val="FF0000"/>
              </a:solidFill>
              <a:latin typeface="Times New Roman" pitchFamily="18" charset="0"/>
              <a:cs typeface="Times New Roman" pitchFamily="18" charset="0"/>
            </a:endParaRPr>
          </a:p>
        </p:txBody>
      </p:sp>
      <p:sp>
        <p:nvSpPr>
          <p:cNvPr id="6" name="Rectangle 5"/>
          <p:cNvSpPr/>
          <p:nvPr/>
        </p:nvSpPr>
        <p:spPr>
          <a:xfrm>
            <a:off x="152400" y="1752600"/>
            <a:ext cx="8610600" cy="1200329"/>
          </a:xfrm>
          <a:prstGeom prst="rect">
            <a:avLst/>
          </a:prstGeom>
        </p:spPr>
        <p:txBody>
          <a:bodyPr wrap="square">
            <a:spAutoFit/>
          </a:bodyPr>
          <a:lstStyle/>
          <a:p>
            <a:r>
              <a:rPr lang="vi-VN"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Các</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nhân</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vật</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đều</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có</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những</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trải</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nghiệm</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đáng</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nhớ</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từ</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chính</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cuộc</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sống</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và</a:t>
            </a:r>
            <a:r>
              <a:rPr lang="en-US" sz="2400" b="0" baseline="0" dirty="0" smtClean="0">
                <a:solidFill>
                  <a:schemeClr val="tx1"/>
                </a:solidFill>
                <a:latin typeface="Times New Roman" pitchFamily="18" charset="0"/>
                <a:cs typeface="Times New Roman" pitchFamily="18" charset="0"/>
              </a:rPr>
              <a:t> qua </a:t>
            </a:r>
            <a:r>
              <a:rPr lang="en-US" sz="2400" b="0" baseline="0" dirty="0" err="1" smtClean="0">
                <a:solidFill>
                  <a:schemeClr val="tx1"/>
                </a:solidFill>
                <a:latin typeface="Times New Roman" pitchFamily="18" charset="0"/>
                <a:cs typeface="Times New Roman" pitchFamily="18" charset="0"/>
              </a:rPr>
              <a:t>các</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trải</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nghiệm</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đó</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mỗi</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nhân</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vật</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đều</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rút</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ra</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được</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cho</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bản</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thân</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mình</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những</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bài</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học</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quý</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giá</a:t>
            </a:r>
            <a:r>
              <a:rPr lang="en-US" sz="2400" b="0" baseline="0" dirty="0" smtClean="0">
                <a:solidFill>
                  <a:schemeClr val="tx1"/>
                </a:solidFill>
                <a:latin typeface="Times New Roman" pitchFamily="18" charset="0"/>
                <a:cs typeface="Times New Roman" pitchFamily="18" charset="0"/>
              </a:rPr>
              <a:t>.</a:t>
            </a:r>
            <a:endParaRPr lang="en-US" sz="2400" b="0" dirty="0">
              <a:solidFill>
                <a:schemeClr val="tx1"/>
              </a:solidFill>
              <a:latin typeface="Times New Roman" pitchFamily="18" charset="0"/>
              <a:cs typeface="Times New Roman" pitchFamily="18" charset="0"/>
            </a:endParaRPr>
          </a:p>
        </p:txBody>
      </p:sp>
      <p:sp>
        <p:nvSpPr>
          <p:cNvPr id="7" name="Rectangle 6"/>
          <p:cNvSpPr/>
          <p:nvPr/>
        </p:nvSpPr>
        <p:spPr>
          <a:xfrm>
            <a:off x="533400" y="2819400"/>
            <a:ext cx="833883" cy="461665"/>
          </a:xfrm>
          <a:prstGeom prst="rect">
            <a:avLst/>
          </a:prstGeom>
        </p:spPr>
        <p:txBody>
          <a:bodyPr wrap="none">
            <a:spAutoFit/>
          </a:bodyPr>
          <a:lstStyle/>
          <a:p>
            <a:pPr algn="ctr"/>
            <a:r>
              <a:rPr lang="en-US" sz="2400" dirty="0" err="1" smtClean="0">
                <a:solidFill>
                  <a:srgbClr val="FF0000"/>
                </a:solidFill>
                <a:latin typeface="Times New Roman" pitchFamily="18" charset="0"/>
                <a:cs typeface="Times New Roman" pitchFamily="18" charset="0"/>
              </a:rPr>
              <a:t>Khác</a:t>
            </a:r>
            <a:endParaRPr lang="en-US" sz="2400" dirty="0">
              <a:solidFill>
                <a:srgbClr val="FF0000"/>
              </a:solidFill>
              <a:latin typeface="Times New Roman" pitchFamily="18" charset="0"/>
              <a:cs typeface="Times New Roman" pitchFamily="18" charset="0"/>
            </a:endParaRPr>
          </a:p>
        </p:txBody>
      </p:sp>
      <p:sp>
        <p:nvSpPr>
          <p:cNvPr id="8" name="Rectangle 7"/>
          <p:cNvSpPr/>
          <p:nvPr/>
        </p:nvSpPr>
        <p:spPr>
          <a:xfrm>
            <a:off x="0" y="3124200"/>
            <a:ext cx="1269899" cy="461665"/>
          </a:xfrm>
          <a:prstGeom prst="rect">
            <a:avLst/>
          </a:prstGeom>
        </p:spPr>
        <p:txBody>
          <a:bodyPr wrap="none">
            <a:spAutoFit/>
          </a:bodyPr>
          <a:lstStyle/>
          <a:p>
            <a:pPr lvl="0" algn="ctr"/>
            <a:r>
              <a:rPr lang="en-US" sz="2400" dirty="0" err="1" smtClean="0">
                <a:solidFill>
                  <a:srgbClr val="002060"/>
                </a:solidFill>
                <a:latin typeface="Times New Roman" pitchFamily="18" charset="0"/>
                <a:cs typeface="Times New Roman" pitchFamily="18" charset="0"/>
              </a:rPr>
              <a:t>Dế</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Mèn</a:t>
            </a:r>
            <a:r>
              <a:rPr lang="vi-VN" sz="2400" dirty="0" smtClean="0">
                <a:solidFill>
                  <a:srgbClr val="002060"/>
                </a:solidFill>
                <a:latin typeface="Times New Roman" pitchFamily="18" charset="0"/>
                <a:cs typeface="Times New Roman" pitchFamily="18" charset="0"/>
              </a:rPr>
              <a:t>:</a:t>
            </a:r>
            <a:endParaRPr lang="en-US" sz="2400" dirty="0" smtClean="0">
              <a:solidFill>
                <a:srgbClr val="002060"/>
              </a:solidFill>
              <a:latin typeface="Times New Roman" pitchFamily="18" charset="0"/>
              <a:cs typeface="Times New Roman" pitchFamily="18" charset="0"/>
            </a:endParaRPr>
          </a:p>
        </p:txBody>
      </p:sp>
      <p:sp>
        <p:nvSpPr>
          <p:cNvPr id="9" name="Rectangle 8"/>
          <p:cNvSpPr/>
          <p:nvPr/>
        </p:nvSpPr>
        <p:spPr>
          <a:xfrm>
            <a:off x="1143000" y="3124200"/>
            <a:ext cx="7772400" cy="830997"/>
          </a:xfrm>
          <a:prstGeom prst="rect">
            <a:avLst/>
          </a:prstGeom>
        </p:spPr>
        <p:txBody>
          <a:bodyPr wrap="square">
            <a:spAutoFit/>
          </a:bodyPr>
          <a:lstStyle/>
          <a:p>
            <a:pPr algn="just"/>
            <a:r>
              <a:rPr lang="en-US" sz="2400" dirty="0" err="1" smtClean="0">
                <a:solidFill>
                  <a:srgbClr val="00B050"/>
                </a:solidFill>
                <a:latin typeface="Times New Roman" pitchFamily="18" charset="0"/>
                <a:cs typeface="Times New Roman" pitchFamily="18" charset="0"/>
              </a:rPr>
              <a:t>Nhân</a:t>
            </a:r>
            <a:r>
              <a:rPr lang="en-US" sz="2400" baseline="0" dirty="0" smtClean="0">
                <a:solidFill>
                  <a:srgbClr val="00B050"/>
                </a:solidFill>
                <a:latin typeface="Times New Roman" pitchFamily="18" charset="0"/>
                <a:cs typeface="Times New Roman" pitchFamily="18" charset="0"/>
              </a:rPr>
              <a:t> </a:t>
            </a:r>
            <a:r>
              <a:rPr lang="en-US" sz="2400" baseline="0" dirty="0" err="1" smtClean="0">
                <a:solidFill>
                  <a:srgbClr val="00B050"/>
                </a:solidFill>
                <a:latin typeface="Times New Roman" pitchFamily="18" charset="0"/>
                <a:cs typeface="Times New Roman" pitchFamily="18" charset="0"/>
              </a:rPr>
              <a:t>vật</a:t>
            </a:r>
            <a:r>
              <a:rPr lang="en-US" sz="2400" baseline="0" dirty="0" smtClean="0">
                <a:solidFill>
                  <a:srgbClr val="00B050"/>
                </a:solidFill>
                <a:latin typeface="Times New Roman" pitchFamily="18" charset="0"/>
                <a:cs typeface="Times New Roman" pitchFamily="18" charset="0"/>
              </a:rPr>
              <a:t> </a:t>
            </a:r>
            <a:r>
              <a:rPr lang="en-US" sz="2400" baseline="0" dirty="0" err="1" smtClean="0">
                <a:solidFill>
                  <a:srgbClr val="00B050"/>
                </a:solidFill>
                <a:latin typeface="Times New Roman" pitchFamily="18" charset="0"/>
                <a:cs typeface="Times New Roman" pitchFamily="18" charset="0"/>
              </a:rPr>
              <a:t>trải</a:t>
            </a:r>
            <a:r>
              <a:rPr lang="en-US" sz="2400" baseline="0" dirty="0" smtClean="0">
                <a:solidFill>
                  <a:srgbClr val="00B050"/>
                </a:solidFill>
                <a:latin typeface="Times New Roman" pitchFamily="18" charset="0"/>
                <a:cs typeface="Times New Roman" pitchFamily="18" charset="0"/>
              </a:rPr>
              <a:t> qua </a:t>
            </a:r>
            <a:r>
              <a:rPr lang="en-US" sz="2400" baseline="0" dirty="0" err="1" smtClean="0">
                <a:solidFill>
                  <a:srgbClr val="00B050"/>
                </a:solidFill>
                <a:latin typeface="Times New Roman" pitchFamily="18" charset="0"/>
                <a:cs typeface="Times New Roman" pitchFamily="18" charset="0"/>
              </a:rPr>
              <a:t>vấp</a:t>
            </a:r>
            <a:r>
              <a:rPr lang="en-US" sz="2400" baseline="0" dirty="0" smtClean="0">
                <a:solidFill>
                  <a:srgbClr val="00B050"/>
                </a:solidFill>
                <a:latin typeface="Times New Roman" pitchFamily="18" charset="0"/>
                <a:cs typeface="Times New Roman" pitchFamily="18" charset="0"/>
              </a:rPr>
              <a:t> </a:t>
            </a:r>
            <a:r>
              <a:rPr lang="en-US" sz="2400" baseline="0" dirty="0" err="1" smtClean="0">
                <a:solidFill>
                  <a:srgbClr val="00B050"/>
                </a:solidFill>
                <a:latin typeface="Times New Roman" pitchFamily="18" charset="0"/>
                <a:cs typeface="Times New Roman" pitchFamily="18" charset="0"/>
              </a:rPr>
              <a:t>ngã</a:t>
            </a:r>
            <a:r>
              <a:rPr lang="en-US" sz="2400" baseline="0" dirty="0" smtClean="0">
                <a:solidFill>
                  <a:srgbClr val="00B050"/>
                </a:solidFill>
                <a:latin typeface="Times New Roman" pitchFamily="18" charset="0"/>
                <a:cs typeface="Times New Roman" pitchFamily="18" charset="0"/>
              </a:rPr>
              <a:t>, </a:t>
            </a:r>
            <a:r>
              <a:rPr lang="en-US" sz="2400" baseline="0" dirty="0" err="1" smtClean="0">
                <a:solidFill>
                  <a:srgbClr val="00B050"/>
                </a:solidFill>
                <a:latin typeface="Times New Roman" pitchFamily="18" charset="0"/>
                <a:cs typeface="Times New Roman" pitchFamily="18" charset="0"/>
              </a:rPr>
              <a:t>sai</a:t>
            </a:r>
            <a:r>
              <a:rPr lang="en-US" sz="2400" baseline="0" dirty="0" smtClean="0">
                <a:solidFill>
                  <a:srgbClr val="00B050"/>
                </a:solidFill>
                <a:latin typeface="Times New Roman" pitchFamily="18" charset="0"/>
                <a:cs typeface="Times New Roman" pitchFamily="18" charset="0"/>
              </a:rPr>
              <a:t> </a:t>
            </a:r>
            <a:r>
              <a:rPr lang="en-US" sz="2400" baseline="0" dirty="0" err="1" smtClean="0">
                <a:solidFill>
                  <a:srgbClr val="00B050"/>
                </a:solidFill>
                <a:latin typeface="Times New Roman" pitchFamily="18" charset="0"/>
                <a:cs typeface="Times New Roman" pitchFamily="18" charset="0"/>
              </a:rPr>
              <a:t>lầm</a:t>
            </a:r>
            <a:r>
              <a:rPr lang="en-US" sz="2400" baseline="0" dirty="0" smtClean="0">
                <a:solidFill>
                  <a:srgbClr val="00B050"/>
                </a:solidFill>
                <a:latin typeface="Times New Roman" pitchFamily="18" charset="0"/>
                <a:cs typeface="Times New Roman" pitchFamily="18" charset="0"/>
              </a:rPr>
              <a:t> </a:t>
            </a:r>
            <a:r>
              <a:rPr lang="en-US" sz="2400" baseline="0" dirty="0" err="1" smtClean="0">
                <a:solidFill>
                  <a:srgbClr val="00B050"/>
                </a:solidFill>
                <a:latin typeface="Times New Roman" pitchFamily="18" charset="0"/>
                <a:cs typeface="Times New Roman" pitchFamily="18" charset="0"/>
              </a:rPr>
              <a:t>khiến</a:t>
            </a:r>
            <a:r>
              <a:rPr lang="en-US" sz="2400" baseline="0" dirty="0" smtClean="0">
                <a:solidFill>
                  <a:srgbClr val="00B050"/>
                </a:solidFill>
                <a:latin typeface="Times New Roman" pitchFamily="18" charset="0"/>
                <a:cs typeface="Times New Roman" pitchFamily="18" charset="0"/>
              </a:rPr>
              <a:t> </a:t>
            </a:r>
            <a:r>
              <a:rPr lang="en-US" sz="2400" baseline="0" dirty="0" err="1" smtClean="0">
                <a:solidFill>
                  <a:srgbClr val="00B050"/>
                </a:solidFill>
                <a:latin typeface="Times New Roman" pitchFamily="18" charset="0"/>
                <a:cs typeface="Times New Roman" pitchFamily="18" charset="0"/>
              </a:rPr>
              <a:t>bản</a:t>
            </a:r>
            <a:r>
              <a:rPr lang="en-US" sz="2400" baseline="0" dirty="0" smtClean="0">
                <a:solidFill>
                  <a:srgbClr val="00B050"/>
                </a:solidFill>
                <a:latin typeface="Times New Roman" pitchFamily="18" charset="0"/>
                <a:cs typeface="Times New Roman" pitchFamily="18" charset="0"/>
              </a:rPr>
              <a:t> </a:t>
            </a:r>
            <a:r>
              <a:rPr lang="en-US" sz="2400" baseline="0" dirty="0" err="1" smtClean="0">
                <a:solidFill>
                  <a:srgbClr val="00B050"/>
                </a:solidFill>
                <a:latin typeface="Times New Roman" pitchFamily="18" charset="0"/>
                <a:cs typeface="Times New Roman" pitchFamily="18" charset="0"/>
              </a:rPr>
              <a:t>thân</a:t>
            </a:r>
            <a:r>
              <a:rPr lang="en-US" sz="2400" baseline="0" dirty="0" smtClean="0">
                <a:solidFill>
                  <a:srgbClr val="00B050"/>
                </a:solidFill>
                <a:latin typeface="Times New Roman" pitchFamily="18" charset="0"/>
                <a:cs typeface="Times New Roman" pitchFamily="18" charset="0"/>
              </a:rPr>
              <a:t> </a:t>
            </a:r>
            <a:r>
              <a:rPr lang="en-US" sz="2400" baseline="0" dirty="0" err="1" smtClean="0">
                <a:solidFill>
                  <a:srgbClr val="00B050"/>
                </a:solidFill>
                <a:latin typeface="Times New Roman" pitchFamily="18" charset="0"/>
                <a:cs typeface="Times New Roman" pitchFamily="18" charset="0"/>
              </a:rPr>
              <a:t>phải</a:t>
            </a:r>
            <a:r>
              <a:rPr lang="en-US" sz="2400" baseline="0" dirty="0" smtClean="0">
                <a:solidFill>
                  <a:srgbClr val="00B050"/>
                </a:solidFill>
                <a:latin typeface="Times New Roman" pitchFamily="18" charset="0"/>
                <a:cs typeface="Times New Roman" pitchFamily="18" charset="0"/>
              </a:rPr>
              <a:t> </a:t>
            </a:r>
            <a:r>
              <a:rPr lang="en-US" sz="2400" baseline="0" dirty="0" err="1" smtClean="0">
                <a:solidFill>
                  <a:srgbClr val="00B050"/>
                </a:solidFill>
                <a:latin typeface="Times New Roman" pitchFamily="18" charset="0"/>
                <a:cs typeface="Times New Roman" pitchFamily="18" charset="0"/>
              </a:rPr>
              <a:t>ân</a:t>
            </a:r>
            <a:r>
              <a:rPr lang="en-US" sz="2400" baseline="0" dirty="0" smtClean="0">
                <a:solidFill>
                  <a:srgbClr val="00B050"/>
                </a:solidFill>
                <a:latin typeface="Times New Roman" pitchFamily="18" charset="0"/>
                <a:cs typeface="Times New Roman" pitchFamily="18" charset="0"/>
              </a:rPr>
              <a:t> </a:t>
            </a:r>
            <a:r>
              <a:rPr lang="en-US" sz="2400" baseline="0" dirty="0" err="1" smtClean="0">
                <a:solidFill>
                  <a:srgbClr val="00B050"/>
                </a:solidFill>
                <a:latin typeface="Times New Roman" pitchFamily="18" charset="0"/>
                <a:cs typeface="Times New Roman" pitchFamily="18" charset="0"/>
              </a:rPr>
              <a:t>hận</a:t>
            </a:r>
            <a:r>
              <a:rPr lang="en-US" sz="2400" baseline="0" dirty="0" smtClean="0">
                <a:solidFill>
                  <a:srgbClr val="00B050"/>
                </a:solidFill>
                <a:latin typeface="Times New Roman" pitchFamily="18" charset="0"/>
                <a:cs typeface="Times New Roman" pitchFamily="18" charset="0"/>
              </a:rPr>
              <a:t> </a:t>
            </a:r>
            <a:r>
              <a:rPr lang="en-US" sz="2400" baseline="0" dirty="0" err="1" smtClean="0">
                <a:solidFill>
                  <a:srgbClr val="00B050"/>
                </a:solidFill>
                <a:latin typeface="Times New Roman" pitchFamily="18" charset="0"/>
                <a:cs typeface="Times New Roman" pitchFamily="18" charset="0"/>
              </a:rPr>
              <a:t>suốt</a:t>
            </a:r>
            <a:r>
              <a:rPr lang="en-US" sz="2400" baseline="0" dirty="0" smtClean="0">
                <a:solidFill>
                  <a:srgbClr val="00B050"/>
                </a:solidFill>
                <a:latin typeface="Times New Roman" pitchFamily="18" charset="0"/>
                <a:cs typeface="Times New Roman" pitchFamily="18" charset="0"/>
              </a:rPr>
              <a:t> </a:t>
            </a:r>
            <a:r>
              <a:rPr lang="en-US" sz="2400" baseline="0" dirty="0" err="1" smtClean="0">
                <a:solidFill>
                  <a:srgbClr val="00B050"/>
                </a:solidFill>
                <a:latin typeface="Times New Roman" pitchFamily="18" charset="0"/>
                <a:cs typeface="Times New Roman" pitchFamily="18" charset="0"/>
              </a:rPr>
              <a:t>đời</a:t>
            </a:r>
            <a:r>
              <a:rPr lang="en-US" sz="2400" baseline="0" dirty="0" smtClean="0">
                <a:solidFill>
                  <a:srgbClr val="00B050"/>
                </a:solidFill>
                <a:latin typeface="Times New Roman" pitchFamily="18" charset="0"/>
                <a:cs typeface="Times New Roman" pitchFamily="18" charset="0"/>
              </a:rPr>
              <a:t>. </a:t>
            </a:r>
            <a:r>
              <a:rPr lang="en-US" sz="2400" baseline="0" dirty="0" err="1" smtClean="0">
                <a:solidFill>
                  <a:srgbClr val="00B050"/>
                </a:solidFill>
                <a:latin typeface="Times New Roman" pitchFamily="18" charset="0"/>
                <a:cs typeface="Times New Roman" pitchFamily="18" charset="0"/>
              </a:rPr>
              <a:t>Từ</a:t>
            </a:r>
            <a:r>
              <a:rPr lang="en-US" sz="2400" baseline="0" dirty="0" smtClean="0">
                <a:solidFill>
                  <a:srgbClr val="00B050"/>
                </a:solidFill>
                <a:latin typeface="Times New Roman" pitchFamily="18" charset="0"/>
                <a:cs typeface="Times New Roman" pitchFamily="18" charset="0"/>
              </a:rPr>
              <a:t> </a:t>
            </a:r>
            <a:r>
              <a:rPr lang="en-US" sz="2400" baseline="0" dirty="0" err="1" smtClean="0">
                <a:solidFill>
                  <a:srgbClr val="00B050"/>
                </a:solidFill>
                <a:latin typeface="Times New Roman" pitchFamily="18" charset="0"/>
                <a:cs typeface="Times New Roman" pitchFamily="18" charset="0"/>
              </a:rPr>
              <a:t>đó</a:t>
            </a:r>
            <a:r>
              <a:rPr lang="en-US" sz="2400" baseline="0" dirty="0" smtClean="0">
                <a:solidFill>
                  <a:srgbClr val="00B050"/>
                </a:solidFill>
                <a:latin typeface="Times New Roman" pitchFamily="18" charset="0"/>
                <a:cs typeface="Times New Roman" pitchFamily="18" charset="0"/>
              </a:rPr>
              <a:t> </a:t>
            </a:r>
            <a:r>
              <a:rPr lang="en-US" sz="2400" baseline="0" dirty="0" err="1" smtClean="0">
                <a:solidFill>
                  <a:srgbClr val="00B050"/>
                </a:solidFill>
                <a:latin typeface="Times New Roman" pitchFamily="18" charset="0"/>
                <a:cs typeface="Times New Roman" pitchFamily="18" charset="0"/>
              </a:rPr>
              <a:t>rút</a:t>
            </a:r>
            <a:r>
              <a:rPr lang="en-US" sz="2400" baseline="0" dirty="0" smtClean="0">
                <a:solidFill>
                  <a:srgbClr val="00B050"/>
                </a:solidFill>
                <a:latin typeface="Times New Roman" pitchFamily="18" charset="0"/>
                <a:cs typeface="Times New Roman" pitchFamily="18" charset="0"/>
              </a:rPr>
              <a:t> </a:t>
            </a:r>
            <a:r>
              <a:rPr lang="en-US" sz="2400" baseline="0" dirty="0" err="1" smtClean="0">
                <a:solidFill>
                  <a:srgbClr val="00B050"/>
                </a:solidFill>
                <a:latin typeface="Times New Roman" pitchFamily="18" charset="0"/>
                <a:cs typeface="Times New Roman" pitchFamily="18" charset="0"/>
              </a:rPr>
              <a:t>ra</a:t>
            </a:r>
            <a:r>
              <a:rPr lang="en-US" sz="2400" baseline="0" dirty="0" smtClean="0">
                <a:solidFill>
                  <a:srgbClr val="00B050"/>
                </a:solidFill>
                <a:latin typeface="Times New Roman" pitchFamily="18" charset="0"/>
                <a:cs typeface="Times New Roman" pitchFamily="18" charset="0"/>
              </a:rPr>
              <a:t> </a:t>
            </a:r>
            <a:r>
              <a:rPr lang="en-US" sz="2400" baseline="0" dirty="0" err="1" smtClean="0">
                <a:solidFill>
                  <a:srgbClr val="00B050"/>
                </a:solidFill>
                <a:latin typeface="Times New Roman" pitchFamily="18" charset="0"/>
                <a:cs typeface="Times New Roman" pitchFamily="18" charset="0"/>
              </a:rPr>
              <a:t>bài</a:t>
            </a:r>
            <a:r>
              <a:rPr lang="en-US" sz="2400" baseline="0" dirty="0" smtClean="0">
                <a:solidFill>
                  <a:srgbClr val="00B050"/>
                </a:solidFill>
                <a:latin typeface="Times New Roman" pitchFamily="18" charset="0"/>
                <a:cs typeface="Times New Roman" pitchFamily="18" charset="0"/>
              </a:rPr>
              <a:t> </a:t>
            </a:r>
            <a:r>
              <a:rPr lang="en-US" sz="2400" baseline="0" dirty="0" err="1" smtClean="0">
                <a:solidFill>
                  <a:srgbClr val="00B050"/>
                </a:solidFill>
                <a:latin typeface="Times New Roman" pitchFamily="18" charset="0"/>
                <a:cs typeface="Times New Roman" pitchFamily="18" charset="0"/>
              </a:rPr>
              <a:t>học</a:t>
            </a:r>
            <a:r>
              <a:rPr lang="en-US" sz="2400" baseline="0" dirty="0" smtClean="0">
                <a:solidFill>
                  <a:srgbClr val="00B050"/>
                </a:solidFill>
                <a:latin typeface="Times New Roman" pitchFamily="18" charset="0"/>
                <a:cs typeface="Times New Roman" pitchFamily="18" charset="0"/>
              </a:rPr>
              <a:t> </a:t>
            </a:r>
            <a:r>
              <a:rPr lang="en-US" sz="2400" baseline="0" dirty="0" err="1" smtClean="0">
                <a:solidFill>
                  <a:srgbClr val="00B050"/>
                </a:solidFill>
                <a:latin typeface="Times New Roman" pitchFamily="18" charset="0"/>
                <a:cs typeface="Times New Roman" pitchFamily="18" charset="0"/>
              </a:rPr>
              <a:t>cho</a:t>
            </a:r>
            <a:r>
              <a:rPr lang="en-US" sz="2400" baseline="0" dirty="0" smtClean="0">
                <a:solidFill>
                  <a:srgbClr val="00B050"/>
                </a:solidFill>
                <a:latin typeface="Times New Roman" pitchFamily="18" charset="0"/>
                <a:cs typeface="Times New Roman" pitchFamily="18" charset="0"/>
              </a:rPr>
              <a:t> </a:t>
            </a:r>
            <a:r>
              <a:rPr lang="en-US" sz="2400" baseline="0" dirty="0" err="1" smtClean="0">
                <a:solidFill>
                  <a:srgbClr val="00B050"/>
                </a:solidFill>
                <a:latin typeface="Times New Roman" pitchFamily="18" charset="0"/>
                <a:cs typeface="Times New Roman" pitchFamily="18" charset="0"/>
              </a:rPr>
              <a:t>chính</a:t>
            </a:r>
            <a:r>
              <a:rPr lang="en-US" sz="2400" baseline="0" dirty="0" smtClean="0">
                <a:solidFill>
                  <a:srgbClr val="00B050"/>
                </a:solidFill>
                <a:latin typeface="Times New Roman" pitchFamily="18" charset="0"/>
                <a:cs typeface="Times New Roman" pitchFamily="18" charset="0"/>
              </a:rPr>
              <a:t> </a:t>
            </a:r>
            <a:r>
              <a:rPr lang="en-US" sz="2400" baseline="0" dirty="0" err="1" smtClean="0">
                <a:solidFill>
                  <a:srgbClr val="00B050"/>
                </a:solidFill>
                <a:latin typeface="Times New Roman" pitchFamily="18" charset="0"/>
                <a:cs typeface="Times New Roman" pitchFamily="18" charset="0"/>
              </a:rPr>
              <a:t>mình</a:t>
            </a:r>
            <a:endParaRPr lang="en-US" sz="2400" dirty="0">
              <a:solidFill>
                <a:srgbClr val="00B050"/>
              </a:solidFill>
              <a:latin typeface="Times New Roman" pitchFamily="18" charset="0"/>
              <a:cs typeface="Times New Roman" pitchFamily="18" charset="0"/>
            </a:endParaRPr>
          </a:p>
        </p:txBody>
      </p:sp>
      <p:sp>
        <p:nvSpPr>
          <p:cNvPr id="10" name="Rectangle 9"/>
          <p:cNvSpPr/>
          <p:nvPr/>
        </p:nvSpPr>
        <p:spPr>
          <a:xfrm>
            <a:off x="0" y="3886200"/>
            <a:ext cx="1231427" cy="461665"/>
          </a:xfrm>
          <a:prstGeom prst="rect">
            <a:avLst/>
          </a:prstGeom>
        </p:spPr>
        <p:txBody>
          <a:bodyPr wrap="none">
            <a:spAutoFit/>
          </a:bodyPr>
          <a:lstStyle/>
          <a:p>
            <a:pPr lvl="0" algn="ctr"/>
            <a:r>
              <a:rPr lang="en-US" sz="2400" dirty="0" err="1" smtClean="0">
                <a:solidFill>
                  <a:srgbClr val="002060"/>
                </a:solidFill>
                <a:latin typeface="Times New Roman" pitchFamily="18" charset="0"/>
                <a:cs typeface="Times New Roman" pitchFamily="18" charset="0"/>
              </a:rPr>
              <a:t>Bọ</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Dừa</a:t>
            </a:r>
            <a:r>
              <a:rPr lang="vi-VN" sz="2400" dirty="0" smtClean="0">
                <a:solidFill>
                  <a:srgbClr val="002060"/>
                </a:solidFill>
                <a:latin typeface="Times New Roman" pitchFamily="18" charset="0"/>
                <a:cs typeface="Times New Roman" pitchFamily="18" charset="0"/>
              </a:rPr>
              <a:t>:</a:t>
            </a:r>
            <a:endParaRPr lang="en-US" sz="2400" dirty="0" smtClean="0">
              <a:solidFill>
                <a:srgbClr val="002060"/>
              </a:solidFill>
              <a:latin typeface="Times New Roman" pitchFamily="18" charset="0"/>
              <a:cs typeface="Times New Roman" pitchFamily="18" charset="0"/>
            </a:endParaRPr>
          </a:p>
        </p:txBody>
      </p:sp>
      <p:sp>
        <p:nvSpPr>
          <p:cNvPr id="11" name="Rectangle 10"/>
          <p:cNvSpPr/>
          <p:nvPr/>
        </p:nvSpPr>
        <p:spPr>
          <a:xfrm>
            <a:off x="1143000" y="3886200"/>
            <a:ext cx="7772400" cy="830997"/>
          </a:xfrm>
          <a:prstGeom prst="rect">
            <a:avLst/>
          </a:prstGeom>
        </p:spPr>
        <p:txBody>
          <a:bodyPr wrap="square">
            <a:spAutoFit/>
          </a:bodyPr>
          <a:lstStyle/>
          <a:p>
            <a:pPr algn="just">
              <a:defRPr/>
            </a:pPr>
            <a:r>
              <a:rPr lang="en-US" sz="2400" dirty="0" err="1">
                <a:solidFill>
                  <a:srgbClr val="FF0000"/>
                </a:solidFill>
                <a:latin typeface="Times New Roman" pitchFamily="18" charset="0"/>
                <a:cs typeface="Times New Roman" pitchFamily="18" charset="0"/>
              </a:rPr>
              <a:t>Nhân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vật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trải</a:t>
            </a:r>
            <a:r>
              <a:rPr lang="en-US" sz="2400" dirty="0">
                <a:solidFill>
                  <a:srgbClr val="FF0000"/>
                </a:solidFill>
                <a:latin typeface="Times New Roman" pitchFamily="18" charset="0"/>
                <a:cs typeface="Times New Roman" pitchFamily="18" charset="0"/>
              </a:rPr>
              <a:t> qua </a:t>
            </a:r>
            <a:r>
              <a:rPr lang="en-US" sz="2400" dirty="0" err="1">
                <a:solidFill>
                  <a:srgbClr val="FF0000"/>
                </a:solidFill>
                <a:latin typeface="Times New Roman" pitchFamily="18" charset="0"/>
                <a:cs typeface="Times New Roman" pitchFamily="18" charset="0"/>
              </a:rPr>
              <a:t>một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đêm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thức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trắng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sực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tỉnh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nhận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bản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thân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vì</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mải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buôn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bán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lãng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quên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quê</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nhà</a:t>
            </a:r>
            <a:r>
              <a:rPr lang="en-US" sz="2400" dirty="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12" name="Rectangle 11"/>
          <p:cNvSpPr/>
          <p:nvPr/>
        </p:nvSpPr>
        <p:spPr>
          <a:xfrm>
            <a:off x="0" y="4648200"/>
            <a:ext cx="2236511" cy="461665"/>
          </a:xfrm>
          <a:prstGeom prst="rect">
            <a:avLst/>
          </a:prstGeom>
        </p:spPr>
        <p:txBody>
          <a:bodyPr wrap="none">
            <a:spAutoFit/>
          </a:bodyPr>
          <a:lstStyle/>
          <a:p>
            <a:pPr lvl="0" algn="ctr"/>
            <a:r>
              <a:rPr lang="en-US" sz="2400" dirty="0" err="1" smtClean="0">
                <a:solidFill>
                  <a:srgbClr val="002060"/>
                </a:solidFill>
                <a:latin typeface="Times New Roman" pitchFamily="18" charset="0"/>
                <a:cs typeface="Times New Roman" pitchFamily="18" charset="0"/>
              </a:rPr>
              <a:t>Nhân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vật</a:t>
            </a:r>
            <a:r>
              <a:rPr lang="en-US" sz="2400" dirty="0" smtClean="0">
                <a:solidFill>
                  <a:srgbClr val="002060"/>
                </a:solidFill>
                <a:latin typeface="Times New Roman" pitchFamily="18" charset="0"/>
                <a:cs typeface="Times New Roman" pitchFamily="18" charset="0"/>
              </a:rPr>
              <a:t> </a:t>
            </a:r>
            <a:r>
              <a:rPr lang="en-US" sz="2400" i="1" dirty="0" smtClean="0">
                <a:solidFill>
                  <a:srgbClr val="002060"/>
                </a:solidFill>
                <a:latin typeface="Times New Roman" pitchFamily="18" charset="0"/>
                <a:cs typeface="Times New Roman" pitchFamily="18" charset="0"/>
              </a:rPr>
              <a:t>“</a:t>
            </a:r>
            <a:r>
              <a:rPr lang="en-US" sz="2400" i="1" dirty="0" err="1" smtClean="0">
                <a:solidFill>
                  <a:srgbClr val="002060"/>
                </a:solidFill>
                <a:latin typeface="Times New Roman" pitchFamily="18" charset="0"/>
                <a:cs typeface="Times New Roman" pitchFamily="18" charset="0"/>
              </a:rPr>
              <a:t>Tôi</a:t>
            </a:r>
            <a:r>
              <a:rPr lang="en-US" sz="2400" i="1" dirty="0" smtClean="0">
                <a:solidFill>
                  <a:srgbClr val="002060"/>
                </a:solidFill>
                <a:latin typeface="Times New Roman" pitchFamily="18" charset="0"/>
                <a:cs typeface="Times New Roman" pitchFamily="18" charset="0"/>
              </a:rPr>
              <a:t>”</a:t>
            </a:r>
            <a:r>
              <a:rPr lang="vi-VN" sz="2400" i="1" dirty="0" smtClean="0">
                <a:solidFill>
                  <a:srgbClr val="002060"/>
                </a:solidFill>
                <a:latin typeface="Times New Roman" pitchFamily="18" charset="0"/>
                <a:cs typeface="Times New Roman" pitchFamily="18" charset="0"/>
              </a:rPr>
              <a:t>:</a:t>
            </a:r>
            <a:endParaRPr lang="en-US" sz="2400" i="1" dirty="0" smtClean="0">
              <a:solidFill>
                <a:srgbClr val="002060"/>
              </a:solidFill>
              <a:latin typeface="Times New Roman" pitchFamily="18" charset="0"/>
              <a:cs typeface="Times New Roman" pitchFamily="18" charset="0"/>
            </a:endParaRPr>
          </a:p>
        </p:txBody>
      </p:sp>
      <p:sp>
        <p:nvSpPr>
          <p:cNvPr id="13" name="Rectangle 12"/>
          <p:cNvSpPr/>
          <p:nvPr/>
        </p:nvSpPr>
        <p:spPr>
          <a:xfrm>
            <a:off x="2133600" y="4724400"/>
            <a:ext cx="6858000" cy="1200329"/>
          </a:xfrm>
          <a:prstGeom prst="rect">
            <a:avLst/>
          </a:prstGeom>
        </p:spPr>
        <p:txBody>
          <a:bodyPr wrap="square">
            <a:spAutoFit/>
          </a:bodyPr>
          <a:lstStyle/>
          <a:p>
            <a:pPr algn="just">
              <a:defRPr/>
            </a:pPr>
            <a:r>
              <a:rPr lang="en-US" sz="2400" dirty="0" err="1">
                <a:solidFill>
                  <a:srgbClr val="7030A0"/>
                </a:solidFill>
                <a:latin typeface="Times New Roman" pitchFamily="18" charset="0"/>
                <a:cs typeface="Times New Roman" pitchFamily="18" charset="0"/>
              </a:rPr>
              <a:t>Nhân</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vật</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đã</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có</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những</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cảm</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nhận</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sâu</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sắc</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về</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cuộc</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sống</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thông</a:t>
            </a:r>
            <a:r>
              <a:rPr lang="en-US" sz="2400" dirty="0">
                <a:solidFill>
                  <a:srgbClr val="7030A0"/>
                </a:solidFill>
                <a:latin typeface="Times New Roman" pitchFamily="18" charset="0"/>
                <a:cs typeface="Times New Roman" pitchFamily="18" charset="0"/>
              </a:rPr>
              <a:t> qua </a:t>
            </a:r>
            <a:r>
              <a:rPr lang="en-US" sz="2400" dirty="0" err="1">
                <a:solidFill>
                  <a:srgbClr val="7030A0"/>
                </a:solidFill>
                <a:latin typeface="Times New Roman" pitchFamily="18" charset="0"/>
                <a:cs typeface="Times New Roman" pitchFamily="18" charset="0"/>
              </a:rPr>
              <a:t>những</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trải</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nghiệm</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từ</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thiên</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nhiên</a:t>
            </a:r>
            <a:r>
              <a:rPr lang="en-US" sz="2400" dirty="0">
                <a:solidFill>
                  <a:srgbClr val="7030A0"/>
                </a:solidFill>
                <a:latin typeface="Times New Roman" pitchFamily="18" charset="0"/>
                <a:cs typeface="Times New Roman" pitchFamily="18" charset="0"/>
              </a:rPr>
              <a:t>, con </a:t>
            </a:r>
            <a:r>
              <a:rPr lang="en-US" sz="2400" dirty="0" err="1">
                <a:solidFill>
                  <a:srgbClr val="7030A0"/>
                </a:solidFill>
                <a:latin typeface="Times New Roman" pitchFamily="18" charset="0"/>
                <a:cs typeface="Times New Roman" pitchFamily="18" charset="0"/>
              </a:rPr>
              <a:t>người</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xung</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quanh</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mình</a:t>
            </a:r>
            <a:r>
              <a:rPr lang="en-US" sz="2400" dirty="0">
                <a:solidFill>
                  <a:srgbClr val="7030A0"/>
                </a:solidFill>
                <a:latin typeface="Times New Roman" pitchFamily="18" charset="0"/>
                <a:cs typeface="Times New Roman" pitchFamily="18" charset="0"/>
              </a:rPr>
              <a:t>.</a:t>
            </a:r>
            <a:endParaRPr lang="en-US" sz="2400" dirty="0">
              <a:solidFill>
                <a:srgbClr val="7030A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500034" y="214290"/>
          <a:ext cx="8215370" cy="628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nvGraphicFramePr>
        <p:xfrm>
          <a:off x="357158" y="2357430"/>
          <a:ext cx="8786842" cy="18573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6" descr="Chuồn chuồn...jpg"/>
          <p:cNvPicPr>
            <a:picLocks noChangeAspect="1"/>
          </p:cNvPicPr>
          <p:nvPr/>
        </p:nvPicPr>
        <p:blipFill>
          <a:blip r:embed="rId3"/>
          <a:srcRect/>
          <a:stretch>
            <a:fillRect/>
          </a:stretch>
        </p:blipFill>
        <p:spPr bwMode="auto">
          <a:xfrm>
            <a:off x="6000750" y="1428750"/>
            <a:ext cx="3143250" cy="857250"/>
          </a:xfrm>
          <a:prstGeom prst="rect">
            <a:avLst/>
          </a:prstGeom>
          <a:noFill/>
          <a:ln w="9525">
            <a:noFill/>
            <a:miter lim="800000"/>
            <a:headEnd/>
            <a:tailEnd/>
          </a:ln>
        </p:spPr>
      </p:pic>
      <p:sp>
        <p:nvSpPr>
          <p:cNvPr id="205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graphicFrame>
        <p:nvGraphicFramePr>
          <p:cNvPr id="2050" name="Object 1"/>
          <p:cNvGraphicFramePr>
            <a:graphicFrameLocks noChangeAspect="1"/>
          </p:cNvGraphicFramePr>
          <p:nvPr/>
        </p:nvGraphicFramePr>
        <p:xfrm>
          <a:off x="214313" y="2071688"/>
          <a:ext cx="7593012" cy="4786312"/>
        </p:xfrm>
        <a:graphic>
          <a:graphicData uri="http://schemas.openxmlformats.org/presentationml/2006/ole">
            <p:oleObj spid="_x0000_s2050" name="Slide" r:id="rId4" imgW="3808317" imgH="2856021" progId="PowerPoint.Slide.12">
              <p:embed/>
            </p:oleObj>
          </a:graphicData>
        </a:graphic>
      </p:graphicFrame>
      <p:graphicFrame>
        <p:nvGraphicFramePr>
          <p:cNvPr id="6" name="Diagram 5"/>
          <p:cNvGraphicFramePr/>
          <p:nvPr/>
        </p:nvGraphicFramePr>
        <p:xfrm>
          <a:off x="758953" y="0"/>
          <a:ext cx="8286808" cy="15001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54" name="Picture 10" descr="Dế Choắt..jpg"/>
          <p:cNvPicPr>
            <a:picLocks noChangeAspect="1"/>
          </p:cNvPicPr>
          <p:nvPr/>
        </p:nvPicPr>
        <p:blipFill>
          <a:blip r:embed="rId9"/>
          <a:srcRect/>
          <a:stretch>
            <a:fillRect/>
          </a:stretch>
        </p:blipFill>
        <p:spPr bwMode="auto">
          <a:xfrm>
            <a:off x="7000875" y="4500563"/>
            <a:ext cx="2143125" cy="235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10" descr="Dế Choắt..jpg"/>
          <p:cNvPicPr>
            <a:picLocks noChangeAspect="1"/>
          </p:cNvPicPr>
          <p:nvPr/>
        </p:nvPicPr>
        <p:blipFill>
          <a:blip r:embed="rId3"/>
          <a:srcRect/>
          <a:stretch>
            <a:fillRect/>
          </a:stretch>
        </p:blipFill>
        <p:spPr bwMode="auto">
          <a:xfrm>
            <a:off x="7643813" y="5214938"/>
            <a:ext cx="1500187" cy="1643062"/>
          </a:xfrm>
          <a:prstGeom prst="rect">
            <a:avLst/>
          </a:prstGeom>
          <a:noFill/>
          <a:ln w="9525">
            <a:noFill/>
            <a:miter lim="800000"/>
            <a:headEnd/>
            <a:tailEnd/>
          </a:ln>
        </p:spPr>
      </p:pic>
      <p:sp>
        <p:nvSpPr>
          <p:cNvPr id="307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graphicFrame>
        <p:nvGraphicFramePr>
          <p:cNvPr id="3074" name="Object 1"/>
          <p:cNvGraphicFramePr>
            <a:graphicFrameLocks noChangeAspect="1"/>
          </p:cNvGraphicFramePr>
          <p:nvPr/>
        </p:nvGraphicFramePr>
        <p:xfrm>
          <a:off x="357188" y="1643063"/>
          <a:ext cx="8072437" cy="4786312"/>
        </p:xfrm>
        <a:graphic>
          <a:graphicData uri="http://schemas.openxmlformats.org/presentationml/2006/ole">
            <p:oleObj spid="_x0000_s3074" name="Slide" r:id="rId4" imgW="3808317" imgH="2856021" progId="PowerPoint.Slide.12">
              <p:embed/>
            </p:oleObj>
          </a:graphicData>
        </a:graphic>
      </p:graphicFrame>
      <p:sp>
        <p:nvSpPr>
          <p:cNvPr id="7" name="Oval 6"/>
          <p:cNvSpPr/>
          <p:nvPr/>
        </p:nvSpPr>
        <p:spPr>
          <a:xfrm>
            <a:off x="0" y="1500188"/>
            <a:ext cx="3857625" cy="17145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002060"/>
                </a:solidFill>
                <a:latin typeface="Times New Roman" pitchFamily="18" charset="0"/>
                <a:cs typeface="Times New Roman" pitchFamily="18" charset="0"/>
              </a:rPr>
              <a:t>Người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viết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kể</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về</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diễn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biến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của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sự</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việc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mà</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mình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đã</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trả</a:t>
            </a:r>
            <a:r>
              <a:rPr lang="en-US" sz="2400" dirty="0">
                <a:solidFill>
                  <a:srgbClr val="002060"/>
                </a:solidFill>
                <a:latin typeface="Times New Roman" pitchFamily="18" charset="0"/>
                <a:cs typeface="Times New Roman" pitchFamily="18" charset="0"/>
              </a:rPr>
              <a:t> qua </a:t>
            </a:r>
            <a:r>
              <a:rPr lang="en-US" sz="2400" dirty="0" err="1">
                <a:solidFill>
                  <a:srgbClr val="002060"/>
                </a:solidFill>
                <a:latin typeface="Times New Roman" pitchFamily="18" charset="0"/>
                <a:cs typeface="Times New Roman" pitchFamily="18" charset="0"/>
              </a:rPr>
              <a:t>và</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để</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lại</a:t>
            </a:r>
            <a:endParaRPr lang="en-US" sz="2400" dirty="0">
              <a:solidFill>
                <a:srgbClr val="002060"/>
              </a:solidFill>
              <a:latin typeface="Times New Roman" pitchFamily="18" charset="0"/>
              <a:cs typeface="Times New Roman" pitchFamily="18" charset="0"/>
            </a:endParaRPr>
          </a:p>
        </p:txBody>
      </p:sp>
      <p:sp>
        <p:nvSpPr>
          <p:cNvPr id="8" name="Oval 7"/>
          <p:cNvSpPr/>
          <p:nvPr/>
        </p:nvSpPr>
        <p:spPr>
          <a:xfrm>
            <a:off x="0" y="4143375"/>
            <a:ext cx="3857625" cy="171450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002060"/>
                </a:solidFill>
                <a:latin typeface="Times New Roman" pitchFamily="18" charset="0"/>
                <a:cs typeface="Times New Roman" pitchFamily="18" charset="0"/>
              </a:rPr>
              <a:t>Dùng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ngôi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thứ</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nhất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để</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chia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sẻ</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trải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nghiệm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của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bản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thân</a:t>
            </a:r>
            <a:endParaRPr lang="en-US" sz="2400" dirty="0">
              <a:solidFill>
                <a:srgbClr val="002060"/>
              </a:solidFill>
              <a:latin typeface="Times New Roman" pitchFamily="18" charset="0"/>
              <a:cs typeface="Times New Roman" pitchFamily="18" charset="0"/>
            </a:endParaRPr>
          </a:p>
        </p:txBody>
      </p:sp>
      <p:sp>
        <p:nvSpPr>
          <p:cNvPr id="9" name="Oval 8"/>
          <p:cNvSpPr/>
          <p:nvPr/>
        </p:nvSpPr>
        <p:spPr>
          <a:xfrm>
            <a:off x="4857750" y="1500188"/>
            <a:ext cx="3857625" cy="1785937"/>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002060"/>
                </a:solidFill>
                <a:latin typeface="Times New Roman" pitchFamily="18" charset="0"/>
                <a:cs typeface="Times New Roman" pitchFamily="18" charset="0"/>
              </a:rPr>
              <a:t>Trình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bày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các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sự</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việc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theo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trình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tự</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hợp</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lí</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kết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hợp</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kể</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và</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tả</a:t>
            </a:r>
            <a:endParaRPr lang="en-US" sz="2400" dirty="0">
              <a:solidFill>
                <a:srgbClr val="002060"/>
              </a:solidFill>
              <a:latin typeface="Times New Roman" pitchFamily="18" charset="0"/>
              <a:cs typeface="Times New Roman" pitchFamily="18" charset="0"/>
            </a:endParaRPr>
          </a:p>
        </p:txBody>
      </p:sp>
      <p:sp>
        <p:nvSpPr>
          <p:cNvPr id="10" name="Oval 9"/>
          <p:cNvSpPr/>
          <p:nvPr/>
        </p:nvSpPr>
        <p:spPr>
          <a:xfrm>
            <a:off x="4843463" y="4114800"/>
            <a:ext cx="3857625" cy="192881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002060"/>
                </a:solidFill>
                <a:latin typeface="Times New Roman" pitchFamily="18" charset="0"/>
                <a:cs typeface="Times New Roman" pitchFamily="18" charset="0"/>
              </a:rPr>
              <a:t>Nêu</a:t>
            </a:r>
            <a:r>
              <a:rPr lang="en-US" sz="2400" dirty="0">
                <a:solidFill>
                  <a:srgbClr val="002060"/>
                </a:solidFill>
                <a:latin typeface="Times New Roman" pitchFamily="18" charset="0"/>
                <a:cs typeface="Times New Roman" pitchFamily="18" charset="0"/>
              </a:rPr>
              <a:t> ý </a:t>
            </a:r>
            <a:r>
              <a:rPr lang="en-US" sz="2400" dirty="0" err="1">
                <a:solidFill>
                  <a:srgbClr val="002060"/>
                </a:solidFill>
                <a:latin typeface="Times New Roman" pitchFamily="18" charset="0"/>
                <a:cs typeface="Times New Roman" pitchFamily="18" charset="0"/>
              </a:rPr>
              <a:t>nghĩa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của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trải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nghiệm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đối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với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bản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thân</a:t>
            </a:r>
            <a:endParaRPr lang="en-US" sz="24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down)">
                                      <p:cBhvr>
                                        <p:cTn id="11" dur="500"/>
                                        <p:tgtEl>
                                          <p:spTgt spid="7">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14282" y="571480"/>
          <a:ext cx="8643998" cy="600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1D8ACBF0-27BF-4606-BA39-94234369BE8F}"/>
                                            </p:graphicEl>
                                          </p:spTgt>
                                        </p:tgtEl>
                                        <p:attrNameLst>
                                          <p:attrName>style.visibility</p:attrName>
                                        </p:attrNameLst>
                                      </p:cBhvr>
                                      <p:to>
                                        <p:strVal val="visible"/>
                                      </p:to>
                                    </p:set>
                                    <p:animEffect transition="in" filter="fade">
                                      <p:cBhvr>
                                        <p:cTn id="7" dur="2000"/>
                                        <p:tgtEl>
                                          <p:spTgt spid="5">
                                            <p:graphicEl>
                                              <a:dgm id="{1D8ACBF0-27BF-4606-BA39-94234369BE8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D96ED27C-3522-4C15-ADFD-23B9205F96EE}"/>
                                            </p:graphicEl>
                                          </p:spTgt>
                                        </p:tgtEl>
                                        <p:attrNameLst>
                                          <p:attrName>style.visibility</p:attrName>
                                        </p:attrNameLst>
                                      </p:cBhvr>
                                      <p:to>
                                        <p:strVal val="visible"/>
                                      </p:to>
                                    </p:set>
                                    <p:animEffect transition="in" filter="fade">
                                      <p:cBhvr>
                                        <p:cTn id="12" dur="2000"/>
                                        <p:tgtEl>
                                          <p:spTgt spid="5">
                                            <p:graphicEl>
                                              <a:dgm id="{D96ED27C-3522-4C15-ADFD-23B9205F96E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71B65F0A-1796-4B8E-A0F3-9A7D7F9774E9}"/>
                                            </p:graphicEl>
                                          </p:spTgt>
                                        </p:tgtEl>
                                        <p:attrNameLst>
                                          <p:attrName>style.visibility</p:attrName>
                                        </p:attrNameLst>
                                      </p:cBhvr>
                                      <p:to>
                                        <p:strVal val="visible"/>
                                      </p:to>
                                    </p:set>
                                    <p:animEffect transition="in" filter="fade">
                                      <p:cBhvr>
                                        <p:cTn id="17" dur="2000"/>
                                        <p:tgtEl>
                                          <p:spTgt spid="5">
                                            <p:graphicEl>
                                              <a:dgm id="{71B65F0A-1796-4B8E-A0F3-9A7D7F9774E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AF90DDE8-0319-41A4-AA9C-A632CD6AABDC}"/>
                                            </p:graphicEl>
                                          </p:spTgt>
                                        </p:tgtEl>
                                        <p:attrNameLst>
                                          <p:attrName>style.visibility</p:attrName>
                                        </p:attrNameLst>
                                      </p:cBhvr>
                                      <p:to>
                                        <p:strVal val="visible"/>
                                      </p:to>
                                    </p:set>
                                    <p:animEffect transition="in" filter="fade">
                                      <p:cBhvr>
                                        <p:cTn id="22" dur="2000"/>
                                        <p:tgtEl>
                                          <p:spTgt spid="5">
                                            <p:graphicEl>
                                              <a:dgm id="{AF90DDE8-0319-41A4-AA9C-A632CD6AABD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14282" y="214290"/>
          <a:ext cx="8715436" cy="642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nvGraphicFramePr>
        <p:xfrm>
          <a:off x="357158" y="0"/>
          <a:ext cx="8286808" cy="150017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2AEC271B-8453-4193-9D2B-8F277A00CA15}"/>
                                            </p:graphicEl>
                                          </p:spTgt>
                                        </p:tgtEl>
                                        <p:attrNameLst>
                                          <p:attrName>style.visibility</p:attrName>
                                        </p:attrNameLst>
                                      </p:cBhvr>
                                      <p:to>
                                        <p:strVal val="visible"/>
                                      </p:to>
                                    </p:set>
                                    <p:animEffect transition="in" filter="fade">
                                      <p:cBhvr>
                                        <p:cTn id="7" dur="2000"/>
                                        <p:tgtEl>
                                          <p:spTgt spid="2">
                                            <p:graphicEl>
                                              <a:dgm id="{2AEC271B-8453-4193-9D2B-8F277A00CA1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14368F93-E51E-43CD-A049-94BB47448C31}"/>
                                            </p:graphicEl>
                                          </p:spTgt>
                                        </p:tgtEl>
                                        <p:attrNameLst>
                                          <p:attrName>style.visibility</p:attrName>
                                        </p:attrNameLst>
                                      </p:cBhvr>
                                      <p:to>
                                        <p:strVal val="visible"/>
                                      </p:to>
                                    </p:set>
                                    <p:animEffect transition="in" filter="fade">
                                      <p:cBhvr>
                                        <p:cTn id="12" dur="2000"/>
                                        <p:tgtEl>
                                          <p:spTgt spid="2">
                                            <p:graphicEl>
                                              <a:dgm id="{14368F93-E51E-43CD-A049-94BB47448C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655</Words>
  <Application>Microsoft Office PowerPoint</Application>
  <PresentationFormat>On-screen Show (4:3)</PresentationFormat>
  <Paragraphs>57</Paragraphs>
  <Slides>10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Office Theme</vt:lpstr>
      <vt:lpstr>Microsoft Office PowerPoint Slide</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3</cp:revision>
  <dcterms:created xsi:type="dcterms:W3CDTF">2021-12-12T07:45:10Z</dcterms:created>
  <dcterms:modified xsi:type="dcterms:W3CDTF">2021-12-12T08:05:17Z</dcterms:modified>
</cp:coreProperties>
</file>