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A84D-18F4-49DB-9236-286CF21217D1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B110F-DB29-45E8-980A-14570E7998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A84D-18F4-49DB-9236-286CF21217D1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B110F-DB29-45E8-980A-14570E7998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A84D-18F4-49DB-9236-286CF21217D1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B110F-DB29-45E8-980A-14570E7998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A84D-18F4-49DB-9236-286CF21217D1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B110F-DB29-45E8-980A-14570E7998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A84D-18F4-49DB-9236-286CF21217D1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B110F-DB29-45E8-980A-14570E7998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A84D-18F4-49DB-9236-286CF21217D1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B110F-DB29-45E8-980A-14570E7998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A84D-18F4-49DB-9236-286CF21217D1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B110F-DB29-45E8-980A-14570E7998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A84D-18F4-49DB-9236-286CF21217D1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B110F-DB29-45E8-980A-14570E7998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A84D-18F4-49DB-9236-286CF21217D1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B110F-DB29-45E8-980A-14570E7998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A84D-18F4-49DB-9236-286CF21217D1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B110F-DB29-45E8-980A-14570E7998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A84D-18F4-49DB-9236-286CF21217D1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B110F-DB29-45E8-980A-14570E7998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BA84D-18F4-49DB-9236-286CF21217D1}" type="datetimeFigureOut">
              <a:rPr lang="en-US" smtClean="0"/>
              <a:t>12/12/2021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B110F-DB29-45E8-980A-14570E79984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Ảnh Nền Powerpoint Đẹp ❤️ Background PPT Chuyên Nghiệ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1828800"/>
            <a:ext cx="8610600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228600"/>
            <a:ext cx="8686800" cy="1371600"/>
          </a:xfrm>
        </p:spPr>
        <p:txBody>
          <a:bodyPr>
            <a:noAutofit/>
          </a:bodyPr>
          <a:lstStyle/>
          <a:p>
            <a:r>
              <a:rPr lang="vi-VN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15.12.2021</a:t>
            </a:r>
          </a:p>
          <a:p>
            <a:r>
              <a:rPr lang="vi-VN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 54,55       </a:t>
            </a:r>
            <a:r>
              <a:rPr lang="vi-VN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4</a:t>
            </a:r>
          </a:p>
          <a:p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vi-VN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KỂ LẠI MỘT TRẢI NGHIỆM CỦA BẢN THÂN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917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Ghim trên Dự án cần th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697" y="22987"/>
            <a:ext cx="9113350" cy="6835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81068711"/>
              </p:ext>
            </p:extLst>
          </p:nvPr>
        </p:nvGraphicFramePr>
        <p:xfrm>
          <a:off x="398908" y="437728"/>
          <a:ext cx="8493572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2812"/>
                <a:gridCol w="2376264"/>
                <a:gridCol w="2341103"/>
                <a:gridCol w="2123393"/>
              </a:tblGrid>
              <a:tr h="25866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PHIẾU ĐÁNH GIÁ THEO TIÊU CHÍ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24948"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NHÓM……….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19228">
                <a:tc rowSpan="2"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Tiêu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chí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Mức độ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1350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Chưa đạt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Đạt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Tốt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5517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Chọn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được câu chuyện hay, có ý nghĩa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Chưa có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chuyện để kể.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chuyện để kể nhưng chưa hay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chuyện hay và ấn tượng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5517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Nội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dung câu chuyện phong phú, hấp dẫn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Nội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dung sơ sài chưa có đủ chi tiết để người nghe hiểu câu chuyện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đủ chi tiết để người nghe hiểu được câu chuyện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Nội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dung câu chuyện phong phú và hấp dẫn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5517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Nói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to, rõ ràng, truyền cảm.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Nói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nhỏ khó nghe, nói lắp, ngập ngừng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Nói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to nhưng đôi chỗ còn lặp lại hoặc ngập ngừng vài câu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Nói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to, truyền cẩm hầu như không lặp lại hoặc ngập ngừng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5517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Sử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dụng yếu tố phi ngôn ngữ phù hợp 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Điệu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bộ thiếu tự tin, mắt chưa nhìn vào người nghe, nét mặt không biểu cảm hoặc biểu cảm chưa phù hợp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Điệu bộ tự tin, mắt nhìn vào người nghe, nét mặt biểu cảm phù hợp với nội dung câu chuyện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Điệu bộ 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rât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tự tin, mắt nhìn vào người nghe, nét mặt biểu cảm sinh động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5517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 Mở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đầu và kết thúc hợp lý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Không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chào hỏi và không có lời kết thúc bài nói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Có chào hỏi và không có lời kết thúc bài nói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Chào hỏi và kết thúc bài một cách hấp dẫn</a:t>
                      </a:r>
                    </a:p>
                    <a:p>
                      <a:endParaRPr 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6977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14 Hình nền slide ý tưởng | hình nền, nền, hìn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484784"/>
            <a:ext cx="9144000" cy="5373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67744" y="338853"/>
            <a:ext cx="5256584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TRƯỚC KHI NÓI</a:t>
            </a:r>
            <a:endParaRPr lang="en-US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07904" y="2204864"/>
            <a:ext cx="4392488" cy="39604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Tx/>
              <a:buChar char="-"/>
            </a:pP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347864" y="2204864"/>
            <a:ext cx="4896544" cy="252028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Chuẩn bị nội dung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Xác định mục đích nói và người nghe</a:t>
            </a:r>
          </a:p>
          <a:p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2. Tập luyện.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Tập nói một mình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Tập nói trước nhóm.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452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14 Hình nền slide ý tưởng | hình nền, nền, hìn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484784"/>
            <a:ext cx="9144000" cy="5373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131840" y="338853"/>
            <a:ext cx="4392488" cy="1152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KHI NÓI</a:t>
            </a:r>
            <a:endParaRPr lang="en-US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07904" y="2204864"/>
            <a:ext cx="4392488" cy="39604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Tx/>
              <a:buChar char="-"/>
            </a:pP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131840" y="2204864"/>
            <a:ext cx="5112568" cy="252028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Yêu cầu nói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Nói đúng mục đích ( Kể lại một trải nghiệm)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Nội dung có mở đầu có kết thúc hợp lý.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Nói to, rõ ràng, truyền cảm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Điệu bộ cử chỉ, nét mặt, ánh mắt, … phù hợp.</a:t>
            </a:r>
          </a:p>
          <a:p>
            <a:pPr marL="285750" indent="-285750">
              <a:buFontTx/>
              <a:buChar char="-"/>
            </a:pPr>
            <a:endParaRPr lang="en-US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983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14 Hình nền slide ý tưởng | hình nền, nền, hìn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484784"/>
            <a:ext cx="9144000" cy="5373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131840" y="2420888"/>
            <a:ext cx="5112568" cy="2952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NHẬN XÉT HÀNH ĐỘNG NÓI</a:t>
            </a:r>
            <a:endParaRPr lang="en-US" sz="4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223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Ghim trên Dự án cần th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697" y="22987"/>
            <a:ext cx="9113350" cy="6835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43557943"/>
              </p:ext>
            </p:extLst>
          </p:nvPr>
        </p:nvGraphicFramePr>
        <p:xfrm>
          <a:off x="398908" y="437728"/>
          <a:ext cx="8493572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2812"/>
                <a:gridCol w="2376264"/>
                <a:gridCol w="2341103"/>
                <a:gridCol w="2123393"/>
              </a:tblGrid>
              <a:tr h="25866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PHIẾU ĐÁNH GIÁ THEO TIÊU CHÍ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24948"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NHÓM……….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19228">
                <a:tc rowSpan="2"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Tiêu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chí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Mức độ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1350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Chưa đạt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Đạt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Tốt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5517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Chọn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được câu chuyện hay, có ý nghĩa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Chưa có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chuyện để kể.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chuyện để kể nhưng chưa hay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Câu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chuyện hay và ấn tượng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5517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Nội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dung câu chuyện phong phú, hấp dẫn</a:t>
                      </a: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Nội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dung sơ sài chưa có đủ chi tiết để người nghe hiểu câu chuyện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đủ chi tiết để người nghe hiểu được câu chuyện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Nội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dung câu chuyện phong phú và hấp dẫn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5517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Nói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to, rõ ràng, truyền cảm.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Nói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nhỏ khó nghe, nói lắp, ngập ngừng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Nói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to nhưng đôi chỗ còn lặp lại hoặc ngập ngừng vài câu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Nói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to, truyền cẩm hầu như không lặp lại hoặc ngập ngừng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5517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Sử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dụng yếu tố phi ngôn ngữ phù hợp 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Điệu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bộ thiếu tự tin, mắt chưa nhìn vào người nghe, nét mặt không biểu cảm hoặc biểu cảm chưa phù hợp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Điệu bộ tự tin, mắt nhìn vào người nghe, nét mặt biểu cảm phù hợp với nội dung câu chuyện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Điệu bộ </a:t>
                      </a:r>
                      <a:r>
                        <a:rPr kumimoji="0" 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rât</a:t>
                      </a: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tự tin, mắt nhìn vào người nghe, nét mặt biểu cảm sinh động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5517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 Mở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đầu và kết thúc hợp lý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Không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chào hỏi và không có lời kết thúc bài nói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Có chào hỏi và không có lời kết thúc bài nói</a:t>
                      </a:r>
                      <a:endParaRPr 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Chào hỏi và kết thúc bài một cách hấp dẫn</a:t>
                      </a:r>
                    </a:p>
                    <a:p>
                      <a:endParaRPr lang="en-US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9788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610</Words>
  <Application>Microsoft Office PowerPoint</Application>
  <PresentationFormat>On-screen Show (4:3)</PresentationFormat>
  <Paragraphs>70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1</cp:revision>
  <dcterms:created xsi:type="dcterms:W3CDTF">2021-12-12T07:36:19Z</dcterms:created>
  <dcterms:modified xsi:type="dcterms:W3CDTF">2021-12-12T07:44:39Z</dcterms:modified>
</cp:coreProperties>
</file>