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BA84D-18F4-49DB-9236-286CF21217D1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110F-DB29-45E8-980A-14570E7998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Ảnh Nền Powerpoint Đẹp ❤️ Background PP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6106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28600"/>
            <a:ext cx="8686800" cy="1371600"/>
          </a:xfrm>
        </p:spPr>
        <p:txBody>
          <a:bodyPr>
            <a:no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15.12.2021</a:t>
            </a:r>
          </a:p>
          <a:p>
            <a:r>
              <a:rPr lang="vi-V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54,55       </a:t>
            </a:r>
            <a:r>
              <a:rPr lang="vi-V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</a:t>
            </a:r>
          </a:p>
          <a:p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vi-V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KỂ LẠI MỘT TRẢI NGHIỆM CỦA BẢN THÂN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17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him trên Dự án cần th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97" y="22987"/>
            <a:ext cx="9113350" cy="68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1068711"/>
              </p:ext>
            </p:extLst>
          </p:nvPr>
        </p:nvGraphicFramePr>
        <p:xfrm>
          <a:off x="398908" y="437728"/>
          <a:ext cx="8493572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812"/>
                <a:gridCol w="2376264"/>
                <a:gridCol w="2341103"/>
                <a:gridCol w="2123393"/>
              </a:tblGrid>
              <a:tr h="25866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PHIẾU ĐÁNH GIÁ THEO TIÊU CHÍ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494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NHÓM……….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9228">
                <a:tc rowSpan="2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chí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 độ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35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Chưa đạt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Đạt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Chọn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được câu chuyện hay, có ý nghĩa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Chưa có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chuyện để kể.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chuyện để kể nhưng chưa hay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chuyện hay và ấn tượng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Nội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câu chuyện phong phú, hấp dẫn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sơ sài chưa có đủ chi tiết để người nghe hiểu câu chuyện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đủ chi tiết để người nghe hiểu được câu chuyện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câu chuyện phong phú và hấp dẫn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to, rõ ràng, truyền cảm.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nhỏ khó nghe, nói lắp, ngập ngừng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nhưng đôi chỗ còn lặp lại hoặc ngập ngừng vài câu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to, truyền cẩm hầu như không lặp lại hoặc ngập ngừng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Sử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dụng yếu tố phi ngôn ngữ phù hợp 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Điệu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bộ thiếu tự tin, mắt chưa nhìn vào người nghe, nét mặt không biểu cảm hoặc biểu cảm chưa phù hợp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Điệu bộ tự tin, mắt nhìn vào người nghe, nét mặt biểu cảm phù hợp với nội dung câu chuyện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Điệu bộ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rât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tự tin, mắt nhìn vào người nghe, nét mặt biểu cảm sinh động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Mở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đầu và kết thúc hợp lý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chào hỏi và không có lời kết thúc bài nói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 chào hỏi và không có lời kết thúc bài nói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Chào hỏi và kết thúc bài một cách hấp dẫn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697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4 Hình nền slide ý tưởng | hình nền, nền, h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67744" y="338853"/>
            <a:ext cx="5256584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TRƯỚC KHI NÓI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07904" y="2204864"/>
            <a:ext cx="4392488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347864" y="2204864"/>
            <a:ext cx="4896544" cy="25202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Chuẩn bị nội dung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Xác định mục đích nói và người nghe</a:t>
            </a:r>
          </a:p>
          <a:p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Tập luyện.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 nói một mình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 nói trước nhóm.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52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4 Hình nền slide ý tưởng | hình nền, nền, h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31840" y="338853"/>
            <a:ext cx="4392488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KHI NÓI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07904" y="2204864"/>
            <a:ext cx="4392488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131840" y="2204864"/>
            <a:ext cx="5112568" cy="25202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Yêu cầu nói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Nói đúng mục đích ( Kể lại một trải nghiệm)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 dung có mở đầu có kết thúc hợp lý.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Nói to, rõ ràng, truyền cảm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Điệu bộ cử chỉ, nét mặt, ánh mắt, … phù hợp.</a:t>
            </a:r>
          </a:p>
          <a:p>
            <a:pPr marL="285750" indent="-285750">
              <a:buFontTx/>
              <a:buChar char="-"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983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4 Hình nền slide ý tưởng | hình nền, nền, h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31840" y="2420888"/>
            <a:ext cx="5112568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NHẬN XÉT HÀNH ĐỘNG NÓI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223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him trên Dự án cần th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97" y="22987"/>
            <a:ext cx="9113350" cy="68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3557943"/>
              </p:ext>
            </p:extLst>
          </p:nvPr>
        </p:nvGraphicFramePr>
        <p:xfrm>
          <a:off x="398908" y="437728"/>
          <a:ext cx="8493572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812"/>
                <a:gridCol w="2376264"/>
                <a:gridCol w="2341103"/>
                <a:gridCol w="2123393"/>
              </a:tblGrid>
              <a:tr h="25866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PHIẾU ĐÁNH GIÁ THEO TIÊU CHÍ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494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NHÓM……….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9228">
                <a:tc rowSpan="2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chí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 độ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1350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Chưa đạt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Đạt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Chọn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được câu chuyện hay, có ý nghĩa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Chưa có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chuyện để kể.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chuyện để kể nhưng chưa hay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chuyện hay và ấn tượng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Nội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câu chuyện phong phú, hấp dẫn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sơ sài chưa có đủ chi tiết để người nghe hiểu câu chuyện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đủ chi tiết để người nghe hiểu được câu chuyện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câu chuyện phong phú và hấp dẫn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to, rõ ràng, truyền cảm.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nhỏ khó nghe, nói lắp, ngập ngừng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nhưng đôi chỗ còn lặp lại hoặc ngập ngừng vài câu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to, truyền cẩm hầu như không lặp lại hoặc ngập ngừng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Sử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dụng yếu tố phi ngôn ngữ phù hợp 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Điệu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bộ thiếu tự tin, mắt chưa nhìn vào người nghe, nét mặt không biểu cảm hoặc biểu cảm chưa phù hợp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Điệu bộ tự tin, mắt nhìn vào người nghe, nét mặt biểu cảm phù hợp với nội dung câu chuyện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Điệu bộ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rât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tự tin, mắt nhìn vào người nghe, nét mặt biểu cảm sinh động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5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Mở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đầu và kết thúc hợp lý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chào hỏi và không có lời kết thúc bài nói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 chào hỏi và không có lời kết thúc bài nói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Chào hỏi và kết thúc bài một cách hấp dẫn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788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610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2021-12-12T07:36:19Z</dcterms:created>
  <dcterms:modified xsi:type="dcterms:W3CDTF">2021-12-12T07:44:39Z</dcterms:modified>
</cp:coreProperties>
</file>