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5AB5-B280-4E59-812E-BBC4C5867997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EDAF-312A-4C2B-AB3E-4DE14EF5D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" y="1052737"/>
            <a:ext cx="913057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305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13.12.2021</a:t>
            </a:r>
            <a:endParaRPr lang="vi-V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52,53</a:t>
            </a:r>
          </a:p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KỂ LẠI MỘT TRẢI NGHIỆM CỦA BẢN THÂN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1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5616624" cy="194421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Đọc lại bài viết.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Sửa lại bài viết (nếu cần).Dựa vào yêu cầu và phiếu tìm ý để sửa.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 dụng biện pháp nghệ thuật so sánh.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1052736"/>
            <a:ext cx="496855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3: chỉnh sửa bài 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980728"/>
            <a:ext cx="2602632" cy="759614"/>
          </a:xfrm>
        </p:spPr>
        <p:txBody>
          <a:bodyPr>
            <a:normAutofit fontScale="90000"/>
          </a:bodyPr>
          <a:lstStyle/>
          <a:p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bài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44901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Nhắc lại yêu cầu của kiểu bài 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Kể về một trải nghiệm của bản thân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Thời gian, địa điểm diễn ra câu chuyện.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Người kể sử dụng ngôi kể thứ nhất . ( xưng tôi)</a:t>
            </a:r>
          </a:p>
          <a:p>
            <a:pPr marL="342900" indent="-34290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Cảm xúc của bản thân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2. Đọc và sửa lại bài.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3. Nhận xét bài viết.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31839" y="0"/>
            <a:ext cx="6264697" cy="1556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Bức </a:t>
            </a:r>
            <a:r>
              <a:rPr lang="vi-VN" sz="2400" b="1" dirty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tranh trên minh họa cho sự việc gì trong </a:t>
            </a:r>
            <a:r>
              <a:rPr lang="en-US" sz="2400" b="1" dirty="0" smtClean="0"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văn bản Bài học đường đời đầu tiên</a:t>
            </a:r>
            <a:endParaRPr lang="en-US" sz="2400" b="1" dirty="0">
              <a:solidFill>
                <a:schemeClr val="accent3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" y="-1"/>
            <a:ext cx="2960433" cy="17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29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7944" y="548680"/>
            <a:ext cx="3672408" cy="137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Phiếu học  tập </a:t>
            </a:r>
            <a:endParaRPr 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5081152"/>
              </p:ext>
            </p:extLst>
          </p:nvPr>
        </p:nvGraphicFramePr>
        <p:xfrm>
          <a:off x="323528" y="2438400"/>
          <a:ext cx="864096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564"/>
                <a:gridCol w="2655396"/>
              </a:tblGrid>
              <a:tr h="1345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Dế Mèn kể lại trải nghiệm đáng nhớ nào ?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675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Em học được kinh nghiệm nào của Dế Mèn từ câu chuyện ?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675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</a:rPr>
                        <a:t>Ai là người kể chuyện ? Kể như vậy là sử dụng ngôi kể nào ?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………………………….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2"/>
            <a:ext cx="3275856" cy="26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7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TRẢI NGHIỆM CỦA BẢN THÂN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91440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711"/>
            <a:ext cx="91440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3" y="1713937"/>
            <a:ext cx="9217163" cy="516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3155"/>
            <a:ext cx="9133765" cy="524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703"/>
            <a:ext cx="9144000" cy="52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00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5364" y="404664"/>
            <a:ext cx="8856984" cy="3384376"/>
          </a:xfrm>
          <a:prstGeom prst="cloudCallout">
            <a:avLst>
              <a:gd name="adj1" fmla="val -30363"/>
              <a:gd name="adj2" fmla="val 83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 có trải nghiệm nào đáng nhớ không ?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</a:rPr>
              <a:t>Hãy chia sẻ trải nghiệm của em một cách ngắn gọn 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77" y="4828610"/>
            <a:ext cx="2637045" cy="180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25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224644"/>
            <a:ext cx="3960440" cy="3960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8114090"/>
              </p:ext>
            </p:extLst>
          </p:nvPr>
        </p:nvGraphicFramePr>
        <p:xfrm>
          <a:off x="107504" y="1721841"/>
          <a:ext cx="8784468" cy="4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950"/>
                <a:gridCol w="176351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 Câu chuyện trên được kể bằng ngôi thứ mấy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……………....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2.Phần nào giới thiệu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? Phần nào tập trung kể các sự việc chính của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?  Liệt kê các sự việc chính trong câu chuyện </a:t>
                      </a:r>
                      <a:endPara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3.Chỉ ra chi tiết nhân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vi-VN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tôi”sử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dụng yếu tố miêu tả khi kể trải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nghiệm.Việc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sử dụng yếu tố đó có tác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4.Nhân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vât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vi-VN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kumimoji="0" lang="vi-VN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nhận ra được ý nghĩa của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trải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nghiệm?Vì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sao ý nghĩa đó lại được trình bày ở đoạn cuối của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………………………………………………………………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764704"/>
            <a:ext cx="669674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KIỂU BÀI VIẾT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9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38"/>
            <a:ext cx="9144000" cy="68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6096" y="2636912"/>
            <a:ext cx="2808312" cy="3456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 HÀNH VIẾT THEO CÁC BƯỚC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99" y="260648"/>
            <a:ext cx="5791200" cy="6876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1: TRƯỚC KHI 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i="1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vi-VN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Calibri"/>
                <a:cs typeface="Times New Roman"/>
              </a:rPr>
              <a:t>Lựa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>
                <a:latin typeface="Times New Roman"/>
                <a:ea typeface="Calibri"/>
                <a:cs typeface="Times New Roman"/>
              </a:rPr>
              <a:t>chọn đề tài </a:t>
            </a:r>
          </a:p>
          <a:p>
            <a:pPr>
              <a:spcAft>
                <a:spcPts val="0"/>
              </a:spcAft>
              <a:buNone/>
            </a:pP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vi-VN" sz="1800" b="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 err="1" smtClean="0">
                <a:latin typeface="Times New Roman"/>
                <a:ea typeface="Calibri"/>
                <a:cs typeface="Times New Roman"/>
              </a:rPr>
              <a:t>Mục</a:t>
            </a: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>
                <a:latin typeface="Times New Roman"/>
                <a:ea typeface="Calibri"/>
                <a:cs typeface="Times New Roman"/>
              </a:rPr>
              <a:t>đích viết </a:t>
            </a:r>
          </a:p>
          <a:p>
            <a:pPr>
              <a:spcAft>
                <a:spcPts val="0"/>
              </a:spcAft>
              <a:buNone/>
            </a:pP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vi-VN" sz="1800" b="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 err="1" smtClean="0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1800" b="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0" dirty="0">
                <a:latin typeface="Times New Roman"/>
                <a:ea typeface="Calibri"/>
                <a:cs typeface="Times New Roman"/>
              </a:rPr>
              <a:t>đọc 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b. Tìm ý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7442570"/>
              </p:ext>
            </p:extLst>
          </p:nvPr>
        </p:nvGraphicFramePr>
        <p:xfrm>
          <a:off x="559909" y="3276600"/>
          <a:ext cx="8208912" cy="2628900"/>
        </p:xfrm>
        <a:graphic>
          <a:graphicData uri="http://schemas.openxmlformats.org/drawingml/2006/table">
            <a:tbl>
              <a:tblPr firstRow="1" firstCol="1" bandRow="1"/>
              <a:tblGrid>
                <a:gridCol w="5020203"/>
                <a:gridCol w="3188709"/>
              </a:tblGrid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Trải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nghiệm tôi định kể là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gì?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 tôi sẽ kể là chuyện gì? 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Kể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 ai nghe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vi-VN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ả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 ở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đâu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vi-VN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nào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 sự kiện gì tôi còn  nhớ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 việc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vi-VN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ả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 có ý nghĩa gì đối với tôi?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5995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6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5616624" cy="194421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Viết 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ý.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(MB,TB,KB)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Thống nhất ngôi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(Ngôi thứ nhất)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Sử dụng biện pháp nghệ thuật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7824" y="1292057"/>
            <a:ext cx="3456384" cy="687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BƯỚC 2: VIẾT 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428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TRẢI NGHIỆM CỦA BẢN THÂN</vt:lpstr>
      <vt:lpstr>Slide 5</vt:lpstr>
      <vt:lpstr>Slide 6</vt:lpstr>
      <vt:lpstr>Slide 7</vt:lpstr>
      <vt:lpstr>BƯỚC 1: TRƯỚC KHI VIẾT</vt:lpstr>
      <vt:lpstr>Slide 9</vt:lpstr>
      <vt:lpstr>Slide 10</vt:lpstr>
      <vt:lpstr>Trả bài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</cp:revision>
  <dcterms:created xsi:type="dcterms:W3CDTF">2021-12-12T07:26:28Z</dcterms:created>
  <dcterms:modified xsi:type="dcterms:W3CDTF">2021-12-13T07:36:57Z</dcterms:modified>
</cp:coreProperties>
</file>