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966-3C5E-432B-B89A-AB6630917BD3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8B66-3A65-4A30-9F13-3596A441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966-3C5E-432B-B89A-AB6630917BD3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8B66-3A65-4A30-9F13-3596A441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966-3C5E-432B-B89A-AB6630917BD3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8B66-3A65-4A30-9F13-3596A441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966-3C5E-432B-B89A-AB6630917BD3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8B66-3A65-4A30-9F13-3596A441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966-3C5E-432B-B89A-AB6630917BD3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8B66-3A65-4A30-9F13-3596A441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966-3C5E-432B-B89A-AB6630917BD3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8B66-3A65-4A30-9F13-3596A441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966-3C5E-432B-B89A-AB6630917BD3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8B66-3A65-4A30-9F13-3596A441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966-3C5E-432B-B89A-AB6630917BD3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8B66-3A65-4A30-9F13-3596A441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966-3C5E-432B-B89A-AB6630917BD3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8B66-3A65-4A30-9F13-3596A441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966-3C5E-432B-B89A-AB6630917BD3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8B66-3A65-4A30-9F13-3596A441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966-3C5E-432B-B89A-AB6630917BD3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8B66-3A65-4A30-9F13-3596A441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3E966-3C5E-432B-B89A-AB6630917BD3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38B66-3A65-4A30-9F13-3596A441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172302"/>
            <a:ext cx="7620000" cy="188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3.12.2021</a:t>
            </a:r>
          </a:p>
          <a:p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47,48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GIỌT SƯƠNG ĐÊM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(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99481"/>
            <a:ext cx="7772400" cy="437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9002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752600"/>
            <a:ext cx="579120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Tìm hiểu chung</a:t>
            </a:r>
          </a:p>
          <a:p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1.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vi-V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tác phẩm ( Xem SGK/93)</a:t>
            </a:r>
            <a:endParaRPr lang="en-US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3768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667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2819400"/>
            <a:ext cx="5867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Tên: Trần Đức Tiến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Năm sinh: 1953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Quê quán: Hà Nam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Chủ đề sáng tác: ông viết nhiều truyện ngắn cho thiếu nhi.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trong tập Xóm bờ Giậu, năm 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vi-VN" sz="2000" b="1" i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Đọc</a:t>
            </a:r>
            <a:r>
              <a:rPr kumimoji="0" lang="vi-VN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tìm hiểu chú thích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Thể loại: truyện đồng thoại</a:t>
            </a: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Ngôi kể: ngôi thứ ba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66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0"/>
            <a:ext cx="7391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số tác phẩm của Trần Đức Tiến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4388"/>
            <a:ext cx="2122879" cy="271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Xóm Bờ Giậu (Tái Bản 2019) ebook pdf - Hay Đọc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57795"/>
            <a:ext cx="1828800" cy="245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àm Mèo | Tiki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2143111" cy="279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09934"/>
            <a:ext cx="2133600" cy="279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7341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II. </a:t>
            </a:r>
            <a:r>
              <a:rPr lang="en-US" b="1" dirty="0" err="1"/>
              <a:t>Tìm</a:t>
            </a:r>
            <a:r>
              <a:rPr lang="en-US" b="1" dirty="0"/>
              <a:t> </a:t>
            </a:r>
            <a:r>
              <a:rPr lang="en-US" b="1" dirty="0" err="1"/>
              <a:t>hiểu</a:t>
            </a:r>
            <a:r>
              <a:rPr lang="en-US" b="1" dirty="0"/>
              <a:t> </a:t>
            </a:r>
            <a:r>
              <a:rPr lang="vi-VN" b="1" dirty="0" smtClean="0"/>
              <a:t>văn bản</a:t>
            </a:r>
            <a:endParaRPr lang="en-US" dirty="0"/>
          </a:p>
          <a:p>
            <a:pPr>
              <a:buNone/>
            </a:pPr>
            <a:r>
              <a:rPr lang="fr-FR" b="1" i="1" dirty="0"/>
              <a:t>1.</a:t>
            </a:r>
            <a:r>
              <a:rPr lang="en-US" b="1" i="1" dirty="0" err="1" smtClean="0"/>
              <a:t>Nh</a:t>
            </a:r>
            <a:r>
              <a:rPr lang="vi-VN" b="1" i="1" dirty="0" smtClean="0"/>
              <a:t>ân </a:t>
            </a:r>
            <a:r>
              <a:rPr lang="vi-VN" b="1" i="1" dirty="0"/>
              <a:t>vật Bọ Dừa</a:t>
            </a:r>
            <a:endParaRPr lang="en-US" b="1" dirty="0"/>
          </a:p>
          <a:p>
            <a:pPr>
              <a:buNone/>
            </a:pPr>
            <a:r>
              <a:rPr lang="vi-VN" i="1" dirty="0" smtClean="0"/>
              <a:t> Khi </a:t>
            </a:r>
            <a:r>
              <a:rPr lang="vi-VN" i="1" dirty="0"/>
              <a:t>đến xóm Bờ </a:t>
            </a:r>
            <a:r>
              <a:rPr lang="vi-VN" i="1" dirty="0" smtClean="0"/>
              <a:t>Giậu</a:t>
            </a:r>
            <a:endParaRPr lang="en-US" dirty="0"/>
          </a:p>
          <a:p>
            <a:pPr>
              <a:buNone/>
            </a:pPr>
            <a:r>
              <a:rPr lang="vi-VN" dirty="0"/>
              <a:t>- Thời gian: chạng vạng tối</a:t>
            </a:r>
            <a:endParaRPr lang="en-US" dirty="0"/>
          </a:p>
          <a:p>
            <a:pPr>
              <a:buNone/>
            </a:pPr>
            <a:r>
              <a:rPr lang="vi-VN" dirty="0"/>
              <a:t>- Mục đích: tìm chỗ trọ qua đêm.</a:t>
            </a:r>
            <a:endParaRPr lang="en-US" dirty="0"/>
          </a:p>
          <a:p>
            <a:pPr>
              <a:buNone/>
            </a:pPr>
            <a:r>
              <a:rPr lang="vi-VN" dirty="0"/>
              <a:t>- Thái độ của Bọ Dừa khi Thằn Lằn ngỏ ý ở nhà của bác: giật mình</a:t>
            </a:r>
            <a:r>
              <a:rPr lang="vi-VN" dirty="0" smtClean="0"/>
              <a:t>, </a:t>
            </a:r>
            <a:r>
              <a:rPr lang="vi-VN" dirty="0"/>
              <a:t>lo sợ.</a:t>
            </a:r>
            <a:endParaRPr lang="en-US" dirty="0"/>
          </a:p>
          <a:p>
            <a:pPr>
              <a:buNone/>
            </a:pPr>
            <a:r>
              <a:rPr lang="vi-VN" dirty="0"/>
              <a:t>- Bọ Dừa chọn nơi để ngủ: dưới vòm trúc.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172302"/>
            <a:ext cx="7620000" cy="188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3.12.2021</a:t>
            </a:r>
          </a:p>
          <a:p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47,48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GIỌT SƯƠNG ĐÊM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(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vi-VN" i="1" dirty="0"/>
              <a:t>2</a:t>
            </a:r>
            <a:r>
              <a:rPr lang="vi-VN" i="1" dirty="0" smtClean="0"/>
              <a:t>. </a:t>
            </a:r>
            <a:r>
              <a:rPr lang="vi-VN" i="1" dirty="0"/>
              <a:t>Trong đêm ngủ ở xóm Bờ Giậu</a:t>
            </a:r>
            <a:endParaRPr lang="en-US" dirty="0"/>
          </a:p>
          <a:p>
            <a:pPr>
              <a:buNone/>
            </a:pPr>
            <a:r>
              <a:rPr lang="vi-VN" dirty="0"/>
              <a:t>- </a:t>
            </a:r>
            <a:r>
              <a:rPr lang="vi-VN" dirty="0" smtClean="0"/>
              <a:t>Những âm thanh: </a:t>
            </a:r>
            <a:r>
              <a:rPr lang="vi-VN" dirty="0"/>
              <a:t>lá cây xào xạc, côn trùng rỉ rả, tiếng Tắc Kè gọi cửa, tiếng Ốc Sên đi làm về. tiếng thở dài của gió, tiếng rơi của sương.</a:t>
            </a:r>
            <a:endParaRPr lang="en-US" dirty="0"/>
          </a:p>
          <a:p>
            <a:pPr>
              <a:buNone/>
            </a:pPr>
            <a:r>
              <a:rPr lang="vi-VN" dirty="0"/>
              <a:t>- Nghệ thuật nhân hóa, khiến cho các sự vật trở nên gần gũi, thân </a:t>
            </a:r>
            <a:r>
              <a:rPr lang="vi-VN" dirty="0" smtClean="0"/>
              <a:t>thuộc.</a:t>
            </a:r>
            <a:endParaRPr lang="en-US" dirty="0"/>
          </a:p>
          <a:p>
            <a:pPr>
              <a:buNone/>
            </a:pPr>
            <a:r>
              <a:rPr lang="vi-VN" dirty="0"/>
              <a:t>- Tác giả có sự quan sát tỉ mỉ, rất tinh tế và am hiểu về đời sống các loài vật.</a:t>
            </a:r>
            <a:endParaRPr lang="en-US" dirty="0"/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0"/>
            <a:ext cx="7620000" cy="188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3.12.2021</a:t>
            </a:r>
          </a:p>
          <a:p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47,48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GIỌT SƯƠNG ĐÊM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(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vi-VN" i="1" dirty="0"/>
              <a:t>3</a:t>
            </a:r>
            <a:r>
              <a:rPr lang="vi-VN" i="1" dirty="0" smtClean="0"/>
              <a:t>. </a:t>
            </a:r>
            <a:r>
              <a:rPr lang="vi-VN" i="1" dirty="0"/>
              <a:t>Sáng hôm sau khi tỉnh giấc tại xóm Bờ Giậu</a:t>
            </a:r>
            <a:endParaRPr lang="en-US" dirty="0"/>
          </a:p>
          <a:p>
            <a:pPr>
              <a:buNone/>
            </a:pPr>
            <a:r>
              <a:rPr lang="vi-VN" dirty="0"/>
              <a:t>- Hành động, trạng thái: ăn mặc chỉnh tề, cảm thấy hài lòng sau một đêm mất ngủ</a:t>
            </a:r>
            <a:r>
              <a:rPr lang="vi-VN" dirty="0" smtClean="0"/>
              <a:t>...</a:t>
            </a:r>
            <a:endParaRPr lang="en-US" dirty="0"/>
          </a:p>
          <a:p>
            <a:pPr>
              <a:buNone/>
            </a:pPr>
            <a:r>
              <a:rPr lang="vi-VN" dirty="0"/>
              <a:t>- Lí do muốn trở về quê: giọt sương</a:t>
            </a:r>
            <a:r>
              <a:rPr lang="vi-VN" dirty="0">
                <a:sym typeface="Wingdings"/>
              </a:rPr>
              <a:t></a:t>
            </a:r>
            <a:r>
              <a:rPr lang="vi-VN" dirty="0"/>
              <a:t> khiến ông sực nhớ quê nhà.</a:t>
            </a:r>
            <a:endParaRPr lang="en-US" dirty="0"/>
          </a:p>
          <a:p>
            <a:pPr>
              <a:buNone/>
            </a:pPr>
            <a:r>
              <a:rPr lang="vi-VN" dirty="0"/>
              <a:t>-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,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vi-VN" dirty="0"/>
              <a:t> đêm mất ngủ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</a:t>
            </a:r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smtClean="0"/>
              <a:t>B</a:t>
            </a:r>
            <a:r>
              <a:rPr lang="vi-VN" dirty="0" smtClean="0"/>
              <a:t>ọ</a:t>
            </a:r>
            <a:r>
              <a:rPr lang="en-US" dirty="0" smtClean="0"/>
              <a:t>D</a:t>
            </a:r>
            <a:r>
              <a:rPr lang="vi-VN" dirty="0" smtClean="0"/>
              <a:t>ừa</a:t>
            </a:r>
            <a:r>
              <a:rPr lang="en-US" dirty="0" smtClean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quê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lâu</a:t>
            </a:r>
            <a:r>
              <a:rPr lang="en-US" dirty="0"/>
              <a:t> nay </a:t>
            </a:r>
            <a:r>
              <a:rPr lang="en-US" dirty="0" err="1" smtClean="0"/>
              <a:t>ông</a:t>
            </a:r>
            <a:r>
              <a:rPr lang="vi-VN" dirty="0" smtClean="0"/>
              <a:t> đã</a:t>
            </a:r>
            <a:r>
              <a:rPr lang="en-US" dirty="0" smtClean="0"/>
              <a:t> </a:t>
            </a:r>
            <a:r>
              <a:rPr lang="vi-VN" dirty="0" smtClean="0"/>
              <a:t>lãng</a:t>
            </a:r>
            <a:r>
              <a:rPr lang="en-US" dirty="0" smtClean="0"/>
              <a:t> </a:t>
            </a:r>
            <a:r>
              <a:rPr lang="en-US" dirty="0" err="1"/>
              <a:t>quên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-152400"/>
            <a:ext cx="7620000" cy="188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3.12.2021</a:t>
            </a:r>
          </a:p>
          <a:p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47,48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GIỌT SƯƠNG ĐÊM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(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b="1" dirty="0" smtClean="0"/>
              <a:t>III. Tổng kết</a:t>
            </a:r>
            <a:endParaRPr lang="en-US" sz="2400" dirty="0" smtClean="0"/>
          </a:p>
          <a:p>
            <a:pPr>
              <a:buNone/>
            </a:pPr>
            <a:r>
              <a:rPr lang="nl-NL" sz="2400" b="1" i="1" dirty="0" smtClean="0"/>
              <a:t>1. Nội dung </a:t>
            </a:r>
            <a:endParaRPr lang="en-US" sz="2400" dirty="0" smtClean="0"/>
          </a:p>
          <a:p>
            <a:pPr>
              <a:buNone/>
            </a:pPr>
            <a:r>
              <a:rPr lang="nl-NL" sz="2400" dirty="0" smtClean="0"/>
              <a:t>-</a:t>
            </a:r>
            <a:r>
              <a:rPr lang="vi-VN" sz="2400" dirty="0" smtClean="0"/>
              <a:t>  Văn bản kể lại một đêm mất ngủ của Bọ Dừa tại xóm Bờ Giậu.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âm</a:t>
            </a:r>
            <a:r>
              <a:rPr lang="en-US" sz="2400" dirty="0" smtClean="0"/>
              <a:t> </a:t>
            </a:r>
            <a:r>
              <a:rPr lang="en-US" sz="2400" dirty="0" err="1" smtClean="0"/>
              <a:t>thanh</a:t>
            </a:r>
            <a:r>
              <a:rPr lang="en-US" sz="2400" dirty="0" smtClean="0"/>
              <a:t>,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ảnh</a:t>
            </a:r>
            <a:r>
              <a:rPr lang="en-US" sz="2400" dirty="0" smtClean="0"/>
              <a:t> </a:t>
            </a:r>
            <a:r>
              <a:rPr lang="en-US" sz="2400" dirty="0" err="1" smtClean="0"/>
              <a:t>quen</a:t>
            </a:r>
            <a:r>
              <a:rPr lang="vi-VN" sz="2400" dirty="0" smtClean="0"/>
              <a:t> thuộc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gợi</a:t>
            </a:r>
            <a:r>
              <a:rPr lang="en-US" sz="2400" dirty="0" smtClean="0"/>
              <a:t> </a:t>
            </a:r>
            <a:r>
              <a:rPr lang="en-US" sz="2400" dirty="0" err="1" smtClean="0"/>
              <a:t>nhắc</a:t>
            </a:r>
            <a:r>
              <a:rPr lang="en-US" sz="2400" dirty="0" smtClean="0"/>
              <a:t> </a:t>
            </a:r>
            <a:r>
              <a:rPr lang="en-US" sz="2400" dirty="0" err="1" smtClean="0"/>
              <a:t>ông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ảnh</a:t>
            </a:r>
            <a:r>
              <a:rPr lang="en-US" sz="2400" dirty="0" smtClean="0"/>
              <a:t> </a:t>
            </a:r>
            <a:r>
              <a:rPr lang="en-US" sz="2400" dirty="0" err="1" smtClean="0"/>
              <a:t>quê</a:t>
            </a:r>
            <a:r>
              <a:rPr lang="en-US" sz="2400" dirty="0" smtClean="0"/>
              <a:t> </a:t>
            </a:r>
            <a:r>
              <a:rPr lang="en-US" sz="2400" dirty="0" err="1" smtClean="0"/>
              <a:t>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mà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lâu</a:t>
            </a:r>
            <a:r>
              <a:rPr lang="en-US" sz="2400" dirty="0" smtClean="0"/>
              <a:t> nay </a:t>
            </a:r>
            <a:r>
              <a:rPr lang="en-US" sz="2400" dirty="0" err="1" smtClean="0"/>
              <a:t>ông</a:t>
            </a:r>
            <a:r>
              <a:rPr lang="en-US" sz="2400" dirty="0" smtClean="0"/>
              <a:t> </a:t>
            </a:r>
            <a:r>
              <a:rPr lang="vi-VN" sz="2400" dirty="0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quên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nl-NL" sz="2400" b="1" i="1" dirty="0" smtClean="0"/>
              <a:t>2. Nghệ thuật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nl-NL" sz="2400" dirty="0" smtClean="0"/>
              <a:t>Nghệ</a:t>
            </a:r>
            <a:r>
              <a:rPr lang="vi-VN" sz="2400" dirty="0" smtClean="0"/>
              <a:t> thuật nhân hóa, cách kể chuyện hấp dẫn và sinh động.</a:t>
            </a:r>
          </a:p>
          <a:p>
            <a:pPr>
              <a:buNone/>
            </a:pPr>
            <a:endParaRPr lang="vi-VN" sz="2400" dirty="0" smtClean="0"/>
          </a:p>
          <a:p>
            <a:pPr>
              <a:buFontTx/>
              <a:buChar char="-"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7620000" cy="188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3.12.2021</a:t>
            </a:r>
          </a:p>
          <a:p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47,48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GIỌT SƯƠNG ĐÊM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(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vi-VN" dirty="0" smtClean="0"/>
              <a:t>Hướng dẫn tự học</a:t>
            </a:r>
          </a:p>
          <a:p>
            <a:pPr marL="514350" indent="-514350">
              <a:buAutoNum type="arabicPeriod"/>
            </a:pPr>
            <a:r>
              <a:rPr lang="vi-VN" dirty="0" smtClean="0"/>
              <a:t>Bài vừa học:</a:t>
            </a:r>
          </a:p>
          <a:p>
            <a:pPr marL="514350" indent="-514350">
              <a:buFontTx/>
              <a:buChar char="-"/>
            </a:pPr>
            <a:r>
              <a:rPr lang="vi-VN" dirty="0" smtClean="0"/>
              <a:t>Đọc lại văn bản</a:t>
            </a:r>
          </a:p>
          <a:p>
            <a:pPr marL="514350" indent="-514350">
              <a:buFontTx/>
              <a:buChar char="-"/>
            </a:pPr>
            <a:r>
              <a:rPr lang="vi-VN" smtClean="0"/>
              <a:t>Học phần tìm hiểu văn bản</a:t>
            </a:r>
            <a:endParaRPr lang="vi-VN" dirty="0" smtClean="0"/>
          </a:p>
          <a:p>
            <a:pPr marL="514350" indent="-514350">
              <a:buNone/>
            </a:pPr>
            <a:r>
              <a:rPr lang="vi-VN" dirty="0" smtClean="0"/>
              <a:t>- Nêu nội dung, ý nghĩa,nghệ thuật của văn bản</a:t>
            </a:r>
          </a:p>
          <a:p>
            <a:pPr marL="514350" indent="-514350">
              <a:buNone/>
            </a:pPr>
            <a:r>
              <a:rPr lang="vi-VN" dirty="0" smtClean="0"/>
              <a:t>2. Bài sắp học: Thực hành Tiếng việt</a:t>
            </a:r>
          </a:p>
          <a:p>
            <a:pPr marL="514350" indent="-514350">
              <a:buNone/>
            </a:pPr>
            <a:r>
              <a:rPr lang="vi-VN" dirty="0" smtClean="0"/>
              <a:t>- Làm các bài tập SGK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520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20</cp:revision>
  <dcterms:created xsi:type="dcterms:W3CDTF">2021-12-03T06:58:08Z</dcterms:created>
  <dcterms:modified xsi:type="dcterms:W3CDTF">2021-12-09T06:43:14Z</dcterms:modified>
</cp:coreProperties>
</file>