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350" r:id="rId5"/>
    <p:sldId id="347" r:id="rId6"/>
    <p:sldId id="386" r:id="rId7"/>
    <p:sldId id="387" r:id="rId8"/>
    <p:sldId id="403" r:id="rId9"/>
    <p:sldId id="404" r:id="rId10"/>
    <p:sldId id="405" r:id="rId11"/>
    <p:sldId id="406" r:id="rId12"/>
    <p:sldId id="407" r:id="rId13"/>
    <p:sldId id="408" r:id="rId14"/>
    <p:sldId id="298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9CBEF"/>
    <a:srgbClr val="EDECA9"/>
    <a:srgbClr val="FF59B6"/>
    <a:srgbClr val="DAB1D2"/>
    <a:srgbClr val="F47D5F"/>
    <a:srgbClr val="E8F6F8"/>
    <a:srgbClr val="F16649"/>
    <a:srgbClr val="C0E6EA"/>
    <a:srgbClr val="62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3" autoAdjust="0"/>
    <p:restoredTop sz="94650"/>
  </p:normalViewPr>
  <p:slideViewPr>
    <p:cSldViewPr snapToGrid="0" showGuides="1">
      <p:cViewPr varScale="1">
        <p:scale>
          <a:sx n="116" d="100"/>
          <a:sy n="116" d="100"/>
        </p:scale>
        <p:origin x="216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9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65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7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8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33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36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8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4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07297" y="114243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and complete the facts with the countries in the box.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464B3A2-CAA4-2E08-F0D6-0D7F9156EBCF}"/>
              </a:ext>
            </a:extLst>
          </p:cNvPr>
          <p:cNvSpPr/>
          <p:nvPr/>
        </p:nvSpPr>
        <p:spPr>
          <a:xfrm>
            <a:off x="266594" y="3114756"/>
            <a:ext cx="11658811" cy="35358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Facts</a:t>
            </a:r>
            <a:endParaRPr lang="en-US" sz="2800" b="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1.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Pokémon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cartoons are from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Japan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2.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Bibi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Viet Nam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shows international and Vietnamese cartoons.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3.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Iceland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, there was no TV on Thursdays before 1986.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4.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Discovery Channel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makes education fun for children in ________.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541934-FAE6-3D5B-D71D-EAA098FA3877}"/>
              </a:ext>
            </a:extLst>
          </p:cNvPr>
          <p:cNvSpPr/>
          <p:nvPr/>
        </p:nvSpPr>
        <p:spPr>
          <a:xfrm>
            <a:off x="1107297" y="2123475"/>
            <a:ext cx="10175469" cy="5539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>
                <a:solidFill>
                  <a:schemeClr val="bg1"/>
                </a:solidFill>
              </a:rPr>
              <a:t>The USA			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50691-5B6F-39B0-E839-F636D93E55A0}"/>
              </a:ext>
            </a:extLst>
          </p:cNvPr>
          <p:cNvSpPr txBox="1"/>
          <p:nvPr/>
        </p:nvSpPr>
        <p:spPr>
          <a:xfrm>
            <a:off x="487066" y="160809"/>
            <a:ext cx="51976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 PROGRAMMES</a:t>
            </a:r>
          </a:p>
        </p:txBody>
      </p:sp>
    </p:spTree>
    <p:extLst>
      <p:ext uri="{BB962C8B-B14F-4D97-AF65-F5344CB8AC3E}">
        <p14:creationId xmlns:p14="http://schemas.microsoft.com/office/powerpoint/2010/main" val="4199379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07297" y="114243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and complete the facts with the countries in the box.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464B3A2-CAA4-2E08-F0D6-0D7F9156EBCF}"/>
              </a:ext>
            </a:extLst>
          </p:cNvPr>
          <p:cNvSpPr/>
          <p:nvPr/>
        </p:nvSpPr>
        <p:spPr>
          <a:xfrm>
            <a:off x="266594" y="3114756"/>
            <a:ext cx="11658811" cy="35358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Facts</a:t>
            </a:r>
            <a:endParaRPr lang="en-US" sz="2800" b="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1.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Pokémon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cartoons are from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Japan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2.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Bibi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Viet Nam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shows international and Vietnamese cartoons.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3.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Iceland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, there was no TV on Thursdays before 1986.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4.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Discovery Channel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makes education fun for children in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the USA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541934-FAE6-3D5B-D71D-EAA098FA3877}"/>
              </a:ext>
            </a:extLst>
          </p:cNvPr>
          <p:cNvSpPr/>
          <p:nvPr/>
        </p:nvSpPr>
        <p:spPr>
          <a:xfrm>
            <a:off x="1107297" y="2123475"/>
            <a:ext cx="10175469" cy="5539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>
                <a:solidFill>
                  <a:schemeClr val="bg1"/>
                </a:solidFill>
              </a:rPr>
              <a:t>			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13A0F-03BF-93D6-E991-6E2626CB1966}"/>
              </a:ext>
            </a:extLst>
          </p:cNvPr>
          <p:cNvSpPr txBox="1"/>
          <p:nvPr/>
        </p:nvSpPr>
        <p:spPr>
          <a:xfrm>
            <a:off x="487066" y="160809"/>
            <a:ext cx="51976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 PROGRAMMES</a:t>
            </a:r>
          </a:p>
        </p:txBody>
      </p:sp>
    </p:spTree>
    <p:extLst>
      <p:ext uri="{BB962C8B-B14F-4D97-AF65-F5344CB8AC3E}">
        <p14:creationId xmlns:p14="http://schemas.microsoft.com/office/powerpoint/2010/main" val="3178714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38624"/>
            <a:ext cx="1060969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about two TV programmes and tick the correct programme in the table.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2EFA3-A7A8-CF9D-1655-5D46C62CFC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9866" b="48216"/>
          <a:stretch/>
        </p:blipFill>
        <p:spPr>
          <a:xfrm>
            <a:off x="4875545" y="1673150"/>
            <a:ext cx="7146275" cy="31098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D41366-5AC5-B89B-6FE2-C8D523561ABD}"/>
              </a:ext>
            </a:extLst>
          </p:cNvPr>
          <p:cNvSpPr txBox="1"/>
          <p:nvPr/>
        </p:nvSpPr>
        <p:spPr>
          <a:xfrm>
            <a:off x="487066" y="160809"/>
            <a:ext cx="51976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 PROGRAMMES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6271B-8322-DB25-FD83-57C9EB227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7" t="1612" r="2012" b="48216"/>
          <a:stretch/>
        </p:blipFill>
        <p:spPr>
          <a:xfrm>
            <a:off x="7619" y="3712684"/>
            <a:ext cx="6555949" cy="292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90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38624"/>
            <a:ext cx="1060969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about two TV programmes and tick the correct programme in the table.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D41366-5AC5-B89B-6FE2-C8D523561ABD}"/>
              </a:ext>
            </a:extLst>
          </p:cNvPr>
          <p:cNvSpPr txBox="1"/>
          <p:nvPr/>
        </p:nvSpPr>
        <p:spPr>
          <a:xfrm>
            <a:off x="487066" y="160809"/>
            <a:ext cx="51976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 PROGRAMMES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F7EAE7-1644-47B8-BFDA-C8C4C236322B}"/>
              </a:ext>
            </a:extLst>
          </p:cNvPr>
          <p:cNvGrpSpPr/>
          <p:nvPr/>
        </p:nvGrpSpPr>
        <p:grpSpPr>
          <a:xfrm>
            <a:off x="30210" y="2404793"/>
            <a:ext cx="11991610" cy="3016096"/>
            <a:chOff x="95229" y="2400108"/>
            <a:chExt cx="11991610" cy="30160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22EFA3-A7A8-CF9D-1655-5D46C62CF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48" r="59371"/>
            <a:stretch/>
          </p:blipFill>
          <p:spPr>
            <a:xfrm>
              <a:off x="95229" y="2400108"/>
              <a:ext cx="6000771" cy="301497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101BD5-87A0-F157-75D8-90A37BB65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87" t="51548"/>
            <a:stretch/>
          </p:blipFill>
          <p:spPr>
            <a:xfrm>
              <a:off x="6086068" y="2400108"/>
              <a:ext cx="6000771" cy="301609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4A4C403-6656-A27B-5958-7D3D4A099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784" y="2824131"/>
            <a:ext cx="492071" cy="492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EA4D95-D130-7FED-578A-62E07CF5B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01" y="2824130"/>
            <a:ext cx="492071" cy="492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ECF882-9936-151C-A48B-4F0A38EC8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67" y="3316201"/>
            <a:ext cx="492071" cy="492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EFBD88-AB5F-67E0-E627-220F32535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984" y="3787643"/>
            <a:ext cx="492071" cy="492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7075BC-9C26-DEE7-D5FA-42EDFEB6B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76" y="4250935"/>
            <a:ext cx="492071" cy="492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BE90CC-A85B-DFCF-FF6C-3E7F09D20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984" y="4751156"/>
            <a:ext cx="492071" cy="4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84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117775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Tell your group which programme in Task 4 you prefer and why.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3074" name="Picture 2" descr="People Discussion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14B0DCD5-8838-A5F7-BD37-B7EB9682C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20" y="3594253"/>
            <a:ext cx="5783360" cy="2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7EFAFA-B719-E9A7-5A99-1A995F2C4415}"/>
              </a:ext>
            </a:extLst>
          </p:cNvPr>
          <p:cNvSpPr txBox="1"/>
          <p:nvPr/>
        </p:nvSpPr>
        <p:spPr>
          <a:xfrm>
            <a:off x="487066" y="160809"/>
            <a:ext cx="51976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 PROGRAMMES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40DE83-B5C7-D5E4-F08E-817BD534E7CD}"/>
              </a:ext>
            </a:extLst>
          </p:cNvPr>
          <p:cNvSpPr txBox="1"/>
          <p:nvPr/>
        </p:nvSpPr>
        <p:spPr>
          <a:xfrm>
            <a:off x="515580" y="2249126"/>
            <a:ext cx="10338245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Example:</a:t>
            </a:r>
          </a:p>
          <a:p>
            <a:r>
              <a:rPr lang="en-US" sz="40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 like Let’s learn because it has cute characters and fun songs.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Everyday English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TV </a:t>
            </a:r>
            <a:r>
              <a:rPr lang="en-US" sz="3600" dirty="0" err="1"/>
              <a:t>programme</a:t>
            </a:r>
            <a:endParaRPr lang="en-US" sz="3600" i="1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203" y="1974133"/>
            <a:ext cx="9072201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Write a paragraph to describe a </a:t>
            </a:r>
            <a:r>
              <a:rPr lang="en-US" sz="3600" dirty="0" err="1"/>
              <a:t>programme</a:t>
            </a:r>
            <a:r>
              <a:rPr lang="en-US" sz="3600" dirty="0"/>
              <a:t> you prefer in your notebook.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Prepare for the next lesson: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85" y="326564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TELEVISION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id="{E7DB43A2-3788-1752-27B2-E35A37932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86" y="2837705"/>
            <a:ext cx="5395267" cy="36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299980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EVERYDAY ENGLISH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440713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TV PROGRAMMES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6884" y="1036738"/>
            <a:ext cx="5740800" cy="5232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Question forming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6884" y="1803382"/>
            <a:ext cx="5755112" cy="173044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638" indent="-26035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*Asking for and giving information about TV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programmes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274638" indent="-2603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1: Listen and read the conversation. Pay attention to the highlighted words. </a:t>
            </a:r>
          </a:p>
          <a:p>
            <a:pPr marL="274638" indent="-2603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2: Work in pairs. Make a similar conversation about your favourite TV programmes.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56884" y="3835137"/>
            <a:ext cx="5743692" cy="181260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Work in groups. Discuss and complete the facts with the countries in the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Read about two TV programmes and tick the correct programme in the table.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Tell your group which programme in Task 4 you prefer and why.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89082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608783"/>
            <a:ext cx="1144807" cy="183192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741437"/>
            <a:ext cx="1144807" cy="117990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31925" y="5921342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56884" y="5921342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</a:t>
            </a:r>
            <a:r>
              <a:rPr lang="en-US" sz="2800" b="1">
                <a:solidFill>
                  <a:schemeClr val="bg1"/>
                </a:solidFill>
              </a:rPr>
              <a:t>: COMMUNICATION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766104" y="1095570"/>
            <a:ext cx="6481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FORMING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811484-590E-E892-B20E-06EFB5E8EBFF}"/>
              </a:ext>
            </a:extLst>
          </p:cNvPr>
          <p:cNvSpPr/>
          <p:nvPr/>
        </p:nvSpPr>
        <p:spPr>
          <a:xfrm>
            <a:off x="3778349" y="2811011"/>
            <a:ext cx="4428143" cy="17203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000" dirty="0"/>
              <a:t>TV PROGRAMME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587602-7180-EF80-F67B-A0DD479BEC54}"/>
              </a:ext>
            </a:extLst>
          </p:cNvPr>
          <p:cNvCxnSpPr>
            <a:cxnSpLocks/>
            <a:stCxn id="2" idx="7"/>
          </p:cNvCxnSpPr>
          <p:nvPr/>
        </p:nvCxnSpPr>
        <p:spPr>
          <a:xfrm flipV="1">
            <a:off x="7558005" y="2580179"/>
            <a:ext cx="1332607" cy="4827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FA7C1D3-BE58-25A1-856D-A807EF11FBA8}"/>
              </a:ext>
            </a:extLst>
          </p:cNvPr>
          <p:cNvSpPr txBox="1"/>
          <p:nvPr/>
        </p:nvSpPr>
        <p:spPr>
          <a:xfrm>
            <a:off x="8716457" y="2031432"/>
            <a:ext cx="22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/>
              <a:t>WHAT…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63D3F4-7ECA-B05D-858B-3E558B72AD1B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2373854" y="2685044"/>
            <a:ext cx="2052982" cy="3779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1C8B9B-E748-5E5A-7122-1CAB17E1C095}"/>
              </a:ext>
            </a:extLst>
          </p:cNvPr>
          <p:cNvSpPr txBox="1"/>
          <p:nvPr/>
        </p:nvSpPr>
        <p:spPr>
          <a:xfrm>
            <a:off x="877931" y="2226236"/>
            <a:ext cx="187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/>
              <a:t>WHY…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FD2C04-D565-EF52-844D-EDF643F589DD}"/>
              </a:ext>
            </a:extLst>
          </p:cNvPr>
          <p:cNvCxnSpPr>
            <a:cxnSpLocks/>
            <a:stCxn id="2" idx="5"/>
            <a:endCxn id="12" idx="1"/>
          </p:cNvCxnSpPr>
          <p:nvPr/>
        </p:nvCxnSpPr>
        <p:spPr>
          <a:xfrm>
            <a:off x="7558005" y="4279389"/>
            <a:ext cx="1603480" cy="8460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12B167-3F90-3123-A8D8-E9A50FF18691}"/>
              </a:ext>
            </a:extLst>
          </p:cNvPr>
          <p:cNvSpPr txBox="1"/>
          <p:nvPr/>
        </p:nvSpPr>
        <p:spPr>
          <a:xfrm>
            <a:off x="9161485" y="4463723"/>
            <a:ext cx="2176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/>
              <a:t>HOW</a:t>
            </a:r>
          </a:p>
          <a:p>
            <a:r>
              <a:rPr lang="en-VN" sz="4000" dirty="0"/>
              <a:t>OFTEN…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FE4EC9-6BB6-5C16-5A40-EE1E65CF58DF}"/>
              </a:ext>
            </a:extLst>
          </p:cNvPr>
          <p:cNvCxnSpPr>
            <a:cxnSpLocks/>
            <a:stCxn id="2" idx="4"/>
          </p:cNvCxnSpPr>
          <p:nvPr/>
        </p:nvCxnSpPr>
        <p:spPr>
          <a:xfrm>
            <a:off x="5992421" y="4531323"/>
            <a:ext cx="14679" cy="8013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A93A10-8D3A-50ED-4E10-D6EFB5B4381B}"/>
              </a:ext>
            </a:extLst>
          </p:cNvPr>
          <p:cNvSpPr txBox="1"/>
          <p:nvPr/>
        </p:nvSpPr>
        <p:spPr>
          <a:xfrm>
            <a:off x="5319401" y="5390537"/>
            <a:ext cx="1874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/>
              <a:t>WHAT TIME…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2ABF2E-108F-C358-D9E2-AFEE51A5F71E}"/>
              </a:ext>
            </a:extLst>
          </p:cNvPr>
          <p:cNvCxnSpPr>
            <a:cxnSpLocks/>
            <a:stCxn id="2" idx="3"/>
          </p:cNvCxnSpPr>
          <p:nvPr/>
        </p:nvCxnSpPr>
        <p:spPr>
          <a:xfrm flipH="1">
            <a:off x="2373854" y="4279389"/>
            <a:ext cx="2052982" cy="3361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A09F094-1593-003C-5A97-75A73C9A89F5}"/>
              </a:ext>
            </a:extLst>
          </p:cNvPr>
          <p:cNvSpPr txBox="1"/>
          <p:nvPr/>
        </p:nvSpPr>
        <p:spPr>
          <a:xfrm>
            <a:off x="1155902" y="4589161"/>
            <a:ext cx="187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397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28613"/>
            <a:ext cx="1095698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conversation. Pay attention to the highlighted words.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U7 L4">
            <a:hlinkClick r:id="" action="ppaction://media"/>
            <a:extLst>
              <a:ext uri="{FF2B5EF4-FFF2-40B4-BE49-F238E27FC236}">
                <a16:creationId xmlns:a16="http://schemas.microsoft.com/office/drawing/2014/main" id="{9C303FC8-CBE1-43DA-5B14-61922F321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0083" y="1645014"/>
            <a:ext cx="812800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5F593F-8913-D3B4-2977-B6BA8E72A339}"/>
              </a:ext>
            </a:extLst>
          </p:cNvPr>
          <p:cNvSpPr txBox="1"/>
          <p:nvPr/>
        </p:nvSpPr>
        <p:spPr>
          <a:xfrm>
            <a:off x="855994" y="2734987"/>
            <a:ext cx="9780295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/>
              <a:t>﻿A: </a:t>
            </a:r>
            <a:r>
              <a:rPr lang="en-US" sz="3600" dirty="0">
                <a:highlight>
                  <a:srgbClr val="FFFF00"/>
                </a:highlight>
              </a:rPr>
              <a:t>What</a:t>
            </a:r>
            <a:r>
              <a:rPr lang="en-US" sz="3600" dirty="0"/>
              <a:t>’s your </a:t>
            </a:r>
            <a:r>
              <a:rPr lang="en-US" sz="3600" dirty="0" err="1"/>
              <a:t>favourite</a:t>
            </a:r>
            <a:r>
              <a:rPr lang="en-US" sz="3600" dirty="0"/>
              <a:t> TV </a:t>
            </a:r>
            <a:r>
              <a:rPr lang="en-US" sz="3600" dirty="0" err="1"/>
              <a:t>programme</a:t>
            </a:r>
            <a:r>
              <a:rPr lang="en-US" sz="36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B: </a:t>
            </a:r>
            <a:r>
              <a:rPr lang="en-US" sz="3600" dirty="0"/>
              <a:t>The animal </a:t>
            </a:r>
            <a:r>
              <a:rPr lang="en-US" sz="3600" dirty="0" err="1"/>
              <a:t>programme</a:t>
            </a:r>
            <a:r>
              <a:rPr lang="en-US" sz="3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A: </a:t>
            </a:r>
            <a:r>
              <a:rPr lang="en-US" sz="3600" dirty="0">
                <a:highlight>
                  <a:srgbClr val="FFFF00"/>
                </a:highlight>
              </a:rPr>
              <a:t>Why</a:t>
            </a:r>
            <a:r>
              <a:rPr lang="en-US" sz="3600" dirty="0"/>
              <a:t> do you like it?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B: </a:t>
            </a:r>
            <a:r>
              <a:rPr lang="en-US" sz="3600" dirty="0"/>
              <a:t>Because I can see the animals in their real life.</a:t>
            </a:r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397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353873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a similar conversation about your favourite TV programme.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40887" y="134513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93672" y="12248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D8455-742B-5E93-7E1A-653A235CB8FE}"/>
              </a:ext>
            </a:extLst>
          </p:cNvPr>
          <p:cNvSpPr txBox="1"/>
          <p:nvPr/>
        </p:nvSpPr>
        <p:spPr>
          <a:xfrm>
            <a:off x="487066" y="160809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50B26-2593-32E9-1177-0461A678C1DD}"/>
              </a:ext>
            </a:extLst>
          </p:cNvPr>
          <p:cNvSpPr txBox="1"/>
          <p:nvPr/>
        </p:nvSpPr>
        <p:spPr>
          <a:xfrm>
            <a:off x="274064" y="1902903"/>
            <a:ext cx="7349608" cy="3616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i="1" u="sng" dirty="0">
                <a:solidFill>
                  <a:srgbClr val="0070C0"/>
                </a:solidFill>
                <a:effectLst/>
              </a:rPr>
              <a:t>For example: </a:t>
            </a:r>
          </a:p>
          <a:p>
            <a:pPr indent="-14414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u="none" strike="noStrike" dirty="0">
                <a:solidFill>
                  <a:srgbClr val="000000"/>
                </a:solidFill>
                <a:effectLst/>
              </a:rPr>
              <a:t>A: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What’s your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favourite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TV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programme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?</a:t>
            </a:r>
            <a:endParaRPr lang="en-US" sz="3200" dirty="0"/>
          </a:p>
          <a:p>
            <a:pPr indent="-14414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u="none" strike="noStrike" dirty="0">
                <a:solidFill>
                  <a:srgbClr val="000000"/>
                </a:solidFill>
                <a:effectLst/>
              </a:rPr>
              <a:t>B: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The sports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programme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</a:t>
            </a:r>
            <a:endParaRPr lang="en-US" sz="3200" b="0" dirty="0">
              <a:effectLst/>
            </a:endParaRPr>
          </a:p>
          <a:p>
            <a:pPr indent="-14414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u="none" strike="noStrike" dirty="0">
                <a:solidFill>
                  <a:srgbClr val="000000"/>
                </a:solidFill>
                <a:effectLst/>
              </a:rPr>
              <a:t>A: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Why do you like it?</a:t>
            </a:r>
            <a:endParaRPr lang="en-US" sz="3200" dirty="0"/>
          </a:p>
          <a:p>
            <a:pPr indent="-14414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u="none" strike="noStrike" dirty="0">
                <a:solidFill>
                  <a:srgbClr val="000000"/>
                </a:solidFill>
                <a:effectLst/>
              </a:rPr>
              <a:t>B: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Because I am a big fan of sports.</a:t>
            </a:r>
            <a:endParaRPr lang="en-US" sz="3200" b="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CD511-91F4-0ECA-8454-8E8A6CD86DDE}"/>
              </a:ext>
            </a:extLst>
          </p:cNvPr>
          <p:cNvSpPr txBox="1"/>
          <p:nvPr/>
        </p:nvSpPr>
        <p:spPr>
          <a:xfrm>
            <a:off x="6449457" y="3688040"/>
            <a:ext cx="5742543" cy="297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4414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u="none" strike="noStrike" dirty="0">
                <a:solidFill>
                  <a:srgbClr val="000000"/>
                </a:solidFill>
                <a:effectLst/>
              </a:rPr>
              <a:t>A: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What time is it on?</a:t>
            </a:r>
          </a:p>
          <a:p>
            <a:pPr indent="-14414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u="none" strike="noStrike" dirty="0">
                <a:solidFill>
                  <a:srgbClr val="000000"/>
                </a:solidFill>
                <a:effectLst/>
              </a:rPr>
              <a:t>B: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It’s on at 7:30 p.m. on VTV3.</a:t>
            </a:r>
            <a:endParaRPr lang="en-US" sz="3200" b="0" dirty="0">
              <a:effectLst/>
            </a:endParaRPr>
          </a:p>
          <a:p>
            <a:pPr indent="-14414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u="none" strike="noStrike" dirty="0">
                <a:solidFill>
                  <a:srgbClr val="000000"/>
                </a:solidFill>
                <a:effectLst/>
              </a:rPr>
              <a:t>A: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How often do you watch it?</a:t>
            </a:r>
            <a:endParaRPr lang="en-US" sz="3200" dirty="0"/>
          </a:p>
          <a:p>
            <a:pPr indent="-14414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u="none" strike="noStrike" dirty="0">
                <a:solidFill>
                  <a:srgbClr val="000000"/>
                </a:solidFill>
                <a:effectLst/>
              </a:rPr>
              <a:t>B: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I watch it every weekend.</a:t>
            </a:r>
            <a:endParaRPr lang="en-US" sz="3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05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1976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 PROGRAMMES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07297" y="114243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and complete the facts with the countries in the box.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464B3A2-CAA4-2E08-F0D6-0D7F9156EBCF}"/>
              </a:ext>
            </a:extLst>
          </p:cNvPr>
          <p:cNvSpPr/>
          <p:nvPr/>
        </p:nvSpPr>
        <p:spPr>
          <a:xfrm>
            <a:off x="266594" y="3114756"/>
            <a:ext cx="11658811" cy="35358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Facts</a:t>
            </a:r>
            <a:endParaRPr lang="en-US" sz="2800" b="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1.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Pokémon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cartoons are from ________.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2.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Bibi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________ shows international and Vietnamese cartoons.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3.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________, there was no TV on Thursdays before 1986.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4.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Discovery Channel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makes education fun for children in ________.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541934-FAE6-3D5B-D71D-EAA098FA3877}"/>
              </a:ext>
            </a:extLst>
          </p:cNvPr>
          <p:cNvSpPr/>
          <p:nvPr/>
        </p:nvSpPr>
        <p:spPr>
          <a:xfrm>
            <a:off x="1107297" y="2123475"/>
            <a:ext cx="10175469" cy="5539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>
                <a:solidFill>
                  <a:schemeClr val="bg1"/>
                </a:solidFill>
              </a:rPr>
              <a:t>The USA		Viet Nam		Japan			Iceland</a:t>
            </a:r>
          </a:p>
        </p:txBody>
      </p:sp>
    </p:spTree>
    <p:extLst>
      <p:ext uri="{BB962C8B-B14F-4D97-AF65-F5344CB8AC3E}">
        <p14:creationId xmlns:p14="http://schemas.microsoft.com/office/powerpoint/2010/main" val="1260140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07297" y="114243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and complete the facts with the countries in the box.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464B3A2-CAA4-2E08-F0D6-0D7F9156EBCF}"/>
              </a:ext>
            </a:extLst>
          </p:cNvPr>
          <p:cNvSpPr/>
          <p:nvPr/>
        </p:nvSpPr>
        <p:spPr>
          <a:xfrm>
            <a:off x="266594" y="3114756"/>
            <a:ext cx="11658811" cy="35358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Facts</a:t>
            </a:r>
            <a:endParaRPr lang="en-US" sz="2800" b="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1.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Pokémon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cartoons are from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Japan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2.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Bibi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________ shows international and Vietnamese cartoons.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3.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________, there was no TV on Thursdays before 1986.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4.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Discovery Channel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makes education fun for children in ________.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541934-FAE6-3D5B-D71D-EAA098FA3877}"/>
              </a:ext>
            </a:extLst>
          </p:cNvPr>
          <p:cNvSpPr/>
          <p:nvPr/>
        </p:nvSpPr>
        <p:spPr>
          <a:xfrm>
            <a:off x="1107297" y="2123475"/>
            <a:ext cx="10175469" cy="5539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>
                <a:solidFill>
                  <a:schemeClr val="bg1"/>
                </a:solidFill>
              </a:rPr>
              <a:t>The USA		Viet Nam					Iceland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F2363A-B46D-1103-1951-E00049EB828B}"/>
              </a:ext>
            </a:extLst>
          </p:cNvPr>
          <p:cNvSpPr txBox="1"/>
          <p:nvPr/>
        </p:nvSpPr>
        <p:spPr>
          <a:xfrm>
            <a:off x="487066" y="160809"/>
            <a:ext cx="51976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 PROGRAMMES</a:t>
            </a:r>
          </a:p>
        </p:txBody>
      </p:sp>
    </p:spTree>
    <p:extLst>
      <p:ext uri="{BB962C8B-B14F-4D97-AF65-F5344CB8AC3E}">
        <p14:creationId xmlns:p14="http://schemas.microsoft.com/office/powerpoint/2010/main" val="2105905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07297" y="114243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and complete the facts with the countries in the box.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464B3A2-CAA4-2E08-F0D6-0D7F9156EBCF}"/>
              </a:ext>
            </a:extLst>
          </p:cNvPr>
          <p:cNvSpPr/>
          <p:nvPr/>
        </p:nvSpPr>
        <p:spPr>
          <a:xfrm>
            <a:off x="266594" y="3114756"/>
            <a:ext cx="11658811" cy="35358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Facts</a:t>
            </a:r>
            <a:endParaRPr lang="en-US" sz="2800" b="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1.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Pokémon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cartoons are from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Japan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2.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Bibi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Viet Nam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shows international and Vietnamese cartoons.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3.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In ________, there was no TV on Thursdays before 1986.</a:t>
            </a:r>
          </a:p>
          <a:p>
            <a:pPr algn="l" fontAlgn="ctr">
              <a:lnSpc>
                <a:spcPct val="150000"/>
              </a:lnSpc>
            </a:pPr>
            <a:r>
              <a:rPr lang="en-US" sz="2800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4.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Discovery Channel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makes education fun for children in ________.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541934-FAE6-3D5B-D71D-EAA098FA3877}"/>
              </a:ext>
            </a:extLst>
          </p:cNvPr>
          <p:cNvSpPr/>
          <p:nvPr/>
        </p:nvSpPr>
        <p:spPr>
          <a:xfrm>
            <a:off x="1107297" y="2123475"/>
            <a:ext cx="10175469" cy="5539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>
                <a:solidFill>
                  <a:schemeClr val="bg1"/>
                </a:solidFill>
              </a:rPr>
              <a:t>The USA								Iceland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D63657-1969-EE20-B48B-F769C345024F}"/>
              </a:ext>
            </a:extLst>
          </p:cNvPr>
          <p:cNvSpPr txBox="1"/>
          <p:nvPr/>
        </p:nvSpPr>
        <p:spPr>
          <a:xfrm>
            <a:off x="487066" y="160809"/>
            <a:ext cx="51976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 PROGRAMMES</a:t>
            </a:r>
          </a:p>
        </p:txBody>
      </p:sp>
    </p:spTree>
    <p:extLst>
      <p:ext uri="{BB962C8B-B14F-4D97-AF65-F5344CB8AC3E}">
        <p14:creationId xmlns:p14="http://schemas.microsoft.com/office/powerpoint/2010/main" val="1299921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3837</TotalTime>
  <Words>807</Words>
  <Application>Microsoft Macintosh PowerPoint</Application>
  <PresentationFormat>Widescreen</PresentationFormat>
  <Paragraphs>132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Office User</cp:lastModifiedBy>
  <cp:revision>305</cp:revision>
  <dcterms:created xsi:type="dcterms:W3CDTF">2020-12-09T02:04:09Z</dcterms:created>
  <dcterms:modified xsi:type="dcterms:W3CDTF">2024-04-28T06:00:32Z</dcterms:modified>
</cp:coreProperties>
</file>