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FDA"/>
    <a:srgbClr val="87D5D9"/>
    <a:srgbClr val="53C3C9"/>
    <a:srgbClr val="F16649"/>
    <a:srgbClr val="F47A69"/>
    <a:srgbClr val="A3E7FF"/>
    <a:srgbClr val="0088EE"/>
    <a:srgbClr val="EDE4BC"/>
    <a:srgbClr val="EF00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434" autoAdjust="0"/>
  </p:normalViewPr>
  <p:slideViewPr>
    <p:cSldViewPr snapToGrid="0" showGuides="1">
      <p:cViewPr varScale="1">
        <p:scale>
          <a:sx n="59" d="100"/>
          <a:sy n="59" d="100"/>
        </p:scale>
        <p:origin x="76" y="136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6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0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5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7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6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3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2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7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2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1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52400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96" y="2273027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42" y="2269932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74840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1313" y="86787"/>
            <a:ext cx="6444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best two options to complete the sentences.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832941" y="1157167"/>
            <a:ext cx="2848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Vocabulary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147454" y="1755601"/>
            <a:ext cx="2111832" cy="461665"/>
            <a:chOff x="1230086" y="1785257"/>
            <a:chExt cx="2111832" cy="461665"/>
          </a:xfrm>
        </p:grpSpPr>
        <p:sp>
          <p:nvSpPr>
            <p:cNvPr id="80" name="TextBox 7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exciting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248410" y="1749263"/>
            <a:ext cx="1796143" cy="461665"/>
            <a:chOff x="1230086" y="1785257"/>
            <a:chExt cx="1796143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amazing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120752" y="1749263"/>
            <a:ext cx="2013849" cy="461665"/>
            <a:chOff x="1230086" y="1785257"/>
            <a:chExt cx="2013849" cy="461665"/>
          </a:xfrm>
        </p:grpSpPr>
        <p:sp>
          <p:nvSpPr>
            <p:cNvPr id="86" name="TextBox 8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long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212775" y="2300324"/>
            <a:ext cx="7180427" cy="461665"/>
            <a:chOff x="363373" y="2525685"/>
            <a:chExt cx="7180427" cy="461665"/>
          </a:xfrm>
        </p:grpSpPr>
        <p:grpSp>
          <p:nvGrpSpPr>
            <p:cNvPr id="89" name="Group 88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weather is              . </a:t>
                </a:r>
              </a:p>
            </p:txBody>
          </p:sp>
        </p:grpSp>
        <p:cxnSp>
          <p:nvCxnSpPr>
            <p:cNvPr id="90" name="Straight Connector 89"/>
            <p:cNvCxnSpPr/>
            <p:nvPr/>
          </p:nvCxnSpPr>
          <p:spPr>
            <a:xfrm>
              <a:off x="2780009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4158342" y="2778382"/>
            <a:ext cx="1796143" cy="461665"/>
            <a:chOff x="1230086" y="1785257"/>
            <a:chExt cx="1796143" cy="461665"/>
          </a:xfrm>
        </p:grpSpPr>
        <p:sp>
          <p:nvSpPr>
            <p:cNvPr id="96" name="TextBox 9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cold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085124" y="2772044"/>
            <a:ext cx="1796143" cy="461665"/>
            <a:chOff x="1230086" y="1785257"/>
            <a:chExt cx="1796143" cy="461665"/>
          </a:xfrm>
        </p:grpSpPr>
        <p:sp>
          <p:nvSpPr>
            <p:cNvPr id="99" name="TextBox 9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quiet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957465" y="2772044"/>
            <a:ext cx="2841162" cy="461665"/>
            <a:chOff x="1230086" y="1785257"/>
            <a:chExt cx="2841162" cy="461665"/>
          </a:xfrm>
        </p:grpSpPr>
        <p:sp>
          <p:nvSpPr>
            <p:cNvPr id="102" name="TextBox 10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sunny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212775" y="3312216"/>
            <a:ext cx="6574967" cy="470318"/>
            <a:chOff x="838203" y="3668444"/>
            <a:chExt cx="6574967" cy="470318"/>
          </a:xfrm>
        </p:grpSpPr>
        <p:grpSp>
          <p:nvGrpSpPr>
            <p:cNvPr id="105" name="Group 104"/>
            <p:cNvGrpSpPr/>
            <p:nvPr/>
          </p:nvGrpSpPr>
          <p:grpSpPr>
            <a:xfrm>
              <a:off x="838203" y="3668444"/>
              <a:ext cx="6574967" cy="470318"/>
              <a:chOff x="363373" y="4026312"/>
              <a:chExt cx="6574967" cy="470318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838203" y="4026312"/>
                <a:ext cx="61001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people are                .</a:t>
                </a:r>
              </a:p>
            </p:txBody>
          </p:sp>
        </p:grpSp>
        <p:cxnSp>
          <p:nvCxnSpPr>
            <p:cNvPr id="106" name="Straight Connector 105"/>
            <p:cNvCxnSpPr/>
            <p:nvPr/>
          </p:nvCxnSpPr>
          <p:spPr>
            <a:xfrm flipV="1">
              <a:off x="3298379" y="398416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4125683" y="3856575"/>
            <a:ext cx="3374583" cy="461665"/>
            <a:chOff x="1230086" y="1785257"/>
            <a:chExt cx="3374583" cy="461665"/>
          </a:xfrm>
        </p:grpSpPr>
        <p:sp>
          <p:nvSpPr>
            <p:cNvPr id="110" name="TextBox 10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friendly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932720" y="3850237"/>
            <a:ext cx="3002378" cy="461665"/>
            <a:chOff x="1230086" y="1785257"/>
            <a:chExt cx="3002378" cy="461665"/>
          </a:xfrm>
        </p:grpSpPr>
        <p:sp>
          <p:nvSpPr>
            <p:cNvPr id="113" name="TextBox 11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expensive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040403" y="3841584"/>
            <a:ext cx="2333698" cy="461665"/>
            <a:chOff x="1230086" y="1785257"/>
            <a:chExt cx="2333698" cy="461665"/>
          </a:xfrm>
        </p:grpSpPr>
        <p:sp>
          <p:nvSpPr>
            <p:cNvPr id="116" name="TextBox 11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helpful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4223660" y="4453491"/>
            <a:ext cx="6869272" cy="470318"/>
            <a:chOff x="685414" y="6027003"/>
            <a:chExt cx="6869272" cy="470318"/>
          </a:xfrm>
        </p:grpSpPr>
        <p:grpSp>
          <p:nvGrpSpPr>
            <p:cNvPr id="119" name="Group 118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buildings are               .</a:t>
                </a:r>
              </a:p>
            </p:txBody>
          </p:sp>
        </p:grpSp>
        <p:cxnSp>
          <p:nvCxnSpPr>
            <p:cNvPr id="120" name="Straight Connector 119"/>
            <p:cNvCxnSpPr/>
            <p:nvPr/>
          </p:nvCxnSpPr>
          <p:spPr>
            <a:xfrm flipV="1">
              <a:off x="337718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4132425" y="4954112"/>
            <a:ext cx="2688784" cy="461665"/>
            <a:chOff x="1230086" y="1785257"/>
            <a:chExt cx="2688784" cy="461665"/>
          </a:xfrm>
        </p:grpSpPr>
        <p:sp>
          <p:nvSpPr>
            <p:cNvPr id="124" name="TextBox 1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tall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935065" y="4937150"/>
            <a:ext cx="1711122" cy="461665"/>
            <a:chOff x="1230086" y="1785257"/>
            <a:chExt cx="1711122" cy="461665"/>
          </a:xfrm>
        </p:grpSpPr>
        <p:sp>
          <p:nvSpPr>
            <p:cNvPr id="127" name="TextBox 1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beautiful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8140445" y="4954111"/>
            <a:ext cx="1177730" cy="461665"/>
            <a:chOff x="1230086" y="1785257"/>
            <a:chExt cx="1177730" cy="461665"/>
          </a:xfrm>
        </p:grpSpPr>
        <p:sp>
          <p:nvSpPr>
            <p:cNvPr id="130" name="TextBox 1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11086" y="1785257"/>
              <a:ext cx="796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fast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180117" y="1298331"/>
            <a:ext cx="6973597" cy="470318"/>
            <a:chOff x="794659" y="707494"/>
            <a:chExt cx="6973597" cy="470318"/>
          </a:xfrm>
        </p:grpSpPr>
        <p:grpSp>
          <p:nvGrpSpPr>
            <p:cNvPr id="133" name="Group 132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135" name="TextBox 134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city is               .</a:t>
                </a:r>
                <a:endParaRPr lang="en-US" sz="2400" i="1"/>
              </a:p>
            </p:txBody>
          </p:sp>
        </p:grpSp>
        <p:cxnSp>
          <p:nvCxnSpPr>
            <p:cNvPr id="134" name="Straight Connector 133"/>
            <p:cNvCxnSpPr/>
            <p:nvPr/>
          </p:nvCxnSpPr>
          <p:spPr>
            <a:xfrm>
              <a:off x="26343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4234546" y="5542063"/>
            <a:ext cx="6869272" cy="470318"/>
            <a:chOff x="685414" y="6027003"/>
            <a:chExt cx="6869272" cy="470318"/>
          </a:xfrm>
        </p:grpSpPr>
        <p:grpSp>
          <p:nvGrpSpPr>
            <p:cNvPr id="138" name="Group 137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food is                .</a:t>
                </a:r>
              </a:p>
            </p:txBody>
          </p:sp>
        </p:grpSp>
        <p:cxnSp>
          <p:nvCxnSpPr>
            <p:cNvPr id="139" name="Straight Connector 138"/>
            <p:cNvCxnSpPr/>
            <p:nvPr/>
          </p:nvCxnSpPr>
          <p:spPr>
            <a:xfrm flipV="1">
              <a:off x="268049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4143311" y="6042684"/>
            <a:ext cx="2688784" cy="461665"/>
            <a:chOff x="1230086" y="1785257"/>
            <a:chExt cx="2688784" cy="461665"/>
          </a:xfrm>
        </p:grpSpPr>
        <p:sp>
          <p:nvSpPr>
            <p:cNvPr id="143" name="TextBox 14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cute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5945951" y="6025722"/>
            <a:ext cx="1711122" cy="461665"/>
            <a:chOff x="1230086" y="1785257"/>
            <a:chExt cx="1711122" cy="461665"/>
          </a:xfrm>
        </p:grpSpPr>
        <p:sp>
          <p:nvSpPr>
            <p:cNvPr id="146" name="TextBox 14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delicious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8151331" y="6042683"/>
            <a:ext cx="1330126" cy="461665"/>
            <a:chOff x="1230086" y="1785257"/>
            <a:chExt cx="1330126" cy="461665"/>
          </a:xfrm>
        </p:grpSpPr>
        <p:sp>
          <p:nvSpPr>
            <p:cNvPr id="149" name="TextBox 14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611086" y="1785257"/>
              <a:ext cx="949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good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4141958" y="179096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53326" y="1764189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139938" y="279345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957465" y="2766129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4134234" y="385812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8045194" y="384604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158629" y="496276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5916783" y="495345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5973150" y="604268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8140445" y="604268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7" grpId="0" animBg="1"/>
      <p:bldP spid="78" grpId="0" animBg="1"/>
      <p:bldP spid="94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1397" y="189061"/>
            <a:ext cx="76084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in the box under their pictures.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94614" y="4496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82" y="2478416"/>
            <a:ext cx="2331696" cy="1554464"/>
          </a:xfrm>
          <a:prstGeom prst="round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30" y="2494780"/>
            <a:ext cx="2079569" cy="1538101"/>
          </a:xfrm>
          <a:prstGeom prst="round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99" y="4649862"/>
            <a:ext cx="2258063" cy="1631718"/>
          </a:xfrm>
          <a:prstGeom prst="round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01" y="4649862"/>
            <a:ext cx="2340429" cy="1645812"/>
          </a:xfrm>
          <a:prstGeom prst="round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154963" y="403579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629793" y="434282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95806" y="401942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570636" y="4326462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54450" y="62800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629793" y="660497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95806" y="62815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570636" y="6588615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051355" y="1141000"/>
            <a:ext cx="6089293" cy="864428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67357" y="1195426"/>
            <a:ext cx="114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beach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67357" y="1543763"/>
            <a:ext cx="114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palace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61475" y="1195425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river bank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61475" y="1543763"/>
            <a:ext cx="207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night market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10801" y="1195426"/>
            <a:ext cx="124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towers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10801" y="1543763"/>
            <a:ext cx="165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postcard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45" y="2478417"/>
            <a:ext cx="2079569" cy="1541010"/>
          </a:xfrm>
          <a:prstGeom prst="round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69" y="4535631"/>
            <a:ext cx="2588658" cy="1975233"/>
          </a:xfrm>
          <a:prstGeom prst="round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975921" y="403579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8450751" y="434282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975921" y="62979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8450751" y="660497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440909" y="4019428"/>
            <a:ext cx="114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beach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36547" y="6278428"/>
            <a:ext cx="114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palace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385039" y="4019428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river bank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40828" y="6293484"/>
            <a:ext cx="207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night market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55519" y="4019428"/>
            <a:ext cx="124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towers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359297" y="6278427"/>
            <a:ext cx="165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postcard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0651" y="66330"/>
            <a:ext cx="6259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 in the box.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609202" y="2656031"/>
            <a:ext cx="6973597" cy="470318"/>
            <a:chOff x="363373" y="1262747"/>
            <a:chExt cx="6973597" cy="470318"/>
          </a:xfrm>
        </p:grpSpPr>
        <p:sp>
          <p:nvSpPr>
            <p:cNvPr id="24" name="TextBox 2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Hey Phong. You’re wearing my hat. It’s not              .</a:t>
              </a:r>
              <a:endParaRPr lang="en-US" sz="2400" i="1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8422181" y="29829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609201" y="3313186"/>
            <a:ext cx="6273542" cy="830997"/>
            <a:chOff x="369902" y="2142097"/>
            <a:chExt cx="6273542" cy="830997"/>
          </a:xfrm>
        </p:grpSpPr>
        <p:sp>
          <p:nvSpPr>
            <p:cNvPr id="29" name="TextBox 2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4733" y="2142097"/>
              <a:ext cx="57987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We’re looking for </a:t>
              </a:r>
              <a:r>
                <a:rPr lang="en-US" sz="2400" dirty="0" err="1"/>
                <a:t>Mr</a:t>
              </a:r>
              <a:r>
                <a:rPr lang="en-US" sz="2400" dirty="0"/>
                <a:t> and </a:t>
              </a:r>
              <a:r>
                <a:rPr lang="en-US" sz="2400" dirty="0" err="1"/>
                <a:t>Mrs</a:t>
              </a:r>
              <a:r>
                <a:rPr lang="en-US" sz="2400" dirty="0"/>
                <a:t> Smith’s house. Is that               ?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4027727" y="400967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2609202" y="4231613"/>
            <a:ext cx="7460085" cy="461665"/>
            <a:chOff x="369902" y="2142097"/>
            <a:chExt cx="7460085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6985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This is my drawing. It’s              .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5983775" y="455798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609202" y="4856115"/>
            <a:ext cx="7180427" cy="830997"/>
            <a:chOff x="369902" y="2142097"/>
            <a:chExt cx="7180427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44733" y="2142097"/>
              <a:ext cx="67055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This is your room.                is next door. So call us if you need anything.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5443356" y="518248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32941" y="1157167"/>
            <a:ext cx="2848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Vocabulary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11279" y="1797927"/>
            <a:ext cx="6089293" cy="587497"/>
            <a:chOff x="1527353" y="1623750"/>
            <a:chExt cx="6089293" cy="587497"/>
          </a:xfrm>
        </p:grpSpPr>
        <p:grpSp>
          <p:nvGrpSpPr>
            <p:cNvPr id="42" name="Group 41"/>
            <p:cNvGrpSpPr/>
            <p:nvPr/>
          </p:nvGrpSpPr>
          <p:grpSpPr>
            <a:xfrm>
              <a:off x="1527353" y="1623750"/>
              <a:ext cx="6089293" cy="587497"/>
              <a:chOff x="200084" y="1164346"/>
              <a:chExt cx="6089293" cy="587497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200084" y="1164346"/>
                <a:ext cx="6089293" cy="587497"/>
              </a:xfrm>
              <a:prstGeom prst="roundRect">
                <a:avLst>
                  <a:gd name="adj" fmla="val 16116"/>
                </a:avLst>
              </a:prstGeom>
              <a:solidFill>
                <a:srgbClr val="A3E7FF"/>
              </a:solidFill>
              <a:ln>
                <a:solidFill>
                  <a:srgbClr val="A3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32762" y="1224209"/>
                <a:ext cx="958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theirs</a:t>
                </a: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2801002" y="1683613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hers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041973" y="1683613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82944" y="1680186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mine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523915" y="1676759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ours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609202" y="5873948"/>
            <a:ext cx="7460085" cy="461665"/>
            <a:chOff x="369902" y="2142097"/>
            <a:chExt cx="7460085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3" y="2142097"/>
              <a:ext cx="6985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Sue doesn’t need to borrow my pen. She’s got              .</a:t>
              </a:r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8883239" y="620031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446025" y="2665863"/>
            <a:ext cx="866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yours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27727" y="3682518"/>
            <a:ext cx="89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theirs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28706" y="4225872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mine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14297" y="4850374"/>
            <a:ext cx="772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Ours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975168" y="5873948"/>
            <a:ext cx="72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hers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/>
      <p:bldP spid="45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9204" y="42732"/>
            <a:ext cx="77127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sentences and correct the underlined words.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09202" y="1785814"/>
            <a:ext cx="6973597" cy="470318"/>
            <a:chOff x="794659" y="707494"/>
            <a:chExt cx="6973597" cy="470318"/>
          </a:xfrm>
        </p:grpSpPr>
        <p:grpSp>
          <p:nvGrpSpPr>
            <p:cNvPr id="17" name="Group 16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Bangkok is an exciting city. I love it’s people</a:t>
                </a:r>
                <a:endParaRPr lang="en-US" sz="2400" i="1" dirty="0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5442869" y="1077918"/>
              <a:ext cx="365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609201" y="2577439"/>
            <a:ext cx="6785170" cy="830997"/>
            <a:chOff x="363373" y="2525685"/>
            <a:chExt cx="6785170" cy="830997"/>
          </a:xfrm>
        </p:grpSpPr>
        <p:grpSp>
          <p:nvGrpSpPr>
            <p:cNvPr id="22" name="Group 21"/>
            <p:cNvGrpSpPr/>
            <p:nvPr/>
          </p:nvGrpSpPr>
          <p:grpSpPr>
            <a:xfrm>
              <a:off x="363373" y="2525685"/>
              <a:ext cx="6785170" cy="830997"/>
              <a:chOff x="369902" y="2142097"/>
              <a:chExt cx="6785170" cy="830997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44733" y="2142097"/>
                <a:ext cx="63103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We are watching the sunrise at Angkor Wat with ours local friends.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943699" y="3272872"/>
              <a:ext cx="5486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609202" y="3724465"/>
            <a:ext cx="7743113" cy="461665"/>
            <a:chOff x="363373" y="2525685"/>
            <a:chExt cx="7460085" cy="461665"/>
          </a:xfrm>
        </p:grpSpPr>
        <p:grpSp>
          <p:nvGrpSpPr>
            <p:cNvPr id="27" name="Group 26"/>
            <p:cNvGrpSpPr/>
            <p:nvPr/>
          </p:nvGrpSpPr>
          <p:grpSpPr>
            <a:xfrm>
              <a:off x="363373" y="2525685"/>
              <a:ext cx="7460085" cy="461665"/>
              <a:chOff x="369902" y="2142097"/>
              <a:chExt cx="7460085" cy="461665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44733" y="2142097"/>
                <a:ext cx="6985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Discover Beijing and Shanghai through theirs food tours.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78192" y="2893416"/>
              <a:ext cx="616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609202" y="4510331"/>
            <a:ext cx="7180427" cy="461665"/>
            <a:chOff x="363373" y="2525685"/>
            <a:chExt cx="7180427" cy="461665"/>
          </a:xfrm>
        </p:grpSpPr>
        <p:grpSp>
          <p:nvGrpSpPr>
            <p:cNvPr id="32" name="Group 31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Visit Hue and try your food.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3128459" y="2884714"/>
              <a:ext cx="5486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609202" y="5338620"/>
            <a:ext cx="7460085" cy="461665"/>
            <a:chOff x="363373" y="2525685"/>
            <a:chExt cx="7460085" cy="461665"/>
          </a:xfrm>
        </p:grpSpPr>
        <p:grpSp>
          <p:nvGrpSpPr>
            <p:cNvPr id="37" name="Group 36"/>
            <p:cNvGrpSpPr/>
            <p:nvPr/>
          </p:nvGrpSpPr>
          <p:grpSpPr>
            <a:xfrm>
              <a:off x="363373" y="2525685"/>
              <a:ext cx="7460085" cy="461665"/>
              <a:chOff x="369902" y="2142097"/>
              <a:chExt cx="7460085" cy="4616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44733" y="2142097"/>
                <a:ext cx="6985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Venice is your city and Jakarta is our.</a:t>
                </a: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5055127" y="2884714"/>
              <a:ext cx="365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204486" y="2146395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5910" y="3307931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55208" y="4069067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their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33458" y="4869360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18415" y="5712731"/>
            <a:ext cx="73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83" y="41342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01" y="-19218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86" y="-19218"/>
            <a:ext cx="2569029" cy="1976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41770" y="1956959"/>
            <a:ext cx="2982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>
                <a:latin typeface="Comic Sans MS" panose="030F0702030302020204" pitchFamily="66" charset="0"/>
              </a:rPr>
              <a:t>Make a report of your findings and present it to the class.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2500" y="870995"/>
            <a:ext cx="298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Work in groups.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6302" y="1328053"/>
            <a:ext cx="4119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2200" b="1"/>
              <a:t>Choose one city in the world you would like to visit.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2200" b="1"/>
              <a:t>Find necessary information for your visit.</a:t>
            </a:r>
          </a:p>
        </p:txBody>
      </p:sp>
    </p:spTree>
    <p:extLst>
      <p:ext uri="{BB962C8B-B14F-4D97-AF65-F5344CB8AC3E}">
        <p14:creationId xmlns:p14="http://schemas.microsoft.com/office/powerpoint/2010/main" val="369701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83" y="41342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01" y="-19218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86" y="-19218"/>
            <a:ext cx="2569029" cy="1976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41770" y="1956959"/>
            <a:ext cx="2982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>
                <a:latin typeface="Comic Sans MS" panose="030F0702030302020204" pitchFamily="66" charset="0"/>
              </a:rPr>
              <a:t>Make a report of your findings and present it to the class.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2500" y="870995"/>
            <a:ext cx="298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Suggestions: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6301" y="1381542"/>
            <a:ext cx="43156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What city is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Where is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How can you go there?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What’s the weather like there?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What would you like to see and do there?</a:t>
            </a:r>
          </a:p>
        </p:txBody>
      </p:sp>
    </p:spTree>
    <p:extLst>
      <p:ext uri="{BB962C8B-B14F-4D97-AF65-F5344CB8AC3E}">
        <p14:creationId xmlns:p14="http://schemas.microsoft.com/office/powerpoint/2010/main" val="224079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187809"/>
              </p:ext>
            </p:extLst>
          </p:nvPr>
        </p:nvGraphicFramePr>
        <p:xfrm>
          <a:off x="1524000" y="1277257"/>
          <a:ext cx="9144000" cy="43034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use the words related to cities and landmarks.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pronounce the sounds /</a:t>
                      </a:r>
                      <a:r>
                        <a:rPr lang="en-US" sz="2400" dirty="0" err="1"/>
                        <a:t>əʊ</a:t>
                      </a:r>
                      <a:r>
                        <a:rPr lang="en-US" sz="2400" dirty="0"/>
                        <a:t>/ and /</a:t>
                      </a:r>
                      <a:r>
                        <a:rPr lang="en-US" sz="2400" dirty="0" err="1"/>
                        <a:t>aʊ</a:t>
                      </a:r>
                      <a:r>
                        <a:rPr lang="en-US" sz="2400" dirty="0"/>
                        <a:t>/ correctly.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possessive adjectives and possessive pronouns.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express exclamations with </a:t>
                      </a:r>
                      <a:r>
                        <a:rPr lang="en-US" sz="2400" i="1"/>
                        <a:t>What</a:t>
                      </a:r>
                      <a:r>
                        <a:rPr lang="en-US" sz="24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a holiday postcard.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a city.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to a description of a city.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holiday postcard.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462683" y="1963270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462683" y="2862612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462683" y="3797576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462683" y="4713445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455443" y="242880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455443" y="3328148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55443" y="4255510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62683" y="516391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465984" y="193361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3909" y="236529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3909" y="281545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7263" y="325468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0617" y="373687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94096" y="419114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6160" y="464541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30608" y="508526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990861" y="196327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004291" y="2422015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976162" y="2861483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004291" y="3310717"/>
            <a:ext cx="640080" cy="391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990861" y="3780713"/>
            <a:ext cx="640080" cy="37705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004291" y="4255510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976406" y="471688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990861" y="5166114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697046" y="1963270"/>
            <a:ext cx="94047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697046" y="2422015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9735759" y="2861483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763888" y="3310717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719762" y="3780713"/>
            <a:ext cx="85365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731438" y="4255510"/>
            <a:ext cx="85541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9736003" y="4716880"/>
            <a:ext cx="82296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9750458" y="5166114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05758" y="193651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97914" y="238143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54615" y="286081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42767" y="330601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62767" y="374517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62767" y="420664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47842" y="466300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47842" y="512381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79035" y="19239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66262" y="236338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79035" y="285574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60404" y="331396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73834" y="376318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95015" y="419942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80947" y="465999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57921" y="512381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5" grpId="0"/>
      <p:bldP spid="5" grpId="1"/>
      <p:bldP spid="5" grpId="2"/>
      <p:bldP spid="5" grpId="3"/>
      <p:bldP spid="5" grpId="4"/>
      <p:bldP spid="6" grpId="0"/>
      <p:bldP spid="6" grpId="1"/>
      <p:bldP spid="6" grpId="2"/>
      <p:bldP spid="6" grpId="3"/>
      <p:bldP spid="6" grpId="4"/>
      <p:bldP spid="7" grpId="0"/>
      <p:bldP spid="7" grpId="1"/>
      <p:bldP spid="7" grpId="2"/>
      <p:bldP spid="7" grpId="3"/>
      <p:bldP spid="7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0" grpId="0"/>
      <p:bldP spid="10" grpId="1"/>
      <p:bldP spid="10" grpId="2"/>
      <p:bldP spid="10" grpId="3"/>
      <p:bldP spid="10" grpId="4"/>
      <p:bldP spid="11" grpId="0"/>
      <p:bldP spid="11" grpId="1"/>
      <p:bldP spid="11" grpId="2"/>
      <p:bldP spid="11" grpId="3"/>
      <p:bldP spid="11" grpId="4"/>
      <p:bldP spid="12" grpId="0"/>
      <p:bldP spid="12" grpId="1"/>
      <p:bldP spid="12" grpId="2"/>
      <p:bldP spid="12" grpId="3"/>
      <p:bldP spid="12" grpId="4"/>
      <p:bldP spid="13" grpId="0"/>
      <p:bldP spid="13" grpId="1"/>
      <p:bldP spid="13" grpId="2"/>
      <p:bldP spid="13" grpId="3"/>
      <p:bldP spid="13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6" grpId="0"/>
      <p:bldP spid="16" grpId="1"/>
      <p:bldP spid="16" grpId="2"/>
      <p:bldP spid="16" grpId="3"/>
      <p:bldP spid="16" grpId="4"/>
      <p:bldP spid="17" grpId="0"/>
      <p:bldP spid="17" grpId="1"/>
      <p:bldP spid="17" grpId="2"/>
      <p:bldP spid="17" grpId="3"/>
      <p:bldP spid="17" grpId="4"/>
      <p:bldP spid="18" grpId="0"/>
      <p:bldP spid="18" grpId="1"/>
      <p:bldP spid="18" grpId="2"/>
      <p:bldP spid="18" grpId="3"/>
      <p:bldP spid="18" grpId="4"/>
      <p:bldP spid="19" grpId="0"/>
      <p:bldP spid="19" grpId="1"/>
      <p:bldP spid="19" grpId="2"/>
      <p:bldP spid="19" grpId="3"/>
      <p:bldP spid="19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2" grpId="0"/>
      <p:bldP spid="22" grpId="1"/>
      <p:bldP spid="22" grpId="2"/>
      <p:bldP spid="22" grpId="3"/>
      <p:bldP spid="22" grpId="4"/>
      <p:bldP spid="23" grpId="0"/>
      <p:bldP spid="23" grpId="1"/>
      <p:bldP spid="23" grpId="2"/>
      <p:bldP spid="23" grpId="3"/>
      <p:bldP spid="23" grpId="4"/>
      <p:bldP spid="24" grpId="0"/>
      <p:bldP spid="24" grpId="1"/>
      <p:bldP spid="24" grpId="2"/>
      <p:bldP spid="24" grpId="3"/>
      <p:bldP spid="24" grpId="4"/>
      <p:bldP spid="25" grpId="0"/>
      <p:bldP spid="25" grpId="1"/>
      <p:bldP spid="25" grpId="2"/>
      <p:bldP spid="25" grpId="3"/>
      <p:bldP spid="25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67" y="3490845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48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83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1135</TotalTime>
  <Words>462</Words>
  <Application>Microsoft Office PowerPoint</Application>
  <PresentationFormat>Widescreen</PresentationFormat>
  <Paragraphs>146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DUY</cp:lastModifiedBy>
  <cp:revision>85</cp:revision>
  <dcterms:created xsi:type="dcterms:W3CDTF">2020-12-09T02:04:09Z</dcterms:created>
  <dcterms:modified xsi:type="dcterms:W3CDTF">2022-02-28T11:21:51Z</dcterms:modified>
</cp:coreProperties>
</file>