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276" r:id="rId4"/>
    <p:sldId id="258" r:id="rId5"/>
    <p:sldId id="273" r:id="rId6"/>
    <p:sldId id="260" r:id="rId7"/>
    <p:sldId id="293" r:id="rId8"/>
    <p:sldId id="261" r:id="rId9"/>
    <p:sldId id="294" r:id="rId10"/>
    <p:sldId id="277" r:id="rId11"/>
    <p:sldId id="262" r:id="rId12"/>
    <p:sldId id="292" r:id="rId13"/>
    <p:sldId id="304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BDC"/>
    <a:srgbClr val="C39BE1"/>
    <a:srgbClr val="A6DBE8"/>
    <a:srgbClr val="FBDFEB"/>
    <a:srgbClr val="62C8CE"/>
    <a:srgbClr val="C0E6EA"/>
    <a:srgbClr val="FFF200"/>
    <a:srgbClr val="7F7F7F"/>
    <a:srgbClr val="5ABDD4"/>
    <a:srgbClr val="2A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204" y="56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6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25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98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61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4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06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96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2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91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99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2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" Target="slide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jpeg"/><Relationship Id="rId11" Type="http://schemas.openxmlformats.org/officeDocument/2006/relationships/slide" Target="slide8.xml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" Target="slide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32061" y="1766455"/>
            <a:ext cx="6203373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What is the name of the sport / game?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How many players are there?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How often do you play it?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What equipment does it need?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Why do you like it?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69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9" y="1583006"/>
            <a:ext cx="7920038" cy="50188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9253C1-7E5A-45ED-A670-54A84936B08B}"/>
              </a:ext>
            </a:extLst>
          </p:cNvPr>
          <p:cNvSpPr/>
          <p:nvPr/>
        </p:nvSpPr>
        <p:spPr>
          <a:xfrm>
            <a:off x="1266825" y="1838325"/>
            <a:ext cx="7103446" cy="426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usually play badminton after school with my friend because to play this sport we need two players. I play badminton three times a week. To play badminton, I need two racquets and one shuttlecock</a:t>
            </a:r>
            <a:r>
              <a:rPr lang="en-US" b="0" i="0" dirty="0">
                <a:solidFill>
                  <a:srgbClr val="000000"/>
                </a:solidFill>
                <a:effectLst/>
                <a:latin typeface="OpenSans"/>
              </a:rPr>
              <a:t>.</a:t>
            </a: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6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DRPC187">
            <a:extLst>
              <a:ext uri="{FF2B5EF4-FFF2-40B4-BE49-F238E27FC236}">
                <a16:creationId xmlns:a16="http://schemas.microsoft.com/office/drawing/2014/main" id="{A202C2CC-C2DA-42DA-9C6E-279F1B7A5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064419"/>
            <a:ext cx="6229350" cy="40005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>
            <a:extLst>
              <a:ext uri="{FF2B5EF4-FFF2-40B4-BE49-F238E27FC236}">
                <a16:creationId xmlns:a16="http://schemas.microsoft.com/office/drawing/2014/main" id="{9BA9422E-0C7A-43D2-8773-88036A354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1200150"/>
            <a:ext cx="4857750" cy="800100"/>
          </a:xfrm>
          <a:prstGeom prst="ellipseRibbon">
            <a:avLst>
              <a:gd name="adj1" fmla="val 25000"/>
              <a:gd name="adj2" fmla="val 69704"/>
              <a:gd name="adj3" fmla="val 12500"/>
            </a:avLst>
          </a:prstGeom>
          <a:solidFill>
            <a:srgbClr val="0000CC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500" b="1">
                <a:solidFill>
                  <a:srgbClr val="FFFFFF"/>
                </a:solidFill>
                <a:latin typeface=".VnTime" pitchFamily="34" charset="0"/>
              </a:rPr>
              <a:t>Homework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8D3C0E01-D2B2-4B4A-9226-48264DAFC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063" y="2671762"/>
            <a:ext cx="5857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 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Looking back.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395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0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183809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pic>
        <p:nvPicPr>
          <p:cNvPr id="2" name="B2_12">
            <a:hlinkClick r:id="" action="ppaction://media"/>
            <a:extLst>
              <a:ext uri="{FF2B5EF4-FFF2-40B4-BE49-F238E27FC236}">
                <a16:creationId xmlns:a16="http://schemas.microsoft.com/office/drawing/2014/main" id="{F62B4394-8176-4BBE-8C17-12E947FAE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6256" y="223064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F1B93B-3035-42BC-B3C7-3F49BF3F3CC0}"/>
              </a:ext>
            </a:extLst>
          </p:cNvPr>
          <p:cNvSpPr txBox="1"/>
          <p:nvPr/>
        </p:nvSpPr>
        <p:spPr>
          <a:xfrm>
            <a:off x="1689677" y="2147292"/>
            <a:ext cx="4888346" cy="11918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00B050"/>
                </a:solidFill>
                <a:effectLst/>
              </a:rPr>
              <a:t>The listening passages are about Hai and Alice.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8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5F7513B6-593F-4317-9EA3-43412BAC0C7E}"/>
              </a:ext>
            </a:extLst>
          </p:cNvPr>
          <p:cNvSpPr/>
          <p:nvPr/>
        </p:nvSpPr>
        <p:spPr>
          <a:xfrm>
            <a:off x="3684494" y="6226825"/>
            <a:ext cx="1775012" cy="578224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I like watching sport on TV. My hobby is playing chess. My friend and I play chess every Saturday.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245" y="81119"/>
            <a:ext cx="7906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567471"/>
              </p:ext>
            </p:extLst>
          </p:nvPr>
        </p:nvGraphicFramePr>
        <p:xfrm>
          <a:off x="621722" y="1163500"/>
          <a:ext cx="7900555" cy="51342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59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The passages are about two sportsmen.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Hai goes cycling at the weekend.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Hai’s favourite sport is karate.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doesn’t like doing sport very much.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plays computer games every 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B2_13">
            <a:hlinkClick r:id="" action="ppaction://media"/>
            <a:extLst>
              <a:ext uri="{FF2B5EF4-FFF2-40B4-BE49-F238E27FC236}">
                <a16:creationId xmlns:a16="http://schemas.microsoft.com/office/drawing/2014/main" id="{7596677F-8B5B-4EC8-864C-A35AF9962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9088" y="511231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755CCFBB-FC88-4747-B9D1-9C41D35C8C3F}"/>
              </a:ext>
            </a:extLst>
          </p:cNvPr>
          <p:cNvSpPr/>
          <p:nvPr/>
        </p:nvSpPr>
        <p:spPr>
          <a:xfrm>
            <a:off x="3855775" y="638088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B12151-2C92-4298-BDA1-AEB9467CDE62}"/>
              </a:ext>
            </a:extLst>
          </p:cNvPr>
          <p:cNvSpPr txBox="1"/>
          <p:nvPr/>
        </p:nvSpPr>
        <p:spPr>
          <a:xfrm>
            <a:off x="7897090" y="202246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82ED8-A260-474F-B47E-B7A7BF1E164F}"/>
              </a:ext>
            </a:extLst>
          </p:cNvPr>
          <p:cNvSpPr txBox="1"/>
          <p:nvPr/>
        </p:nvSpPr>
        <p:spPr>
          <a:xfrm>
            <a:off x="7093527" y="2905780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26E3A-5CFE-4166-9434-9FDF0C23C342}"/>
              </a:ext>
            </a:extLst>
          </p:cNvPr>
          <p:cNvSpPr txBox="1"/>
          <p:nvPr/>
        </p:nvSpPr>
        <p:spPr>
          <a:xfrm>
            <a:off x="7093527" y="385110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8A6DA0-BC73-4DFD-9836-DFA16B27E3AF}"/>
              </a:ext>
            </a:extLst>
          </p:cNvPr>
          <p:cNvSpPr txBox="1"/>
          <p:nvPr/>
        </p:nvSpPr>
        <p:spPr>
          <a:xfrm>
            <a:off x="7081418" y="4740145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AA517-BD42-4264-AD8E-570765E743BA}"/>
              </a:ext>
            </a:extLst>
          </p:cNvPr>
          <p:cNvSpPr txBox="1"/>
          <p:nvPr/>
        </p:nvSpPr>
        <p:spPr>
          <a:xfrm>
            <a:off x="7897090" y="5582204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often go cycling with my dad at the weekend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But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my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 sport is karate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don't like doing sport very much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, but I like watching sport on TV. My hobby is playing chess. My friend and I play chess every Saturday.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sometimes play computer games, too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3722" y="12645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18553" y="1258067"/>
            <a:ext cx="1372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3722" y="218545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43722" y="3088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18552" y="3079968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_______ likes watching sport on TV.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43723" y="400711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18552" y="3998463"/>
            <a:ext cx="1651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Alice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18553" y="2194104"/>
            <a:ext cx="401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</a:t>
            </a:r>
            <a:r>
              <a:rPr lang="en-US" sz="2400" dirty="0" err="1"/>
              <a:t>practises</a:t>
            </a:r>
            <a:r>
              <a:rPr lang="en-US" sz="2400" dirty="0"/>
              <a:t> karate at the club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" y="4978998"/>
            <a:ext cx="1651634" cy="1101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45" y="4978998"/>
            <a:ext cx="2391010" cy="1040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30" y="4978998"/>
            <a:ext cx="1798314" cy="1203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19" y="4935410"/>
            <a:ext cx="1952396" cy="1301597"/>
          </a:xfrm>
          <a:prstGeom prst="rect">
            <a:avLst/>
          </a:prstGeom>
        </p:spPr>
      </p:pic>
      <p:pic>
        <p:nvPicPr>
          <p:cNvPr id="9" name="B2_14">
            <a:hlinkClick r:id="" action="ppaction://media"/>
            <a:extLst>
              <a:ext uri="{FF2B5EF4-FFF2-40B4-BE49-F238E27FC236}">
                <a16:creationId xmlns:a16="http://schemas.microsoft.com/office/drawing/2014/main" id="{C222FCC2-47A8-4C77-9FB7-8C12E3E8A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49106" y="471041"/>
            <a:ext cx="487363" cy="487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A75A84-AD27-4AF2-9505-BE0A4FCAFA53}"/>
              </a:ext>
            </a:extLst>
          </p:cNvPr>
          <p:cNvSpPr txBox="1"/>
          <p:nvPr/>
        </p:nvSpPr>
        <p:spPr>
          <a:xfrm>
            <a:off x="2109355" y="1255650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at school.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A6156B-74EB-465D-AB20-3B9A828B4D0E}"/>
              </a:ext>
            </a:extLst>
          </p:cNvPr>
          <p:cNvSpPr txBox="1"/>
          <p:nvPr/>
        </p:nvSpPr>
        <p:spPr>
          <a:xfrm>
            <a:off x="2100118" y="1260275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volleyball</a:t>
            </a:r>
            <a:r>
              <a:rPr lang="en-US" sz="2400" dirty="0"/>
              <a:t> at school.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1AFEA2-7DD9-41A9-B290-B8F058845A6D}"/>
              </a:ext>
            </a:extLst>
          </p:cNvPr>
          <p:cNvSpPr txBox="1"/>
          <p:nvPr/>
        </p:nvSpPr>
        <p:spPr>
          <a:xfrm>
            <a:off x="4781893" y="2188502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times a week.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7CE94-C474-4C99-B688-52F25D7A22EE}"/>
              </a:ext>
            </a:extLst>
          </p:cNvPr>
          <p:cNvSpPr txBox="1"/>
          <p:nvPr/>
        </p:nvSpPr>
        <p:spPr>
          <a:xfrm>
            <a:off x="4810876" y="2191585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three</a:t>
            </a:r>
            <a:r>
              <a:rPr lang="en-US" sz="2400" dirty="0"/>
              <a:t> times a week.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CDB95A-D40D-4ECD-8909-499419B84D2C}"/>
              </a:ext>
            </a:extLst>
          </p:cNvPr>
          <p:cNvSpPr txBox="1"/>
          <p:nvPr/>
        </p:nvSpPr>
        <p:spPr>
          <a:xfrm>
            <a:off x="918552" y="3071074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Alice</a:t>
            </a:r>
            <a:r>
              <a:rPr lang="en-US" sz="2400" dirty="0"/>
              <a:t> likes watching sport on TV.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137CC0-0ECE-4C3B-8D95-323D02A0B2AF}"/>
              </a:ext>
            </a:extLst>
          </p:cNvPr>
          <p:cNvSpPr txBox="1"/>
          <p:nvPr/>
        </p:nvSpPr>
        <p:spPr>
          <a:xfrm>
            <a:off x="2275641" y="3997972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every Saturday.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E92FF9-641E-4D12-852C-5FC5C715727F}"/>
              </a:ext>
            </a:extLst>
          </p:cNvPr>
          <p:cNvSpPr txBox="1"/>
          <p:nvPr/>
        </p:nvSpPr>
        <p:spPr>
          <a:xfrm>
            <a:off x="2275641" y="4007115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chess </a:t>
            </a:r>
            <a:r>
              <a:rPr lang="en-US" sz="2400" dirty="0"/>
              <a:t>every Saturday.</a:t>
            </a:r>
          </a:p>
        </p:txBody>
      </p:sp>
      <p:sp>
        <p:nvSpPr>
          <p:cNvPr id="30" name="Rounded Rectangle 3">
            <a:hlinkClick r:id="rId11" action="ppaction://hlinksldjump"/>
            <a:extLst>
              <a:ext uri="{FF2B5EF4-FFF2-40B4-BE49-F238E27FC236}">
                <a16:creationId xmlns:a16="http://schemas.microsoft.com/office/drawing/2014/main" id="{21C21322-A98D-4ED8-8BAF-792672E486E7}"/>
              </a:ext>
            </a:extLst>
          </p:cNvPr>
          <p:cNvSpPr/>
          <p:nvPr/>
        </p:nvSpPr>
        <p:spPr>
          <a:xfrm>
            <a:off x="3855775" y="638088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85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93" grpId="0"/>
      <p:bldP spid="21" grpId="0"/>
      <p:bldP spid="22" grpId="0"/>
      <p:bldP spid="24" grpId="0"/>
      <p:bldP spid="2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play volleyball at school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 it three times a week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like watching sport on TV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My hobby is playing chess.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My friend and I play chess every Saturday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0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1869</TotalTime>
  <Words>633</Words>
  <Application>Microsoft Office PowerPoint</Application>
  <PresentationFormat>On-screen Show (4:3)</PresentationFormat>
  <Paragraphs>55</Paragraphs>
  <Slides>13</Slides>
  <Notes>0</Notes>
  <HiddenSlides>3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.VnTime</vt:lpstr>
      <vt:lpstr>Arial</vt:lpstr>
      <vt:lpstr>Calibri</vt:lpstr>
      <vt:lpstr>Calibri Light</vt:lpstr>
      <vt:lpstr>Helvetica Neue</vt:lpstr>
      <vt:lpstr>OpenSans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</cp:lastModifiedBy>
  <cp:revision>112</cp:revision>
  <dcterms:created xsi:type="dcterms:W3CDTF">2020-12-09T02:04:09Z</dcterms:created>
  <dcterms:modified xsi:type="dcterms:W3CDTF">2022-02-21T10:18:22Z</dcterms:modified>
</cp:coreProperties>
</file>