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81" r:id="rId4"/>
    <p:sldId id="258" r:id="rId5"/>
    <p:sldId id="260" r:id="rId6"/>
    <p:sldId id="302" r:id="rId7"/>
    <p:sldId id="303" r:id="rId8"/>
    <p:sldId id="291" r:id="rId9"/>
    <p:sldId id="283" r:id="rId10"/>
    <p:sldId id="262" r:id="rId11"/>
    <p:sldId id="301" r:id="rId12"/>
    <p:sldId id="304" r:id="rId13"/>
    <p:sldId id="2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ACC"/>
    <a:srgbClr val="0088EE"/>
    <a:srgbClr val="CFD5EA"/>
    <a:srgbClr val="A3E7FF"/>
    <a:srgbClr val="75DBFF"/>
    <a:srgbClr val="57B7FF"/>
    <a:srgbClr val="005AAB"/>
    <a:srgbClr val="F16649"/>
    <a:srgbClr val="0FB7B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64" y="76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8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52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5B9B-316F-4E22-98D1-9A656DB67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39CB7B-1C50-4752-B633-39A4B288D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3E33E-349F-4DCD-97E7-F83ABBBA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248-49E4-4481-8FD3-A35C77420D7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AC6E9-BA2F-4A7A-8DD5-61EA73589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EBE35-2E57-4A8D-8AF0-456B32A7C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2250-B908-4A24-89D9-CEBF93559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80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3518B-61A4-4F2D-AE63-E4685799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6152C-1E5A-47D4-9332-CECD8552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72123-3EF0-40CE-AAD1-83543BF83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248-49E4-4481-8FD3-A35C77420D7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6B86E-1989-4752-AEA1-74C040220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66CA2-44E5-401E-B0EA-91C014AC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2250-B908-4A24-89D9-CEBF93559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92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6B024-F2B1-4DD2-8C1C-2D826286B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9E1FB-8458-4205-AE1F-4B6DA2F2B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3A61C-AA3C-4263-9372-53869027A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248-49E4-4481-8FD3-A35C77420D7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BC8FA-F9F2-433C-A1EC-527FF7460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21445-B6A9-4AC0-8553-9738F83D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2250-B908-4A24-89D9-CEBF93559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15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BEC0-7FA9-4B0F-AF5D-713BAD40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667B9-AAFC-4DF0-B563-D72866989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D55BA-F136-452A-982A-E672BBAD4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19FE9-AB09-485B-B50E-EE0F66E34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248-49E4-4481-8FD3-A35C77420D7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913D2-B023-4734-8F66-B7589B25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F6AA9-D2D1-4D9C-BF9E-09C4A0C77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2250-B908-4A24-89D9-CEBF93559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83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166C-DC4F-45A6-9E0B-1A2B574B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5230B-58A1-4A22-9BA9-09775B293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3E274-D267-44FA-A535-0B421454E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2C146-AB11-42E0-BD02-009BBB6CF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7951C0-3D55-433F-981F-8E887BA18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1583C5-6ED7-4616-963A-D923FD31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248-49E4-4481-8FD3-A35C77420D7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423D79-5481-4FF5-8F25-E16EF45A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49DB2-57BC-42BB-8B75-4CE9C5BC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2250-B908-4A24-89D9-CEBF93559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39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FEA4-F288-4805-8323-1BBB6A75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9BF98-616A-4606-907C-182A5DE00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248-49E4-4481-8FD3-A35C77420D7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65DC0-BC13-4BA8-814C-CEB93EEB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E9D63-4507-4981-B710-E7DB60FB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2250-B908-4A24-89D9-CEBF93559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7BCDDD-C787-4227-B97B-796DCC91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248-49E4-4481-8FD3-A35C77420D7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63B35-97A8-4D98-9869-4DCAA169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CCE8E-BF10-446B-A993-24EE9D2D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2250-B908-4A24-89D9-CEBF93559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214-EB36-42F4-AABA-CFF51816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AD371-9AFF-4EBF-9E22-1CA2617C1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5141E-7E2D-45ED-ACE7-F30756875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550D0-3A71-4245-99C1-E5C7548D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248-49E4-4481-8FD3-A35C77420D7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B3BCF-E1F3-4EEC-9C42-C66C14178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EF925-BE57-4CCC-8BBF-4F5313CF1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2250-B908-4A24-89D9-CEBF93559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5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40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1800-5F2B-43AB-8706-9DE028F2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ED80A0-B46E-4CB1-A0A3-3B6B36173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7E8B8-5BF7-470E-8402-CFFE2525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BE582-1E1B-4E50-952F-6D16A0DD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248-49E4-4481-8FD3-A35C77420D7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488F8-8654-48E1-947F-E8D157E0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49B35-1412-42E4-B9DD-EE19CE8C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2250-B908-4A24-89D9-CEBF93559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56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69A7A-7CB2-4E41-978A-A5E8A5DC0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62B03-0487-447B-98EE-7E0FA8E25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9AD87-27A8-4E09-9745-FF691034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248-49E4-4481-8FD3-A35C77420D7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54AFB-6B1B-4F1C-8B98-8E30C1039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EBE64-0E0A-429C-B2D7-FBDCB646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2250-B908-4A24-89D9-CEBF93559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72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016ED5-7DE9-49B0-AF1D-75D53A88D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A22E2E-AC6A-4D31-B46E-76EAC0C4A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5B99D-09CB-45CD-8FA6-1412FA1F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F248-49E4-4481-8FD3-A35C77420D7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F2B11-1EC5-4B2F-A055-FA509F4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314A4-B66E-4513-8D5E-3059A287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2250-B908-4A24-89D9-CEBF93559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0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3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3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6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8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3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3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9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BFCAB8-CCBF-4E1A-99EA-DBDDC1F7E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6A2E2-2F28-4CDD-B2F4-36414CDD3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4B76A-DAA0-40E5-BDB0-8FDE74660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F248-49E4-4481-8FD3-A35C77420D7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CD175-BBE2-4211-A6DB-9545CA077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16C1F-7626-417A-B6A1-6E409DA94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22250-B908-4A24-89D9-CEBF93559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57" y="2535287"/>
            <a:ext cx="4176100" cy="752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21"/>
            <a:ext cx="8853992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9203" y="42732"/>
            <a:ext cx="81541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one sportsperson in </a:t>
            </a:r>
            <a:r>
              <a:rPr lang="en-US" sz="25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Talk about him / her. Use the following cues.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2702" y="2213264"/>
            <a:ext cx="663979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His / Her name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The sport he / she plays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Why he / she is famous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You like him / her or not </a:t>
            </a:r>
          </a:p>
          <a:p>
            <a:pPr>
              <a:lnSpc>
                <a:spcPct val="150000"/>
              </a:lnSpc>
            </a:pPr>
            <a:r>
              <a:rPr lang="en-US" sz="2600"/>
              <a:t>     Explain why</a:t>
            </a:r>
          </a:p>
        </p:txBody>
      </p:sp>
    </p:spTree>
    <p:extLst>
      <p:ext uri="{BB962C8B-B14F-4D97-AF65-F5344CB8AC3E}">
        <p14:creationId xmlns:p14="http://schemas.microsoft.com/office/powerpoint/2010/main" val="171377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DRPC187">
            <a:extLst>
              <a:ext uri="{FF2B5EF4-FFF2-40B4-BE49-F238E27FC236}">
                <a16:creationId xmlns:a16="http://schemas.microsoft.com/office/drawing/2014/main" id="{A202C2CC-C2DA-42DA-9C6E-279F1B7A5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6225"/>
            <a:ext cx="8305800" cy="5334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9BA9422E-0C7A-43D2-8773-88036A354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57200"/>
            <a:ext cx="6477000" cy="1066800"/>
          </a:xfrm>
          <a:prstGeom prst="ellipseRibbon">
            <a:avLst>
              <a:gd name="adj1" fmla="val 25000"/>
              <a:gd name="adj2" fmla="val 69704"/>
              <a:gd name="adj3" fmla="val 12500"/>
            </a:avLst>
          </a:prstGeom>
          <a:solidFill>
            <a:srgbClr val="0000CC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b="1">
                <a:solidFill>
                  <a:srgbClr val="FFFFFF"/>
                </a:solidFill>
                <a:latin typeface=".VnTime" pitchFamily="34" charset="0"/>
              </a:rPr>
              <a:t>Homework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08589858-2CFB-4924-AD3A-A240D1B02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1828800"/>
            <a:ext cx="762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Learn by heart the new words.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8D3C0E01-D2B2-4B4A-9226-48264DAFC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2419350"/>
            <a:ext cx="781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Prepare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skill2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95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67" y="3490845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48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83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8744" y="2567088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"/>
            <a:ext cx="9227127" cy="1049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39" y="74840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61900" y="169372"/>
            <a:ext cx="83468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Discuss the questions.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98376" y="2225952"/>
            <a:ext cx="5728817" cy="501096"/>
            <a:chOff x="363373" y="1262747"/>
            <a:chExt cx="5728817" cy="501096"/>
          </a:xfrm>
        </p:grpSpPr>
        <p:sp>
          <p:nvSpPr>
            <p:cNvPr id="7" name="TextBox 6"/>
            <p:cNvSpPr txBox="1"/>
            <p:nvPr/>
          </p:nvSpPr>
          <p:spPr>
            <a:xfrm>
              <a:off x="363373" y="1262747"/>
              <a:ext cx="4748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314" y="1271400"/>
              <a:ext cx="52648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What do you know about Pelé?</a:t>
              </a:r>
              <a:endParaRPr lang="en-US" sz="2600" i="1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98376" y="3178452"/>
            <a:ext cx="5728817" cy="501096"/>
            <a:chOff x="363373" y="1262747"/>
            <a:chExt cx="5728817" cy="501096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314" y="1271400"/>
              <a:ext cx="52648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What is special about him?</a:t>
              </a:r>
              <a:endParaRPr lang="en-US" sz="2600" i="1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4A4742C-CA8F-43ED-9D3D-6EEF8B47A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73" y="1821114"/>
            <a:ext cx="3358676" cy="22308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1FD74E-8928-4652-BB6E-9F4EEDEC504A}"/>
              </a:ext>
            </a:extLst>
          </p:cNvPr>
          <p:cNvSpPr txBox="1"/>
          <p:nvPr/>
        </p:nvSpPr>
        <p:spPr>
          <a:xfrm>
            <a:off x="7490691" y="4281225"/>
            <a:ext cx="229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… best footballer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2D1241-2E84-4606-A461-2D9D405A687F}"/>
              </a:ext>
            </a:extLst>
          </p:cNvPr>
          <p:cNvSpPr txBox="1"/>
          <p:nvPr/>
        </p:nvSpPr>
        <p:spPr>
          <a:xfrm>
            <a:off x="7730180" y="4823661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… from Brazil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951E6D-72E6-44B8-8660-29DEE16AADE3}"/>
              </a:ext>
            </a:extLst>
          </p:cNvPr>
          <p:cNvSpPr txBox="1"/>
          <p:nvPr/>
        </p:nvSpPr>
        <p:spPr>
          <a:xfrm>
            <a:off x="7197887" y="5366097"/>
            <a:ext cx="2882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… won the World Cup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8741D5-E3D2-4468-A68A-FF4A15DC08BB}"/>
              </a:ext>
            </a:extLst>
          </p:cNvPr>
          <p:cNvSpPr txBox="1"/>
          <p:nvPr/>
        </p:nvSpPr>
        <p:spPr>
          <a:xfrm>
            <a:off x="7301148" y="5914875"/>
            <a:ext cx="2899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… the King of Football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A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362209" cy="966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1397" y="94007"/>
            <a:ext cx="754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dialogue quickly to check your ideas in </a:t>
            </a:r>
            <a:r>
              <a:rPr lang="en-US" sz="2400" b="1" spc="-5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680" y="928221"/>
            <a:ext cx="1834321" cy="12183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4084" y="1060361"/>
            <a:ext cx="66683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/>
              <a:t>The PE teacher is talking to her students about Pelé.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1346" y="2138561"/>
            <a:ext cx="8447811" cy="469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Today we’re going to talk about Pelé. Do you know him?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Yes, I think he’s the best footballer of all time.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Right. He was born in 1940 in Brazil. His father taught him to play football at a very young age.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Susan: </a:t>
            </a:r>
            <a:r>
              <a:rPr lang="en-US" sz="2200" dirty="0"/>
              <a:t>Oh. When did he begin his career in football?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At 15, when he started playing for Santos Football Club.  In 1958, he won his first World Cup.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How many goals did he score in his career?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1,281 goals in total, I think.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 and Susan: </a:t>
            </a:r>
            <a:r>
              <a:rPr lang="en-US" sz="2200" dirty="0"/>
              <a:t>Wow! Amazing!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And he became “Football Player of the Century” in 1999.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Michael: </a:t>
            </a:r>
            <a:r>
              <a:rPr lang="en-US" sz="2200" dirty="0"/>
              <a:t>Surely Pelé’s a national hero in Brazil.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Yes, and he’s known around the world as “The King of Football”.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617613-BAEA-4EC4-83A3-C9C00A537785}"/>
              </a:ext>
            </a:extLst>
          </p:cNvPr>
          <p:cNvSpPr/>
          <p:nvPr/>
        </p:nvSpPr>
        <p:spPr>
          <a:xfrm>
            <a:off x="1524000" y="1"/>
            <a:ext cx="2286000" cy="58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Vocabulary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D07776-B084-42C4-BDB0-9B048AEC5949}"/>
              </a:ext>
            </a:extLst>
          </p:cNvPr>
          <p:cNvSpPr/>
          <p:nvPr/>
        </p:nvSpPr>
        <p:spPr>
          <a:xfrm>
            <a:off x="1524001" y="519106"/>
            <a:ext cx="2809875" cy="58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f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ootballer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( n) 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74BE9D-274E-491B-A53F-781872F16FCF}"/>
              </a:ext>
            </a:extLst>
          </p:cNvPr>
          <p:cNvSpPr/>
          <p:nvPr/>
        </p:nvSpPr>
        <p:spPr>
          <a:xfrm>
            <a:off x="5076826" y="504822"/>
            <a:ext cx="3138490" cy="58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Cầu thủ bóng đá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E83096-0952-4B74-8B46-C0E53D281F3B}"/>
              </a:ext>
            </a:extLst>
          </p:cNvPr>
          <p:cNvSpPr/>
          <p:nvPr/>
        </p:nvSpPr>
        <p:spPr>
          <a:xfrm>
            <a:off x="1438274" y="1085851"/>
            <a:ext cx="3638553" cy="809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teach(v)- taught :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F2C9B2-D5E9-4B58-BA25-D4E8C7BCBB04}"/>
              </a:ext>
            </a:extLst>
          </p:cNvPr>
          <p:cNvSpPr/>
          <p:nvPr/>
        </p:nvSpPr>
        <p:spPr>
          <a:xfrm>
            <a:off x="1597818" y="1695453"/>
            <a:ext cx="2662239" cy="809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win(v)- won: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57D7AF-885B-413A-83AC-1A0AB8D0535F}"/>
              </a:ext>
            </a:extLst>
          </p:cNvPr>
          <p:cNvSpPr/>
          <p:nvPr/>
        </p:nvSpPr>
        <p:spPr>
          <a:xfrm>
            <a:off x="1328731" y="2438405"/>
            <a:ext cx="2457452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hero (n)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4CE619-2B20-415D-BBBB-DACAD258991C}"/>
              </a:ext>
            </a:extLst>
          </p:cNvPr>
          <p:cNvSpPr/>
          <p:nvPr/>
        </p:nvSpPr>
        <p:spPr>
          <a:xfrm>
            <a:off x="1500183" y="3114689"/>
            <a:ext cx="457200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The King of Football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(n)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A2A2EE-B1BB-4B27-AE77-C6C98B899C46}"/>
              </a:ext>
            </a:extLst>
          </p:cNvPr>
          <p:cNvSpPr/>
          <p:nvPr/>
        </p:nvSpPr>
        <p:spPr>
          <a:xfrm>
            <a:off x="5133979" y="1000129"/>
            <a:ext cx="1047750" cy="809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dạy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87DD73-0FE5-438B-840E-EEC7612EB74C}"/>
              </a:ext>
            </a:extLst>
          </p:cNvPr>
          <p:cNvSpPr/>
          <p:nvPr/>
        </p:nvSpPr>
        <p:spPr>
          <a:xfrm>
            <a:off x="5236370" y="1662138"/>
            <a:ext cx="2114550" cy="809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chiến thắng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3FECF2-37FE-4EA5-A351-6205B19C8AFA}"/>
              </a:ext>
            </a:extLst>
          </p:cNvPr>
          <p:cNvSpPr/>
          <p:nvPr/>
        </p:nvSpPr>
        <p:spPr>
          <a:xfrm>
            <a:off x="5133979" y="2471760"/>
            <a:ext cx="2000254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anh hùng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AA509F-596E-4629-8868-2326D10C452D}"/>
              </a:ext>
            </a:extLst>
          </p:cNvPr>
          <p:cNvSpPr/>
          <p:nvPr/>
        </p:nvSpPr>
        <p:spPr>
          <a:xfrm>
            <a:off x="5805497" y="3028965"/>
            <a:ext cx="2838442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vua bóng đá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1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A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362209" cy="9663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1397" y="94007"/>
            <a:ext cx="754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the dialogue quickly to check your ideas in </a:t>
            </a:r>
            <a:r>
              <a:rPr kumimoji="0" lang="en-US" sz="2400" b="1" i="0" u="none" strike="noStrike" kern="1200" cap="none" spc="-5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400" b="1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680" y="928221"/>
            <a:ext cx="1834321" cy="12183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4084" y="1060361"/>
            <a:ext cx="66683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PE teacher is talking to her students about Pelé.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1346" y="2138561"/>
            <a:ext cx="8447811" cy="469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 we’re going to talk about Pelé. Do you know him?</a:t>
            </a:r>
          </a:p>
          <a:p>
            <a:pPr marL="0" marR="0" lvl="0" indent="0" algn="l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Yes, I think he’s the best footballer of all time.</a:t>
            </a:r>
          </a:p>
          <a:p>
            <a:pPr marL="0" marR="0" lvl="0" indent="0" algn="l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Right. He was born in 1940 in Brazil. His father taught him to play football at a very young age.</a:t>
            </a:r>
          </a:p>
          <a:p>
            <a:pPr marL="0" marR="0" lvl="0" indent="0" algn="l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Susan: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Oh. When did he begin his career in football?</a:t>
            </a:r>
          </a:p>
          <a:p>
            <a:pPr marL="0" marR="0" lvl="0" indent="0" algn="l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15, when he started playing for Santos Football Club.  In 1958, he won his first World Cup.</a:t>
            </a:r>
          </a:p>
          <a:p>
            <a:pPr marL="0" marR="0" lvl="0" indent="0" algn="l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goals did he score in his career?</a:t>
            </a:r>
          </a:p>
          <a:p>
            <a:pPr marL="0" marR="0" lvl="0" indent="0" algn="l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1,281 goals in total, I think.</a:t>
            </a:r>
          </a:p>
          <a:p>
            <a:pPr marL="0" marR="0" lvl="0" indent="0" algn="l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 and Susan: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Wow! Amazing!</a:t>
            </a:r>
          </a:p>
          <a:p>
            <a:pPr marL="0" marR="0" lvl="0" indent="0" algn="l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he became “Football Player of the Century” in 1999.</a:t>
            </a:r>
          </a:p>
          <a:p>
            <a:pPr marL="0" marR="0" lvl="0" indent="0" algn="l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Surely Pelé’s a national hero in Brazil.</a:t>
            </a:r>
          </a:p>
          <a:p>
            <a:pPr marL="0" marR="0" lvl="0" indent="0" algn="l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Yes, and he’s known around the world as “The King of Football”.</a:t>
            </a:r>
          </a:p>
        </p:txBody>
      </p:sp>
    </p:spTree>
    <p:extLst>
      <p:ext uri="{BB962C8B-B14F-4D97-AF65-F5344CB8AC3E}">
        <p14:creationId xmlns:p14="http://schemas.microsoft.com/office/powerpoint/2010/main" val="51446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"/>
            <a:ext cx="9144000" cy="1122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1403" y="184761"/>
            <a:ext cx="8223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95244" y="1184133"/>
            <a:ext cx="9022673" cy="5842611"/>
            <a:chOff x="193701" y="1590291"/>
            <a:chExt cx="8653859" cy="5137079"/>
          </a:xfrm>
        </p:grpSpPr>
        <p:sp>
          <p:nvSpPr>
            <p:cNvPr id="10" name="Rounded Rectangle 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30176" y="1658084"/>
            <a:ext cx="7167245" cy="470318"/>
            <a:chOff x="363373" y="1262747"/>
            <a:chExt cx="7167245" cy="470318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313" y="1271400"/>
              <a:ext cx="6703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was Pelé born?</a:t>
              </a:r>
              <a:endParaRPr lang="en-US" sz="2400" i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30176" y="2655104"/>
            <a:ext cx="7565721" cy="461665"/>
            <a:chOff x="369902" y="2142097"/>
            <a:chExt cx="7565721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f irst taught him to play football?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30176" y="3643469"/>
            <a:ext cx="6914269" cy="470318"/>
            <a:chOff x="363373" y="4026312"/>
            <a:chExt cx="6914269" cy="470318"/>
          </a:xfrm>
        </p:grpSpPr>
        <p:sp>
          <p:nvSpPr>
            <p:cNvPr id="20" name="TextBox 1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many goals did he score in total?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30176" y="4631835"/>
            <a:ext cx="7565721" cy="470318"/>
            <a:chOff x="363373" y="3312302"/>
            <a:chExt cx="7565721" cy="470318"/>
          </a:xfrm>
        </p:grpSpPr>
        <p:sp>
          <p:nvSpPr>
            <p:cNvPr id="23" name="TextBox 2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8204" y="3312302"/>
              <a:ext cx="7090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did he become “Football Player of the Century”?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2909832" y="24962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09832" y="35630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913957" y="457070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913957" y="54712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20568" y="236169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520568" y="346278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20568" y="441147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520568" y="534631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329982" y="5734438"/>
            <a:ext cx="7330101" cy="470318"/>
            <a:chOff x="363373" y="3312302"/>
            <a:chExt cx="7330101" cy="470318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do people call him?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 flipV="1">
            <a:off x="2913763" y="657385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520374" y="644891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4DFC840-7B24-48B1-95E4-4A793F16CF3F}"/>
              </a:ext>
            </a:extLst>
          </p:cNvPr>
          <p:cNvSpPr txBox="1"/>
          <p:nvPr/>
        </p:nvSpPr>
        <p:spPr>
          <a:xfrm>
            <a:off x="2804812" y="2136321"/>
            <a:ext cx="29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Pelé was born in 1940.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1478BA-C3AD-4F35-870E-9FD5CB088D02}"/>
              </a:ext>
            </a:extLst>
          </p:cNvPr>
          <p:cNvSpPr txBox="1"/>
          <p:nvPr/>
        </p:nvSpPr>
        <p:spPr>
          <a:xfrm>
            <a:off x="2804811" y="3207291"/>
            <a:ext cx="4909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His father did.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His father taught him.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D300A8-BE3E-4B91-8ED9-85A94CB4E6A9}"/>
              </a:ext>
            </a:extLst>
          </p:cNvPr>
          <p:cNvSpPr txBox="1"/>
          <p:nvPr/>
        </p:nvSpPr>
        <p:spPr>
          <a:xfrm>
            <a:off x="2804811" y="4186398"/>
            <a:ext cx="3933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He scored 1,281 goals in total.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E6C912-D3A1-40C5-B641-74BC210224E2}"/>
              </a:ext>
            </a:extLst>
          </p:cNvPr>
          <p:cNvSpPr txBox="1"/>
          <p:nvPr/>
        </p:nvSpPr>
        <p:spPr>
          <a:xfrm>
            <a:off x="2804812" y="5102013"/>
            <a:ext cx="6615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(He became </a:t>
            </a:r>
            <a:r>
              <a:rPr lang="en-US" sz="2400" i="1" dirty="0">
                <a:solidFill>
                  <a:srgbClr val="00B050"/>
                </a:solidFill>
              </a:rPr>
              <a:t>Football Player of the Century</a:t>
            </a:r>
            <a:r>
              <a:rPr lang="en-US" sz="2400" dirty="0">
                <a:solidFill>
                  <a:srgbClr val="00B050"/>
                </a:solidFill>
              </a:rPr>
              <a:t>) in 1999.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1E1CDA-E1AC-4500-81AD-18446F32AA97}"/>
              </a:ext>
            </a:extLst>
          </p:cNvPr>
          <p:cNvSpPr txBox="1"/>
          <p:nvPr/>
        </p:nvSpPr>
        <p:spPr>
          <a:xfrm>
            <a:off x="2804812" y="6211209"/>
            <a:ext cx="4687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They call him “The King of Football”.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5692" y="2567088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2332" y="42732"/>
            <a:ext cx="72500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following facts about two famous sportspeople.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3995" y="1348319"/>
            <a:ext cx="61702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Hoang Giang – No. 1 sportsman in shooting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6118" y="1840761"/>
            <a:ext cx="632806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/>
              <a:t>Born: 1978 in Viet Nam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/>
              <a:t>1995: finished sports school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/>
              <a:t>1996: took part in a shooting competition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/>
              <a:t>2001: won a gold medal for shooting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846118" y="3808389"/>
            <a:ext cx="77176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Jenny Green – one of the best female golfers in history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46118" y="4414247"/>
            <a:ext cx="624493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lnSpc>
                <a:spcPct val="120000"/>
              </a:lnSpc>
              <a:buFontTx/>
              <a:buChar char="-"/>
              <a:defRPr sz="2400"/>
            </a:lvl1pPr>
          </a:lstStyle>
          <a:p>
            <a:r>
              <a:rPr lang="en-US"/>
              <a:t>Born: 1972 in Greenland</a:t>
            </a:r>
          </a:p>
          <a:p>
            <a:r>
              <a:rPr lang="en-US"/>
              <a:t>1987: became a member of local golf club</a:t>
            </a:r>
          </a:p>
          <a:p>
            <a:r>
              <a:rPr lang="en-US"/>
              <a:t>1994: took part in a female golf tournament</a:t>
            </a:r>
          </a:p>
          <a:p>
            <a:r>
              <a:rPr lang="en-US"/>
              <a:t>2002: became the female golf champion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1524</TotalTime>
  <Words>698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.VnTime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DUY</cp:lastModifiedBy>
  <cp:revision>116</cp:revision>
  <dcterms:created xsi:type="dcterms:W3CDTF">2020-12-09T02:04:09Z</dcterms:created>
  <dcterms:modified xsi:type="dcterms:W3CDTF">2022-02-15T14:21:03Z</dcterms:modified>
</cp:coreProperties>
</file>