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8" r:id="rId3"/>
    <p:sldId id="258" r:id="rId4"/>
    <p:sldId id="272" r:id="rId5"/>
    <p:sldId id="261" r:id="rId6"/>
    <p:sldId id="270" r:id="rId7"/>
    <p:sldId id="262" r:id="rId8"/>
    <p:sldId id="275" r:id="rId9"/>
    <p:sldId id="276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72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F16649"/>
    <a:srgbClr val="AFDDFF"/>
    <a:srgbClr val="FFE07D"/>
    <a:srgbClr val="FFC000"/>
    <a:srgbClr val="F4836C"/>
    <a:srgbClr val="F7A797"/>
    <a:srgbClr val="C0E6EA"/>
    <a:srgbClr val="62C8CE"/>
    <a:srgbClr val="1D9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5501" autoAdjust="0"/>
  </p:normalViewPr>
  <p:slideViewPr>
    <p:cSldViewPr snapToGrid="0" showGuides="1">
      <p:cViewPr varScale="1">
        <p:scale>
          <a:sx n="67" d="100"/>
          <a:sy n="67" d="100"/>
        </p:scale>
        <p:origin x="564" y="56"/>
      </p:cViewPr>
      <p:guideLst>
        <p:guide pos="387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1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9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7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3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2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5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74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47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11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6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1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1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257" y="2454902"/>
            <a:ext cx="4176100" cy="9135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221"/>
            <a:ext cx="8853992" cy="22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67" y="3490845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148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483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50248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409700" y="174357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51205" y="742950"/>
            <a:ext cx="3874609" cy="1317922"/>
            <a:chOff x="2844089" y="1811975"/>
            <a:chExt cx="3874609" cy="13179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718" y="1811975"/>
              <a:ext cx="3514980" cy="76890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844089" y="2483566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Vocabulary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7E1BC4D-81AC-4C5A-8DCE-234A73B8EB69}"/>
              </a:ext>
            </a:extLst>
          </p:cNvPr>
          <p:cNvSpPr/>
          <p:nvPr/>
        </p:nvSpPr>
        <p:spPr>
          <a:xfrm>
            <a:off x="1851205" y="2060872"/>
            <a:ext cx="1873071" cy="529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r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acket</a:t>
            </a:r>
            <a:r>
              <a:rPr lang="vi-VN" sz="2800" dirty="0">
                <a:solidFill>
                  <a:prstClr val="black"/>
                </a:solidFill>
                <a:latin typeface="+mj-lt"/>
              </a:rPr>
              <a:t>( n)</a:t>
            </a:r>
            <a:endParaRPr lang="en-US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A35603-76EE-4119-B65A-FC916EAB83EE}"/>
              </a:ext>
            </a:extLst>
          </p:cNvPr>
          <p:cNvSpPr/>
          <p:nvPr/>
        </p:nvSpPr>
        <p:spPr>
          <a:xfrm>
            <a:off x="4572000" y="2060872"/>
            <a:ext cx="2552700" cy="529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Cái vợt cầu lông</a:t>
            </a:r>
            <a:endParaRPr lang="en-US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673157-8450-4550-A2F0-422B03DB1935}"/>
              </a:ext>
            </a:extLst>
          </p:cNvPr>
          <p:cNvSpPr/>
          <p:nvPr/>
        </p:nvSpPr>
        <p:spPr>
          <a:xfrm>
            <a:off x="1851204" y="2732464"/>
            <a:ext cx="1777821" cy="696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+mj-lt"/>
              </a:rPr>
              <a:t>Goggles</a:t>
            </a:r>
            <a:r>
              <a:rPr lang="vi-VN" sz="2800" dirty="0">
                <a:solidFill>
                  <a:prstClr val="black"/>
                </a:solidFill>
                <a:latin typeface="+mj-lt"/>
              </a:rPr>
              <a:t>(n)</a:t>
            </a:r>
            <a:endParaRPr lang="en-US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4AFDAF-2DF9-45A2-AB45-AAB2B9A0848C}"/>
              </a:ext>
            </a:extLst>
          </p:cNvPr>
          <p:cNvSpPr/>
          <p:nvPr/>
        </p:nvSpPr>
        <p:spPr>
          <a:xfrm>
            <a:off x="4495800" y="2672732"/>
            <a:ext cx="1962150" cy="781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Kính bơi</a:t>
            </a:r>
            <a:endParaRPr lang="en-US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E7E969-DC85-410B-8D1F-9C7E5E368EFA}"/>
              </a:ext>
            </a:extLst>
          </p:cNvPr>
          <p:cNvSpPr/>
          <p:nvPr/>
        </p:nvSpPr>
        <p:spPr>
          <a:xfrm>
            <a:off x="1773327" y="3496763"/>
            <a:ext cx="2389099" cy="781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ompetition</a:t>
            </a:r>
            <a:r>
              <a:rPr lang="vi-VN" sz="2800" dirty="0">
                <a:solidFill>
                  <a:prstClr val="black"/>
                </a:solidFill>
                <a:latin typeface="+mj-lt"/>
              </a:rPr>
              <a:t>(n)</a:t>
            </a:r>
            <a:endParaRPr lang="en-US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12E90E-3439-440F-B4D1-E45D319EA2CB}"/>
              </a:ext>
            </a:extLst>
          </p:cNvPr>
          <p:cNvSpPr/>
          <p:nvPr/>
        </p:nvSpPr>
        <p:spPr>
          <a:xfrm>
            <a:off x="4506614" y="3603357"/>
            <a:ext cx="1743075" cy="573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cuộc thi</a:t>
            </a:r>
            <a:endParaRPr lang="en-US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3D4F7E-4191-4AA6-88C6-837AB795CBA1}"/>
              </a:ext>
            </a:extLst>
          </p:cNvPr>
          <p:cNvSpPr/>
          <p:nvPr/>
        </p:nvSpPr>
        <p:spPr>
          <a:xfrm>
            <a:off x="1805825" y="4443619"/>
            <a:ext cx="2166101" cy="643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m</a:t>
            </a:r>
            <a:r>
              <a:rPr lang="en-US" sz="2800" dirty="0" err="1">
                <a:solidFill>
                  <a:prstClr val="black"/>
                </a:solidFill>
                <a:latin typeface="+mj-lt"/>
              </a:rPr>
              <a:t>arathon</a:t>
            </a:r>
            <a:r>
              <a:rPr lang="vi-VN" sz="2800" dirty="0">
                <a:solidFill>
                  <a:prstClr val="black"/>
                </a:solidFill>
                <a:latin typeface="+mj-lt"/>
              </a:rPr>
              <a:t>(n)</a:t>
            </a:r>
            <a:endParaRPr lang="en-US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AAC2A-1011-4EB0-B40C-F3F90C883FAF}"/>
              </a:ext>
            </a:extLst>
          </p:cNvPr>
          <p:cNvSpPr/>
          <p:nvPr/>
        </p:nvSpPr>
        <p:spPr>
          <a:xfrm>
            <a:off x="4286250" y="4423421"/>
            <a:ext cx="3390901" cy="573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cuộc đua ma-ra tông</a:t>
            </a:r>
            <a:endParaRPr lang="en-US" sz="28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318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0" grpId="0"/>
      <p:bldP spid="11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11270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74840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31606" y="169372"/>
            <a:ext cx="78856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right words under the pictures.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3197602" y="1205345"/>
            <a:ext cx="5796799" cy="10702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710891" y="1314851"/>
            <a:ext cx="1084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ball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165788" y="1320015"/>
            <a:ext cx="1505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racket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701122" y="1503566"/>
            <a:ext cx="196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sports shoes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722670" y="1767340"/>
            <a:ext cx="965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boat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145960" y="1767340"/>
            <a:ext cx="152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goggles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46" y="2471486"/>
            <a:ext cx="2221862" cy="14832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314" y="2576758"/>
            <a:ext cx="2003373" cy="133532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082" y="2363505"/>
            <a:ext cx="2210182" cy="147941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2347A6E-4599-4078-ADD7-7E43A592A7FE}"/>
              </a:ext>
            </a:extLst>
          </p:cNvPr>
          <p:cNvGrpSpPr/>
          <p:nvPr/>
        </p:nvGrpSpPr>
        <p:grpSpPr>
          <a:xfrm>
            <a:off x="2104032" y="3842919"/>
            <a:ext cx="1493887" cy="461665"/>
            <a:chOff x="580031" y="3842918"/>
            <a:chExt cx="1493887" cy="461665"/>
          </a:xfrm>
        </p:grpSpPr>
        <p:sp>
          <p:nvSpPr>
            <p:cNvPr id="33" name="TextBox 32"/>
            <p:cNvSpPr txBox="1"/>
            <p:nvPr/>
          </p:nvSpPr>
          <p:spPr>
            <a:xfrm>
              <a:off x="580031" y="3842918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 flipV="1">
              <a:off x="976638" y="4228509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5200605" y="3842917"/>
            <a:ext cx="1493887" cy="461665"/>
            <a:chOff x="1685581" y="5618602"/>
            <a:chExt cx="1493887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1F1030B-5206-4DC9-BFFD-00661EFD863A}"/>
              </a:ext>
            </a:extLst>
          </p:cNvPr>
          <p:cNvGrpSpPr/>
          <p:nvPr/>
        </p:nvGrpSpPr>
        <p:grpSpPr>
          <a:xfrm>
            <a:off x="8297178" y="3842916"/>
            <a:ext cx="1493887" cy="461665"/>
            <a:chOff x="6773177" y="3842915"/>
            <a:chExt cx="1493887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6773177" y="3842915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 flipV="1">
              <a:off x="7169784" y="4228506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1308">
            <a:off x="3572300" y="4596699"/>
            <a:ext cx="1177719" cy="177184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527" y="4809094"/>
            <a:ext cx="2365844" cy="156698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2BAA3AC-63EA-43CE-AEF4-86E290774F24}"/>
              </a:ext>
            </a:extLst>
          </p:cNvPr>
          <p:cNvGrpSpPr/>
          <p:nvPr/>
        </p:nvGrpSpPr>
        <p:grpSpPr>
          <a:xfrm>
            <a:off x="3548380" y="6306918"/>
            <a:ext cx="1493887" cy="461665"/>
            <a:chOff x="2024379" y="6306917"/>
            <a:chExt cx="1493887" cy="461665"/>
          </a:xfrm>
        </p:grpSpPr>
        <p:sp>
          <p:nvSpPr>
            <p:cNvPr id="59" name="TextBox 58"/>
            <p:cNvSpPr txBox="1"/>
            <p:nvPr/>
          </p:nvSpPr>
          <p:spPr>
            <a:xfrm>
              <a:off x="2024379" y="6306917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V="1">
              <a:off x="2420986" y="6692508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232AB3A-452B-4C4F-837D-392A0382058C}"/>
              </a:ext>
            </a:extLst>
          </p:cNvPr>
          <p:cNvGrpSpPr/>
          <p:nvPr/>
        </p:nvGrpSpPr>
        <p:grpSpPr>
          <a:xfrm>
            <a:off x="6644953" y="6306916"/>
            <a:ext cx="1493887" cy="461665"/>
            <a:chOff x="5120952" y="6306915"/>
            <a:chExt cx="1493887" cy="461665"/>
          </a:xfrm>
        </p:grpSpPr>
        <p:sp>
          <p:nvSpPr>
            <p:cNvPr id="62" name="TextBox 61"/>
            <p:cNvSpPr txBox="1"/>
            <p:nvPr/>
          </p:nvSpPr>
          <p:spPr>
            <a:xfrm>
              <a:off x="5120952" y="6306915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V="1">
              <a:off x="5517559" y="6692506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12EA2B2-73A7-4519-8082-5E6B670AFB36}"/>
              </a:ext>
            </a:extLst>
          </p:cNvPr>
          <p:cNvSpPr txBox="1"/>
          <p:nvPr/>
        </p:nvSpPr>
        <p:spPr>
          <a:xfrm>
            <a:off x="2445405" y="3842916"/>
            <a:ext cx="1079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 </a:t>
            </a:r>
            <a:r>
              <a:rPr lang="en-US" sz="2400" dirty="0">
                <a:solidFill>
                  <a:srgbClr val="00B050"/>
                </a:solidFill>
              </a:rPr>
              <a:t>ball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77710D2-C100-450A-BF3F-0E9853DC67E7}"/>
              </a:ext>
            </a:extLst>
          </p:cNvPr>
          <p:cNvSpPr txBox="1"/>
          <p:nvPr/>
        </p:nvSpPr>
        <p:spPr>
          <a:xfrm>
            <a:off x="5088367" y="3839464"/>
            <a:ext cx="2210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 </a:t>
            </a:r>
            <a:r>
              <a:rPr lang="en-US" sz="2400" dirty="0">
                <a:solidFill>
                  <a:srgbClr val="00B050"/>
                </a:solidFill>
              </a:rPr>
              <a:t>sports shoes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905BDBE-28A1-4EC9-A14C-A54557C36651}"/>
              </a:ext>
            </a:extLst>
          </p:cNvPr>
          <p:cNvSpPr txBox="1"/>
          <p:nvPr/>
        </p:nvSpPr>
        <p:spPr>
          <a:xfrm>
            <a:off x="8711510" y="3844824"/>
            <a:ext cx="106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 </a:t>
            </a:r>
            <a:r>
              <a:rPr lang="en-US" sz="2400" dirty="0">
                <a:solidFill>
                  <a:srgbClr val="00B050"/>
                </a:solidFill>
              </a:rPr>
              <a:t>boat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421F379-2966-4C0A-B14A-5A7B4EFDB8EA}"/>
              </a:ext>
            </a:extLst>
          </p:cNvPr>
          <p:cNvSpPr txBox="1"/>
          <p:nvPr/>
        </p:nvSpPr>
        <p:spPr>
          <a:xfrm>
            <a:off x="6788684" y="6303463"/>
            <a:ext cx="1430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5. </a:t>
            </a:r>
            <a:r>
              <a:rPr lang="en-US" sz="2400" dirty="0">
                <a:solidFill>
                  <a:srgbClr val="00B050"/>
                </a:solidFill>
              </a:rPr>
              <a:t>goggles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9269818-A205-4F80-ACF2-791FBC3474EB}"/>
              </a:ext>
            </a:extLst>
          </p:cNvPr>
          <p:cNvSpPr txBox="1"/>
          <p:nvPr/>
        </p:nvSpPr>
        <p:spPr>
          <a:xfrm>
            <a:off x="3644923" y="6306916"/>
            <a:ext cx="1253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4. </a:t>
            </a:r>
            <a:r>
              <a:rPr lang="en-US" sz="2400" dirty="0">
                <a:solidFill>
                  <a:srgbClr val="00B050"/>
                </a:solidFill>
              </a:rPr>
              <a:t>racket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65" grpId="0"/>
      <p:bldP spid="92" grpId="0"/>
      <p:bldP spid="4" grpId="0"/>
      <p:bldP spid="37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737309-0D9A-41B9-A52F-5ECBC4463F0B}"/>
              </a:ext>
            </a:extLst>
          </p:cNvPr>
          <p:cNvCxnSpPr>
            <a:cxnSpLocks/>
            <a:stCxn id="31" idx="3"/>
            <a:endCxn id="51" idx="1"/>
          </p:cNvCxnSpPr>
          <p:nvPr/>
        </p:nvCxnSpPr>
        <p:spPr>
          <a:xfrm flipV="1">
            <a:off x="5316857" y="2231727"/>
            <a:ext cx="1563352" cy="283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AF9F57C-B4DA-4C0F-91AC-CD9D00BD417B}"/>
              </a:ext>
            </a:extLst>
          </p:cNvPr>
          <p:cNvCxnSpPr>
            <a:cxnSpLocks/>
          </p:cNvCxnSpPr>
          <p:nvPr/>
        </p:nvCxnSpPr>
        <p:spPr>
          <a:xfrm flipV="1">
            <a:off x="5287549" y="3093111"/>
            <a:ext cx="1563352" cy="283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2F4C635-EB7E-485E-8A29-AB127091752E}"/>
              </a:ext>
            </a:extLst>
          </p:cNvPr>
          <p:cNvCxnSpPr>
            <a:cxnSpLocks/>
          </p:cNvCxnSpPr>
          <p:nvPr/>
        </p:nvCxnSpPr>
        <p:spPr>
          <a:xfrm flipV="1">
            <a:off x="5282573" y="3970593"/>
            <a:ext cx="1563352" cy="283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9D20942-0D84-4E22-88FF-DE1A0C1543EB}"/>
              </a:ext>
            </a:extLst>
          </p:cNvPr>
          <p:cNvCxnSpPr>
            <a:cxnSpLocks/>
          </p:cNvCxnSpPr>
          <p:nvPr/>
        </p:nvCxnSpPr>
        <p:spPr>
          <a:xfrm flipV="1">
            <a:off x="5270953" y="4821489"/>
            <a:ext cx="1563352" cy="283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8A52643-0C48-4467-AC73-E3F196C44D4B}"/>
              </a:ext>
            </a:extLst>
          </p:cNvPr>
          <p:cNvCxnSpPr>
            <a:cxnSpLocks/>
          </p:cNvCxnSpPr>
          <p:nvPr/>
        </p:nvCxnSpPr>
        <p:spPr>
          <a:xfrm flipV="1">
            <a:off x="5270953" y="5694823"/>
            <a:ext cx="1563352" cy="283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44C89C1-5B6B-4738-89F0-FC3543A87F9F}"/>
              </a:ext>
            </a:extLst>
          </p:cNvPr>
          <p:cNvGrpSpPr/>
          <p:nvPr/>
        </p:nvGrpSpPr>
        <p:grpSpPr>
          <a:xfrm>
            <a:off x="6820750" y="1965960"/>
            <a:ext cx="2056048" cy="4002318"/>
            <a:chOff x="5299059" y="1965960"/>
            <a:chExt cx="2056048" cy="4002318"/>
          </a:xfrm>
        </p:grpSpPr>
        <p:sp>
          <p:nvSpPr>
            <p:cNvPr id="62" name="Rounded Rectangle 35">
              <a:extLst>
                <a:ext uri="{FF2B5EF4-FFF2-40B4-BE49-F238E27FC236}">
                  <a16:creationId xmlns:a16="http://schemas.microsoft.com/office/drawing/2014/main" id="{FE5BB95D-5759-40FB-BD27-6C80578FF485}"/>
                </a:ext>
              </a:extLst>
            </p:cNvPr>
            <p:cNvSpPr/>
            <p:nvPr/>
          </p:nvSpPr>
          <p:spPr>
            <a:xfrm>
              <a:off x="5304124" y="1965960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ounded Rectangle 36">
              <a:extLst>
                <a:ext uri="{FF2B5EF4-FFF2-40B4-BE49-F238E27FC236}">
                  <a16:creationId xmlns:a16="http://schemas.microsoft.com/office/drawing/2014/main" id="{77172CA4-D3F9-487C-9375-68E527EDA198}"/>
                </a:ext>
              </a:extLst>
            </p:cNvPr>
            <p:cNvSpPr/>
            <p:nvPr/>
          </p:nvSpPr>
          <p:spPr>
            <a:xfrm>
              <a:off x="5299060" y="2832237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ounded Rectangle 37">
              <a:extLst>
                <a:ext uri="{FF2B5EF4-FFF2-40B4-BE49-F238E27FC236}">
                  <a16:creationId xmlns:a16="http://schemas.microsoft.com/office/drawing/2014/main" id="{3C71A638-9A6D-4CAA-964D-CC6EB5E64086}"/>
                </a:ext>
              </a:extLst>
            </p:cNvPr>
            <p:cNvSpPr/>
            <p:nvPr/>
          </p:nvSpPr>
          <p:spPr>
            <a:xfrm>
              <a:off x="5299059" y="3698514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38">
              <a:extLst>
                <a:ext uri="{FF2B5EF4-FFF2-40B4-BE49-F238E27FC236}">
                  <a16:creationId xmlns:a16="http://schemas.microsoft.com/office/drawing/2014/main" id="{DB3EC248-A3D3-4F34-A609-5D2BF6842007}"/>
                </a:ext>
              </a:extLst>
            </p:cNvPr>
            <p:cNvSpPr/>
            <p:nvPr/>
          </p:nvSpPr>
          <p:spPr>
            <a:xfrm>
              <a:off x="5299060" y="4564791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39">
              <a:extLst>
                <a:ext uri="{FF2B5EF4-FFF2-40B4-BE49-F238E27FC236}">
                  <a16:creationId xmlns:a16="http://schemas.microsoft.com/office/drawing/2014/main" id="{B96B17A8-5E8C-4751-8814-252A19A64C2C}"/>
                </a:ext>
              </a:extLst>
            </p:cNvPr>
            <p:cNvSpPr/>
            <p:nvPr/>
          </p:nvSpPr>
          <p:spPr>
            <a:xfrm>
              <a:off x="5299059" y="5431068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8385A47-7B4C-4DB4-9010-A2280A8FA2BD}"/>
                </a:ext>
              </a:extLst>
            </p:cNvPr>
            <p:cNvSpPr txBox="1"/>
            <p:nvPr/>
          </p:nvSpPr>
          <p:spPr>
            <a:xfrm>
              <a:off x="5356209" y="2000894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2FC2294-9E7C-4994-B817-377BEDB9BE25}"/>
                </a:ext>
              </a:extLst>
            </p:cNvPr>
            <p:cNvSpPr txBox="1"/>
            <p:nvPr/>
          </p:nvSpPr>
          <p:spPr>
            <a:xfrm>
              <a:off x="5831040" y="2006572"/>
              <a:ext cx="1269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cycling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B7AC076-56C1-46E0-ADE5-0E3BABD884D3}"/>
                </a:ext>
              </a:extLst>
            </p:cNvPr>
            <p:cNvSpPr txBox="1"/>
            <p:nvPr/>
          </p:nvSpPr>
          <p:spPr>
            <a:xfrm>
              <a:off x="5356209" y="286972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67696BA-C657-4D57-A540-84C9B7D079C4}"/>
                </a:ext>
              </a:extLst>
            </p:cNvPr>
            <p:cNvSpPr txBox="1"/>
            <p:nvPr/>
          </p:nvSpPr>
          <p:spPr>
            <a:xfrm>
              <a:off x="5747916" y="2875403"/>
              <a:ext cx="15112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ball games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EBB256D-E82E-435D-97F7-301F66C0099F}"/>
                </a:ext>
              </a:extLst>
            </p:cNvPr>
            <p:cNvSpPr txBox="1"/>
            <p:nvPr/>
          </p:nvSpPr>
          <p:spPr>
            <a:xfrm>
              <a:off x="5367639" y="372570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EA3F43C-94A6-4E33-8DD7-7848A4123164}"/>
                </a:ext>
              </a:extLst>
            </p:cNvPr>
            <p:cNvSpPr txBox="1"/>
            <p:nvPr/>
          </p:nvSpPr>
          <p:spPr>
            <a:xfrm>
              <a:off x="5842470" y="3731385"/>
              <a:ext cx="1481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boating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4ED955B-1BA3-46BC-903D-E6652A44DD2B}"/>
                </a:ext>
              </a:extLst>
            </p:cNvPr>
            <p:cNvSpPr txBox="1"/>
            <p:nvPr/>
          </p:nvSpPr>
          <p:spPr>
            <a:xfrm>
              <a:off x="5367639" y="459453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1E482A1-9D22-4CDC-BDC9-A8425BB4348E}"/>
                </a:ext>
              </a:extLst>
            </p:cNvPr>
            <p:cNvSpPr txBox="1"/>
            <p:nvPr/>
          </p:nvSpPr>
          <p:spPr>
            <a:xfrm>
              <a:off x="5805526" y="4600216"/>
              <a:ext cx="15495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swimming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CF5ED4D-14A7-4B79-A600-1FAAD824FB45}"/>
                </a:ext>
              </a:extLst>
            </p:cNvPr>
            <p:cNvSpPr txBox="1"/>
            <p:nvPr/>
          </p:nvSpPr>
          <p:spPr>
            <a:xfrm>
              <a:off x="5367639" y="5463991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e.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C041EB9-05F7-4D9B-B501-69998D4EDD0A}"/>
                </a:ext>
              </a:extLst>
            </p:cNvPr>
            <p:cNvSpPr txBox="1"/>
            <p:nvPr/>
          </p:nvSpPr>
          <p:spPr>
            <a:xfrm>
              <a:off x="5757152" y="5469669"/>
              <a:ext cx="15495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badminton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1154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1314" y="70772"/>
            <a:ext cx="79010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8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sports are these things for? Match each thing in column A with a sport in column B.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10967" y="1337310"/>
            <a:ext cx="77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46647" y="1337310"/>
            <a:ext cx="77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B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292445" y="1965960"/>
            <a:ext cx="2024413" cy="537210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287381" y="2832237"/>
            <a:ext cx="2024413" cy="537210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3287380" y="3698514"/>
            <a:ext cx="2024413" cy="537210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3287381" y="4564791"/>
            <a:ext cx="2024413" cy="537210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3287380" y="5431068"/>
            <a:ext cx="2024413" cy="537210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287379" y="200089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762211" y="2006573"/>
            <a:ext cx="1044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bicycle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3287379" y="286972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762211" y="2875404"/>
            <a:ext cx="1044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ball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3298809" y="376265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773641" y="3768330"/>
            <a:ext cx="1044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boat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3298809" y="463148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73641" y="4637161"/>
            <a:ext cx="1356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goggles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3298809" y="55009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773641" y="5506614"/>
            <a:ext cx="1044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racket</a:t>
            </a:r>
            <a:endParaRPr lang="en-US" sz="2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AFB18AF-5042-4B84-B81A-1C0920DA5BE0}"/>
              </a:ext>
            </a:extLst>
          </p:cNvPr>
          <p:cNvGrpSpPr/>
          <p:nvPr/>
        </p:nvGrpSpPr>
        <p:grpSpPr>
          <a:xfrm>
            <a:off x="6828125" y="1965960"/>
            <a:ext cx="2024413" cy="537210"/>
            <a:chOff x="5304124" y="1965960"/>
            <a:chExt cx="2024413" cy="537210"/>
          </a:xfrm>
        </p:grpSpPr>
        <p:sp>
          <p:nvSpPr>
            <p:cNvPr id="36" name="Rounded Rectangle 35"/>
            <p:cNvSpPr/>
            <p:nvPr/>
          </p:nvSpPr>
          <p:spPr>
            <a:xfrm>
              <a:off x="5304124" y="1965960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56209" y="2000894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831040" y="2006572"/>
              <a:ext cx="1269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boating</a:t>
              </a:r>
              <a:endParaRPr lang="en-US" sz="24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B0C32F7-CC41-428B-99A3-A3295B333F19}"/>
              </a:ext>
            </a:extLst>
          </p:cNvPr>
          <p:cNvGrpSpPr/>
          <p:nvPr/>
        </p:nvGrpSpPr>
        <p:grpSpPr>
          <a:xfrm>
            <a:off x="6823061" y="2832237"/>
            <a:ext cx="2024413" cy="537210"/>
            <a:chOff x="5299060" y="2832237"/>
            <a:chExt cx="2024413" cy="537210"/>
          </a:xfrm>
        </p:grpSpPr>
        <p:sp>
          <p:nvSpPr>
            <p:cNvPr id="37" name="Rounded Rectangle 36"/>
            <p:cNvSpPr/>
            <p:nvPr/>
          </p:nvSpPr>
          <p:spPr>
            <a:xfrm>
              <a:off x="5299060" y="2832237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56209" y="286972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831040" y="2875403"/>
              <a:ext cx="1492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swimming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16D393-66DE-4417-BA80-400B74634EDC}"/>
              </a:ext>
            </a:extLst>
          </p:cNvPr>
          <p:cNvGrpSpPr/>
          <p:nvPr/>
        </p:nvGrpSpPr>
        <p:grpSpPr>
          <a:xfrm>
            <a:off x="6823060" y="3698514"/>
            <a:ext cx="2024413" cy="537210"/>
            <a:chOff x="5299059" y="3698514"/>
            <a:chExt cx="2024413" cy="537210"/>
          </a:xfrm>
        </p:grpSpPr>
        <p:sp>
          <p:nvSpPr>
            <p:cNvPr id="38" name="Rounded Rectangle 37"/>
            <p:cNvSpPr/>
            <p:nvPr/>
          </p:nvSpPr>
          <p:spPr>
            <a:xfrm>
              <a:off x="5299059" y="3698514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367639" y="3724943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842470" y="3730621"/>
              <a:ext cx="1481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cycling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B324FD-D290-4DC8-BB05-F6491CA9F0DA}"/>
              </a:ext>
            </a:extLst>
          </p:cNvPr>
          <p:cNvGrpSpPr/>
          <p:nvPr/>
        </p:nvGrpSpPr>
        <p:grpSpPr>
          <a:xfrm>
            <a:off x="6823061" y="4564791"/>
            <a:ext cx="2024413" cy="537210"/>
            <a:chOff x="5299060" y="4564791"/>
            <a:chExt cx="2024413" cy="537210"/>
          </a:xfrm>
        </p:grpSpPr>
        <p:sp>
          <p:nvSpPr>
            <p:cNvPr id="39" name="Rounded Rectangle 38"/>
            <p:cNvSpPr/>
            <p:nvPr/>
          </p:nvSpPr>
          <p:spPr>
            <a:xfrm>
              <a:off x="5299060" y="4564791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367639" y="4603201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738773" y="4608879"/>
              <a:ext cx="15495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ball games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C0C9D90-3CE2-4E92-A277-436444F328C3}"/>
              </a:ext>
            </a:extLst>
          </p:cNvPr>
          <p:cNvGrpSpPr/>
          <p:nvPr/>
        </p:nvGrpSpPr>
        <p:grpSpPr>
          <a:xfrm>
            <a:off x="6823060" y="5431068"/>
            <a:ext cx="2024413" cy="537210"/>
            <a:chOff x="5299059" y="5431068"/>
            <a:chExt cx="2024413" cy="537210"/>
          </a:xfrm>
        </p:grpSpPr>
        <p:sp>
          <p:nvSpPr>
            <p:cNvPr id="40" name="Rounded Rectangle 39"/>
            <p:cNvSpPr/>
            <p:nvPr/>
          </p:nvSpPr>
          <p:spPr>
            <a:xfrm>
              <a:off x="5299059" y="5431068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367639" y="546322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e.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765051" y="5468905"/>
              <a:ext cx="15495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badminton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745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00052 0.25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127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3.88889E-6 0.25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26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00052 -0.25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126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3.33333E-6 -0.252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"/>
            <a:ext cx="9144000" cy="11033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50985" y="38533"/>
            <a:ext cx="73004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one of the words from the box.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04779"/>
            <a:ext cx="587409" cy="621628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690977" y="266731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165808" y="2660841"/>
            <a:ext cx="428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She won an international sports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690977" y="330777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693769" y="404342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168600" y="4034776"/>
            <a:ext cx="256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“Can you send my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690977" y="478780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165806" y="4779150"/>
            <a:ext cx="3265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friend David is very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690977" y="554820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165808" y="5548207"/>
            <a:ext cx="1408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first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165808" y="3316426"/>
            <a:ext cx="382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became the world tennis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197602" y="1111826"/>
            <a:ext cx="5796799" cy="10702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710891" y="1221332"/>
            <a:ext cx="145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champion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50513" y="1226496"/>
            <a:ext cx="174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competition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13744" y="1399990"/>
            <a:ext cx="113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sporty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22670" y="1673821"/>
            <a:ext cx="142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marathon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30685" y="1673821"/>
            <a:ext cx="244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congratulations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54208F-514B-4A28-8D34-8E68F83F5E0C}"/>
              </a:ext>
            </a:extLst>
          </p:cNvPr>
          <p:cNvSpPr txBox="1"/>
          <p:nvPr/>
        </p:nvSpPr>
        <p:spPr>
          <a:xfrm>
            <a:off x="6209086" y="2660840"/>
            <a:ext cx="15549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ED20262-FCEE-4FB4-BDFA-C1D304BD390C}"/>
              </a:ext>
            </a:extLst>
          </p:cNvPr>
          <p:cNvSpPr txBox="1"/>
          <p:nvPr/>
        </p:nvSpPr>
        <p:spPr>
          <a:xfrm>
            <a:off x="6158792" y="2660839"/>
            <a:ext cx="18449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competition.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1A7A5F-392D-4F8D-A002-2F4E92E2F6C3}"/>
              </a:ext>
            </a:extLst>
          </p:cNvPr>
          <p:cNvSpPr txBox="1"/>
          <p:nvPr/>
        </p:nvSpPr>
        <p:spPr>
          <a:xfrm>
            <a:off x="5717770" y="330153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when he was very young.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7365E30-7FBE-4308-A55C-E802655B1CC9}"/>
              </a:ext>
            </a:extLst>
          </p:cNvPr>
          <p:cNvSpPr txBox="1"/>
          <p:nvPr/>
        </p:nvSpPr>
        <p:spPr>
          <a:xfrm>
            <a:off x="5631091" y="3296607"/>
            <a:ext cx="48699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champion </a:t>
            </a:r>
            <a:r>
              <a:rPr lang="en-US" sz="2400" dirty="0"/>
              <a:t>when he was very young.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B9292DD-D6AC-4AE2-A256-3C5BFA12839C}"/>
              </a:ext>
            </a:extLst>
          </p:cNvPr>
          <p:cNvSpPr txBox="1"/>
          <p:nvPr/>
        </p:nvSpPr>
        <p:spPr>
          <a:xfrm>
            <a:off x="4521200" y="4029851"/>
            <a:ext cx="5601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 to the winner of the contest?”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F3B40F4-F96E-4C69-8CED-05373C42A1C6}"/>
              </a:ext>
            </a:extLst>
          </p:cNvPr>
          <p:cNvSpPr txBox="1"/>
          <p:nvPr/>
        </p:nvSpPr>
        <p:spPr>
          <a:xfrm>
            <a:off x="4391023" y="4029850"/>
            <a:ext cx="6107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congratulations</a:t>
            </a:r>
            <a:r>
              <a:rPr lang="en-US" sz="2400" dirty="0"/>
              <a:t> to the winner of the contest?”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0EE970-53B7-4154-B25A-229547A27B0C}"/>
              </a:ext>
            </a:extLst>
          </p:cNvPr>
          <p:cNvSpPr txBox="1"/>
          <p:nvPr/>
        </p:nvSpPr>
        <p:spPr>
          <a:xfrm>
            <a:off x="5041667" y="4774225"/>
            <a:ext cx="53155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_______. He does exercise every day.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B21A0A5-26EE-4D4A-AEB7-1095A8C767B5}"/>
              </a:ext>
            </a:extLst>
          </p:cNvPr>
          <p:cNvSpPr txBox="1"/>
          <p:nvPr/>
        </p:nvSpPr>
        <p:spPr>
          <a:xfrm>
            <a:off x="5097084" y="4774225"/>
            <a:ext cx="53155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sporty.</a:t>
            </a:r>
            <a:r>
              <a:rPr lang="en-US" sz="2400" dirty="0"/>
              <a:t> He does exercise every day.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205A00-C919-4290-B6D1-9B3C435E8CCB}"/>
              </a:ext>
            </a:extLst>
          </p:cNvPr>
          <p:cNvSpPr txBox="1"/>
          <p:nvPr/>
        </p:nvSpPr>
        <p:spPr>
          <a:xfrm>
            <a:off x="3210102" y="5548207"/>
            <a:ext cx="4701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took place in 1896.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75BDF4A-4454-4B81-BBD5-C9C726F2499A}"/>
              </a:ext>
            </a:extLst>
          </p:cNvPr>
          <p:cNvSpPr txBox="1"/>
          <p:nvPr/>
        </p:nvSpPr>
        <p:spPr>
          <a:xfrm>
            <a:off x="3210102" y="5515342"/>
            <a:ext cx="4701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marathon</a:t>
            </a:r>
            <a:r>
              <a:rPr lang="en-US" sz="2400" dirty="0"/>
              <a:t> took place in 1896.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2" grpId="0"/>
      <p:bldP spid="30" grpId="0"/>
      <p:bldP spid="27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52400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186447" y="1019756"/>
            <a:ext cx="4183958" cy="1231106"/>
            <a:chOff x="607582" y="616666"/>
            <a:chExt cx="4183958" cy="1231106"/>
          </a:xfrm>
        </p:grpSpPr>
        <p:sp>
          <p:nvSpPr>
            <p:cNvPr id="6" name="TextBox 5"/>
            <p:cNvSpPr txBox="1"/>
            <p:nvPr/>
          </p:nvSpPr>
          <p:spPr>
            <a:xfrm>
              <a:off x="1234364" y="616666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84B1"/>
                  </a:solidFill>
                </a:rPr>
                <a:t>Pronunciation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7582" y="1262997"/>
              <a:ext cx="40853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/e/ and /æ/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0000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13417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1404" y="39498"/>
            <a:ext cx="79948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 Pay attention to the sounds /e/ and /æ/.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136312"/>
              </p:ext>
            </p:extLst>
          </p:nvPr>
        </p:nvGraphicFramePr>
        <p:xfrm>
          <a:off x="3469959" y="1977737"/>
          <a:ext cx="5328283" cy="326967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8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9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/e/ </a:t>
                      </a:r>
                    </a:p>
                  </a:txBody>
                  <a:tcPr>
                    <a:solidFill>
                      <a:srgbClr val="A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/æ/</a:t>
                      </a:r>
                    </a:p>
                  </a:txBody>
                  <a:tcPr>
                    <a:solidFill>
                      <a:srgbClr val="AF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1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e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ss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e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nnis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e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xerise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cont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e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st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800" b="1" dirty="0">
                          <a:solidFill>
                            <a:srgbClr val="F16649"/>
                          </a:solidFill>
                        </a:rPr>
                        <a:t>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cket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2800" b="1" dirty="0">
                          <a:solidFill>
                            <a:srgbClr val="F16649"/>
                          </a:solidFill>
                        </a:rPr>
                        <a:t>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tch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2800" b="1" dirty="0">
                          <a:solidFill>
                            <a:srgbClr val="F16649"/>
                          </a:solidFill>
                        </a:rPr>
                        <a:t>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rathon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F16649"/>
                          </a:solidFill>
                        </a:rPr>
                        <a:t>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ctive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B2_09">
            <a:hlinkClick r:id="" action="ppaction://media"/>
            <a:extLst>
              <a:ext uri="{FF2B5EF4-FFF2-40B4-BE49-F238E27FC236}">
                <a16:creationId xmlns:a16="http://schemas.microsoft.com/office/drawing/2014/main" id="{853187DA-9660-4961-8F54-A9F43796A6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08638" y="50540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1403" y="80652"/>
            <a:ext cx="78274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repeat. Underline the words having the sounds /e/ and /æ/.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6318" y="208542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71149" y="2078948"/>
            <a:ext cx="5166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They cannot take part in this contest.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6318" y="272588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99110" y="34615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73941" y="3452883"/>
            <a:ext cx="516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Please get the racket for me.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896318" y="420591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71147" y="4197257"/>
            <a:ext cx="5166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play chess every Saturday.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6318" y="496631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71149" y="4966314"/>
            <a:ext cx="5166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My grandpa is old, but he’s active.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71149" y="2734533"/>
            <a:ext cx="5166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They began the match very late.</a:t>
            </a:r>
            <a:endParaRPr lang="en-US" sz="2400" dirty="0"/>
          </a:p>
        </p:txBody>
      </p:sp>
      <p:pic>
        <p:nvPicPr>
          <p:cNvPr id="2" name="B2_10">
            <a:hlinkClick r:id="" action="ppaction://media"/>
            <a:extLst>
              <a:ext uri="{FF2B5EF4-FFF2-40B4-BE49-F238E27FC236}">
                <a16:creationId xmlns:a16="http://schemas.microsoft.com/office/drawing/2014/main" id="{5C39DB84-117B-4A9F-A9FA-F0CB455C35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67141" y="511540"/>
            <a:ext cx="487363" cy="487363"/>
          </a:xfrm>
          <a:prstGeom prst="rect">
            <a:avLst/>
          </a:prstGeom>
        </p:spPr>
      </p:pic>
      <p:pic>
        <p:nvPicPr>
          <p:cNvPr id="24" name="B2_10">
            <a:hlinkClick r:id="" action="ppaction://media"/>
            <a:extLst>
              <a:ext uri="{FF2B5EF4-FFF2-40B4-BE49-F238E27FC236}">
                <a16:creationId xmlns:a16="http://schemas.microsoft.com/office/drawing/2014/main" id="{CC7F019D-148C-43FB-9A2F-5DCC5D2179D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21043" end="25707.301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11993" y="729800"/>
            <a:ext cx="487363" cy="487363"/>
          </a:xfrm>
          <a:prstGeom prst="rect">
            <a:avLst/>
          </a:prstGeom>
        </p:spPr>
      </p:pic>
      <p:pic>
        <p:nvPicPr>
          <p:cNvPr id="25" name="B2_10">
            <a:hlinkClick r:id="" action="ppaction://media"/>
            <a:extLst>
              <a:ext uri="{FF2B5EF4-FFF2-40B4-BE49-F238E27FC236}">
                <a16:creationId xmlns:a16="http://schemas.microsoft.com/office/drawing/2014/main" id="{DA2A4E5A-DCFD-4BDB-8536-DEB7CB512D1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27800" end="19907.301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11993" y="1320927"/>
            <a:ext cx="487363" cy="487363"/>
          </a:xfrm>
          <a:prstGeom prst="rect">
            <a:avLst/>
          </a:prstGeom>
        </p:spPr>
      </p:pic>
      <p:pic>
        <p:nvPicPr>
          <p:cNvPr id="26" name="B2_10">
            <a:hlinkClick r:id="" action="ppaction://media"/>
            <a:extLst>
              <a:ext uri="{FF2B5EF4-FFF2-40B4-BE49-F238E27FC236}">
                <a16:creationId xmlns:a16="http://schemas.microsoft.com/office/drawing/2014/main" id="{4EF2BBE8-EA3E-4C70-882A-840270855B7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33700" end="13837.301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86140" y="1943425"/>
            <a:ext cx="487363" cy="487363"/>
          </a:xfrm>
          <a:prstGeom prst="rect">
            <a:avLst/>
          </a:prstGeom>
        </p:spPr>
      </p:pic>
      <p:pic>
        <p:nvPicPr>
          <p:cNvPr id="27" name="B2_10">
            <a:hlinkClick r:id="" action="ppaction://media"/>
            <a:extLst>
              <a:ext uri="{FF2B5EF4-FFF2-40B4-BE49-F238E27FC236}">
                <a16:creationId xmlns:a16="http://schemas.microsoft.com/office/drawing/2014/main" id="{9AE4CA15-B9D7-4C76-AC5C-FB5996AF32B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39316" end="8313.301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86139" y="2582483"/>
            <a:ext cx="487363" cy="487363"/>
          </a:xfrm>
          <a:prstGeom prst="rect">
            <a:avLst/>
          </a:prstGeom>
        </p:spPr>
      </p:pic>
      <p:pic>
        <p:nvPicPr>
          <p:cNvPr id="28" name="B2_10">
            <a:hlinkClick r:id="" action="ppaction://media"/>
            <a:extLst>
              <a:ext uri="{FF2B5EF4-FFF2-40B4-BE49-F238E27FC236}">
                <a16:creationId xmlns:a16="http://schemas.microsoft.com/office/drawing/2014/main" id="{68B8BB88-F263-4721-9451-8BD2A811D83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45065" end="1570.301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86138" y="3230613"/>
            <a:ext cx="487363" cy="487363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085317F7-E28D-487D-8A31-787E0FFA3937}"/>
              </a:ext>
            </a:extLst>
          </p:cNvPr>
          <p:cNvSpPr/>
          <p:nvPr/>
        </p:nvSpPr>
        <p:spPr>
          <a:xfrm>
            <a:off x="8267530" y="2165656"/>
            <a:ext cx="274320" cy="274320"/>
          </a:xfrm>
          <a:prstGeom prst="ellipse">
            <a:avLst/>
          </a:prstGeom>
          <a:noFill/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CDD00698-E6EA-401F-A9D7-757F4AF9387E}"/>
              </a:ext>
            </a:extLst>
          </p:cNvPr>
          <p:cNvSpPr/>
          <p:nvPr/>
        </p:nvSpPr>
        <p:spPr>
          <a:xfrm rot="5400000">
            <a:off x="8327952" y="2230426"/>
            <a:ext cx="182880" cy="137160"/>
          </a:xfrm>
          <a:prstGeom prst="triangle">
            <a:avLst/>
          </a:prstGeom>
          <a:solidFill>
            <a:srgbClr val="0FB7BD"/>
          </a:solidFill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29DCD5E-ABAB-4843-8003-F0FB9426BFF9}"/>
              </a:ext>
            </a:extLst>
          </p:cNvPr>
          <p:cNvGrpSpPr/>
          <p:nvPr/>
        </p:nvGrpSpPr>
        <p:grpSpPr>
          <a:xfrm rot="5400000">
            <a:off x="8318073" y="2215101"/>
            <a:ext cx="182883" cy="167811"/>
            <a:chOff x="4333009" y="4935682"/>
            <a:chExt cx="257677" cy="265613"/>
          </a:xfrm>
          <a:solidFill>
            <a:srgbClr val="0FB7BD"/>
          </a:solidFill>
        </p:grpSpPr>
        <p:sp>
          <p:nvSpPr>
            <p:cNvPr id="32" name="Minus Sign 31">
              <a:extLst>
                <a:ext uri="{FF2B5EF4-FFF2-40B4-BE49-F238E27FC236}">
                  <a16:creationId xmlns:a16="http://schemas.microsoft.com/office/drawing/2014/main" id="{90EA4735-5744-446B-9F6F-A627C0E7C909}"/>
                </a:ext>
              </a:extLst>
            </p:cNvPr>
            <p:cNvSpPr/>
            <p:nvPr/>
          </p:nvSpPr>
          <p:spPr>
            <a:xfrm>
              <a:off x="4333013" y="4935682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Minus Sign 32">
              <a:extLst>
                <a:ext uri="{FF2B5EF4-FFF2-40B4-BE49-F238E27FC236}">
                  <a16:creationId xmlns:a16="http://schemas.microsoft.com/office/drawing/2014/main" id="{A6475B82-6472-43E1-B68D-AA81B6458F2C}"/>
                </a:ext>
              </a:extLst>
            </p:cNvPr>
            <p:cNvSpPr/>
            <p:nvPr/>
          </p:nvSpPr>
          <p:spPr>
            <a:xfrm>
              <a:off x="4333009" y="5056563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3622E608-A90C-44E8-898F-9EB1F323DBB5}"/>
              </a:ext>
            </a:extLst>
          </p:cNvPr>
          <p:cNvSpPr/>
          <p:nvPr/>
        </p:nvSpPr>
        <p:spPr>
          <a:xfrm>
            <a:off x="7491675" y="2810708"/>
            <a:ext cx="274320" cy="274320"/>
          </a:xfrm>
          <a:prstGeom prst="ellipse">
            <a:avLst/>
          </a:prstGeom>
          <a:noFill/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DE16D4C3-E54E-44EC-A834-2B2E4E7F0E86}"/>
              </a:ext>
            </a:extLst>
          </p:cNvPr>
          <p:cNvSpPr/>
          <p:nvPr/>
        </p:nvSpPr>
        <p:spPr>
          <a:xfrm rot="5400000">
            <a:off x="7552097" y="2875478"/>
            <a:ext cx="182880" cy="137160"/>
          </a:xfrm>
          <a:prstGeom prst="triangle">
            <a:avLst/>
          </a:prstGeom>
          <a:solidFill>
            <a:srgbClr val="0FB7BD"/>
          </a:solidFill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36A4D05-8A68-45A6-AEC4-95A7778CAD85}"/>
              </a:ext>
            </a:extLst>
          </p:cNvPr>
          <p:cNvGrpSpPr/>
          <p:nvPr/>
        </p:nvGrpSpPr>
        <p:grpSpPr>
          <a:xfrm rot="5400000">
            <a:off x="7542218" y="2860153"/>
            <a:ext cx="182883" cy="167811"/>
            <a:chOff x="4333009" y="4935682"/>
            <a:chExt cx="257677" cy="265613"/>
          </a:xfrm>
          <a:solidFill>
            <a:srgbClr val="0FB7BD"/>
          </a:solidFill>
        </p:grpSpPr>
        <p:sp>
          <p:nvSpPr>
            <p:cNvPr id="37" name="Minus Sign 36">
              <a:extLst>
                <a:ext uri="{FF2B5EF4-FFF2-40B4-BE49-F238E27FC236}">
                  <a16:creationId xmlns:a16="http://schemas.microsoft.com/office/drawing/2014/main" id="{1CADA74C-5B3B-42A6-800C-B21A51E9585D}"/>
                </a:ext>
              </a:extLst>
            </p:cNvPr>
            <p:cNvSpPr/>
            <p:nvPr/>
          </p:nvSpPr>
          <p:spPr>
            <a:xfrm>
              <a:off x="4333013" y="4935682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Minus Sign 37">
              <a:extLst>
                <a:ext uri="{FF2B5EF4-FFF2-40B4-BE49-F238E27FC236}">
                  <a16:creationId xmlns:a16="http://schemas.microsoft.com/office/drawing/2014/main" id="{40A2BA5E-46F3-463F-B367-7F354D86D41C}"/>
                </a:ext>
              </a:extLst>
            </p:cNvPr>
            <p:cNvSpPr/>
            <p:nvPr/>
          </p:nvSpPr>
          <p:spPr>
            <a:xfrm>
              <a:off x="4333009" y="5056563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DF05C402-D9E0-416F-A49A-2DAFF645D876}"/>
              </a:ext>
            </a:extLst>
          </p:cNvPr>
          <p:cNvSpPr/>
          <p:nvPr/>
        </p:nvSpPr>
        <p:spPr>
          <a:xfrm>
            <a:off x="7094511" y="3556923"/>
            <a:ext cx="274320" cy="274320"/>
          </a:xfrm>
          <a:prstGeom prst="ellipse">
            <a:avLst/>
          </a:prstGeom>
          <a:noFill/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84BA1F78-6CB9-47B7-9C6F-777A9430FDE9}"/>
              </a:ext>
            </a:extLst>
          </p:cNvPr>
          <p:cNvSpPr/>
          <p:nvPr/>
        </p:nvSpPr>
        <p:spPr>
          <a:xfrm rot="5400000">
            <a:off x="7154933" y="3621693"/>
            <a:ext cx="182880" cy="137160"/>
          </a:xfrm>
          <a:prstGeom prst="triangle">
            <a:avLst/>
          </a:prstGeom>
          <a:solidFill>
            <a:srgbClr val="0FB7BD"/>
          </a:solidFill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8645675-0197-4BEA-BFFC-9E42EFABFFC6}"/>
              </a:ext>
            </a:extLst>
          </p:cNvPr>
          <p:cNvGrpSpPr/>
          <p:nvPr/>
        </p:nvGrpSpPr>
        <p:grpSpPr>
          <a:xfrm rot="5400000">
            <a:off x="7145054" y="3606368"/>
            <a:ext cx="182883" cy="167811"/>
            <a:chOff x="4333009" y="4935682"/>
            <a:chExt cx="257677" cy="265613"/>
          </a:xfrm>
          <a:solidFill>
            <a:srgbClr val="0FB7BD"/>
          </a:solidFill>
        </p:grpSpPr>
        <p:sp>
          <p:nvSpPr>
            <p:cNvPr id="42" name="Minus Sign 41">
              <a:extLst>
                <a:ext uri="{FF2B5EF4-FFF2-40B4-BE49-F238E27FC236}">
                  <a16:creationId xmlns:a16="http://schemas.microsoft.com/office/drawing/2014/main" id="{38DD3F59-A653-4369-B17D-4DE0279CC155}"/>
                </a:ext>
              </a:extLst>
            </p:cNvPr>
            <p:cNvSpPr/>
            <p:nvPr/>
          </p:nvSpPr>
          <p:spPr>
            <a:xfrm>
              <a:off x="4333013" y="4935682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Minus Sign 42">
              <a:extLst>
                <a:ext uri="{FF2B5EF4-FFF2-40B4-BE49-F238E27FC236}">
                  <a16:creationId xmlns:a16="http://schemas.microsoft.com/office/drawing/2014/main" id="{18CFFAC1-D4C0-4CA5-AA4A-ABFD3757912D}"/>
                </a:ext>
              </a:extLst>
            </p:cNvPr>
            <p:cNvSpPr/>
            <p:nvPr/>
          </p:nvSpPr>
          <p:spPr>
            <a:xfrm>
              <a:off x="4333009" y="5056563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15504222-F332-4F76-B049-2D1708411DC8}"/>
              </a:ext>
            </a:extLst>
          </p:cNvPr>
          <p:cNvSpPr/>
          <p:nvPr/>
        </p:nvSpPr>
        <p:spPr>
          <a:xfrm>
            <a:off x="7269910" y="4246952"/>
            <a:ext cx="274320" cy="274320"/>
          </a:xfrm>
          <a:prstGeom prst="ellipse">
            <a:avLst/>
          </a:prstGeom>
          <a:noFill/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640BD901-2B5E-4CED-BAA1-27C63B9D3945}"/>
              </a:ext>
            </a:extLst>
          </p:cNvPr>
          <p:cNvSpPr/>
          <p:nvPr/>
        </p:nvSpPr>
        <p:spPr>
          <a:xfrm rot="5400000">
            <a:off x="7330332" y="4311722"/>
            <a:ext cx="182880" cy="137160"/>
          </a:xfrm>
          <a:prstGeom prst="triangle">
            <a:avLst/>
          </a:prstGeom>
          <a:solidFill>
            <a:srgbClr val="0FB7BD"/>
          </a:solidFill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85C32EF-9A9E-48DE-975A-4759B578ABA8}"/>
              </a:ext>
            </a:extLst>
          </p:cNvPr>
          <p:cNvGrpSpPr/>
          <p:nvPr/>
        </p:nvGrpSpPr>
        <p:grpSpPr>
          <a:xfrm rot="5400000">
            <a:off x="7320453" y="4296397"/>
            <a:ext cx="182883" cy="167811"/>
            <a:chOff x="4333009" y="4935682"/>
            <a:chExt cx="257677" cy="265613"/>
          </a:xfrm>
          <a:solidFill>
            <a:srgbClr val="0FB7BD"/>
          </a:solidFill>
        </p:grpSpPr>
        <p:sp>
          <p:nvSpPr>
            <p:cNvPr id="47" name="Minus Sign 46">
              <a:extLst>
                <a:ext uri="{FF2B5EF4-FFF2-40B4-BE49-F238E27FC236}">
                  <a16:creationId xmlns:a16="http://schemas.microsoft.com/office/drawing/2014/main" id="{C7DC4A56-BA84-488B-BCB4-B029A743A8E5}"/>
                </a:ext>
              </a:extLst>
            </p:cNvPr>
            <p:cNvSpPr/>
            <p:nvPr/>
          </p:nvSpPr>
          <p:spPr>
            <a:xfrm>
              <a:off x="4333013" y="4935682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Minus Sign 47">
              <a:extLst>
                <a:ext uri="{FF2B5EF4-FFF2-40B4-BE49-F238E27FC236}">
                  <a16:creationId xmlns:a16="http://schemas.microsoft.com/office/drawing/2014/main" id="{88FE3E7E-19CE-41C1-9510-5809A11D3EE4}"/>
                </a:ext>
              </a:extLst>
            </p:cNvPr>
            <p:cNvSpPr/>
            <p:nvPr/>
          </p:nvSpPr>
          <p:spPr>
            <a:xfrm>
              <a:off x="4333009" y="5056563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B76D245C-4D5D-4E4B-A86D-8BF9758EF65E}"/>
              </a:ext>
            </a:extLst>
          </p:cNvPr>
          <p:cNvSpPr/>
          <p:nvPr/>
        </p:nvSpPr>
        <p:spPr>
          <a:xfrm>
            <a:off x="7765502" y="5059752"/>
            <a:ext cx="274320" cy="274320"/>
          </a:xfrm>
          <a:prstGeom prst="ellipse">
            <a:avLst/>
          </a:prstGeom>
          <a:noFill/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C2FCC94F-07E8-40AA-97F9-1E4749594925}"/>
              </a:ext>
            </a:extLst>
          </p:cNvPr>
          <p:cNvSpPr/>
          <p:nvPr/>
        </p:nvSpPr>
        <p:spPr>
          <a:xfrm rot="5400000">
            <a:off x="7825924" y="5124522"/>
            <a:ext cx="182880" cy="137160"/>
          </a:xfrm>
          <a:prstGeom prst="triangle">
            <a:avLst/>
          </a:prstGeom>
          <a:solidFill>
            <a:srgbClr val="0FB7BD"/>
          </a:solidFill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911CB0B-4792-4E98-AB3D-D475C558D9B1}"/>
              </a:ext>
            </a:extLst>
          </p:cNvPr>
          <p:cNvGrpSpPr/>
          <p:nvPr/>
        </p:nvGrpSpPr>
        <p:grpSpPr>
          <a:xfrm rot="5400000">
            <a:off x="7816045" y="5109197"/>
            <a:ext cx="182883" cy="167811"/>
            <a:chOff x="4333009" y="4935682"/>
            <a:chExt cx="257677" cy="265613"/>
          </a:xfrm>
          <a:solidFill>
            <a:srgbClr val="0FB7BD"/>
          </a:solidFill>
        </p:grpSpPr>
        <p:sp>
          <p:nvSpPr>
            <p:cNvPr id="52" name="Minus Sign 51">
              <a:extLst>
                <a:ext uri="{FF2B5EF4-FFF2-40B4-BE49-F238E27FC236}">
                  <a16:creationId xmlns:a16="http://schemas.microsoft.com/office/drawing/2014/main" id="{1E80DFE1-AFF1-46C8-8BD9-2C670F1FB81D}"/>
                </a:ext>
              </a:extLst>
            </p:cNvPr>
            <p:cNvSpPr/>
            <p:nvPr/>
          </p:nvSpPr>
          <p:spPr>
            <a:xfrm>
              <a:off x="4333013" y="4935682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Minus Sign 52">
              <a:extLst>
                <a:ext uri="{FF2B5EF4-FFF2-40B4-BE49-F238E27FC236}">
                  <a16:creationId xmlns:a16="http://schemas.microsoft.com/office/drawing/2014/main" id="{4DB382A2-405E-4906-924F-E0E4A5CD62F5}"/>
                </a:ext>
              </a:extLst>
            </p:cNvPr>
            <p:cNvSpPr/>
            <p:nvPr/>
          </p:nvSpPr>
          <p:spPr>
            <a:xfrm>
              <a:off x="4333009" y="5056563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E11A37-A509-46A2-A010-D6F91E6DB519}"/>
              </a:ext>
            </a:extLst>
          </p:cNvPr>
          <p:cNvCxnSpPr/>
          <p:nvPr/>
        </p:nvCxnSpPr>
        <p:spPr>
          <a:xfrm>
            <a:off x="6036490" y="4612741"/>
            <a:ext cx="10972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283CDA3-DF74-41FE-AAB0-D4A25FF4640F}"/>
              </a:ext>
            </a:extLst>
          </p:cNvPr>
          <p:cNvCxnSpPr/>
          <p:nvPr/>
        </p:nvCxnSpPr>
        <p:spPr>
          <a:xfrm>
            <a:off x="7048236" y="2479247"/>
            <a:ext cx="914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7F45C68-49F3-469F-B11A-39582EBD10F5}"/>
              </a:ext>
            </a:extLst>
          </p:cNvPr>
          <p:cNvCxnSpPr/>
          <p:nvPr/>
        </p:nvCxnSpPr>
        <p:spPr>
          <a:xfrm>
            <a:off x="5413851" y="3172395"/>
            <a:ext cx="7772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897016D-93AF-4330-9C63-4E5F11C756E6}"/>
              </a:ext>
            </a:extLst>
          </p:cNvPr>
          <p:cNvCxnSpPr/>
          <p:nvPr/>
        </p:nvCxnSpPr>
        <p:spPr>
          <a:xfrm>
            <a:off x="6271091" y="3162160"/>
            <a:ext cx="5486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2DD45D2-DDCE-4055-95B9-7471E5251A01}"/>
              </a:ext>
            </a:extLst>
          </p:cNvPr>
          <p:cNvCxnSpPr/>
          <p:nvPr/>
        </p:nvCxnSpPr>
        <p:spPr>
          <a:xfrm>
            <a:off x="4234472" y="3880344"/>
            <a:ext cx="5486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8D2D47C-3B9F-49DA-8D35-20F452B31B50}"/>
              </a:ext>
            </a:extLst>
          </p:cNvPr>
          <p:cNvCxnSpPr/>
          <p:nvPr/>
        </p:nvCxnSpPr>
        <p:spPr>
          <a:xfrm>
            <a:off x="5241239" y="3868367"/>
            <a:ext cx="82296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F58CB09-CB59-49CE-9EF1-BCEAD39C056E}"/>
              </a:ext>
            </a:extLst>
          </p:cNvPr>
          <p:cNvCxnSpPr/>
          <p:nvPr/>
        </p:nvCxnSpPr>
        <p:spPr>
          <a:xfrm>
            <a:off x="4484255" y="4603505"/>
            <a:ext cx="7315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6480783-6CF6-44FC-AB24-1BDF2A7E17B3}"/>
              </a:ext>
            </a:extLst>
          </p:cNvPr>
          <p:cNvCxnSpPr/>
          <p:nvPr/>
        </p:nvCxnSpPr>
        <p:spPr>
          <a:xfrm>
            <a:off x="5286959" y="4607299"/>
            <a:ext cx="685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8E67C79-17B6-4599-935C-FE4B2CCD08E6}"/>
              </a:ext>
            </a:extLst>
          </p:cNvPr>
          <p:cNvCxnSpPr/>
          <p:nvPr/>
        </p:nvCxnSpPr>
        <p:spPr>
          <a:xfrm>
            <a:off x="3932444" y="5400270"/>
            <a:ext cx="10058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F37252C-C9A8-45A2-AF00-C5A533F5B49D}"/>
              </a:ext>
            </a:extLst>
          </p:cNvPr>
          <p:cNvCxnSpPr/>
          <p:nvPr/>
        </p:nvCxnSpPr>
        <p:spPr>
          <a:xfrm>
            <a:off x="6870745" y="5378793"/>
            <a:ext cx="7315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46369D1-998D-45FD-A1A1-0D51DC3A71B5}"/>
              </a:ext>
            </a:extLst>
          </p:cNvPr>
          <p:cNvCxnSpPr/>
          <p:nvPr/>
        </p:nvCxnSpPr>
        <p:spPr>
          <a:xfrm>
            <a:off x="4118495" y="2479247"/>
            <a:ext cx="914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91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21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35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357"/>
                            </p:stCondLst>
                            <p:childTnLst>
                              <p:par>
                                <p:cTn id="7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44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400"/>
                            </p:stCondLst>
                            <p:childTnLst>
                              <p:par>
                                <p:cTn id="9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457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70"/>
                            </p:stCondLst>
                            <p:childTnLst>
                              <p:par>
                                <p:cTn id="10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447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478"/>
                            </p:stCondLst>
                            <p:childTnLst>
                              <p:par>
                                <p:cTn id="1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547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472"/>
                            </p:stCondLst>
                            <p:childTnLst>
                              <p:par>
                                <p:cTn id="13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5" grpId="0" animBg="1"/>
      <p:bldP spid="35" grpId="1" animBg="1"/>
      <p:bldP spid="40" grpId="0" animBg="1"/>
      <p:bldP spid="40" grpId="1" animBg="1"/>
      <p:bldP spid="45" grpId="0" animBg="1"/>
      <p:bldP spid="45" grpId="1" animBg="1"/>
      <p:bldP spid="50" grpId="0" animBg="1"/>
      <p:bldP spid="5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CC58A1-72A8-4EAC-A9BC-64398A1A91EB}"/>
              </a:ext>
            </a:extLst>
          </p:cNvPr>
          <p:cNvSpPr/>
          <p:nvPr/>
        </p:nvSpPr>
        <p:spPr>
          <a:xfrm>
            <a:off x="2009775" y="314326"/>
            <a:ext cx="5029200" cy="1285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+mj-lt"/>
              </a:rPr>
              <a:t>Homework: </a:t>
            </a:r>
          </a:p>
          <a:p>
            <a:pPr algn="ctr"/>
            <a:r>
              <a:rPr lang="vi-VN" sz="3200" dirty="0">
                <a:solidFill>
                  <a:schemeClr val="tx1"/>
                </a:solidFill>
                <a:latin typeface="+mj-lt"/>
              </a:rPr>
              <a:t>Prepare a closer look 2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4992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873</TotalTime>
  <Words>361</Words>
  <Application>Microsoft Office PowerPoint</Application>
  <PresentationFormat>Widescreen</PresentationFormat>
  <Paragraphs>110</Paragraphs>
  <Slides>10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DUY</cp:lastModifiedBy>
  <cp:revision>80</cp:revision>
  <dcterms:created xsi:type="dcterms:W3CDTF">2020-12-09T02:04:09Z</dcterms:created>
  <dcterms:modified xsi:type="dcterms:W3CDTF">2022-02-08T06:03:01Z</dcterms:modified>
</cp:coreProperties>
</file>