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76" r:id="rId5"/>
    <p:sldId id="277" r:id="rId6"/>
    <p:sldId id="260" r:id="rId7"/>
    <p:sldId id="261" r:id="rId8"/>
    <p:sldId id="275" r:id="rId9"/>
    <p:sldId id="274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BF8"/>
    <a:srgbClr val="6ECFF6"/>
    <a:srgbClr val="FAC5BE"/>
    <a:srgbClr val="F8ACA2"/>
    <a:srgbClr val="F47A69"/>
    <a:srgbClr val="F09456"/>
    <a:srgbClr val="F490AD"/>
    <a:srgbClr val="EF5F88"/>
    <a:srgbClr val="3BBEF3"/>
    <a:srgbClr val="0E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5501" autoAdjust="0"/>
  </p:normalViewPr>
  <p:slideViewPr>
    <p:cSldViewPr snapToGrid="0" showGuides="1">
      <p:cViewPr varScale="1">
        <p:scale>
          <a:sx n="63" d="100"/>
          <a:sy n="63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7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70" y="2515479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25" y="0"/>
            <a:ext cx="722672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0902" y="1204429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At the gym</a:t>
            </a:r>
          </a:p>
        </p:txBody>
      </p:sp>
      <p:pic>
        <p:nvPicPr>
          <p:cNvPr id="3" name="B2_08">
            <a:hlinkClick r:id="" action="ppaction://media"/>
            <a:extLst>
              <a:ext uri="{FF2B5EF4-FFF2-40B4-BE49-F238E27FC236}">
                <a16:creationId xmlns:a16="http://schemas.microsoft.com/office/drawing/2014/main" id="{B2B95C6E-44FE-45A1-8DAB-50E80C96A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0407" y="2061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8" y="403295"/>
            <a:ext cx="11470641" cy="630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Duong: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Wow! This gym is big! 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Yeah. The equipment is great. What sports do you do, Duong? 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I do karate, and I play table tennis. Yesterday I played with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 won!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 You look f it! I’m not good at sports. 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have an idea – you can go to the karate club with me.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I can’t do karate.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you can learn! You’ll love it. 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Well ... OK.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Great! I’ll meet you there at 10 a.m. on Sunday.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Where’s the club?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It’s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Club, in Pham Hung Road. You can cycle there.</a:t>
            </a:r>
          </a:p>
          <a:p>
            <a:pPr>
              <a:lnSpc>
                <a:spcPct val="12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OK. See you then.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1" y="-194329"/>
            <a:ext cx="377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</a:rPr>
              <a:t>At the gym</a:t>
            </a:r>
          </a:p>
        </p:txBody>
      </p:sp>
      <p:pic>
        <p:nvPicPr>
          <p:cNvPr id="5" name="B2_08">
            <a:hlinkClick r:id="" action="ppaction://media"/>
            <a:extLst>
              <a:ext uri="{FF2B5EF4-FFF2-40B4-BE49-F238E27FC236}">
                <a16:creationId xmlns:a16="http://schemas.microsoft.com/office/drawing/2014/main" id="{78D06018-A6DD-4EDB-A999-C6EE341F9E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00" end="976.78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3862" y="1596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5A0B34-3AA0-4545-A97D-6A6622C99824}"/>
              </a:ext>
            </a:extLst>
          </p:cNvPr>
          <p:cNvSpPr/>
          <p:nvPr/>
        </p:nvSpPr>
        <p:spPr>
          <a:xfrm>
            <a:off x="294640" y="182880"/>
            <a:ext cx="24587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Vocabulary: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DE9FC-771A-4FC0-883F-4E8C9433CED7}"/>
              </a:ext>
            </a:extLst>
          </p:cNvPr>
          <p:cNvSpPr/>
          <p:nvPr/>
        </p:nvSpPr>
        <p:spPr>
          <a:xfrm>
            <a:off x="-152400" y="772160"/>
            <a:ext cx="2214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gym ( n)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DBB87-520A-4123-9760-353B969C679C}"/>
              </a:ext>
            </a:extLst>
          </p:cNvPr>
          <p:cNvSpPr/>
          <p:nvPr/>
        </p:nvSpPr>
        <p:spPr>
          <a:xfrm>
            <a:off x="3586480" y="721360"/>
            <a:ext cx="3982720" cy="74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trung tâm thể dục thể thao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16486D-576D-4606-882D-81DE16DFE845}"/>
              </a:ext>
            </a:extLst>
          </p:cNvPr>
          <p:cNvSpPr/>
          <p:nvPr/>
        </p:nvSpPr>
        <p:spPr>
          <a:xfrm>
            <a:off x="172720" y="1466850"/>
            <a:ext cx="236728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e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quipment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(n)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8B7426-5C32-40FA-9BDB-FD0D9B9605E4}"/>
              </a:ext>
            </a:extLst>
          </p:cNvPr>
          <p:cNvSpPr/>
          <p:nvPr/>
        </p:nvSpPr>
        <p:spPr>
          <a:xfrm>
            <a:off x="3474720" y="1537970"/>
            <a:ext cx="2895600" cy="65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thiết bị , dụng cụ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1FF40C-BE2E-43BF-8ADB-176C042715B8}"/>
              </a:ext>
            </a:extLst>
          </p:cNvPr>
          <p:cNvSpPr/>
          <p:nvPr/>
        </p:nvSpPr>
        <p:spPr>
          <a:xfrm>
            <a:off x="-243840" y="2273300"/>
            <a:ext cx="256032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arate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(n)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385BB1-C3A6-4633-8003-A85959E564FE}"/>
              </a:ext>
            </a:extLst>
          </p:cNvPr>
          <p:cNvSpPr/>
          <p:nvPr/>
        </p:nvSpPr>
        <p:spPr>
          <a:xfrm>
            <a:off x="3413760" y="2372360"/>
            <a:ext cx="3017520" cy="65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môn võ ka-ra- tê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70637B-520F-42C4-BE80-0E148726C81A}"/>
              </a:ext>
            </a:extLst>
          </p:cNvPr>
          <p:cNvSpPr/>
          <p:nvPr/>
        </p:nvSpPr>
        <p:spPr>
          <a:xfrm>
            <a:off x="172720" y="3068320"/>
            <a:ext cx="289560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Congratulations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(n)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D7AFB-2612-4778-8259-1FA9234C5160}"/>
              </a:ext>
            </a:extLst>
          </p:cNvPr>
          <p:cNvSpPr/>
          <p:nvPr/>
        </p:nvSpPr>
        <p:spPr>
          <a:xfrm>
            <a:off x="3586480" y="3185161"/>
            <a:ext cx="2479040" cy="65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lời chúc mừng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1434E-6860-4A65-989C-2133DC701235}"/>
              </a:ext>
            </a:extLst>
          </p:cNvPr>
          <p:cNvSpPr/>
          <p:nvPr/>
        </p:nvSpPr>
        <p:spPr>
          <a:xfrm>
            <a:off x="-411480" y="3905250"/>
            <a:ext cx="2895600" cy="70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Sporty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 n)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7F640-36AA-4353-A841-3E5BCFC6615A}"/>
              </a:ext>
            </a:extLst>
          </p:cNvPr>
          <p:cNvSpPr/>
          <p:nvPr/>
        </p:nvSpPr>
        <p:spPr>
          <a:xfrm>
            <a:off x="3586480" y="4074160"/>
            <a:ext cx="4094480" cy="65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khỏe mạnh, dáng thể thao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07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8" y="403295"/>
            <a:ext cx="11470641" cy="630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Duong: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Wow! This gym is big!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Yeah. The equipment is great. What sports do you do, Duong?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Duong: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Well, I do karate, and I play table tennis. Yesterday I played with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I won!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Congratulations! You look f it! I’m not good at sports.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Duong: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have an idea – you can go to the karate club with me.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No, I can’t do karate.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Duong: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you can learn! You’ll love it.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Well ... OK.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Duong: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Great! I’ll meet you there at 10 a.m. on Sunday.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Where’s the club?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Duong: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It’s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Superfit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Club, in Pham Hung Road. You can cycle there.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OK. See you then.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1" y="-194329"/>
            <a:ext cx="377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gym</a:t>
            </a:r>
          </a:p>
        </p:txBody>
      </p:sp>
      <p:pic>
        <p:nvPicPr>
          <p:cNvPr id="5" name="B2_08">
            <a:hlinkClick r:id="" action="ppaction://media"/>
            <a:extLst>
              <a:ext uri="{FF2B5EF4-FFF2-40B4-BE49-F238E27FC236}">
                <a16:creationId xmlns:a16="http://schemas.microsoft.com/office/drawing/2014/main" id="{78D06018-A6DD-4EDB-A999-C6EE341F9E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00" end="976.78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3862" y="1596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1626" y="201522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word from the conversation in each gap.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90977" y="195672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65808" y="1950248"/>
            <a:ext cx="179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looks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90977" y="27404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93769" y="35862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168600" y="3577574"/>
            <a:ext cx="200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played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90977" y="44187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65806" y="4410084"/>
            <a:ext cx="47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and Duong will meet at </a:t>
            </a:r>
            <a:r>
              <a:rPr lang="en-US" sz="2400" dirty="0" err="1"/>
              <a:t>Superf</a:t>
            </a:r>
            <a:r>
              <a:rPr lang="en-US" sz="2400" dirty="0"/>
              <a:t> it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90977" y="52431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165808" y="5243114"/>
            <a:ext cx="121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will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65808" y="2749054"/>
            <a:ext cx="323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likes coming to 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B360C-53E7-47F9-A733-B96E95614BBE}"/>
              </a:ext>
            </a:extLst>
          </p:cNvPr>
          <p:cNvSpPr txBox="1"/>
          <p:nvPr/>
        </p:nvSpPr>
        <p:spPr>
          <a:xfrm>
            <a:off x="3772414" y="195430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He often does karate.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97CE04-534A-40C0-8273-FC9C79EA4445}"/>
              </a:ext>
            </a:extLst>
          </p:cNvPr>
          <p:cNvSpPr txBox="1"/>
          <p:nvPr/>
        </p:nvSpPr>
        <p:spPr>
          <a:xfrm>
            <a:off x="3754584" y="1956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fit</a:t>
            </a:r>
            <a:r>
              <a:rPr lang="en-US" sz="2400" dirty="0"/>
              <a:t>. He often does karate.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6953B-75F1-46B5-8E35-5E69C35F8793}"/>
              </a:ext>
            </a:extLst>
          </p:cNvPr>
          <p:cNvSpPr txBox="1"/>
          <p:nvPr/>
        </p:nvSpPr>
        <p:spPr>
          <a:xfrm>
            <a:off x="5103091" y="2749033"/>
            <a:ext cx="5223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The equipment there is great.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8C6750-1715-4BEE-AB25-064AEE0DBBA0}"/>
              </a:ext>
            </a:extLst>
          </p:cNvPr>
          <p:cNvSpPr txBox="1"/>
          <p:nvPr/>
        </p:nvSpPr>
        <p:spPr>
          <a:xfrm>
            <a:off x="5103090" y="2740380"/>
            <a:ext cx="5223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gym</a:t>
            </a:r>
            <a:r>
              <a:rPr lang="en-US" sz="2400" dirty="0"/>
              <a:t>. The equipment there is great.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8B4F0-AF75-4F67-B425-D057D9ACC7CE}"/>
              </a:ext>
            </a:extLst>
          </p:cNvPr>
          <p:cNvSpPr txBox="1"/>
          <p:nvPr/>
        </p:nvSpPr>
        <p:spPr>
          <a:xfrm>
            <a:off x="3962400" y="3577573"/>
            <a:ext cx="5527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with </a:t>
            </a:r>
            <a:r>
              <a:rPr lang="en-US" sz="2400" dirty="0" err="1"/>
              <a:t>Duy</a:t>
            </a:r>
            <a:r>
              <a:rPr lang="en-US" sz="2400" dirty="0"/>
              <a:t> yesterday, and he won.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32ADBC-D134-430C-94E6-96BD213B95EF}"/>
              </a:ext>
            </a:extLst>
          </p:cNvPr>
          <p:cNvSpPr txBox="1"/>
          <p:nvPr/>
        </p:nvSpPr>
        <p:spPr>
          <a:xfrm>
            <a:off x="3911600" y="3577572"/>
            <a:ext cx="6086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table tennis </a:t>
            </a:r>
            <a:r>
              <a:rPr lang="en-US" sz="2400" dirty="0"/>
              <a:t>with </a:t>
            </a:r>
            <a:r>
              <a:rPr lang="en-US" sz="2400" dirty="0" err="1"/>
              <a:t>Duy</a:t>
            </a:r>
            <a:r>
              <a:rPr lang="en-US" sz="2400" dirty="0"/>
              <a:t> yesterday, and he won.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FB1E4E-20B0-449E-9AD5-573FC4CFCAC6}"/>
              </a:ext>
            </a:extLst>
          </p:cNvPr>
          <p:cNvSpPr txBox="1"/>
          <p:nvPr/>
        </p:nvSpPr>
        <p:spPr>
          <a:xfrm>
            <a:off x="6774876" y="4410084"/>
            <a:ext cx="2803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on Sunday.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EC7D82-0F00-4A4B-9A26-7F219408608D}"/>
              </a:ext>
            </a:extLst>
          </p:cNvPr>
          <p:cNvSpPr txBox="1"/>
          <p:nvPr/>
        </p:nvSpPr>
        <p:spPr>
          <a:xfrm>
            <a:off x="6774876" y="4410083"/>
            <a:ext cx="2803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Club</a:t>
            </a:r>
            <a:r>
              <a:rPr lang="en-US" sz="2400" dirty="0"/>
              <a:t> on Sunday.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54E51-0526-43DE-A515-827D34A100BC}"/>
              </a:ext>
            </a:extLst>
          </p:cNvPr>
          <p:cNvSpPr txBox="1"/>
          <p:nvPr/>
        </p:nvSpPr>
        <p:spPr>
          <a:xfrm>
            <a:off x="3283527" y="524311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</a:t>
            </a:r>
            <a:r>
              <a:rPr lang="en-US" sz="2400" dirty="0" err="1"/>
              <a:t>Superf</a:t>
            </a:r>
            <a:r>
              <a:rPr lang="en-US" sz="2400" dirty="0"/>
              <a:t> it Club.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861777-9893-4463-8219-08C43BEF55B8}"/>
              </a:ext>
            </a:extLst>
          </p:cNvPr>
          <p:cNvSpPr txBox="1"/>
          <p:nvPr/>
        </p:nvSpPr>
        <p:spPr>
          <a:xfrm>
            <a:off x="3240987" y="524311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cycle</a:t>
            </a:r>
            <a:r>
              <a:rPr lang="en-US" sz="2400" dirty="0"/>
              <a:t> to </a:t>
            </a:r>
            <a:r>
              <a:rPr lang="en-US" sz="2400" dirty="0" err="1"/>
              <a:t>Superf</a:t>
            </a:r>
            <a:r>
              <a:rPr lang="en-US" sz="2400" dirty="0"/>
              <a:t> it Club.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404" y="36921"/>
            <a:ext cx="7952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these sports and games, using the words from the box.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6" y="2058917"/>
            <a:ext cx="2717243" cy="1330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99" y="2206802"/>
            <a:ext cx="2735674" cy="1108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50" y="1811270"/>
            <a:ext cx="2733974" cy="15938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931" y="3430349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462538" y="3815939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2504" y="3430347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559111" y="3815937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17E918-6006-46A1-B670-6A2371F8E5DF}"/>
              </a:ext>
            </a:extLst>
          </p:cNvPr>
          <p:cNvGrpSpPr/>
          <p:nvPr/>
        </p:nvGrpSpPr>
        <p:grpSpPr>
          <a:xfrm>
            <a:off x="8259078" y="3430346"/>
            <a:ext cx="1493887" cy="461665"/>
            <a:chOff x="6735077" y="3430345"/>
            <a:chExt cx="1493887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6735077" y="343034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131684" y="381593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36" y="4690694"/>
            <a:ext cx="2863696" cy="10591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28" y="4546220"/>
            <a:ext cx="2710344" cy="1348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76" y="4072003"/>
            <a:ext cx="1802460" cy="17462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65930" y="5894348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462537" y="627993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62503" y="5894346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559110" y="6279936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259076" y="5894345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655683" y="6279935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596736" y="1205345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64341" y="1298864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71011" y="1294516"/>
            <a:ext cx="110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cycling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53667" y="1291178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aerobics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37473" y="1294399"/>
            <a:ext cx="154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swimming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7664" y="1294399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table tennis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53816" y="1292789"/>
            <a:ext cx="15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volleyball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D205A-717F-4E7D-95F2-BDE1559C4BEC}"/>
              </a:ext>
            </a:extLst>
          </p:cNvPr>
          <p:cNvSpPr txBox="1"/>
          <p:nvPr/>
        </p:nvSpPr>
        <p:spPr>
          <a:xfrm>
            <a:off x="2439037" y="3423206"/>
            <a:ext cx="104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cycling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C0577E-DBE3-4781-A5C0-F8A29B617ECD}"/>
              </a:ext>
            </a:extLst>
          </p:cNvPr>
          <p:cNvSpPr txBox="1"/>
          <p:nvPr/>
        </p:nvSpPr>
        <p:spPr>
          <a:xfrm>
            <a:off x="5465885" y="3430346"/>
            <a:ext cx="1254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aerobics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F36787-B847-462C-A9D5-1338550C4B8F}"/>
              </a:ext>
            </a:extLst>
          </p:cNvPr>
          <p:cNvSpPr txBox="1"/>
          <p:nvPr/>
        </p:nvSpPr>
        <p:spPr>
          <a:xfrm>
            <a:off x="8147993" y="3430336"/>
            <a:ext cx="200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b="1" dirty="0">
                <a:solidFill>
                  <a:srgbClr val="C00000"/>
                </a:solidFill>
              </a:rPr>
              <a:t>table tennis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28CE7D-CE0F-4F5E-861A-93BB245F846D}"/>
              </a:ext>
            </a:extLst>
          </p:cNvPr>
          <p:cNvSpPr txBox="1"/>
          <p:nvPr/>
        </p:nvSpPr>
        <p:spPr>
          <a:xfrm>
            <a:off x="2347278" y="5894345"/>
            <a:ext cx="149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swimming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43F5D4-3EF2-4283-9731-123384688D70}"/>
              </a:ext>
            </a:extLst>
          </p:cNvPr>
          <p:cNvSpPr txBox="1"/>
          <p:nvPr/>
        </p:nvSpPr>
        <p:spPr>
          <a:xfrm>
            <a:off x="5570861" y="5894344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chess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3DCC96-4410-49BA-9DD9-4F2F2F3654FA}"/>
              </a:ext>
            </a:extLst>
          </p:cNvPr>
          <p:cNvSpPr txBox="1"/>
          <p:nvPr/>
        </p:nvSpPr>
        <p:spPr>
          <a:xfrm>
            <a:off x="8597771" y="5894343"/>
            <a:ext cx="141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39" grpId="0"/>
      <p:bldP spid="36" grpId="0"/>
      <p:bldP spid="5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6" y="375590"/>
            <a:ext cx="2717243" cy="1330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99" y="523475"/>
            <a:ext cx="2735674" cy="1108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50" y="127943"/>
            <a:ext cx="2733974" cy="15938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36" y="3007367"/>
            <a:ext cx="2863696" cy="10591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28" y="2862893"/>
            <a:ext cx="2710344" cy="1348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76" y="2388676"/>
            <a:ext cx="1802460" cy="1746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4120" y="4933407"/>
            <a:ext cx="6643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What is the diﬀerence between a sport and a game?</a:t>
            </a:r>
          </a:p>
        </p:txBody>
      </p:sp>
    </p:spTree>
    <p:extLst>
      <p:ext uri="{BB962C8B-B14F-4D97-AF65-F5344CB8AC3E}">
        <p14:creationId xmlns:p14="http://schemas.microsoft.com/office/powerpoint/2010/main" val="198732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8996" y="86619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these questions to find out how sporty they are.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03648" y="1559411"/>
            <a:ext cx="3553644" cy="18391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062213" y="1635766"/>
            <a:ext cx="3553644" cy="18391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1238" y="1597225"/>
            <a:ext cx="3536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If your answers to the questions are mostly “</a:t>
            </a:r>
            <a:r>
              <a:rPr lang="en-US" sz="2400" b="1">
                <a:solidFill>
                  <a:srgbClr val="0070C0"/>
                </a:solidFill>
              </a:rPr>
              <a:t>A</a:t>
            </a:r>
            <a:r>
              <a:rPr lang="en-US" sz="2400" b="1"/>
              <a:t>”, you are sporty. If they are mostly “</a:t>
            </a:r>
            <a:r>
              <a:rPr lang="en-US" sz="2400" b="1">
                <a:solidFill>
                  <a:srgbClr val="0070C0"/>
                </a:solidFill>
              </a:rPr>
              <a:t>B</a:t>
            </a:r>
            <a:r>
              <a:rPr lang="en-US" sz="2400" b="1"/>
              <a:t>”, do more sport and try to be more active.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0E6B5B1-F705-4530-B856-E9267C33B6BC}"/>
              </a:ext>
            </a:extLst>
          </p:cNvPr>
          <p:cNvGrpSpPr/>
          <p:nvPr/>
        </p:nvGrpSpPr>
        <p:grpSpPr>
          <a:xfrm>
            <a:off x="2475933" y="1749204"/>
            <a:ext cx="2111832" cy="461665"/>
            <a:chOff x="1230086" y="1785257"/>
            <a:chExt cx="2111832" cy="46166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4D807EC-B147-40D2-921D-89A9E848D656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83063D-BD19-4EAA-842E-834D1C7BC51A}"/>
                </a:ext>
              </a:extLst>
            </p:cNvPr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Yes.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F9066A-FAE4-4558-AF79-154C7C147AF0}"/>
              </a:ext>
            </a:extLst>
          </p:cNvPr>
          <p:cNvGrpSpPr/>
          <p:nvPr/>
        </p:nvGrpSpPr>
        <p:grpSpPr>
          <a:xfrm>
            <a:off x="6089808" y="1742866"/>
            <a:ext cx="1796143" cy="461665"/>
            <a:chOff x="1230086" y="1785257"/>
            <a:chExt cx="1796143" cy="46166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187F61C-82AD-450D-8C18-03C6874CBCB6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90D1BD0-EFE9-4385-8632-E3B6077DA89E}"/>
                </a:ext>
              </a:extLst>
            </p:cNvPr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F1B023-0349-41F6-9DAD-CEF34BF595A2}"/>
              </a:ext>
            </a:extLst>
          </p:cNvPr>
          <p:cNvGrpSpPr/>
          <p:nvPr/>
        </p:nvGrpSpPr>
        <p:grpSpPr>
          <a:xfrm>
            <a:off x="2018076" y="2293927"/>
            <a:ext cx="7490705" cy="461665"/>
            <a:chOff x="-59760" y="2142097"/>
            <a:chExt cx="7490705" cy="46166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B4B418-C967-41D3-A722-9BECCD3C13B2}"/>
                </a:ext>
              </a:extLst>
            </p:cNvPr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4FDB00-7969-4923-B1CE-875E5895A81C}"/>
                </a:ext>
              </a:extLst>
            </p:cNvPr>
            <p:cNvSpPr txBox="1"/>
            <p:nvPr/>
          </p:nvSpPr>
          <p:spPr>
            <a:xfrm>
              <a:off x="337952" y="2142097"/>
              <a:ext cx="70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play outdoors every day?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9D18EEC-BD4F-447C-B217-3A4CD6092E0A}"/>
              </a:ext>
            </a:extLst>
          </p:cNvPr>
          <p:cNvGrpSpPr/>
          <p:nvPr/>
        </p:nvGrpSpPr>
        <p:grpSpPr>
          <a:xfrm>
            <a:off x="2486821" y="2771985"/>
            <a:ext cx="1796143" cy="461665"/>
            <a:chOff x="1230086" y="1785257"/>
            <a:chExt cx="1796143" cy="461665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DFC842F-731C-48B6-85EA-A3C71BCA2F46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CC41262-55C6-4E5A-B659-672DB878D1DF}"/>
                </a:ext>
              </a:extLst>
            </p:cNvPr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Yes.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8BBB4CF-B00F-4977-889C-9F0A715EFD9F}"/>
              </a:ext>
            </a:extLst>
          </p:cNvPr>
          <p:cNvGrpSpPr/>
          <p:nvPr/>
        </p:nvGrpSpPr>
        <p:grpSpPr>
          <a:xfrm>
            <a:off x="6063681" y="2765647"/>
            <a:ext cx="2060860" cy="461665"/>
            <a:chOff x="1230086" y="1785257"/>
            <a:chExt cx="2060860" cy="46166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F836AA2-3A5F-4B02-8515-0886974434CB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7AFD965-CF01-4F88-B324-FE102EEF615A}"/>
                </a:ext>
              </a:extLst>
            </p:cNvPr>
            <p:cNvSpPr txBox="1"/>
            <p:nvPr/>
          </p:nvSpPr>
          <p:spPr>
            <a:xfrm>
              <a:off x="1611086" y="1785257"/>
              <a:ext cx="1679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No.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212108-DCFA-4AF1-91CF-8E8939742304}"/>
              </a:ext>
            </a:extLst>
          </p:cNvPr>
          <p:cNvGrpSpPr/>
          <p:nvPr/>
        </p:nvGrpSpPr>
        <p:grpSpPr>
          <a:xfrm>
            <a:off x="2018074" y="3305819"/>
            <a:ext cx="7611896" cy="470318"/>
            <a:chOff x="-66290" y="4026312"/>
            <a:chExt cx="7611896" cy="47031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BEB8D09-103A-4CF8-8CEB-AB9C2C48A92B}"/>
                </a:ext>
              </a:extLst>
            </p:cNvPr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241035F-C2F4-4F47-A869-E1112C490A66}"/>
                </a:ext>
              </a:extLst>
            </p:cNvPr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usually do morning </a:t>
              </a:r>
              <a:r>
                <a:rPr lang="en-US" sz="2400" dirty="0" err="1"/>
                <a:t>excerise</a:t>
              </a:r>
              <a:r>
                <a:rPr lang="en-US" sz="2400" dirty="0"/>
                <a:t>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6DF0F17-C7B0-49BB-ABAB-FFCB182E80D4}"/>
              </a:ext>
            </a:extLst>
          </p:cNvPr>
          <p:cNvGrpSpPr/>
          <p:nvPr/>
        </p:nvGrpSpPr>
        <p:grpSpPr>
          <a:xfrm>
            <a:off x="2454162" y="3850178"/>
            <a:ext cx="3374583" cy="461665"/>
            <a:chOff x="1230086" y="1785257"/>
            <a:chExt cx="3374583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1DDFC87-676B-4D4A-9C2D-BE56712C746C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E2C6D19-3D45-4D7F-8A02-29B2F1C18523}"/>
                </a:ext>
              </a:extLst>
            </p:cNvPr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Yes.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0A2CDA1-06E3-4407-8A59-18260E1EAD60}"/>
              </a:ext>
            </a:extLst>
          </p:cNvPr>
          <p:cNvGrpSpPr/>
          <p:nvPr/>
        </p:nvGrpSpPr>
        <p:grpSpPr>
          <a:xfrm>
            <a:off x="6048438" y="3843840"/>
            <a:ext cx="3002378" cy="461665"/>
            <a:chOff x="1230086" y="1785257"/>
            <a:chExt cx="3002378" cy="461665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3A0A917-E18C-4302-BA47-6934FDED238A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37B0B64-0044-4666-BA51-5E0E9C8010CD}"/>
                </a:ext>
              </a:extLst>
            </p:cNvPr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No.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09D592D-2BC0-4030-9B4E-CC52A96C0E6C}"/>
              </a:ext>
            </a:extLst>
          </p:cNvPr>
          <p:cNvGrpSpPr/>
          <p:nvPr/>
        </p:nvGrpSpPr>
        <p:grpSpPr>
          <a:xfrm>
            <a:off x="2006932" y="4447094"/>
            <a:ext cx="7336597" cy="470318"/>
            <a:chOff x="-88319" y="3312302"/>
            <a:chExt cx="7336597" cy="47031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535913A-CCCD-4EB8-AC28-44BB49E313A8}"/>
                </a:ext>
              </a:extLst>
            </p:cNvPr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3F4644A-F3C3-481D-870D-D9B4D34C03F2}"/>
                </a:ext>
              </a:extLst>
            </p:cNvPr>
            <p:cNvSpPr txBox="1"/>
            <p:nvPr/>
          </p:nvSpPr>
          <p:spPr>
            <a:xfrm>
              <a:off x="364474" y="3312302"/>
              <a:ext cx="6883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do you usually do at break time at school?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FB4BCD1-8B51-4CF0-BBA7-98B860328330}"/>
              </a:ext>
            </a:extLst>
          </p:cNvPr>
          <p:cNvGrpSpPr/>
          <p:nvPr/>
        </p:nvGrpSpPr>
        <p:grpSpPr>
          <a:xfrm>
            <a:off x="2460904" y="4947715"/>
            <a:ext cx="3486240" cy="461665"/>
            <a:chOff x="1230086" y="1785257"/>
            <a:chExt cx="3486240" cy="46166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EEB4AEB-0507-46F1-85FE-B45A14813688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1E2E514-F69A-417A-ADF4-1A0C2C3B33A4}"/>
                </a:ext>
              </a:extLst>
            </p:cNvPr>
            <p:cNvSpPr txBox="1"/>
            <p:nvPr/>
          </p:nvSpPr>
          <p:spPr>
            <a:xfrm>
              <a:off x="1611086" y="1785257"/>
              <a:ext cx="3105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Play in the school yard.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5FC090F-0C40-4575-B4CF-E1A7AE14047F}"/>
              </a:ext>
            </a:extLst>
          </p:cNvPr>
          <p:cNvGrpSpPr/>
          <p:nvPr/>
        </p:nvGrpSpPr>
        <p:grpSpPr>
          <a:xfrm>
            <a:off x="6050784" y="4930753"/>
            <a:ext cx="3111691" cy="461665"/>
            <a:chOff x="1230086" y="1785257"/>
            <a:chExt cx="3111691" cy="46166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436D9AE-3133-4EDD-8A8A-82D09721E667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A5E9406-E05F-4D17-8CBB-58A5AC62E7C4}"/>
                </a:ext>
              </a:extLst>
            </p:cNvPr>
            <p:cNvSpPr txBox="1"/>
            <p:nvPr/>
          </p:nvSpPr>
          <p:spPr>
            <a:xfrm>
              <a:off x="1611085" y="1785257"/>
              <a:ext cx="27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Sit in the classroom.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301DB27-456B-4164-9237-8844CC373636}"/>
              </a:ext>
            </a:extLst>
          </p:cNvPr>
          <p:cNvGrpSpPr/>
          <p:nvPr/>
        </p:nvGrpSpPr>
        <p:grpSpPr>
          <a:xfrm>
            <a:off x="2007451" y="1259207"/>
            <a:ext cx="7681275" cy="494392"/>
            <a:chOff x="-44256" y="1230020"/>
            <a:chExt cx="7681275" cy="49439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003428-2F50-466A-82A1-4840B0F980BC}"/>
                </a:ext>
              </a:extLst>
            </p:cNvPr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74970E1-8E40-4F4C-A591-E8AC69775062}"/>
                </a:ext>
              </a:extLst>
            </p:cNvPr>
            <p:cNvSpPr txBox="1"/>
            <p:nvPr/>
          </p:nvSpPr>
          <p:spPr>
            <a:xfrm>
              <a:off x="379292" y="123002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you swim?</a:t>
              </a:r>
              <a:endParaRPr lang="en-US" sz="2400" i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EC36348-063D-4F6D-82D8-7AC9877DAE37}"/>
              </a:ext>
            </a:extLst>
          </p:cNvPr>
          <p:cNvGrpSpPr/>
          <p:nvPr/>
        </p:nvGrpSpPr>
        <p:grpSpPr>
          <a:xfrm>
            <a:off x="2017816" y="5535666"/>
            <a:ext cx="6891306" cy="470318"/>
            <a:chOff x="-88320" y="3312302"/>
            <a:chExt cx="6891306" cy="47031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645C4E8-1443-42AB-99FE-FC7AD3DE7D40}"/>
                </a:ext>
              </a:extLst>
            </p:cNvPr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16BB401-E4AE-4EBA-8F5F-0E92B38C5BE9}"/>
                </a:ext>
              </a:extLst>
            </p:cNvPr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do you think of sports and games?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7B7F556-C123-4561-B618-90F2345D2E1B}"/>
              </a:ext>
            </a:extLst>
          </p:cNvPr>
          <p:cNvGrpSpPr/>
          <p:nvPr/>
        </p:nvGrpSpPr>
        <p:grpSpPr>
          <a:xfrm>
            <a:off x="2471790" y="6036287"/>
            <a:ext cx="2688784" cy="461665"/>
            <a:chOff x="1230086" y="1785257"/>
            <a:chExt cx="2688784" cy="461665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95A772B-559C-49B6-9B9B-BDA10F072610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B98F38C-5FDC-4A7C-B7FF-EF8848677531}"/>
                </a:ext>
              </a:extLst>
            </p:cNvPr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Very good.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78ABB62-06CE-4D39-8D99-CB12671EB994}"/>
              </a:ext>
            </a:extLst>
          </p:cNvPr>
          <p:cNvGrpSpPr/>
          <p:nvPr/>
        </p:nvGrpSpPr>
        <p:grpSpPr>
          <a:xfrm>
            <a:off x="6061669" y="6019325"/>
            <a:ext cx="1935314" cy="461665"/>
            <a:chOff x="1230086" y="1785257"/>
            <a:chExt cx="1935314" cy="461665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F3D3515-23DA-4216-9ED8-68B93FAD4419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505637A-52FD-4EC3-B041-510419A969C3}"/>
                </a:ext>
              </a:extLst>
            </p:cNvPr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useful.</a:t>
              </a:r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EAF09248-78FA-4FBA-92DB-C01EA15E6B5F}"/>
              </a:ext>
            </a:extLst>
          </p:cNvPr>
          <p:cNvSpPr/>
          <p:nvPr/>
        </p:nvSpPr>
        <p:spPr>
          <a:xfrm>
            <a:off x="2475354" y="2778403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460E0F9-41A4-412C-9BCD-D60932D40357}"/>
              </a:ext>
            </a:extLst>
          </p:cNvPr>
          <p:cNvSpPr/>
          <p:nvPr/>
        </p:nvSpPr>
        <p:spPr>
          <a:xfrm>
            <a:off x="6072882" y="1762511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0EC1E01-4971-4B89-9916-84C466053FF1}"/>
              </a:ext>
            </a:extLst>
          </p:cNvPr>
          <p:cNvSpPr/>
          <p:nvPr/>
        </p:nvSpPr>
        <p:spPr>
          <a:xfrm>
            <a:off x="6044579" y="2778403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7969E94-FF2F-47E0-87CC-864E3C06AE2B}"/>
              </a:ext>
            </a:extLst>
          </p:cNvPr>
          <p:cNvSpPr/>
          <p:nvPr/>
        </p:nvSpPr>
        <p:spPr>
          <a:xfrm>
            <a:off x="2464262" y="3847010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98F7DB9-28EF-4609-9BFA-BEAFF41674DC}"/>
              </a:ext>
            </a:extLst>
          </p:cNvPr>
          <p:cNvSpPr/>
          <p:nvPr/>
        </p:nvSpPr>
        <p:spPr>
          <a:xfrm>
            <a:off x="6033487" y="3847010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61B44B6-167B-42A6-85B9-470CEA84667D}"/>
              </a:ext>
            </a:extLst>
          </p:cNvPr>
          <p:cNvSpPr/>
          <p:nvPr/>
        </p:nvSpPr>
        <p:spPr>
          <a:xfrm>
            <a:off x="2456882" y="4965884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3D5AB00-3BF6-49B8-818D-1083B14D81C8}"/>
              </a:ext>
            </a:extLst>
          </p:cNvPr>
          <p:cNvSpPr/>
          <p:nvPr/>
        </p:nvSpPr>
        <p:spPr>
          <a:xfrm>
            <a:off x="6044579" y="4965884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A78C4D3-64DA-4372-8AC9-41EB2C409C46}"/>
              </a:ext>
            </a:extLst>
          </p:cNvPr>
          <p:cNvSpPr/>
          <p:nvPr/>
        </p:nvSpPr>
        <p:spPr>
          <a:xfrm>
            <a:off x="2476370" y="6034685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F8F0F1AA-3A2D-48B3-919A-E01B8D6C00D4}"/>
              </a:ext>
            </a:extLst>
          </p:cNvPr>
          <p:cNvSpPr/>
          <p:nvPr/>
        </p:nvSpPr>
        <p:spPr>
          <a:xfrm>
            <a:off x="6064067" y="6025449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D258BA8-C97F-4447-9B0C-CF8E68316129}"/>
              </a:ext>
            </a:extLst>
          </p:cNvPr>
          <p:cNvSpPr/>
          <p:nvPr/>
        </p:nvSpPr>
        <p:spPr>
          <a:xfrm>
            <a:off x="2471790" y="1763043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0" grpId="2" animBg="1"/>
      <p:bldP spid="120" grpId="3" animBg="1"/>
      <p:bldP spid="120" grpId="4" animBg="1"/>
      <p:bldP spid="121" grpId="0" animBg="1"/>
      <p:bldP spid="121" grpId="1" animBg="1"/>
      <p:bldP spid="121" grpId="2" animBg="1"/>
      <p:bldP spid="121" grpId="3" animBg="1"/>
      <p:bldP spid="121" grpId="4" animBg="1"/>
      <p:bldP spid="122" grpId="0" animBg="1"/>
      <p:bldP spid="122" grpId="1" animBg="1"/>
      <p:bldP spid="122" grpId="2" animBg="1"/>
      <p:bldP spid="122" grpId="3" animBg="1"/>
      <p:bldP spid="122" grpId="4" animBg="1"/>
      <p:bldP spid="123" grpId="0" animBg="1"/>
      <p:bldP spid="123" grpId="1" animBg="1"/>
      <p:bldP spid="123" grpId="2" animBg="1"/>
      <p:bldP spid="123" grpId="3" animBg="1"/>
      <p:bldP spid="123" grpId="4" animBg="1"/>
      <p:bldP spid="124" grpId="0" animBg="1"/>
      <p:bldP spid="124" grpId="1" animBg="1"/>
      <p:bldP spid="124" grpId="2" animBg="1"/>
      <p:bldP spid="124" grpId="3" animBg="1"/>
      <p:bldP spid="124" grpId="4" animBg="1"/>
      <p:bldP spid="125" grpId="0" animBg="1"/>
      <p:bldP spid="125" grpId="1" animBg="1"/>
      <p:bldP spid="125" grpId="2" animBg="1"/>
      <p:bldP spid="125" grpId="3" animBg="1"/>
      <p:bldP spid="125" grpId="4" animBg="1"/>
      <p:bldP spid="126" grpId="0" animBg="1"/>
      <p:bldP spid="126" grpId="1" animBg="1"/>
      <p:bldP spid="126" grpId="2" animBg="1"/>
      <p:bldP spid="126" grpId="3" animBg="1"/>
      <p:bldP spid="126" grpId="4" animBg="1"/>
      <p:bldP spid="127" grpId="0" animBg="1"/>
      <p:bldP spid="127" grpId="1" animBg="1"/>
      <p:bldP spid="127" grpId="2" animBg="1"/>
      <p:bldP spid="127" grpId="3" animBg="1"/>
      <p:bldP spid="127" grpId="4" animBg="1"/>
      <p:bldP spid="128" grpId="0" animBg="1"/>
      <p:bldP spid="128" grpId="1" animBg="1"/>
      <p:bldP spid="128" grpId="2" animBg="1"/>
      <p:bldP spid="128" grpId="3" animBg="1"/>
      <p:bldP spid="128" grpId="4" animBg="1"/>
      <p:bldP spid="129" grpId="0" animBg="1"/>
      <p:bldP spid="129" grpId="1" animBg="1"/>
      <p:bldP spid="129" grpId="2" animBg="1"/>
      <p:bldP spid="129" grpId="3" animBg="1"/>
      <p:bldP spid="129" grpId="4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1607</TotalTime>
  <Words>676</Words>
  <Application>Microsoft Office PowerPoint</Application>
  <PresentationFormat>Widescreen</PresentationFormat>
  <Paragraphs>113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81</cp:revision>
  <dcterms:created xsi:type="dcterms:W3CDTF">2020-12-09T02:04:09Z</dcterms:created>
  <dcterms:modified xsi:type="dcterms:W3CDTF">2022-02-07T06:44:24Z</dcterms:modified>
</cp:coreProperties>
</file>