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anose="020F0502020204030204" pitchFamily="2" charset="0"/>
      <p:bold r:id="rId47"/>
      <p:boldItalic r:id="rId48"/>
    </p:embeddedFont>
    <p:embeddedFont>
      <p:font typeface="Lato" panose="020F0502020204030204" pitchFamily="34" charset="0"/>
      <p:regular r:id="rId49"/>
      <p:bold r:id="rId50"/>
      <p:italic r:id="rId51"/>
      <p:boldItalic r:id="rId52"/>
    </p:embeddedFont>
    <p:embeddedFont>
      <p:font typeface="Montserrat" panose="020F0502020204030204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20F0502020204030204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anose="020F0502020204030204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28" y="76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vi-VN" sz="2000" dirty="0"/>
              <a:t>vô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2349</Words>
  <Application>Microsoft Office PowerPoint</Application>
  <PresentationFormat>On-screen Show (16:9)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Josefin Slab SemiBold</vt:lpstr>
      <vt:lpstr>Times New Roman</vt:lpstr>
      <vt:lpstr>Montserrat</vt:lpstr>
      <vt:lpstr>Wingdings</vt:lpstr>
      <vt:lpstr>Roboto Condensed Light</vt:lpstr>
      <vt:lpstr>Calibri</vt:lpstr>
      <vt:lpstr>Staatliches</vt:lpstr>
      <vt:lpstr>Calibri Light</vt:lpstr>
      <vt:lpstr>Montserrat ExtraBold</vt:lpstr>
      <vt:lpstr>Cambria Math</vt:lpstr>
      <vt:lpstr>Lato</vt:lpstr>
      <vt:lpstr>Montserrat Black</vt:lpstr>
      <vt:lpstr>Arial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PC</cp:lastModifiedBy>
  <cp:revision>9</cp:revision>
  <dcterms:modified xsi:type="dcterms:W3CDTF">2023-10-23T01:40:44Z</dcterms:modified>
</cp:coreProperties>
</file>