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3"/>
  </p:notesMasterIdLst>
  <p:sldIdLst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E85"/>
    <a:srgbClr val="FFF3DD"/>
    <a:srgbClr val="C1CE9A"/>
    <a:srgbClr val="99B19C"/>
    <a:srgbClr val="002576"/>
    <a:srgbClr val="D6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005" autoAdjust="0"/>
  </p:normalViewPr>
  <p:slideViewPr>
    <p:cSldViewPr snapToGrid="0">
      <p:cViewPr varScale="1">
        <p:scale>
          <a:sx n="97" d="100"/>
          <a:sy n="97" d="100"/>
        </p:scale>
        <p:origin x="2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E6D08-2F94-47FB-80EA-93320BE7AE64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1086585-CD0F-4DB7-8658-4068954F8172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53225-9EAE-4899-AA92-33E07285E695}" type="parTrans" cxnId="{2D0A1F6E-E97C-456A-85AB-C3A1C145ADE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86DE0-902B-40E8-9AEB-1A42D91173B4}" type="sibTrans" cxnId="{2D0A1F6E-E97C-456A-85AB-C3A1C145ADE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06D68-6319-43C3-A1E4-51F42ED9E361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Quy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ngoặc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9B9FC-428E-4D17-8B84-ED87E9FF1DCC}" type="parTrans" cxnId="{5446EC5D-71DB-47FD-9564-A5DB0F34BF8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8EC75-4F70-44BA-9EB6-C2DF73C73D59}" type="sibTrans" cxnId="{5446EC5D-71DB-47FD-9564-A5DB0F34BF8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5420C-C7DD-4CFE-9946-252C3209E1D7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BF446-AE53-4129-9894-92EEFB01887D}" type="parTrans" cxnId="{21439625-B7ED-4D4F-ACCD-A4B731E025A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B57C10-ECF4-4AB7-A973-36BD84B733D1}" type="sibTrans" cxnId="{21439625-B7ED-4D4F-ACCD-A4B731E025A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A686D-DDDD-40CB-BFCF-88276036C673}" type="pres">
      <dgm:prSet presAssocID="{C2CE6D08-2F94-47FB-80EA-93320BE7AE64}" presName="Name0" presStyleCnt="0">
        <dgm:presLayoutVars>
          <dgm:chMax val="7"/>
          <dgm:chPref val="7"/>
          <dgm:dir/>
        </dgm:presLayoutVars>
      </dgm:prSet>
      <dgm:spPr/>
    </dgm:pt>
    <dgm:pt modelId="{64DDDF13-B179-43BD-8A75-551856DCB0B1}" type="pres">
      <dgm:prSet presAssocID="{C2CE6D08-2F94-47FB-80EA-93320BE7AE64}" presName="Name1" presStyleCnt="0"/>
      <dgm:spPr/>
    </dgm:pt>
    <dgm:pt modelId="{98346E74-DD2E-44E2-A452-1EB88CC04DD4}" type="pres">
      <dgm:prSet presAssocID="{C2CE6D08-2F94-47FB-80EA-93320BE7AE64}" presName="cycle" presStyleCnt="0"/>
      <dgm:spPr/>
    </dgm:pt>
    <dgm:pt modelId="{9A997E95-4EF0-45F3-AFEE-9CDD27C04093}" type="pres">
      <dgm:prSet presAssocID="{C2CE6D08-2F94-47FB-80EA-93320BE7AE64}" presName="srcNode" presStyleLbl="node1" presStyleIdx="0" presStyleCnt="3"/>
      <dgm:spPr/>
    </dgm:pt>
    <dgm:pt modelId="{655F8B0E-343E-4712-9C10-0E090287FFF0}" type="pres">
      <dgm:prSet presAssocID="{C2CE6D08-2F94-47FB-80EA-93320BE7AE64}" presName="conn" presStyleLbl="parChTrans1D2" presStyleIdx="0" presStyleCnt="1"/>
      <dgm:spPr/>
    </dgm:pt>
    <dgm:pt modelId="{5B2F3A7B-F4B6-4C1B-9B03-130521E22CA1}" type="pres">
      <dgm:prSet presAssocID="{C2CE6D08-2F94-47FB-80EA-93320BE7AE64}" presName="extraNode" presStyleLbl="node1" presStyleIdx="0" presStyleCnt="3"/>
      <dgm:spPr/>
    </dgm:pt>
    <dgm:pt modelId="{7545EB14-FB47-4028-A1A4-4A1425096DA9}" type="pres">
      <dgm:prSet presAssocID="{C2CE6D08-2F94-47FB-80EA-93320BE7AE64}" presName="dstNode" presStyleLbl="node1" presStyleIdx="0" presStyleCnt="3"/>
      <dgm:spPr/>
    </dgm:pt>
    <dgm:pt modelId="{07E51994-1626-439C-8E12-B4ED60CE0B5A}" type="pres">
      <dgm:prSet presAssocID="{01086585-CD0F-4DB7-8658-4068954F8172}" presName="text_1" presStyleLbl="node1" presStyleIdx="0" presStyleCnt="3">
        <dgm:presLayoutVars>
          <dgm:bulletEnabled val="1"/>
        </dgm:presLayoutVars>
      </dgm:prSet>
      <dgm:spPr/>
    </dgm:pt>
    <dgm:pt modelId="{38506C04-A92F-483C-A12B-6BA2AE14EC2E}" type="pres">
      <dgm:prSet presAssocID="{01086585-CD0F-4DB7-8658-4068954F8172}" presName="accent_1" presStyleCnt="0"/>
      <dgm:spPr/>
    </dgm:pt>
    <dgm:pt modelId="{C21D479B-D3D9-4AA4-9B4E-78ED72ACCAF1}" type="pres">
      <dgm:prSet presAssocID="{01086585-CD0F-4DB7-8658-4068954F8172}" presName="accentRepeatNode" presStyleLbl="solidFgAcc1" presStyleIdx="0" presStyleCnt="3"/>
      <dgm:spPr/>
    </dgm:pt>
    <dgm:pt modelId="{496F9332-9A5C-4A18-9E9C-9921C41B710A}" type="pres">
      <dgm:prSet presAssocID="{82C06D68-6319-43C3-A1E4-51F42ED9E361}" presName="text_2" presStyleLbl="node1" presStyleIdx="1" presStyleCnt="3">
        <dgm:presLayoutVars>
          <dgm:bulletEnabled val="1"/>
        </dgm:presLayoutVars>
      </dgm:prSet>
      <dgm:spPr/>
    </dgm:pt>
    <dgm:pt modelId="{E219C493-FA1E-4657-B4A2-3EF511B82C94}" type="pres">
      <dgm:prSet presAssocID="{82C06D68-6319-43C3-A1E4-51F42ED9E361}" presName="accent_2" presStyleCnt="0"/>
      <dgm:spPr/>
    </dgm:pt>
    <dgm:pt modelId="{35D08760-08DF-496B-B332-A3785D69CD10}" type="pres">
      <dgm:prSet presAssocID="{82C06D68-6319-43C3-A1E4-51F42ED9E361}" presName="accentRepeatNode" presStyleLbl="solidFgAcc1" presStyleIdx="1" presStyleCnt="3"/>
      <dgm:spPr/>
    </dgm:pt>
    <dgm:pt modelId="{51C060DE-B2A9-4B1E-9473-489EA1D4DD73}" type="pres">
      <dgm:prSet presAssocID="{D4A5420C-C7DD-4CFE-9946-252C3209E1D7}" presName="text_3" presStyleLbl="node1" presStyleIdx="2" presStyleCnt="3">
        <dgm:presLayoutVars>
          <dgm:bulletEnabled val="1"/>
        </dgm:presLayoutVars>
      </dgm:prSet>
      <dgm:spPr/>
    </dgm:pt>
    <dgm:pt modelId="{98A2A916-B65C-4544-87F0-4834AD732E8E}" type="pres">
      <dgm:prSet presAssocID="{D4A5420C-C7DD-4CFE-9946-252C3209E1D7}" presName="accent_3" presStyleCnt="0"/>
      <dgm:spPr/>
    </dgm:pt>
    <dgm:pt modelId="{91EF5F1B-C917-4517-8EB2-791E3BB45828}" type="pres">
      <dgm:prSet presAssocID="{D4A5420C-C7DD-4CFE-9946-252C3209E1D7}" presName="accentRepeatNode" presStyleLbl="solidFgAcc1" presStyleIdx="2" presStyleCnt="3"/>
      <dgm:spPr/>
    </dgm:pt>
  </dgm:ptLst>
  <dgm:cxnLst>
    <dgm:cxn modelId="{30740403-44C0-427A-B6E0-8BF88ABE2D0E}" type="presOf" srcId="{31786DE0-902B-40E8-9AEB-1A42D91173B4}" destId="{655F8B0E-343E-4712-9C10-0E090287FFF0}" srcOrd="0" destOrd="0" presId="urn:microsoft.com/office/officeart/2008/layout/VerticalCurvedList"/>
    <dgm:cxn modelId="{39E5FB03-CABB-4620-91AC-A312C004808B}" type="presOf" srcId="{C2CE6D08-2F94-47FB-80EA-93320BE7AE64}" destId="{9DAA686D-DDDD-40CB-BFCF-88276036C673}" srcOrd="0" destOrd="0" presId="urn:microsoft.com/office/officeart/2008/layout/VerticalCurvedList"/>
    <dgm:cxn modelId="{21439625-B7ED-4D4F-ACCD-A4B731E025A2}" srcId="{C2CE6D08-2F94-47FB-80EA-93320BE7AE64}" destId="{D4A5420C-C7DD-4CFE-9946-252C3209E1D7}" srcOrd="2" destOrd="0" parTransId="{A53BF446-AE53-4129-9894-92EEFB01887D}" sibTransId="{0BB57C10-ECF4-4AB7-A973-36BD84B733D1}"/>
    <dgm:cxn modelId="{5446EC5D-71DB-47FD-9564-A5DB0F34BF86}" srcId="{C2CE6D08-2F94-47FB-80EA-93320BE7AE64}" destId="{82C06D68-6319-43C3-A1E4-51F42ED9E361}" srcOrd="1" destOrd="0" parTransId="{EF99B9FC-428E-4D17-8B84-ED87E9FF1DCC}" sibTransId="{F088EC75-4F70-44BA-9EB6-C2DF73C73D59}"/>
    <dgm:cxn modelId="{2D0A1F6E-E97C-456A-85AB-C3A1C145ADE5}" srcId="{C2CE6D08-2F94-47FB-80EA-93320BE7AE64}" destId="{01086585-CD0F-4DB7-8658-4068954F8172}" srcOrd="0" destOrd="0" parTransId="{99353225-9EAE-4899-AA92-33E07285E695}" sibTransId="{31786DE0-902B-40E8-9AEB-1A42D91173B4}"/>
    <dgm:cxn modelId="{DBE5AF97-C59B-45E3-A2EC-2ED5276D95B0}" type="presOf" srcId="{82C06D68-6319-43C3-A1E4-51F42ED9E361}" destId="{496F9332-9A5C-4A18-9E9C-9921C41B710A}" srcOrd="0" destOrd="0" presId="urn:microsoft.com/office/officeart/2008/layout/VerticalCurvedList"/>
    <dgm:cxn modelId="{95B700A6-0B2B-458E-B018-1F50197BABDB}" type="presOf" srcId="{01086585-CD0F-4DB7-8658-4068954F8172}" destId="{07E51994-1626-439C-8E12-B4ED60CE0B5A}" srcOrd="0" destOrd="0" presId="urn:microsoft.com/office/officeart/2008/layout/VerticalCurvedList"/>
    <dgm:cxn modelId="{F238C3E9-8C29-4075-8935-4F328FF50E44}" type="presOf" srcId="{D4A5420C-C7DD-4CFE-9946-252C3209E1D7}" destId="{51C060DE-B2A9-4B1E-9473-489EA1D4DD73}" srcOrd="0" destOrd="0" presId="urn:microsoft.com/office/officeart/2008/layout/VerticalCurvedList"/>
    <dgm:cxn modelId="{30AB27F4-5AF0-4B98-BC96-06EA00FC499F}" type="presParOf" srcId="{9DAA686D-DDDD-40CB-BFCF-88276036C673}" destId="{64DDDF13-B179-43BD-8A75-551856DCB0B1}" srcOrd="0" destOrd="0" presId="urn:microsoft.com/office/officeart/2008/layout/VerticalCurvedList"/>
    <dgm:cxn modelId="{3D0C8AD1-CE5B-48A2-B7EC-1E976828BB5A}" type="presParOf" srcId="{64DDDF13-B179-43BD-8A75-551856DCB0B1}" destId="{98346E74-DD2E-44E2-A452-1EB88CC04DD4}" srcOrd="0" destOrd="0" presId="urn:microsoft.com/office/officeart/2008/layout/VerticalCurvedList"/>
    <dgm:cxn modelId="{A4935E20-8A1D-41FA-8F0D-ED4966229999}" type="presParOf" srcId="{98346E74-DD2E-44E2-A452-1EB88CC04DD4}" destId="{9A997E95-4EF0-45F3-AFEE-9CDD27C04093}" srcOrd="0" destOrd="0" presId="urn:microsoft.com/office/officeart/2008/layout/VerticalCurvedList"/>
    <dgm:cxn modelId="{48431953-4D20-4212-AA57-D6268AC906B7}" type="presParOf" srcId="{98346E74-DD2E-44E2-A452-1EB88CC04DD4}" destId="{655F8B0E-343E-4712-9C10-0E090287FFF0}" srcOrd="1" destOrd="0" presId="urn:microsoft.com/office/officeart/2008/layout/VerticalCurvedList"/>
    <dgm:cxn modelId="{8FD4FEDC-9CB1-483E-8FF5-7035E23F311F}" type="presParOf" srcId="{98346E74-DD2E-44E2-A452-1EB88CC04DD4}" destId="{5B2F3A7B-F4B6-4C1B-9B03-130521E22CA1}" srcOrd="2" destOrd="0" presId="urn:microsoft.com/office/officeart/2008/layout/VerticalCurvedList"/>
    <dgm:cxn modelId="{38B57B43-C34C-4D87-A55D-0904E81040E6}" type="presParOf" srcId="{98346E74-DD2E-44E2-A452-1EB88CC04DD4}" destId="{7545EB14-FB47-4028-A1A4-4A1425096DA9}" srcOrd="3" destOrd="0" presId="urn:microsoft.com/office/officeart/2008/layout/VerticalCurvedList"/>
    <dgm:cxn modelId="{7C59DEF8-97DC-4679-B111-216AED3AA380}" type="presParOf" srcId="{64DDDF13-B179-43BD-8A75-551856DCB0B1}" destId="{07E51994-1626-439C-8E12-B4ED60CE0B5A}" srcOrd="1" destOrd="0" presId="urn:microsoft.com/office/officeart/2008/layout/VerticalCurvedList"/>
    <dgm:cxn modelId="{1EEABA8B-3EC0-4C19-A77C-A4F400F9016C}" type="presParOf" srcId="{64DDDF13-B179-43BD-8A75-551856DCB0B1}" destId="{38506C04-A92F-483C-A12B-6BA2AE14EC2E}" srcOrd="2" destOrd="0" presId="urn:microsoft.com/office/officeart/2008/layout/VerticalCurvedList"/>
    <dgm:cxn modelId="{27550CE2-3340-4AF1-91C5-7A386E7610E4}" type="presParOf" srcId="{38506C04-A92F-483C-A12B-6BA2AE14EC2E}" destId="{C21D479B-D3D9-4AA4-9B4E-78ED72ACCAF1}" srcOrd="0" destOrd="0" presId="urn:microsoft.com/office/officeart/2008/layout/VerticalCurvedList"/>
    <dgm:cxn modelId="{8BBF94B1-5E04-4CF7-AF84-D974F344A125}" type="presParOf" srcId="{64DDDF13-B179-43BD-8A75-551856DCB0B1}" destId="{496F9332-9A5C-4A18-9E9C-9921C41B710A}" srcOrd="3" destOrd="0" presId="urn:microsoft.com/office/officeart/2008/layout/VerticalCurvedList"/>
    <dgm:cxn modelId="{722DBC55-9519-418F-91AA-F7EAB9DEF8E1}" type="presParOf" srcId="{64DDDF13-B179-43BD-8A75-551856DCB0B1}" destId="{E219C493-FA1E-4657-B4A2-3EF511B82C94}" srcOrd="4" destOrd="0" presId="urn:microsoft.com/office/officeart/2008/layout/VerticalCurvedList"/>
    <dgm:cxn modelId="{3E1A1735-DB66-468B-B4BA-700F883FBAA8}" type="presParOf" srcId="{E219C493-FA1E-4657-B4A2-3EF511B82C94}" destId="{35D08760-08DF-496B-B332-A3785D69CD10}" srcOrd="0" destOrd="0" presId="urn:microsoft.com/office/officeart/2008/layout/VerticalCurvedList"/>
    <dgm:cxn modelId="{F982C242-BFC6-4AC8-A396-63D6C49CAB42}" type="presParOf" srcId="{64DDDF13-B179-43BD-8A75-551856DCB0B1}" destId="{51C060DE-B2A9-4B1E-9473-489EA1D4DD73}" srcOrd="5" destOrd="0" presId="urn:microsoft.com/office/officeart/2008/layout/VerticalCurvedList"/>
    <dgm:cxn modelId="{97FAC4ED-67A2-4D3E-B7AD-216DA73E12CE}" type="presParOf" srcId="{64DDDF13-B179-43BD-8A75-551856DCB0B1}" destId="{98A2A916-B65C-4544-87F0-4834AD732E8E}" srcOrd="6" destOrd="0" presId="urn:microsoft.com/office/officeart/2008/layout/VerticalCurvedList"/>
    <dgm:cxn modelId="{BB53FCE9-B244-4986-8360-5DB14814DE8F}" type="presParOf" srcId="{98A2A916-B65C-4544-87F0-4834AD732E8E}" destId="{91EF5F1B-C917-4517-8EB2-791E3BB458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F8B0E-343E-4712-9C10-0E090287FFF0}">
      <dsp:nvSpPr>
        <dsp:cNvPr id="0" name=""/>
        <dsp:cNvSpPr/>
      </dsp:nvSpPr>
      <dsp:spPr>
        <a:xfrm>
          <a:off x="-5085780" y="-779120"/>
          <a:ext cx="6056617" cy="6056617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51994-1626-439C-8E12-B4ED60CE0B5A}">
      <dsp:nvSpPr>
        <dsp:cNvPr id="0" name=""/>
        <dsp:cNvSpPr/>
      </dsp:nvSpPr>
      <dsp:spPr>
        <a:xfrm>
          <a:off x="624405" y="449837"/>
          <a:ext cx="5610538" cy="89967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1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405" y="449837"/>
        <a:ext cx="5610538" cy="899675"/>
      </dsp:txXfrm>
    </dsp:sp>
    <dsp:sp modelId="{C21D479B-D3D9-4AA4-9B4E-78ED72ACCAF1}">
      <dsp:nvSpPr>
        <dsp:cNvPr id="0" name=""/>
        <dsp:cNvSpPr/>
      </dsp:nvSpPr>
      <dsp:spPr>
        <a:xfrm>
          <a:off x="62108" y="337378"/>
          <a:ext cx="1124594" cy="11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F9332-9A5C-4A18-9E9C-9921C41B710A}">
      <dsp:nvSpPr>
        <dsp:cNvPr id="0" name=""/>
        <dsp:cNvSpPr/>
      </dsp:nvSpPr>
      <dsp:spPr>
        <a:xfrm>
          <a:off x="951437" y="1799350"/>
          <a:ext cx="5283506" cy="899675"/>
        </a:xfrm>
        <a:prstGeom prst="rect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1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Quy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ngoặc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437" y="1799350"/>
        <a:ext cx="5283506" cy="899675"/>
      </dsp:txXfrm>
    </dsp:sp>
    <dsp:sp modelId="{35D08760-08DF-496B-B332-A3785D69CD10}">
      <dsp:nvSpPr>
        <dsp:cNvPr id="0" name=""/>
        <dsp:cNvSpPr/>
      </dsp:nvSpPr>
      <dsp:spPr>
        <a:xfrm>
          <a:off x="389140" y="1686891"/>
          <a:ext cx="1124594" cy="11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88279"/>
              <a:satOff val="-2183"/>
              <a:lumOff val="124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060DE-B2A9-4B1E-9473-489EA1D4DD73}">
      <dsp:nvSpPr>
        <dsp:cNvPr id="0" name=""/>
        <dsp:cNvSpPr/>
      </dsp:nvSpPr>
      <dsp:spPr>
        <a:xfrm>
          <a:off x="624405" y="3148863"/>
          <a:ext cx="5610538" cy="899675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1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405" y="3148863"/>
        <a:ext cx="5610538" cy="899675"/>
      </dsp:txXfrm>
    </dsp:sp>
    <dsp:sp modelId="{91EF5F1B-C917-4517-8EB2-791E3BB45828}">
      <dsp:nvSpPr>
        <dsp:cNvPr id="0" name=""/>
        <dsp:cNvSpPr/>
      </dsp:nvSpPr>
      <dsp:spPr>
        <a:xfrm>
          <a:off x="62108" y="3036403"/>
          <a:ext cx="1124594" cy="11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8C2AE-051C-42B2-AF6C-6B37FEAFF129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37C31-F99A-49A7-9731-57CAA166A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Google Shape;3592;g13cb4c169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3" name="Google Shape;3593;g13cb4c1693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0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4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73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82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2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200" y="-177500"/>
            <a:ext cx="12398400" cy="7213200"/>
            <a:chOff x="-77400" y="-133125"/>
            <a:chExt cx="9298800" cy="5409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" name="Google Shape;49;p2"/>
          <p:cNvGrpSpPr/>
          <p:nvPr/>
        </p:nvGrpSpPr>
        <p:grpSpPr>
          <a:xfrm>
            <a:off x="-158200" y="-177495"/>
            <a:ext cx="12556917" cy="7248379"/>
            <a:chOff x="-118650" y="-133121"/>
            <a:chExt cx="9417688" cy="5436284"/>
          </a:xfrm>
        </p:grpSpPr>
        <p:grpSp>
          <p:nvGrpSpPr>
            <p:cNvPr id="50" name="Google Shape;50;p2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10" name="Google Shape;110;p2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23" name="Google Shape;123;p2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124" name="Google Shape;124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28" name="Google Shape;128;p2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33" name="Google Shape;133;p2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134" name="Google Shape;134;p2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8" name="Google Shape;138;p2"/>
          <p:cNvGrpSpPr/>
          <p:nvPr/>
        </p:nvGrpSpPr>
        <p:grpSpPr>
          <a:xfrm>
            <a:off x="1776800" y="952500"/>
            <a:ext cx="8638400" cy="4953200"/>
            <a:chOff x="1332600" y="714375"/>
            <a:chExt cx="6478800" cy="3714900"/>
          </a:xfrm>
        </p:grpSpPr>
        <p:sp>
          <p:nvSpPr>
            <p:cNvPr id="139" name="Google Shape;139;p2"/>
            <p:cNvSpPr/>
            <p:nvPr/>
          </p:nvSpPr>
          <p:spPr>
            <a:xfrm>
              <a:off x="1332600" y="714375"/>
              <a:ext cx="6478800" cy="37149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40" name="Google Shape;140;p2"/>
            <p:cNvGrpSpPr/>
            <p:nvPr/>
          </p:nvGrpSpPr>
          <p:grpSpPr>
            <a:xfrm>
              <a:off x="1432700" y="869488"/>
              <a:ext cx="274500" cy="3440874"/>
              <a:chOff x="1432700" y="869488"/>
              <a:chExt cx="274500" cy="3440874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1432700" y="1774106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432700" y="222645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432700" y="267880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432700" y="3131160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432700" y="3583511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1432700" y="4035863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432700" y="132179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432700" y="86948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49" name="Google Shape;149;p2"/>
          <p:cNvSpPr txBox="1">
            <a:spLocks noGrp="1"/>
          </p:cNvSpPr>
          <p:nvPr>
            <p:ph type="ctrTitle"/>
          </p:nvPr>
        </p:nvSpPr>
        <p:spPr>
          <a:xfrm flipH="1">
            <a:off x="2752033" y="1618767"/>
            <a:ext cx="6688000" cy="28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subTitle" idx="1"/>
          </p:nvPr>
        </p:nvSpPr>
        <p:spPr>
          <a:xfrm flipH="1">
            <a:off x="3370533" y="4859380"/>
            <a:ext cx="5451200" cy="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-103200" y="-177500"/>
            <a:ext cx="12398400" cy="7213200"/>
            <a:chOff x="-77400" y="-133125"/>
            <a:chExt cx="9298800" cy="5409900"/>
          </a:xfrm>
        </p:grpSpPr>
        <p:cxnSp>
          <p:nvCxnSpPr>
            <p:cNvPr id="3446" name="Google Shape;3446;p26"/>
            <p:cNvCxnSpPr/>
            <p:nvPr/>
          </p:nvCxnSpPr>
          <p:spPr>
            <a:xfrm>
              <a:off x="3643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6"/>
            <p:cNvCxnSpPr/>
            <p:nvPr/>
          </p:nvCxnSpPr>
          <p:spPr>
            <a:xfrm>
              <a:off x="73018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6"/>
            <p:cNvCxnSpPr/>
            <p:nvPr/>
          </p:nvCxnSpPr>
          <p:spPr>
            <a:xfrm>
              <a:off x="109607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9" name="Google Shape;3449;p26"/>
            <p:cNvCxnSpPr/>
            <p:nvPr/>
          </p:nvCxnSpPr>
          <p:spPr>
            <a:xfrm>
              <a:off x="146196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0" name="Google Shape;3450;p26"/>
            <p:cNvCxnSpPr/>
            <p:nvPr/>
          </p:nvCxnSpPr>
          <p:spPr>
            <a:xfrm>
              <a:off x="182784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1" name="Google Shape;3451;p26"/>
            <p:cNvCxnSpPr/>
            <p:nvPr/>
          </p:nvCxnSpPr>
          <p:spPr>
            <a:xfrm>
              <a:off x="219373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2" name="Google Shape;3452;p26"/>
            <p:cNvCxnSpPr/>
            <p:nvPr/>
          </p:nvCxnSpPr>
          <p:spPr>
            <a:xfrm>
              <a:off x="255962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3" name="Google Shape;3453;p26"/>
            <p:cNvCxnSpPr/>
            <p:nvPr/>
          </p:nvCxnSpPr>
          <p:spPr>
            <a:xfrm>
              <a:off x="292550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4" name="Google Shape;3454;p26"/>
            <p:cNvCxnSpPr/>
            <p:nvPr/>
          </p:nvCxnSpPr>
          <p:spPr>
            <a:xfrm>
              <a:off x="329139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5" name="Google Shape;3455;p26"/>
            <p:cNvCxnSpPr/>
            <p:nvPr/>
          </p:nvCxnSpPr>
          <p:spPr>
            <a:xfrm>
              <a:off x="365728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6" name="Google Shape;3456;p26"/>
            <p:cNvCxnSpPr/>
            <p:nvPr/>
          </p:nvCxnSpPr>
          <p:spPr>
            <a:xfrm>
              <a:off x="402317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7" name="Google Shape;3457;p26"/>
            <p:cNvCxnSpPr/>
            <p:nvPr/>
          </p:nvCxnSpPr>
          <p:spPr>
            <a:xfrm>
              <a:off x="438905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8" name="Google Shape;3458;p26"/>
            <p:cNvCxnSpPr/>
            <p:nvPr/>
          </p:nvCxnSpPr>
          <p:spPr>
            <a:xfrm>
              <a:off x="475494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9" name="Google Shape;3459;p26"/>
            <p:cNvCxnSpPr/>
            <p:nvPr/>
          </p:nvCxnSpPr>
          <p:spPr>
            <a:xfrm>
              <a:off x="512083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0" name="Google Shape;3460;p26"/>
            <p:cNvCxnSpPr/>
            <p:nvPr/>
          </p:nvCxnSpPr>
          <p:spPr>
            <a:xfrm>
              <a:off x="5486717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1" name="Google Shape;3461;p26"/>
            <p:cNvCxnSpPr/>
            <p:nvPr/>
          </p:nvCxnSpPr>
          <p:spPr>
            <a:xfrm>
              <a:off x="5852604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2" name="Google Shape;3462;p26"/>
            <p:cNvCxnSpPr/>
            <p:nvPr/>
          </p:nvCxnSpPr>
          <p:spPr>
            <a:xfrm>
              <a:off x="6218491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3" name="Google Shape;3463;p26"/>
            <p:cNvCxnSpPr/>
            <p:nvPr/>
          </p:nvCxnSpPr>
          <p:spPr>
            <a:xfrm>
              <a:off x="6584378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4" name="Google Shape;3464;p26"/>
            <p:cNvCxnSpPr/>
            <p:nvPr/>
          </p:nvCxnSpPr>
          <p:spPr>
            <a:xfrm>
              <a:off x="6950265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5" name="Google Shape;3465;p26"/>
            <p:cNvCxnSpPr/>
            <p:nvPr/>
          </p:nvCxnSpPr>
          <p:spPr>
            <a:xfrm>
              <a:off x="7316152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6" name="Google Shape;3466;p26"/>
            <p:cNvCxnSpPr/>
            <p:nvPr/>
          </p:nvCxnSpPr>
          <p:spPr>
            <a:xfrm>
              <a:off x="7682039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7" name="Google Shape;3467;p26"/>
            <p:cNvCxnSpPr/>
            <p:nvPr/>
          </p:nvCxnSpPr>
          <p:spPr>
            <a:xfrm>
              <a:off x="8047926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8" name="Google Shape;3468;p26"/>
            <p:cNvCxnSpPr/>
            <p:nvPr/>
          </p:nvCxnSpPr>
          <p:spPr>
            <a:xfrm>
              <a:off x="8413813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9" name="Google Shape;3469;p26"/>
            <p:cNvCxnSpPr/>
            <p:nvPr/>
          </p:nvCxnSpPr>
          <p:spPr>
            <a:xfrm>
              <a:off x="8779700" y="-133125"/>
              <a:ext cx="0" cy="540990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0" name="Google Shape;3470;p26"/>
            <p:cNvCxnSpPr/>
            <p:nvPr/>
          </p:nvCxnSpPr>
          <p:spPr>
            <a:xfrm rot="10800000">
              <a:off x="-77400" y="276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1" name="Google Shape;3471;p26"/>
            <p:cNvCxnSpPr/>
            <p:nvPr/>
          </p:nvCxnSpPr>
          <p:spPr>
            <a:xfrm rot="10800000">
              <a:off x="-77400" y="604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2" name="Google Shape;3472;p26"/>
            <p:cNvCxnSpPr/>
            <p:nvPr/>
          </p:nvCxnSpPr>
          <p:spPr>
            <a:xfrm rot="10800000">
              <a:off x="-77400" y="932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3" name="Google Shape;3473;p26"/>
            <p:cNvCxnSpPr/>
            <p:nvPr/>
          </p:nvCxnSpPr>
          <p:spPr>
            <a:xfrm rot="10800000">
              <a:off x="-77400" y="1260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4" name="Google Shape;3474;p26"/>
            <p:cNvCxnSpPr/>
            <p:nvPr/>
          </p:nvCxnSpPr>
          <p:spPr>
            <a:xfrm rot="10800000">
              <a:off x="-77400" y="1588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5" name="Google Shape;3475;p26"/>
            <p:cNvCxnSpPr/>
            <p:nvPr/>
          </p:nvCxnSpPr>
          <p:spPr>
            <a:xfrm rot="10800000">
              <a:off x="-77400" y="1916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6" name="Google Shape;3476;p26"/>
            <p:cNvCxnSpPr/>
            <p:nvPr/>
          </p:nvCxnSpPr>
          <p:spPr>
            <a:xfrm rot="10800000">
              <a:off x="-77400" y="2243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7" name="Google Shape;3477;p26"/>
            <p:cNvCxnSpPr/>
            <p:nvPr/>
          </p:nvCxnSpPr>
          <p:spPr>
            <a:xfrm rot="10800000">
              <a:off x="-77400" y="25718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8" name="Google Shape;3478;p26"/>
            <p:cNvCxnSpPr/>
            <p:nvPr/>
          </p:nvCxnSpPr>
          <p:spPr>
            <a:xfrm rot="10800000">
              <a:off x="-77400" y="28997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9" name="Google Shape;3479;p26"/>
            <p:cNvCxnSpPr/>
            <p:nvPr/>
          </p:nvCxnSpPr>
          <p:spPr>
            <a:xfrm rot="10800000">
              <a:off x="-77400" y="32275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0" name="Google Shape;3480;p26"/>
            <p:cNvCxnSpPr/>
            <p:nvPr/>
          </p:nvCxnSpPr>
          <p:spPr>
            <a:xfrm rot="10800000">
              <a:off x="-77400" y="35554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1" name="Google Shape;3481;p26"/>
            <p:cNvCxnSpPr/>
            <p:nvPr/>
          </p:nvCxnSpPr>
          <p:spPr>
            <a:xfrm rot="10800000">
              <a:off x="-77400" y="388333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2" name="Google Shape;3482;p26"/>
            <p:cNvCxnSpPr/>
            <p:nvPr/>
          </p:nvCxnSpPr>
          <p:spPr>
            <a:xfrm rot="10800000">
              <a:off x="-77400" y="421120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3" name="Google Shape;3483;p26"/>
            <p:cNvCxnSpPr/>
            <p:nvPr/>
          </p:nvCxnSpPr>
          <p:spPr>
            <a:xfrm rot="10800000">
              <a:off x="-77400" y="4539080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4" name="Google Shape;3484;p26"/>
            <p:cNvCxnSpPr/>
            <p:nvPr/>
          </p:nvCxnSpPr>
          <p:spPr>
            <a:xfrm rot="10800000">
              <a:off x="-77400" y="4866955"/>
              <a:ext cx="9298800" cy="0"/>
            </a:xfrm>
            <a:prstGeom prst="straightConnector1">
              <a:avLst/>
            </a:prstGeom>
            <a:noFill/>
            <a:ln w="9525" cap="flat" cmpd="sng">
              <a:solidFill>
                <a:srgbClr val="F5EAE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85" name="Google Shape;3485;p26"/>
          <p:cNvGrpSpPr/>
          <p:nvPr/>
        </p:nvGrpSpPr>
        <p:grpSpPr>
          <a:xfrm>
            <a:off x="-158200" y="-177495"/>
            <a:ext cx="12556917" cy="7248379"/>
            <a:chOff x="-118650" y="-133121"/>
            <a:chExt cx="9417688" cy="5436284"/>
          </a:xfrm>
        </p:grpSpPr>
        <p:grpSp>
          <p:nvGrpSpPr>
            <p:cNvPr id="3486" name="Google Shape;3486;p26"/>
            <p:cNvGrpSpPr/>
            <p:nvPr/>
          </p:nvGrpSpPr>
          <p:grpSpPr>
            <a:xfrm>
              <a:off x="7758138" y="2184616"/>
              <a:ext cx="453675" cy="368625"/>
              <a:chOff x="2300788" y="1665150"/>
              <a:chExt cx="453675" cy="368625"/>
            </a:xfrm>
          </p:grpSpPr>
          <p:sp>
            <p:nvSpPr>
              <p:cNvPr id="3487" name="Google Shape;348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88" name="Google Shape;348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89" name="Google Shape;348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490" name="Google Shape;3490;p26"/>
            <p:cNvGrpSpPr/>
            <p:nvPr/>
          </p:nvGrpSpPr>
          <p:grpSpPr>
            <a:xfrm>
              <a:off x="617275" y="1080754"/>
              <a:ext cx="453675" cy="368625"/>
              <a:chOff x="2300788" y="1665150"/>
              <a:chExt cx="453675" cy="368625"/>
            </a:xfrm>
          </p:grpSpPr>
          <p:sp>
            <p:nvSpPr>
              <p:cNvPr id="3491" name="Google Shape;349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92" name="Google Shape;349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93" name="Google Shape;349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494" name="Google Shape;3494;p26"/>
            <p:cNvGrpSpPr/>
            <p:nvPr/>
          </p:nvGrpSpPr>
          <p:grpSpPr>
            <a:xfrm>
              <a:off x="-12" y="11679"/>
              <a:ext cx="453675" cy="368625"/>
              <a:chOff x="2300788" y="1665150"/>
              <a:chExt cx="453675" cy="368625"/>
            </a:xfrm>
          </p:grpSpPr>
          <p:sp>
            <p:nvSpPr>
              <p:cNvPr id="3495" name="Google Shape;349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96" name="Google Shape;349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497" name="Google Shape;349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498" name="Google Shape;3498;p26"/>
            <p:cNvGrpSpPr/>
            <p:nvPr/>
          </p:nvGrpSpPr>
          <p:grpSpPr>
            <a:xfrm>
              <a:off x="1740613" y="-133121"/>
              <a:ext cx="453675" cy="368625"/>
              <a:chOff x="2300788" y="1665150"/>
              <a:chExt cx="453675" cy="368625"/>
            </a:xfrm>
          </p:grpSpPr>
          <p:sp>
            <p:nvSpPr>
              <p:cNvPr id="3499" name="Google Shape;349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0" name="Google Shape;350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1" name="Google Shape;350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02" name="Google Shape;3502;p26"/>
            <p:cNvGrpSpPr/>
            <p:nvPr/>
          </p:nvGrpSpPr>
          <p:grpSpPr>
            <a:xfrm>
              <a:off x="4327900" y="11679"/>
              <a:ext cx="453675" cy="368625"/>
              <a:chOff x="2300788" y="1665150"/>
              <a:chExt cx="453675" cy="368625"/>
            </a:xfrm>
          </p:grpSpPr>
          <p:sp>
            <p:nvSpPr>
              <p:cNvPr id="3503" name="Google Shape;350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4" name="Google Shape;350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5" name="Google Shape;350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06" name="Google Shape;3506;p26"/>
            <p:cNvGrpSpPr/>
            <p:nvPr/>
          </p:nvGrpSpPr>
          <p:grpSpPr>
            <a:xfrm>
              <a:off x="5902763" y="459579"/>
              <a:ext cx="453675" cy="368625"/>
              <a:chOff x="2300788" y="1665150"/>
              <a:chExt cx="453675" cy="368625"/>
            </a:xfrm>
          </p:grpSpPr>
          <p:sp>
            <p:nvSpPr>
              <p:cNvPr id="3507" name="Google Shape;350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8" name="Google Shape;350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09" name="Google Shape;350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10" name="Google Shape;3510;p26"/>
            <p:cNvGrpSpPr/>
            <p:nvPr/>
          </p:nvGrpSpPr>
          <p:grpSpPr>
            <a:xfrm>
              <a:off x="7482688" y="-66971"/>
              <a:ext cx="453675" cy="368625"/>
              <a:chOff x="2300788" y="1665150"/>
              <a:chExt cx="453675" cy="368625"/>
            </a:xfrm>
          </p:grpSpPr>
          <p:sp>
            <p:nvSpPr>
              <p:cNvPr id="3511" name="Google Shape;351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12" name="Google Shape;351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13" name="Google Shape;351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14" name="Google Shape;3514;p26"/>
            <p:cNvGrpSpPr/>
            <p:nvPr/>
          </p:nvGrpSpPr>
          <p:grpSpPr>
            <a:xfrm>
              <a:off x="8278525" y="651929"/>
              <a:ext cx="453675" cy="368625"/>
              <a:chOff x="2300788" y="1665150"/>
              <a:chExt cx="453675" cy="368625"/>
            </a:xfrm>
          </p:grpSpPr>
          <p:sp>
            <p:nvSpPr>
              <p:cNvPr id="3515" name="Google Shape;351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16" name="Google Shape;351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17" name="Google Shape;351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18" name="Google Shape;3518;p26"/>
            <p:cNvGrpSpPr/>
            <p:nvPr/>
          </p:nvGrpSpPr>
          <p:grpSpPr>
            <a:xfrm>
              <a:off x="8774463" y="3069954"/>
              <a:ext cx="453675" cy="368625"/>
              <a:chOff x="2300788" y="1665150"/>
              <a:chExt cx="453675" cy="368625"/>
            </a:xfrm>
          </p:grpSpPr>
          <p:sp>
            <p:nvSpPr>
              <p:cNvPr id="3519" name="Google Shape;351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0" name="Google Shape;352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1" name="Google Shape;352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22" name="Google Shape;3522;p26"/>
            <p:cNvGrpSpPr/>
            <p:nvPr/>
          </p:nvGrpSpPr>
          <p:grpSpPr>
            <a:xfrm>
              <a:off x="8774463" y="4462104"/>
              <a:ext cx="453675" cy="368625"/>
              <a:chOff x="2300788" y="1665150"/>
              <a:chExt cx="453675" cy="368625"/>
            </a:xfrm>
          </p:grpSpPr>
          <p:sp>
            <p:nvSpPr>
              <p:cNvPr id="3523" name="Google Shape;352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4" name="Google Shape;352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5" name="Google Shape;352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26" name="Google Shape;3526;p26"/>
            <p:cNvGrpSpPr/>
            <p:nvPr/>
          </p:nvGrpSpPr>
          <p:grpSpPr>
            <a:xfrm>
              <a:off x="6975163" y="4726904"/>
              <a:ext cx="453675" cy="368625"/>
              <a:chOff x="2300788" y="1665150"/>
              <a:chExt cx="453675" cy="368625"/>
            </a:xfrm>
          </p:grpSpPr>
          <p:sp>
            <p:nvSpPr>
              <p:cNvPr id="3527" name="Google Shape;352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8" name="Google Shape;352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29" name="Google Shape;352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30" name="Google Shape;3530;p26"/>
            <p:cNvGrpSpPr/>
            <p:nvPr/>
          </p:nvGrpSpPr>
          <p:grpSpPr>
            <a:xfrm>
              <a:off x="5518213" y="4347154"/>
              <a:ext cx="453675" cy="368625"/>
              <a:chOff x="2300788" y="1665150"/>
              <a:chExt cx="453675" cy="368625"/>
            </a:xfrm>
          </p:grpSpPr>
          <p:sp>
            <p:nvSpPr>
              <p:cNvPr id="3531" name="Google Shape;353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32" name="Google Shape;353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33" name="Google Shape;353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34" name="Google Shape;3534;p26"/>
            <p:cNvGrpSpPr/>
            <p:nvPr/>
          </p:nvGrpSpPr>
          <p:grpSpPr>
            <a:xfrm>
              <a:off x="2828588" y="4437079"/>
              <a:ext cx="453675" cy="368625"/>
              <a:chOff x="2300788" y="1665150"/>
              <a:chExt cx="453675" cy="368625"/>
            </a:xfrm>
          </p:grpSpPr>
          <p:sp>
            <p:nvSpPr>
              <p:cNvPr id="3535" name="Google Shape;3535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36" name="Google Shape;3536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37" name="Google Shape;3537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38" name="Google Shape;3538;p26"/>
            <p:cNvGrpSpPr/>
            <p:nvPr/>
          </p:nvGrpSpPr>
          <p:grpSpPr>
            <a:xfrm>
              <a:off x="1244663" y="4830729"/>
              <a:ext cx="453675" cy="368625"/>
              <a:chOff x="2300788" y="1665150"/>
              <a:chExt cx="453675" cy="368625"/>
            </a:xfrm>
          </p:grpSpPr>
          <p:sp>
            <p:nvSpPr>
              <p:cNvPr id="3539" name="Google Shape;3539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0" name="Google Shape;3540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1" name="Google Shape;3541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42" name="Google Shape;3542;p26"/>
            <p:cNvGrpSpPr/>
            <p:nvPr/>
          </p:nvGrpSpPr>
          <p:grpSpPr>
            <a:xfrm>
              <a:off x="-118650" y="4347154"/>
              <a:ext cx="453675" cy="368625"/>
              <a:chOff x="2300788" y="1665150"/>
              <a:chExt cx="453675" cy="368625"/>
            </a:xfrm>
          </p:grpSpPr>
          <p:sp>
            <p:nvSpPr>
              <p:cNvPr id="3543" name="Google Shape;3543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4" name="Google Shape;3544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5" name="Google Shape;3545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46" name="Google Shape;3546;p26"/>
            <p:cNvGrpSpPr/>
            <p:nvPr/>
          </p:nvGrpSpPr>
          <p:grpSpPr>
            <a:xfrm>
              <a:off x="7641063" y="3720125"/>
              <a:ext cx="453675" cy="368625"/>
              <a:chOff x="2300788" y="1665150"/>
              <a:chExt cx="453675" cy="368625"/>
            </a:xfrm>
          </p:grpSpPr>
          <p:sp>
            <p:nvSpPr>
              <p:cNvPr id="3547" name="Google Shape;3547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8" name="Google Shape;3548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49" name="Google Shape;3549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50" name="Google Shape;3550;p26"/>
            <p:cNvGrpSpPr/>
            <p:nvPr/>
          </p:nvGrpSpPr>
          <p:grpSpPr>
            <a:xfrm>
              <a:off x="163588" y="2421738"/>
              <a:ext cx="453675" cy="368625"/>
              <a:chOff x="2300788" y="1665150"/>
              <a:chExt cx="453675" cy="368625"/>
            </a:xfrm>
          </p:grpSpPr>
          <p:sp>
            <p:nvSpPr>
              <p:cNvPr id="3551" name="Google Shape;3551;p26"/>
              <p:cNvSpPr/>
              <p:nvPr/>
            </p:nvSpPr>
            <p:spPr>
              <a:xfrm>
                <a:off x="2300788" y="1665975"/>
                <a:ext cx="453675" cy="36697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679" extrusionOk="0">
                    <a:moveTo>
                      <a:pt x="13395" y="0"/>
                    </a:moveTo>
                    <a:cubicBezTo>
                      <a:pt x="9402" y="0"/>
                      <a:pt x="8773" y="4170"/>
                      <a:pt x="8773" y="4170"/>
                    </a:cubicBezTo>
                    <a:cubicBezTo>
                      <a:pt x="8773" y="4170"/>
                      <a:pt x="7056" y="2510"/>
                      <a:pt x="4893" y="2510"/>
                    </a:cubicBezTo>
                    <a:cubicBezTo>
                      <a:pt x="4164" y="2510"/>
                      <a:pt x="3384" y="2698"/>
                      <a:pt x="2602" y="3203"/>
                    </a:cubicBezTo>
                    <a:cubicBezTo>
                      <a:pt x="734" y="4404"/>
                      <a:pt x="0" y="7906"/>
                      <a:pt x="3102" y="11142"/>
                    </a:cubicBezTo>
                    <a:cubicBezTo>
                      <a:pt x="5777" y="13947"/>
                      <a:pt x="11544" y="14679"/>
                      <a:pt x="11893" y="14679"/>
                    </a:cubicBezTo>
                    <a:cubicBezTo>
                      <a:pt x="11901" y="14679"/>
                      <a:pt x="11906" y="14678"/>
                      <a:pt x="11909" y="14678"/>
                    </a:cubicBezTo>
                    <a:cubicBezTo>
                      <a:pt x="11975" y="14678"/>
                      <a:pt x="16612" y="10842"/>
                      <a:pt x="17312" y="6905"/>
                    </a:cubicBezTo>
                    <a:cubicBezTo>
                      <a:pt x="18146" y="2536"/>
                      <a:pt x="15645" y="1"/>
                      <a:pt x="13443" y="1"/>
                    </a:cubicBezTo>
                    <a:cubicBezTo>
                      <a:pt x="13427" y="0"/>
                      <a:pt x="13411" y="0"/>
                      <a:pt x="133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2" name="Google Shape;3552;p26"/>
              <p:cNvSpPr/>
              <p:nvPr/>
            </p:nvSpPr>
            <p:spPr>
              <a:xfrm>
                <a:off x="2344963" y="1702675"/>
                <a:ext cx="400325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16013" h="13211" extrusionOk="0">
                    <a:moveTo>
                      <a:pt x="14478" y="0"/>
                    </a:moveTo>
                    <a:lnTo>
                      <a:pt x="14478" y="0"/>
                    </a:lnTo>
                    <a:cubicBezTo>
                      <a:pt x="15045" y="1101"/>
                      <a:pt x="15312" y="2669"/>
                      <a:pt x="14945" y="4537"/>
                    </a:cubicBezTo>
                    <a:cubicBezTo>
                      <a:pt x="14178" y="8440"/>
                      <a:pt x="9541" y="12276"/>
                      <a:pt x="9508" y="12276"/>
                    </a:cubicBezTo>
                    <a:cubicBezTo>
                      <a:pt x="9506" y="12278"/>
                      <a:pt x="9496" y="12280"/>
                      <a:pt x="9477" y="12280"/>
                    </a:cubicBezTo>
                    <a:cubicBezTo>
                      <a:pt x="9012" y="12280"/>
                      <a:pt x="3362" y="11465"/>
                      <a:pt x="701" y="8740"/>
                    </a:cubicBezTo>
                    <a:cubicBezTo>
                      <a:pt x="468" y="8440"/>
                      <a:pt x="201" y="8206"/>
                      <a:pt x="1" y="7906"/>
                    </a:cubicBezTo>
                    <a:lnTo>
                      <a:pt x="1" y="7906"/>
                    </a:lnTo>
                    <a:cubicBezTo>
                      <a:pt x="335" y="8506"/>
                      <a:pt x="735" y="9073"/>
                      <a:pt x="1335" y="9674"/>
                    </a:cubicBezTo>
                    <a:cubicBezTo>
                      <a:pt x="4010" y="12479"/>
                      <a:pt x="9777" y="13211"/>
                      <a:pt x="10126" y="13211"/>
                    </a:cubicBezTo>
                    <a:cubicBezTo>
                      <a:pt x="10134" y="13211"/>
                      <a:pt x="10139" y="13210"/>
                      <a:pt x="10142" y="13210"/>
                    </a:cubicBezTo>
                    <a:cubicBezTo>
                      <a:pt x="10208" y="13210"/>
                      <a:pt x="14812" y="9374"/>
                      <a:pt x="15545" y="5437"/>
                    </a:cubicBezTo>
                    <a:cubicBezTo>
                      <a:pt x="16012" y="3002"/>
                      <a:pt x="15479" y="1168"/>
                      <a:pt x="14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3" name="Google Shape;3553;p26"/>
              <p:cNvSpPr/>
              <p:nvPr/>
            </p:nvSpPr>
            <p:spPr>
              <a:xfrm>
                <a:off x="2300788" y="1665150"/>
                <a:ext cx="453675" cy="368625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4745" fill="none" extrusionOk="0">
                    <a:moveTo>
                      <a:pt x="13443" y="34"/>
                    </a:moveTo>
                    <a:cubicBezTo>
                      <a:pt x="9407" y="0"/>
                      <a:pt x="8773" y="4203"/>
                      <a:pt x="8773" y="4203"/>
                    </a:cubicBezTo>
                    <a:cubicBezTo>
                      <a:pt x="8773" y="4203"/>
                      <a:pt x="5704" y="1234"/>
                      <a:pt x="2602" y="3236"/>
                    </a:cubicBezTo>
                    <a:cubicBezTo>
                      <a:pt x="734" y="4437"/>
                      <a:pt x="0" y="7939"/>
                      <a:pt x="3102" y="11175"/>
                    </a:cubicBezTo>
                    <a:cubicBezTo>
                      <a:pt x="5838" y="14044"/>
                      <a:pt x="11808" y="14744"/>
                      <a:pt x="11909" y="14711"/>
                    </a:cubicBezTo>
                    <a:cubicBezTo>
                      <a:pt x="11975" y="14711"/>
                      <a:pt x="16612" y="10875"/>
                      <a:pt x="17312" y="6938"/>
                    </a:cubicBezTo>
                    <a:cubicBezTo>
                      <a:pt x="18146" y="2569"/>
                      <a:pt x="15645" y="34"/>
                      <a:pt x="13443" y="3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54" name="Google Shape;3554;p26"/>
            <p:cNvGrpSpPr/>
            <p:nvPr/>
          </p:nvGrpSpPr>
          <p:grpSpPr>
            <a:xfrm>
              <a:off x="8703588" y="1602588"/>
              <a:ext cx="595450" cy="576275"/>
              <a:chOff x="3234150" y="296350"/>
              <a:chExt cx="595450" cy="576275"/>
            </a:xfrm>
          </p:grpSpPr>
          <p:sp>
            <p:nvSpPr>
              <p:cNvPr id="3555" name="Google Shape;3555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6" name="Google Shape;3556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7" name="Google Shape;3557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58" name="Google Shape;3558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59" name="Google Shape;3559;p26"/>
            <p:cNvGrpSpPr/>
            <p:nvPr/>
          </p:nvGrpSpPr>
          <p:grpSpPr>
            <a:xfrm>
              <a:off x="3141575" y="268570"/>
              <a:ext cx="595450" cy="576275"/>
              <a:chOff x="3234150" y="296350"/>
              <a:chExt cx="595450" cy="576275"/>
            </a:xfrm>
          </p:grpSpPr>
          <p:sp>
            <p:nvSpPr>
              <p:cNvPr id="3560" name="Google Shape;3560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1" name="Google Shape;3561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2" name="Google Shape;3562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3" name="Google Shape;3563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64" name="Google Shape;3564;p26"/>
            <p:cNvGrpSpPr/>
            <p:nvPr/>
          </p:nvGrpSpPr>
          <p:grpSpPr>
            <a:xfrm>
              <a:off x="394675" y="3290938"/>
              <a:ext cx="595450" cy="576275"/>
              <a:chOff x="3234150" y="296350"/>
              <a:chExt cx="595450" cy="576275"/>
            </a:xfrm>
          </p:grpSpPr>
          <p:sp>
            <p:nvSpPr>
              <p:cNvPr id="3565" name="Google Shape;3565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6" name="Google Shape;3566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7" name="Google Shape;3567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68" name="Google Shape;3568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3569" name="Google Shape;3569;p26"/>
            <p:cNvGrpSpPr/>
            <p:nvPr/>
          </p:nvGrpSpPr>
          <p:grpSpPr>
            <a:xfrm>
              <a:off x="3993513" y="4726888"/>
              <a:ext cx="595450" cy="576275"/>
              <a:chOff x="3234150" y="296350"/>
              <a:chExt cx="595450" cy="576275"/>
            </a:xfrm>
          </p:grpSpPr>
          <p:sp>
            <p:nvSpPr>
              <p:cNvPr id="3570" name="Google Shape;3570;p26"/>
              <p:cNvSpPr/>
              <p:nvPr/>
            </p:nvSpPr>
            <p:spPr>
              <a:xfrm>
                <a:off x="3234150" y="303525"/>
                <a:ext cx="59545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2392" extrusionOk="0">
                    <a:moveTo>
                      <a:pt x="13629" y="0"/>
                    </a:moveTo>
                    <a:cubicBezTo>
                      <a:pt x="11490" y="0"/>
                      <a:pt x="9558" y="1394"/>
                      <a:pt x="8773" y="3417"/>
                    </a:cubicBezTo>
                    <a:cubicBezTo>
                      <a:pt x="7840" y="2775"/>
                      <a:pt x="6767" y="2459"/>
                      <a:pt x="5707" y="2459"/>
                    </a:cubicBezTo>
                    <a:cubicBezTo>
                      <a:pt x="4341" y="2459"/>
                      <a:pt x="2997" y="2984"/>
                      <a:pt x="2002" y="4017"/>
                    </a:cubicBezTo>
                    <a:cubicBezTo>
                      <a:pt x="0" y="6085"/>
                      <a:pt x="134" y="9421"/>
                      <a:pt x="2302" y="11522"/>
                    </a:cubicBezTo>
                    <a:cubicBezTo>
                      <a:pt x="2502" y="11722"/>
                      <a:pt x="2769" y="11889"/>
                      <a:pt x="2969" y="12056"/>
                    </a:cubicBezTo>
                    <a:cubicBezTo>
                      <a:pt x="768" y="13791"/>
                      <a:pt x="234" y="16926"/>
                      <a:pt x="1802" y="19195"/>
                    </a:cubicBezTo>
                    <a:cubicBezTo>
                      <a:pt x="2790" y="20626"/>
                      <a:pt x="4400" y="21375"/>
                      <a:pt x="6064" y="21375"/>
                    </a:cubicBezTo>
                    <a:cubicBezTo>
                      <a:pt x="7152" y="21375"/>
                      <a:pt x="8264" y="21055"/>
                      <a:pt x="9240" y="20395"/>
                    </a:cubicBezTo>
                    <a:cubicBezTo>
                      <a:pt x="9440" y="20262"/>
                      <a:pt x="9607" y="20095"/>
                      <a:pt x="9807" y="19928"/>
                    </a:cubicBezTo>
                    <a:cubicBezTo>
                      <a:pt x="10773" y="21445"/>
                      <a:pt x="12421" y="22392"/>
                      <a:pt x="14189" y="22392"/>
                    </a:cubicBezTo>
                    <a:cubicBezTo>
                      <a:pt x="14560" y="22392"/>
                      <a:pt x="14935" y="22350"/>
                      <a:pt x="15311" y="22263"/>
                    </a:cubicBezTo>
                    <a:cubicBezTo>
                      <a:pt x="17980" y="21696"/>
                      <a:pt x="19714" y="19028"/>
                      <a:pt x="19281" y="16226"/>
                    </a:cubicBezTo>
                    <a:cubicBezTo>
                      <a:pt x="22016" y="15525"/>
                      <a:pt x="23817" y="12890"/>
                      <a:pt x="23284" y="10121"/>
                    </a:cubicBezTo>
                    <a:cubicBezTo>
                      <a:pt x="22817" y="7920"/>
                      <a:pt x="20982" y="6352"/>
                      <a:pt x="18780" y="6052"/>
                    </a:cubicBezTo>
                    <a:cubicBezTo>
                      <a:pt x="19147" y="3083"/>
                      <a:pt x="17146" y="414"/>
                      <a:pt x="14311" y="47"/>
                    </a:cubicBezTo>
                    <a:cubicBezTo>
                      <a:pt x="14082" y="16"/>
                      <a:pt x="13855" y="0"/>
                      <a:pt x="1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1" name="Google Shape;3571;p26"/>
              <p:cNvSpPr/>
              <p:nvPr/>
            </p:nvSpPr>
            <p:spPr>
              <a:xfrm>
                <a:off x="3234150" y="296350"/>
                <a:ext cx="595450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23051" fill="none" extrusionOk="0">
                    <a:moveTo>
                      <a:pt x="18780" y="6339"/>
                    </a:moveTo>
                    <a:cubicBezTo>
                      <a:pt x="19147" y="3370"/>
                      <a:pt x="17146" y="701"/>
                      <a:pt x="14311" y="334"/>
                    </a:cubicBezTo>
                    <a:cubicBezTo>
                      <a:pt x="11909" y="1"/>
                      <a:pt x="9641" y="1469"/>
                      <a:pt x="8773" y="3704"/>
                    </a:cubicBezTo>
                    <a:cubicBezTo>
                      <a:pt x="6638" y="2236"/>
                      <a:pt x="3770" y="2469"/>
                      <a:pt x="2002" y="4304"/>
                    </a:cubicBezTo>
                    <a:cubicBezTo>
                      <a:pt x="0" y="6372"/>
                      <a:pt x="134" y="9708"/>
                      <a:pt x="2302" y="11809"/>
                    </a:cubicBezTo>
                    <a:cubicBezTo>
                      <a:pt x="2502" y="12009"/>
                      <a:pt x="2769" y="12176"/>
                      <a:pt x="2969" y="12343"/>
                    </a:cubicBezTo>
                    <a:cubicBezTo>
                      <a:pt x="768" y="14078"/>
                      <a:pt x="234" y="17213"/>
                      <a:pt x="1802" y="19482"/>
                    </a:cubicBezTo>
                    <a:cubicBezTo>
                      <a:pt x="3436" y="21850"/>
                      <a:pt x="6772" y="22350"/>
                      <a:pt x="9240" y="20682"/>
                    </a:cubicBezTo>
                    <a:cubicBezTo>
                      <a:pt x="9440" y="20549"/>
                      <a:pt x="9607" y="20382"/>
                      <a:pt x="9807" y="20215"/>
                    </a:cubicBezTo>
                    <a:cubicBezTo>
                      <a:pt x="10975" y="22050"/>
                      <a:pt x="13143" y="23051"/>
                      <a:pt x="15311" y="22550"/>
                    </a:cubicBezTo>
                    <a:cubicBezTo>
                      <a:pt x="17980" y="21983"/>
                      <a:pt x="19714" y="19315"/>
                      <a:pt x="19281" y="16513"/>
                    </a:cubicBezTo>
                    <a:cubicBezTo>
                      <a:pt x="22016" y="15812"/>
                      <a:pt x="23817" y="13177"/>
                      <a:pt x="23284" y="10408"/>
                    </a:cubicBezTo>
                    <a:cubicBezTo>
                      <a:pt x="22817" y="8207"/>
                      <a:pt x="20982" y="6639"/>
                      <a:pt x="18780" y="633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2" name="Google Shape;3572;p26"/>
              <p:cNvSpPr/>
              <p:nvPr/>
            </p:nvSpPr>
            <p:spPr>
              <a:xfrm>
                <a:off x="3433450" y="521550"/>
                <a:ext cx="150150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139" extrusionOk="0">
                    <a:moveTo>
                      <a:pt x="3163" y="1"/>
                    </a:moveTo>
                    <a:cubicBezTo>
                      <a:pt x="2709" y="1"/>
                      <a:pt x="2240" y="119"/>
                      <a:pt x="1802" y="366"/>
                    </a:cubicBezTo>
                    <a:cubicBezTo>
                      <a:pt x="501" y="1067"/>
                      <a:pt x="1" y="2668"/>
                      <a:pt x="668" y="3869"/>
                    </a:cubicBezTo>
                    <a:cubicBezTo>
                      <a:pt x="1118" y="4678"/>
                      <a:pt x="1991" y="5139"/>
                      <a:pt x="2902" y="5139"/>
                    </a:cubicBezTo>
                    <a:cubicBezTo>
                      <a:pt x="3342" y="5139"/>
                      <a:pt x="3791" y="5031"/>
                      <a:pt x="4204" y="4803"/>
                    </a:cubicBezTo>
                    <a:cubicBezTo>
                      <a:pt x="5505" y="4069"/>
                      <a:pt x="6005" y="2501"/>
                      <a:pt x="5338" y="1300"/>
                    </a:cubicBezTo>
                    <a:cubicBezTo>
                      <a:pt x="4896" y="460"/>
                      <a:pt x="4057" y="1"/>
                      <a:pt x="3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3" name="Google Shape;3573;p26"/>
              <p:cNvSpPr/>
              <p:nvPr/>
            </p:nvSpPr>
            <p:spPr>
              <a:xfrm>
                <a:off x="3433450" y="512350"/>
                <a:ext cx="1501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5872" fill="none" extrusionOk="0">
                    <a:moveTo>
                      <a:pt x="5338" y="1668"/>
                    </a:moveTo>
                    <a:cubicBezTo>
                      <a:pt x="6005" y="2869"/>
                      <a:pt x="5505" y="4437"/>
                      <a:pt x="4204" y="5171"/>
                    </a:cubicBezTo>
                    <a:cubicBezTo>
                      <a:pt x="2936" y="5871"/>
                      <a:pt x="1335" y="5438"/>
                      <a:pt x="668" y="4237"/>
                    </a:cubicBezTo>
                    <a:cubicBezTo>
                      <a:pt x="1" y="3036"/>
                      <a:pt x="501" y="1435"/>
                      <a:pt x="1802" y="734"/>
                    </a:cubicBezTo>
                    <a:cubicBezTo>
                      <a:pt x="3103" y="0"/>
                      <a:pt x="4671" y="401"/>
                      <a:pt x="5338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3574" name="Google Shape;3574;p26"/>
          <p:cNvGrpSpPr/>
          <p:nvPr/>
        </p:nvGrpSpPr>
        <p:grpSpPr>
          <a:xfrm>
            <a:off x="1776800" y="952500"/>
            <a:ext cx="8638400" cy="4953200"/>
            <a:chOff x="1332600" y="714375"/>
            <a:chExt cx="6478800" cy="3714900"/>
          </a:xfrm>
        </p:grpSpPr>
        <p:sp>
          <p:nvSpPr>
            <p:cNvPr id="3575" name="Google Shape;3575;p26"/>
            <p:cNvSpPr/>
            <p:nvPr/>
          </p:nvSpPr>
          <p:spPr>
            <a:xfrm>
              <a:off x="1332600" y="714375"/>
              <a:ext cx="6478800" cy="3714900"/>
            </a:xfrm>
            <a:prstGeom prst="roundRect">
              <a:avLst>
                <a:gd name="adj" fmla="val 7841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432700" y="869488"/>
              <a:ext cx="274500" cy="3440874"/>
              <a:chOff x="1432700" y="869488"/>
              <a:chExt cx="274500" cy="3440874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1432700" y="1774106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1432700" y="222645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1432700" y="267880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1432700" y="3131160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1432700" y="3583511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432700" y="4035863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1432700" y="1321797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584" name="Google Shape;3584;p26"/>
              <p:cNvSpPr/>
              <p:nvPr/>
            </p:nvSpPr>
            <p:spPr>
              <a:xfrm>
                <a:off x="1432700" y="869488"/>
                <a:ext cx="274500" cy="274500"/>
              </a:xfrm>
              <a:prstGeom prst="ellipse">
                <a:avLst/>
              </a:prstGeom>
              <a:solidFill>
                <a:srgbClr val="FFFAF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ewy"/>
              <a:buNone/>
              <a:defRPr sz="3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●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egu"/>
              <a:buChar char="○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aegu"/>
              <a:buChar char="■"/>
              <a:defRPr>
                <a:solidFill>
                  <a:schemeClr val="dk1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9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4.sv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15.xml"/><Relationship Id="rId1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19.xml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slide" Target="slide16.xml"/><Relationship Id="rId10" Type="http://schemas.openxmlformats.org/officeDocument/2006/relationships/image" Target="../media/image44.png"/><Relationship Id="rId19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audio" Target="../media/audio4.wav"/><Relationship Id="rId10" Type="http://schemas.openxmlformats.org/officeDocument/2006/relationships/slide" Target="slide14.xml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55.png"/><Relationship Id="rId5" Type="http://schemas.openxmlformats.org/officeDocument/2006/relationships/audio" Target="../media/audio4.wav"/><Relationship Id="rId10" Type="http://schemas.openxmlformats.org/officeDocument/2006/relationships/image" Target="../media/image51.png"/><Relationship Id="rId4" Type="http://schemas.openxmlformats.org/officeDocument/2006/relationships/audio" Target="../media/audio3.wav"/><Relationship Id="rId9" Type="http://schemas.openxmlformats.org/officeDocument/2006/relationships/image" Target="../media/image50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slide" Target="slide14.xml"/><Relationship Id="rId5" Type="http://schemas.openxmlformats.org/officeDocument/2006/relationships/audio" Target="../media/audio4.wav"/><Relationship Id="rId10" Type="http://schemas.openxmlformats.org/officeDocument/2006/relationships/image" Target="../media/image59.png"/><Relationship Id="rId4" Type="http://schemas.openxmlformats.org/officeDocument/2006/relationships/audio" Target="../media/audio3.wav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6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51.png"/><Relationship Id="rId5" Type="http://schemas.openxmlformats.org/officeDocument/2006/relationships/audio" Target="../media/audio4.wav"/><Relationship Id="rId10" Type="http://schemas.openxmlformats.org/officeDocument/2006/relationships/image" Target="../media/image50.png"/><Relationship Id="rId4" Type="http://schemas.openxmlformats.org/officeDocument/2006/relationships/audio" Target="../media/audio3.wav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11" Type="http://schemas.openxmlformats.org/officeDocument/2006/relationships/slide" Target="slide14.xml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7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0.png"/><Relationship Id="rId5" Type="http://schemas.openxmlformats.org/officeDocument/2006/relationships/image" Target="../media/image5.png"/><Relationship Id="rId10" Type="http://schemas.openxmlformats.org/officeDocument/2006/relationships/image" Target="../media/image13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sv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514751-6A33-9C57-77CD-15693FAF6E56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9" name="Freeform 9"/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089234-D447-969F-0365-D433B2ED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12" y="878648"/>
            <a:ext cx="5470663" cy="54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ought Bubble: Cloud 15">
                <a:extLst>
                  <a:ext uri="{FF2B5EF4-FFF2-40B4-BE49-F238E27FC236}">
                    <a16:creationId xmlns:a16="http://schemas.microsoft.com/office/drawing/2014/main" id="{2FECD7E2-D099-9261-E05F-3FC3334EB62D}"/>
                  </a:ext>
                </a:extLst>
              </p:cNvPr>
              <p:cNvSpPr/>
              <p:nvPr/>
            </p:nvSpPr>
            <p:spPr>
              <a:xfrm>
                <a:off x="4015409" y="1033670"/>
                <a:ext cx="6628757" cy="2395330"/>
              </a:xfrm>
              <a:prstGeom prst="cloudCallout">
                <a:avLst>
                  <a:gd name="adj1" fmla="val -46173"/>
                  <a:gd name="adj2" fmla="val 62500"/>
                </a:avLst>
              </a:prstGeom>
              <a:solidFill>
                <a:srgbClr val="D6E3FF"/>
              </a:solidFill>
              <a:ln>
                <a:solidFill>
                  <a:srgbClr val="D6E3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0,5 + 4,5 : 3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6" name="Thought Bubble: Cloud 15">
                <a:extLst>
                  <a:ext uri="{FF2B5EF4-FFF2-40B4-BE49-F238E27FC236}">
                    <a16:creationId xmlns:a16="http://schemas.microsoft.com/office/drawing/2014/main" id="{2FECD7E2-D099-9261-E05F-3FC3334EB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409" y="1033670"/>
                <a:ext cx="6628757" cy="2395330"/>
              </a:xfrm>
              <a:prstGeom prst="cloudCallout">
                <a:avLst>
                  <a:gd name="adj1" fmla="val -46173"/>
                  <a:gd name="adj2" fmla="val 62500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6E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B7A9FFB8-C7A4-DD18-1625-1A267F060272}"/>
              </a:ext>
            </a:extLst>
          </p:cNvPr>
          <p:cNvSpPr/>
          <p:nvPr/>
        </p:nvSpPr>
        <p:spPr>
          <a:xfrm>
            <a:off x="3550814" y="4448039"/>
            <a:ext cx="874643" cy="462613"/>
          </a:xfrm>
          <a:prstGeom prst="rightArrow">
            <a:avLst/>
          </a:prstGeom>
          <a:solidFill>
            <a:srgbClr val="002576"/>
          </a:solidFill>
          <a:ln>
            <a:solidFill>
              <a:srgbClr val="002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B5925-5790-CA20-5296-E762C19755FD}"/>
              </a:ext>
            </a:extLst>
          </p:cNvPr>
          <p:cNvSpPr txBox="1"/>
          <p:nvPr/>
        </p:nvSpPr>
        <p:spPr>
          <a:xfrm>
            <a:off x="4463995" y="4185144"/>
            <a:ext cx="6298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23926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166F5-4E96-FD7C-7CD0-E0AED37A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1E93AE-938D-D685-B780-BA8B7631A08A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2799173-7DF5-A23A-A177-E7C5D1F4CAD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5CA3BA7-FD27-842E-561A-A5949BFD70AB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01A4DF48-6CBC-E28D-8CED-1B4D461FAEF0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748C9122-8F57-F241-BD41-31DCC45D37E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FC292B9E-99A7-6213-57BD-1A1CA97AD655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0FB1574E-5D6C-B92A-6F38-1D0E6FE86DB9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5BA9BF9E-0F2D-416D-7DF0-00B8F49C9B9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87F9F57-C731-6ECE-469E-8F52F129955A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F9374D7-E04E-5A8E-A371-0658F0EE6274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3853E89-3ED2-7252-B3FD-522C6FEFCF27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E8E2C362-7948-7006-CE7B-8343AD5B0DA9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5D93BA2-4F42-5B7A-96B0-B6791C913183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CE3327A3-CAA4-F9B1-6179-4DB4070BAFAD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DCA8F40-D1DC-E7D7-2EBC-6521C4BB6417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5D5AB0-69BB-AB20-A9AA-963A04DE6D1D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8564AB-BBE5-D8D3-E6E3-EE5811992E0A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−3,75−6,25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b) 7,64 – 1,8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(–2,36) + (–8,2)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8564AB-BBE5-D8D3-E6E3-EE5811992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blipFill>
                <a:blip r:embed="rId9"/>
                <a:stretch>
                  <a:fillRect l="-1077" t="-5587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74B3B01-EC0B-C78D-AA45-C02ED3585B96}"/>
              </a:ext>
            </a:extLst>
          </p:cNvPr>
          <p:cNvSpPr txBox="1"/>
          <p:nvPr/>
        </p:nvSpPr>
        <p:spPr>
          <a:xfrm>
            <a:off x="1069865" y="2424636"/>
            <a:ext cx="3525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10,4 – (3,75 + 6,25)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10,4 – 10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85ACB6-35DB-0AAC-9E78-C773212BB3FE}"/>
              </a:ext>
            </a:extLst>
          </p:cNvPr>
          <p:cNvSpPr txBox="1"/>
          <p:nvPr/>
        </p:nvSpPr>
        <p:spPr>
          <a:xfrm>
            <a:off x="6648487" y="2423313"/>
            <a:ext cx="43896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7,64 – 1,8 + 2,36 – 8,2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(7,64 + 2,36) – (1,8 + 8,2)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– 10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15002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1247-3FE1-35DF-B143-A5D5AC66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2F9CEE-9766-ABF1-8D09-BCC2FF20E76A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1850A1B-907B-55A8-6DF9-D14D9767E02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90BFF28-9E13-AB6E-6AF5-ACDD8AB30E7C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602A54CB-700D-2211-597A-831F6747ADF4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0949A0D7-7D4E-5C71-F76F-932F423E3C0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96F5526-0075-BDAE-092E-1F97CBFA2E84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137EB7AD-387C-4D88-2438-308F12CA180B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979B3432-4CF4-EC8A-5D43-8BA1617F0E2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3270DFA-9B8B-9A41-26FB-2CE0D069F8A4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2900894-2D69-C3D6-DCB4-67A14EAB9FAF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5FDCF15-F41C-5466-A99E-B87C149734EF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45C0887E-F62F-2F70-22E6-0B49E069616B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16E82E3A-025E-0BA5-054B-1DF05F57990B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B3257E-EE65-76E7-25C9-6A6FCE6EA0B9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7A47982-B4FC-0E35-8540-80DF67759A91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17895B2-3FD7-9BCA-1621-38C17721661B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5F064C-AB24-9FD8-7D3C-A6E69F89F309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1,8−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−0,2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12,5−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5F064C-AB24-9FD8-7D3C-A6E69F89F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blipFill>
                <a:blip r:embed="rId9"/>
                <a:stretch>
                  <a:fillRect l="-1077" t="-5587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E82CE1-8AFE-3736-9C09-35E47C7EDD6B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3525315" cy="2356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1,8−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+0,2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1,8+0,2</m:t>
                        </m:r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E82CE1-8AFE-3736-9C09-35E47C7ED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3525315" cy="2356992"/>
              </a:xfrm>
              <a:prstGeom prst="rect">
                <a:avLst/>
              </a:prstGeom>
              <a:blipFill>
                <a:blip r:embed="rId10"/>
                <a:stretch>
                  <a:fillRect l="-3114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2D1120-5A0E-3ADB-C571-A5DC00142F25}"/>
                  </a:ext>
                </a:extLst>
              </p:cNvPr>
              <p:cNvSpPr txBox="1"/>
              <p:nvPr/>
            </p:nvSpPr>
            <p:spPr>
              <a:xfrm>
                <a:off x="6648487" y="2423313"/>
                <a:ext cx="4389627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12,5−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12,5−1</m:t>
                    </m:r>
                  </m:oMath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11,5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2D1120-5A0E-3ADB-C571-A5DC00142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87" y="2423313"/>
                <a:ext cx="4389627" cy="1491370"/>
              </a:xfrm>
              <a:prstGeom prst="rect">
                <a:avLst/>
              </a:prstGeom>
              <a:blipFill>
                <a:blip r:embed="rId11"/>
                <a:stretch>
                  <a:fillRect l="-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6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3139D-E479-7310-2EEB-9B283E73C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9A6EE4-B2A1-5117-4714-168009A75398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9B0BD5B-25F6-532B-9F9B-FB03224C76A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D1121C-0413-1A4B-87C1-70FAD67C013F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0591B9C3-38DA-635B-2304-79D092A589A9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E6AE958B-5111-909D-C6A6-754585633A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B54509B-4983-DC0E-64FE-979738895B6A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2E4E0D00-88E1-A0D0-E956-DCB649BA4974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AEB7766C-7466-440D-9F4A-7E97057AABA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D527D50-61FA-735A-FDF7-E5733C313887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6DC31B4-2CA7-4409-85D7-57A294470517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5C032F8-BED2-D525-489C-B70828A47B0F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52799AC-7340-2D4B-56DA-6A45159ECA76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C293E19-2119-100D-03A9-4BDD41C94240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E42CFD-CFCD-3BC5-3C61-C65E49B48CDB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7E67F32-A61B-1A5A-E213-7E013CD5A611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729D7F3-415A-C1AB-243E-7D89848F72F2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60866E-1BFA-5E05-266C-C92DCDCC6E5D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−1,8</m:t>
                        </m:r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−0,8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 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−1,23</m:t>
                        </m:r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−0,77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60866E-1BFA-5E05-266C-C92DCDCC6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blipFill>
                <a:blip r:embed="rId9"/>
                <a:stretch>
                  <a:fillRect l="-1077" t="-5587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9953A8-8AC2-C6C3-3773-CC762F3B5926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5126667" cy="189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−1,8</m:t>
                            </m:r>
                          </m:e>
                        </m:d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+0,8</m:t>
                        </m:r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−1−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−1+1</m:t>
                    </m:r>
                  </m:oMath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9953A8-8AC2-C6C3-3773-CC762F3B5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5126667" cy="1891480"/>
              </a:xfrm>
              <a:prstGeom prst="rect">
                <a:avLst/>
              </a:prstGeom>
              <a:blipFill>
                <a:blip r:embed="rId10"/>
                <a:stretch>
                  <a:fillRect l="-2143" b="-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456232-BE2F-D6A0-BC44-EA41CEEC0C12}"/>
                  </a:ext>
                </a:extLst>
              </p:cNvPr>
              <p:cNvSpPr txBox="1"/>
              <p:nvPr/>
            </p:nvSpPr>
            <p:spPr>
              <a:xfrm>
                <a:off x="6183912" y="2462631"/>
                <a:ext cx="5535332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[(−1,23)−0,77]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−1+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600" b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456232-BE2F-D6A0-BC44-EA41CEEC0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12" y="2462631"/>
                <a:ext cx="5535332" cy="1491370"/>
              </a:xfrm>
              <a:prstGeom prst="rect">
                <a:avLst/>
              </a:prstGeom>
              <a:blipFill>
                <a:blip r:embed="rId11"/>
                <a:stretch>
                  <a:fillRect l="-1982" b="-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p30"/>
          <p:cNvSpPr txBox="1">
            <a:spLocks noGrp="1"/>
          </p:cNvSpPr>
          <p:nvPr>
            <p:ph type="ctrTitle"/>
          </p:nvPr>
        </p:nvSpPr>
        <p:spPr>
          <a:xfrm flipH="1">
            <a:off x="2752033" y="1183200"/>
            <a:ext cx="6688000" cy="285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F26E85"/>
                </a:solidFill>
                <a:latin typeface="DFVN Lucky Skirt" pitchFamily="50" charset="0"/>
              </a:rPr>
              <a:t>Baby Three</a:t>
            </a:r>
            <a:br>
              <a:rPr lang="en" sz="8000" dirty="0">
                <a:solidFill>
                  <a:srgbClr val="F26E85"/>
                </a:solidFill>
                <a:latin typeface="DFVN Lucky Skirt" pitchFamily="50" charset="0"/>
              </a:rPr>
            </a:br>
            <a:r>
              <a:rPr lang="en" sz="8000" dirty="0">
                <a:solidFill>
                  <a:srgbClr val="F26E85"/>
                </a:solidFill>
                <a:latin typeface="DFVN Lucky Skirt" pitchFamily="50" charset="0"/>
              </a:rPr>
              <a:t>Unlock</a:t>
            </a:r>
            <a:endParaRPr sz="8000" dirty="0">
              <a:solidFill>
                <a:srgbClr val="F26E85"/>
              </a:solidFill>
              <a:latin typeface="DFVN Lucky Skirt" pitchFamily="50" charset="0"/>
            </a:endParaRPr>
          </a:p>
        </p:txBody>
      </p:sp>
      <p:sp>
        <p:nvSpPr>
          <p:cNvPr id="3596" name="Google Shape;3596;p30"/>
          <p:cNvSpPr/>
          <p:nvPr/>
        </p:nvSpPr>
        <p:spPr>
          <a:xfrm>
            <a:off x="2797970" y="4801626"/>
            <a:ext cx="6596061" cy="654708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597" name="Google Shape;3597;p30"/>
          <p:cNvSpPr txBox="1">
            <a:spLocks noGrp="1"/>
          </p:cNvSpPr>
          <p:nvPr>
            <p:ph type="subTitle" idx="1"/>
          </p:nvPr>
        </p:nvSpPr>
        <p:spPr>
          <a:xfrm flipH="1">
            <a:off x="3370533" y="4859380"/>
            <a:ext cx="5451200" cy="53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mfortaa Medium" pitchFamily="2" charset="0"/>
              </a:rPr>
              <a:t>Ôn</a:t>
            </a:r>
            <a:r>
              <a:rPr lang="en-US" dirty="0">
                <a:latin typeface="Comfortaa Medium" pitchFamily="2" charset="0"/>
              </a:rPr>
              <a:t> </a:t>
            </a:r>
            <a:r>
              <a:rPr lang="en-US" dirty="0" err="1">
                <a:latin typeface="Comfortaa Medium" pitchFamily="2" charset="0"/>
              </a:rPr>
              <a:t>tập</a:t>
            </a:r>
            <a:r>
              <a:rPr lang="en-US" dirty="0">
                <a:latin typeface="Comfortaa Medium" pitchFamily="2" charset="0"/>
              </a:rPr>
              <a:t> </a:t>
            </a:r>
            <a:r>
              <a:rPr lang="en-US" dirty="0" err="1">
                <a:latin typeface="Comfortaa Medium" pitchFamily="2" charset="0"/>
              </a:rPr>
              <a:t>bài</a:t>
            </a:r>
            <a:r>
              <a:rPr lang="en-US" dirty="0">
                <a:latin typeface="Comfortaa Medium" pitchFamily="2" charset="0"/>
              </a:rPr>
              <a:t> </a:t>
            </a:r>
            <a:r>
              <a:rPr lang="en-US" dirty="0" err="1">
                <a:latin typeface="Comfortaa Medium" pitchFamily="2" charset="0"/>
              </a:rPr>
              <a:t>học</a:t>
            </a:r>
            <a:endParaRPr dirty="0">
              <a:latin typeface="Comfortaa Medium" pitchFamily="2" charset="0"/>
            </a:endParaRPr>
          </a:p>
        </p:txBody>
      </p:sp>
      <p:sp>
        <p:nvSpPr>
          <p:cNvPr id="3670" name="Google Shape;3670;p30"/>
          <p:cNvSpPr/>
          <p:nvPr/>
        </p:nvSpPr>
        <p:spPr>
          <a:xfrm rot="-187041">
            <a:off x="4591842" y="3925584"/>
            <a:ext cx="3008145" cy="654769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671" name="Google Shape;3671;p30"/>
          <p:cNvSpPr txBox="1">
            <a:spLocks noGrp="1"/>
          </p:cNvSpPr>
          <p:nvPr>
            <p:ph type="ctrTitle" idx="4294967295"/>
          </p:nvPr>
        </p:nvSpPr>
        <p:spPr>
          <a:xfrm rot="-186842" flipH="1">
            <a:off x="4252241" y="4039538"/>
            <a:ext cx="3687345" cy="4534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dirty="0" err="1">
                <a:solidFill>
                  <a:schemeClr val="dk1"/>
                </a:solidFill>
                <a:latin typeface="DFVN Lucky Skirt" pitchFamily="50" charset="0"/>
              </a:rPr>
              <a:t>MS.Han</a:t>
            </a:r>
            <a:endParaRPr sz="3333" dirty="0">
              <a:solidFill>
                <a:schemeClr val="dk1"/>
              </a:solidFill>
              <a:latin typeface="DFVN Lucky Skirt" pitchFamily="50" charset="0"/>
            </a:endParaRPr>
          </a:p>
        </p:txBody>
      </p:sp>
      <p:cxnSp>
        <p:nvCxnSpPr>
          <p:cNvPr id="3672" name="Google Shape;3672;p30"/>
          <p:cNvCxnSpPr/>
          <p:nvPr/>
        </p:nvCxnSpPr>
        <p:spPr>
          <a:xfrm>
            <a:off x="3220000" y="2515433"/>
            <a:ext cx="57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673" name="Google Shape;3673;p30"/>
          <p:cNvCxnSpPr/>
          <p:nvPr/>
        </p:nvCxnSpPr>
        <p:spPr>
          <a:xfrm>
            <a:off x="3220000" y="3718900"/>
            <a:ext cx="575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674" name="Google Shape;3674;p30"/>
          <p:cNvGrpSpPr/>
          <p:nvPr/>
        </p:nvGrpSpPr>
        <p:grpSpPr>
          <a:xfrm rot="1137513">
            <a:off x="427256" y="538117"/>
            <a:ext cx="2457560" cy="2473815"/>
            <a:chOff x="-580699" y="-461195"/>
            <a:chExt cx="1843080" cy="1855270"/>
          </a:xfrm>
        </p:grpSpPr>
        <p:sp>
          <p:nvSpPr>
            <p:cNvPr id="3675" name="Google Shape;3675;p30"/>
            <p:cNvSpPr/>
            <p:nvPr/>
          </p:nvSpPr>
          <p:spPr>
            <a:xfrm>
              <a:off x="-580699" y="-461195"/>
              <a:ext cx="1761275" cy="1854675"/>
            </a:xfrm>
            <a:custGeom>
              <a:avLst/>
              <a:gdLst/>
              <a:ahLst/>
              <a:cxnLst/>
              <a:rect l="l" t="t" r="r" b="b"/>
              <a:pathLst>
                <a:path w="70451" h="74187" extrusionOk="0">
                  <a:moveTo>
                    <a:pt x="39429" y="0"/>
                  </a:moveTo>
                  <a:cubicBezTo>
                    <a:pt x="37461" y="0"/>
                    <a:pt x="35526" y="467"/>
                    <a:pt x="33858" y="1335"/>
                  </a:cubicBezTo>
                  <a:cubicBezTo>
                    <a:pt x="30823" y="2869"/>
                    <a:pt x="28454" y="5638"/>
                    <a:pt x="26486" y="9707"/>
                  </a:cubicBezTo>
                  <a:cubicBezTo>
                    <a:pt x="26119" y="10474"/>
                    <a:pt x="25786" y="11242"/>
                    <a:pt x="25452" y="11975"/>
                  </a:cubicBezTo>
                  <a:cubicBezTo>
                    <a:pt x="24918" y="13210"/>
                    <a:pt x="24351" y="14411"/>
                    <a:pt x="23784" y="15478"/>
                  </a:cubicBezTo>
                  <a:cubicBezTo>
                    <a:pt x="17747" y="16879"/>
                    <a:pt x="12276" y="19014"/>
                    <a:pt x="8273" y="21482"/>
                  </a:cubicBezTo>
                  <a:cubicBezTo>
                    <a:pt x="1468" y="25652"/>
                    <a:pt x="134" y="30022"/>
                    <a:pt x="334" y="33057"/>
                  </a:cubicBezTo>
                  <a:cubicBezTo>
                    <a:pt x="267" y="35359"/>
                    <a:pt x="1" y="51070"/>
                    <a:pt x="8340" y="62412"/>
                  </a:cubicBezTo>
                  <a:cubicBezTo>
                    <a:pt x="8440" y="62578"/>
                    <a:pt x="8573" y="62712"/>
                    <a:pt x="8640" y="62879"/>
                  </a:cubicBezTo>
                  <a:cubicBezTo>
                    <a:pt x="14344" y="70384"/>
                    <a:pt x="22483" y="74187"/>
                    <a:pt x="32791" y="74187"/>
                  </a:cubicBezTo>
                  <a:cubicBezTo>
                    <a:pt x="34792" y="74187"/>
                    <a:pt x="36860" y="74020"/>
                    <a:pt x="39028" y="73720"/>
                  </a:cubicBezTo>
                  <a:cubicBezTo>
                    <a:pt x="50470" y="72185"/>
                    <a:pt x="58676" y="67248"/>
                    <a:pt x="63513" y="59109"/>
                  </a:cubicBezTo>
                  <a:cubicBezTo>
                    <a:pt x="63613" y="59009"/>
                    <a:pt x="63679" y="58842"/>
                    <a:pt x="63779" y="58709"/>
                  </a:cubicBezTo>
                  <a:lnTo>
                    <a:pt x="63846" y="58575"/>
                  </a:lnTo>
                  <a:lnTo>
                    <a:pt x="63946" y="58442"/>
                  </a:lnTo>
                  <a:cubicBezTo>
                    <a:pt x="64013" y="58342"/>
                    <a:pt x="64113" y="58209"/>
                    <a:pt x="64146" y="58075"/>
                  </a:cubicBezTo>
                  <a:cubicBezTo>
                    <a:pt x="64313" y="57742"/>
                    <a:pt x="64513" y="57375"/>
                    <a:pt x="64680" y="57008"/>
                  </a:cubicBezTo>
                  <a:cubicBezTo>
                    <a:pt x="70451" y="45066"/>
                    <a:pt x="67482" y="30656"/>
                    <a:pt x="66148" y="25585"/>
                  </a:cubicBezTo>
                  <a:cubicBezTo>
                    <a:pt x="66148" y="25352"/>
                    <a:pt x="66114" y="25051"/>
                    <a:pt x="66048" y="24818"/>
                  </a:cubicBezTo>
                  <a:cubicBezTo>
                    <a:pt x="65881" y="23517"/>
                    <a:pt x="65347" y="21816"/>
                    <a:pt x="63880" y="20081"/>
                  </a:cubicBezTo>
                  <a:cubicBezTo>
                    <a:pt x="63946" y="19347"/>
                    <a:pt x="63980" y="18547"/>
                    <a:pt x="63946" y="17680"/>
                  </a:cubicBezTo>
                  <a:lnTo>
                    <a:pt x="63946" y="17546"/>
                  </a:lnTo>
                  <a:cubicBezTo>
                    <a:pt x="63646" y="13910"/>
                    <a:pt x="61811" y="10975"/>
                    <a:pt x="59043" y="9640"/>
                  </a:cubicBezTo>
                  <a:cubicBezTo>
                    <a:pt x="57942" y="9073"/>
                    <a:pt x="56674" y="8840"/>
                    <a:pt x="55307" y="8840"/>
                  </a:cubicBezTo>
                  <a:lnTo>
                    <a:pt x="55007" y="8840"/>
                  </a:lnTo>
                  <a:cubicBezTo>
                    <a:pt x="54339" y="8840"/>
                    <a:pt x="53706" y="8907"/>
                    <a:pt x="53139" y="8973"/>
                  </a:cubicBezTo>
                  <a:cubicBezTo>
                    <a:pt x="52805" y="9007"/>
                    <a:pt x="52505" y="9040"/>
                    <a:pt x="52271" y="9040"/>
                  </a:cubicBezTo>
                  <a:cubicBezTo>
                    <a:pt x="52004" y="8706"/>
                    <a:pt x="51671" y="8073"/>
                    <a:pt x="51437" y="7639"/>
                  </a:cubicBezTo>
                  <a:cubicBezTo>
                    <a:pt x="51037" y="6905"/>
                    <a:pt x="50637" y="6138"/>
                    <a:pt x="50103" y="5337"/>
                  </a:cubicBezTo>
                  <a:cubicBezTo>
                    <a:pt x="47801" y="2035"/>
                    <a:pt x="43765" y="0"/>
                    <a:pt x="39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676" name="Google Shape;3676;p30"/>
            <p:cNvGrpSpPr/>
            <p:nvPr/>
          </p:nvGrpSpPr>
          <p:grpSpPr>
            <a:xfrm>
              <a:off x="-523069" y="-365525"/>
              <a:ext cx="1785450" cy="1759600"/>
              <a:chOff x="2857013" y="152400"/>
              <a:chExt cx="1785450" cy="1759600"/>
            </a:xfrm>
          </p:grpSpPr>
          <p:sp>
            <p:nvSpPr>
              <p:cNvPr id="3677" name="Google Shape;3677;p30"/>
              <p:cNvSpPr/>
              <p:nvPr/>
            </p:nvSpPr>
            <p:spPr>
              <a:xfrm>
                <a:off x="2862913" y="690275"/>
                <a:ext cx="1779550" cy="1110025"/>
              </a:xfrm>
              <a:custGeom>
                <a:avLst/>
                <a:gdLst/>
                <a:ahLst/>
                <a:cxnLst/>
                <a:rect l="l" t="t" r="r" b="b"/>
                <a:pathLst>
                  <a:path w="71182" h="44401" extrusionOk="0">
                    <a:moveTo>
                      <a:pt x="58273" y="1"/>
                    </a:moveTo>
                    <a:cubicBezTo>
                      <a:pt x="58272" y="1"/>
                      <a:pt x="44996" y="1001"/>
                      <a:pt x="27851" y="3937"/>
                    </a:cubicBezTo>
                    <a:lnTo>
                      <a:pt x="1932" y="7906"/>
                    </a:lnTo>
                    <a:cubicBezTo>
                      <a:pt x="1932" y="7906"/>
                      <a:pt x="1" y="44401"/>
                      <a:pt x="29827" y="44401"/>
                    </a:cubicBezTo>
                    <a:cubicBezTo>
                      <a:pt x="31600" y="44401"/>
                      <a:pt x="33485" y="44272"/>
                      <a:pt x="35490" y="43999"/>
                    </a:cubicBezTo>
                    <a:cubicBezTo>
                      <a:pt x="71182" y="39162"/>
                      <a:pt x="58273" y="1"/>
                      <a:pt x="58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78" name="Google Shape;3678;p30"/>
              <p:cNvSpPr/>
              <p:nvPr/>
            </p:nvSpPr>
            <p:spPr>
              <a:xfrm>
                <a:off x="3095513" y="691100"/>
                <a:ext cx="1546950" cy="1109975"/>
              </a:xfrm>
              <a:custGeom>
                <a:avLst/>
                <a:gdLst/>
                <a:ahLst/>
                <a:cxnLst/>
                <a:rect l="l" t="t" r="r" b="b"/>
                <a:pathLst>
                  <a:path w="61878" h="44399" extrusionOk="0">
                    <a:moveTo>
                      <a:pt x="48969" y="1"/>
                    </a:moveTo>
                    <a:lnTo>
                      <a:pt x="48969" y="1"/>
                    </a:lnTo>
                    <a:cubicBezTo>
                      <a:pt x="48969" y="1"/>
                      <a:pt x="48201" y="34"/>
                      <a:pt x="46867" y="168"/>
                    </a:cubicBezTo>
                    <a:cubicBezTo>
                      <a:pt x="49035" y="9841"/>
                      <a:pt x="52371" y="36727"/>
                      <a:pt x="23184" y="40697"/>
                    </a:cubicBezTo>
                    <a:cubicBezTo>
                      <a:pt x="21198" y="40966"/>
                      <a:pt x="19330" y="41092"/>
                      <a:pt x="17573" y="41092"/>
                    </a:cubicBezTo>
                    <a:cubicBezTo>
                      <a:pt x="9733" y="41092"/>
                      <a:pt x="4088" y="38571"/>
                      <a:pt x="0" y="34893"/>
                    </a:cubicBezTo>
                    <a:lnTo>
                      <a:pt x="0" y="34893"/>
                    </a:lnTo>
                    <a:cubicBezTo>
                      <a:pt x="4136" y="40331"/>
                      <a:pt x="10533" y="44399"/>
                      <a:pt x="20499" y="44399"/>
                    </a:cubicBezTo>
                    <a:cubicBezTo>
                      <a:pt x="22268" y="44399"/>
                      <a:pt x="24150" y="44271"/>
                      <a:pt x="26152" y="43999"/>
                    </a:cubicBezTo>
                    <a:cubicBezTo>
                      <a:pt x="61878" y="39129"/>
                      <a:pt x="48969" y="1"/>
                      <a:pt x="489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79" name="Google Shape;3679;p30"/>
              <p:cNvSpPr/>
              <p:nvPr/>
            </p:nvSpPr>
            <p:spPr>
              <a:xfrm>
                <a:off x="2857013" y="690275"/>
                <a:ext cx="1785450" cy="1221725"/>
              </a:xfrm>
              <a:custGeom>
                <a:avLst/>
                <a:gdLst/>
                <a:ahLst/>
                <a:cxnLst/>
                <a:rect l="l" t="t" r="r" b="b"/>
                <a:pathLst>
                  <a:path w="71418" h="48869" fill="none" extrusionOk="0">
                    <a:moveTo>
                      <a:pt x="2168" y="7906"/>
                    </a:moveTo>
                    <a:cubicBezTo>
                      <a:pt x="2168" y="7906"/>
                      <a:pt x="0" y="48869"/>
                      <a:pt x="35726" y="43999"/>
                    </a:cubicBezTo>
                    <a:cubicBezTo>
                      <a:pt x="71418" y="39162"/>
                      <a:pt x="58509" y="1"/>
                      <a:pt x="58509" y="1"/>
                    </a:cubicBezTo>
                    <a:cubicBezTo>
                      <a:pt x="58509" y="1"/>
                      <a:pt x="45233" y="1001"/>
                      <a:pt x="28087" y="3937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0" name="Google Shape;3680;p30"/>
              <p:cNvSpPr/>
              <p:nvPr/>
            </p:nvSpPr>
            <p:spPr>
              <a:xfrm>
                <a:off x="2891188" y="510575"/>
                <a:ext cx="1455250" cy="565400"/>
              </a:xfrm>
              <a:custGeom>
                <a:avLst/>
                <a:gdLst/>
                <a:ahLst/>
                <a:cxnLst/>
                <a:rect l="l" t="t" r="r" b="b"/>
                <a:pathLst>
                  <a:path w="58210" h="22616" extrusionOk="0">
                    <a:moveTo>
                      <a:pt x="37409" y="1"/>
                    </a:moveTo>
                    <a:cubicBezTo>
                      <a:pt x="34337" y="1"/>
                      <a:pt x="31050" y="220"/>
                      <a:pt x="27654" y="684"/>
                    </a:cubicBezTo>
                    <a:cubicBezTo>
                      <a:pt x="12043" y="2819"/>
                      <a:pt x="1" y="9290"/>
                      <a:pt x="801" y="15161"/>
                    </a:cubicBezTo>
                    <a:cubicBezTo>
                      <a:pt x="1428" y="19757"/>
                      <a:pt x="9722" y="22616"/>
                      <a:pt x="20801" y="22616"/>
                    </a:cubicBezTo>
                    <a:cubicBezTo>
                      <a:pt x="23873" y="22616"/>
                      <a:pt x="27160" y="22396"/>
                      <a:pt x="30556" y="21932"/>
                    </a:cubicBezTo>
                    <a:cubicBezTo>
                      <a:pt x="46201" y="19798"/>
                      <a:pt x="58209" y="13326"/>
                      <a:pt x="57409" y="7455"/>
                    </a:cubicBezTo>
                    <a:cubicBezTo>
                      <a:pt x="56782" y="2859"/>
                      <a:pt x="48488" y="1"/>
                      <a:pt x="374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1" name="Google Shape;3681;p30"/>
              <p:cNvSpPr/>
              <p:nvPr/>
            </p:nvSpPr>
            <p:spPr>
              <a:xfrm>
                <a:off x="2891188" y="474300"/>
                <a:ext cx="1455250" cy="637975"/>
              </a:xfrm>
              <a:custGeom>
                <a:avLst/>
                <a:gdLst/>
                <a:ahLst/>
                <a:cxnLst/>
                <a:rect l="l" t="t" r="r" b="b"/>
                <a:pathLst>
                  <a:path w="58210" h="25519" fill="none" extrusionOk="0">
                    <a:moveTo>
                      <a:pt x="57409" y="8906"/>
                    </a:moveTo>
                    <a:cubicBezTo>
                      <a:pt x="58209" y="14777"/>
                      <a:pt x="46201" y="21249"/>
                      <a:pt x="30556" y="23383"/>
                    </a:cubicBezTo>
                    <a:cubicBezTo>
                      <a:pt x="14912" y="25518"/>
                      <a:pt x="1602" y="22483"/>
                      <a:pt x="801" y="16612"/>
                    </a:cubicBezTo>
                    <a:cubicBezTo>
                      <a:pt x="1" y="10741"/>
                      <a:pt x="12043" y="4270"/>
                      <a:pt x="27654" y="2135"/>
                    </a:cubicBezTo>
                    <a:cubicBezTo>
                      <a:pt x="43298" y="0"/>
                      <a:pt x="56608" y="3036"/>
                      <a:pt x="57409" y="8906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2" name="Google Shape;3682;p30"/>
              <p:cNvSpPr/>
              <p:nvPr/>
            </p:nvSpPr>
            <p:spPr>
              <a:xfrm>
                <a:off x="3394888" y="1255175"/>
                <a:ext cx="208500" cy="19662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7865" extrusionOk="0">
                    <a:moveTo>
                      <a:pt x="4293" y="1"/>
                    </a:moveTo>
                    <a:cubicBezTo>
                      <a:pt x="4088" y="1"/>
                      <a:pt x="3879" y="18"/>
                      <a:pt x="3670" y="54"/>
                    </a:cubicBezTo>
                    <a:cubicBezTo>
                      <a:pt x="1502" y="321"/>
                      <a:pt x="1" y="2289"/>
                      <a:pt x="301" y="4457"/>
                    </a:cubicBezTo>
                    <a:cubicBezTo>
                      <a:pt x="514" y="6440"/>
                      <a:pt x="2206" y="7865"/>
                      <a:pt x="4126" y="7865"/>
                    </a:cubicBezTo>
                    <a:cubicBezTo>
                      <a:pt x="4306" y="7865"/>
                      <a:pt x="4488" y="7852"/>
                      <a:pt x="4671" y="7826"/>
                    </a:cubicBezTo>
                    <a:cubicBezTo>
                      <a:pt x="6839" y="7559"/>
                      <a:pt x="8340" y="5591"/>
                      <a:pt x="8040" y="3423"/>
                    </a:cubicBezTo>
                    <a:cubicBezTo>
                      <a:pt x="7829" y="1468"/>
                      <a:pt x="6181" y="1"/>
                      <a:pt x="4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3" name="Google Shape;3683;p30"/>
              <p:cNvSpPr/>
              <p:nvPr/>
            </p:nvSpPr>
            <p:spPr>
              <a:xfrm>
                <a:off x="3783513" y="1203025"/>
                <a:ext cx="208500" cy="196875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7875" extrusionOk="0">
                    <a:moveTo>
                      <a:pt x="4213" y="0"/>
                    </a:moveTo>
                    <a:cubicBezTo>
                      <a:pt x="4034" y="0"/>
                      <a:pt x="3852" y="13"/>
                      <a:pt x="3669" y="39"/>
                    </a:cubicBezTo>
                    <a:cubicBezTo>
                      <a:pt x="1501" y="339"/>
                      <a:pt x="0" y="2307"/>
                      <a:pt x="300" y="4475"/>
                    </a:cubicBezTo>
                    <a:cubicBezTo>
                      <a:pt x="516" y="6445"/>
                      <a:pt x="2236" y="7875"/>
                      <a:pt x="4178" y="7875"/>
                    </a:cubicBezTo>
                    <a:cubicBezTo>
                      <a:pt x="4340" y="7875"/>
                      <a:pt x="4505" y="7865"/>
                      <a:pt x="4670" y="7844"/>
                    </a:cubicBezTo>
                    <a:cubicBezTo>
                      <a:pt x="6838" y="7544"/>
                      <a:pt x="8339" y="5576"/>
                      <a:pt x="8039" y="3408"/>
                    </a:cubicBezTo>
                    <a:cubicBezTo>
                      <a:pt x="7795" y="1425"/>
                      <a:pt x="6129" y="0"/>
                      <a:pt x="4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4" name="Google Shape;3684;p30"/>
              <p:cNvSpPr/>
              <p:nvPr/>
            </p:nvSpPr>
            <p:spPr>
              <a:xfrm>
                <a:off x="3499963" y="1205475"/>
                <a:ext cx="625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416" extrusionOk="0">
                    <a:moveTo>
                      <a:pt x="1217" y="1"/>
                    </a:moveTo>
                    <a:cubicBezTo>
                      <a:pt x="1178" y="1"/>
                      <a:pt x="1140" y="3"/>
                      <a:pt x="1101" y="7"/>
                    </a:cubicBezTo>
                    <a:cubicBezTo>
                      <a:pt x="468" y="107"/>
                      <a:pt x="1" y="674"/>
                      <a:pt x="101" y="1342"/>
                    </a:cubicBezTo>
                    <a:cubicBezTo>
                      <a:pt x="163" y="1966"/>
                      <a:pt x="693" y="2415"/>
                      <a:pt x="1281" y="2415"/>
                    </a:cubicBezTo>
                    <a:cubicBezTo>
                      <a:pt x="1321" y="2415"/>
                      <a:pt x="1361" y="2413"/>
                      <a:pt x="1402" y="2409"/>
                    </a:cubicBezTo>
                    <a:cubicBezTo>
                      <a:pt x="2035" y="2309"/>
                      <a:pt x="2502" y="1742"/>
                      <a:pt x="2436" y="1075"/>
                    </a:cubicBezTo>
                    <a:cubicBezTo>
                      <a:pt x="2342" y="450"/>
                      <a:pt x="1780" y="1"/>
                      <a:pt x="1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5" name="Google Shape;3685;p30"/>
              <p:cNvSpPr/>
              <p:nvPr/>
            </p:nvSpPr>
            <p:spPr>
              <a:xfrm>
                <a:off x="3796013" y="1166125"/>
                <a:ext cx="62575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396" extrusionOk="0">
                    <a:moveTo>
                      <a:pt x="1265" y="0"/>
                    </a:moveTo>
                    <a:cubicBezTo>
                      <a:pt x="1211" y="0"/>
                      <a:pt x="1156" y="4"/>
                      <a:pt x="1101" y="14"/>
                    </a:cubicBezTo>
                    <a:cubicBezTo>
                      <a:pt x="467" y="114"/>
                      <a:pt x="0" y="681"/>
                      <a:pt x="100" y="1348"/>
                    </a:cubicBezTo>
                    <a:cubicBezTo>
                      <a:pt x="161" y="1954"/>
                      <a:pt x="663" y="2395"/>
                      <a:pt x="1255" y="2395"/>
                    </a:cubicBezTo>
                    <a:cubicBezTo>
                      <a:pt x="1314" y="2395"/>
                      <a:pt x="1374" y="2391"/>
                      <a:pt x="1435" y="2382"/>
                    </a:cubicBezTo>
                    <a:cubicBezTo>
                      <a:pt x="2035" y="2315"/>
                      <a:pt x="2502" y="1715"/>
                      <a:pt x="2435" y="1048"/>
                    </a:cubicBezTo>
                    <a:cubicBezTo>
                      <a:pt x="2344" y="441"/>
                      <a:pt x="1812" y="0"/>
                      <a:pt x="1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6" name="Google Shape;3686;p30"/>
              <p:cNvSpPr/>
              <p:nvPr/>
            </p:nvSpPr>
            <p:spPr>
              <a:xfrm>
                <a:off x="3595038" y="1211475"/>
                <a:ext cx="1668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2803" extrusionOk="0">
                    <a:moveTo>
                      <a:pt x="6572" y="1"/>
                    </a:moveTo>
                    <a:lnTo>
                      <a:pt x="0" y="868"/>
                    </a:lnTo>
                    <a:cubicBezTo>
                      <a:pt x="67" y="1669"/>
                      <a:pt x="501" y="2336"/>
                      <a:pt x="1068" y="2803"/>
                    </a:cubicBezTo>
                    <a:cubicBezTo>
                      <a:pt x="1668" y="2136"/>
                      <a:pt x="2502" y="1669"/>
                      <a:pt x="3436" y="1535"/>
                    </a:cubicBezTo>
                    <a:cubicBezTo>
                      <a:pt x="3624" y="1502"/>
                      <a:pt x="3813" y="1486"/>
                      <a:pt x="4000" y="1486"/>
                    </a:cubicBezTo>
                    <a:cubicBezTo>
                      <a:pt x="4739" y="1486"/>
                      <a:pt x="5452" y="1736"/>
                      <a:pt x="6038" y="2136"/>
                    </a:cubicBezTo>
                    <a:cubicBezTo>
                      <a:pt x="6472" y="1502"/>
                      <a:pt x="6672" y="735"/>
                      <a:pt x="65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7" name="Google Shape;3687;p30"/>
              <p:cNvSpPr/>
              <p:nvPr/>
            </p:nvSpPr>
            <p:spPr>
              <a:xfrm>
                <a:off x="3620063" y="1248925"/>
                <a:ext cx="125100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2070" extrusionOk="0">
                    <a:moveTo>
                      <a:pt x="2907" y="0"/>
                    </a:moveTo>
                    <a:cubicBezTo>
                      <a:pt x="2730" y="0"/>
                      <a:pt x="2551" y="12"/>
                      <a:pt x="2368" y="37"/>
                    </a:cubicBezTo>
                    <a:cubicBezTo>
                      <a:pt x="1401" y="171"/>
                      <a:pt x="567" y="604"/>
                      <a:pt x="0" y="1271"/>
                    </a:cubicBezTo>
                    <a:cubicBezTo>
                      <a:pt x="618" y="1777"/>
                      <a:pt x="1402" y="2070"/>
                      <a:pt x="2212" y="2070"/>
                    </a:cubicBezTo>
                    <a:cubicBezTo>
                      <a:pt x="2364" y="2070"/>
                      <a:pt x="2516" y="2060"/>
                      <a:pt x="2669" y="2039"/>
                    </a:cubicBezTo>
                    <a:cubicBezTo>
                      <a:pt x="3669" y="1905"/>
                      <a:pt x="4503" y="1372"/>
                      <a:pt x="5004" y="604"/>
                    </a:cubicBezTo>
                    <a:cubicBezTo>
                      <a:pt x="4381" y="225"/>
                      <a:pt x="3670" y="0"/>
                      <a:pt x="29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8" name="Google Shape;3688;p30"/>
              <p:cNvSpPr/>
              <p:nvPr/>
            </p:nvSpPr>
            <p:spPr>
              <a:xfrm>
                <a:off x="4094563" y="987250"/>
                <a:ext cx="205175" cy="1868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474" extrusionOk="0">
                    <a:moveTo>
                      <a:pt x="2685" y="0"/>
                    </a:moveTo>
                    <a:cubicBezTo>
                      <a:pt x="2413" y="0"/>
                      <a:pt x="2135" y="63"/>
                      <a:pt x="1868" y="197"/>
                    </a:cubicBezTo>
                    <a:cubicBezTo>
                      <a:pt x="1034" y="664"/>
                      <a:pt x="734" y="1798"/>
                      <a:pt x="1201" y="2665"/>
                    </a:cubicBezTo>
                    <a:cubicBezTo>
                      <a:pt x="1234" y="2765"/>
                      <a:pt x="1268" y="2832"/>
                      <a:pt x="1368" y="2899"/>
                    </a:cubicBezTo>
                    <a:cubicBezTo>
                      <a:pt x="501" y="3232"/>
                      <a:pt x="0" y="4200"/>
                      <a:pt x="267" y="5134"/>
                    </a:cubicBezTo>
                    <a:cubicBezTo>
                      <a:pt x="506" y="5850"/>
                      <a:pt x="1188" y="6335"/>
                      <a:pt x="1944" y="6335"/>
                    </a:cubicBezTo>
                    <a:cubicBezTo>
                      <a:pt x="2139" y="6335"/>
                      <a:pt x="2338" y="6303"/>
                      <a:pt x="2535" y="6235"/>
                    </a:cubicBezTo>
                    <a:cubicBezTo>
                      <a:pt x="2602" y="6201"/>
                      <a:pt x="2702" y="6201"/>
                      <a:pt x="2769" y="6168"/>
                    </a:cubicBezTo>
                    <a:cubicBezTo>
                      <a:pt x="3002" y="6868"/>
                      <a:pt x="3569" y="7402"/>
                      <a:pt x="4337" y="7469"/>
                    </a:cubicBezTo>
                    <a:cubicBezTo>
                      <a:pt x="4376" y="7472"/>
                      <a:pt x="4416" y="7473"/>
                      <a:pt x="4456" y="7473"/>
                    </a:cubicBezTo>
                    <a:cubicBezTo>
                      <a:pt x="5310" y="7473"/>
                      <a:pt x="6077" y="6794"/>
                      <a:pt x="6205" y="5901"/>
                    </a:cubicBezTo>
                    <a:cubicBezTo>
                      <a:pt x="6249" y="5904"/>
                      <a:pt x="6294" y="5906"/>
                      <a:pt x="6338" y="5906"/>
                    </a:cubicBezTo>
                    <a:cubicBezTo>
                      <a:pt x="7247" y="5906"/>
                      <a:pt x="8011" y="5257"/>
                      <a:pt x="8106" y="4367"/>
                    </a:cubicBezTo>
                    <a:cubicBezTo>
                      <a:pt x="8206" y="3533"/>
                      <a:pt x="7772" y="2865"/>
                      <a:pt x="7072" y="2532"/>
                    </a:cubicBezTo>
                    <a:cubicBezTo>
                      <a:pt x="7506" y="1631"/>
                      <a:pt x="7105" y="530"/>
                      <a:pt x="6238" y="164"/>
                    </a:cubicBezTo>
                    <a:cubicBezTo>
                      <a:pt x="6020" y="64"/>
                      <a:pt x="5787" y="18"/>
                      <a:pt x="5554" y="18"/>
                    </a:cubicBezTo>
                    <a:cubicBezTo>
                      <a:pt x="5004" y="18"/>
                      <a:pt x="4455" y="275"/>
                      <a:pt x="4103" y="697"/>
                    </a:cubicBezTo>
                    <a:cubicBezTo>
                      <a:pt x="3747" y="252"/>
                      <a:pt x="3228" y="0"/>
                      <a:pt x="2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89" name="Google Shape;3689;p30"/>
              <p:cNvSpPr/>
              <p:nvPr/>
            </p:nvSpPr>
            <p:spPr>
              <a:xfrm>
                <a:off x="4172113" y="1051725"/>
                <a:ext cx="4840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97" extrusionOk="0">
                    <a:moveTo>
                      <a:pt x="982" y="0"/>
                    </a:moveTo>
                    <a:cubicBezTo>
                      <a:pt x="922" y="0"/>
                      <a:pt x="862" y="7"/>
                      <a:pt x="801" y="20"/>
                    </a:cubicBezTo>
                    <a:cubicBezTo>
                      <a:pt x="301" y="86"/>
                      <a:pt x="0" y="553"/>
                      <a:pt x="101" y="1020"/>
                    </a:cubicBezTo>
                    <a:cubicBezTo>
                      <a:pt x="161" y="1413"/>
                      <a:pt x="550" y="1697"/>
                      <a:pt x="995" y="1697"/>
                    </a:cubicBezTo>
                    <a:cubicBezTo>
                      <a:pt x="1041" y="1697"/>
                      <a:pt x="1088" y="1694"/>
                      <a:pt x="1135" y="1687"/>
                    </a:cubicBezTo>
                    <a:cubicBezTo>
                      <a:pt x="1635" y="1587"/>
                      <a:pt x="1935" y="1120"/>
                      <a:pt x="1835" y="687"/>
                    </a:cubicBezTo>
                    <a:cubicBezTo>
                      <a:pt x="1748" y="280"/>
                      <a:pt x="1383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0" name="Google Shape;3690;p30"/>
              <p:cNvSpPr/>
              <p:nvPr/>
            </p:nvSpPr>
            <p:spPr>
              <a:xfrm>
                <a:off x="3875238" y="1457950"/>
                <a:ext cx="212675" cy="19325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7730" extrusionOk="0">
                    <a:moveTo>
                      <a:pt x="4530" y="0"/>
                    </a:moveTo>
                    <a:cubicBezTo>
                      <a:pt x="3711" y="0"/>
                      <a:pt x="2970" y="581"/>
                      <a:pt x="2769" y="1383"/>
                    </a:cubicBezTo>
                    <a:cubicBezTo>
                      <a:pt x="2702" y="1483"/>
                      <a:pt x="2702" y="1583"/>
                      <a:pt x="2702" y="1683"/>
                    </a:cubicBezTo>
                    <a:cubicBezTo>
                      <a:pt x="2475" y="1587"/>
                      <a:pt x="2238" y="1541"/>
                      <a:pt x="2005" y="1541"/>
                    </a:cubicBezTo>
                    <a:cubicBezTo>
                      <a:pt x="1351" y="1541"/>
                      <a:pt x="729" y="1902"/>
                      <a:pt x="434" y="2517"/>
                    </a:cubicBezTo>
                    <a:cubicBezTo>
                      <a:pt x="0" y="3385"/>
                      <a:pt x="367" y="4485"/>
                      <a:pt x="1301" y="4886"/>
                    </a:cubicBezTo>
                    <a:cubicBezTo>
                      <a:pt x="1368" y="4919"/>
                      <a:pt x="1468" y="4986"/>
                      <a:pt x="1535" y="4986"/>
                    </a:cubicBezTo>
                    <a:cubicBezTo>
                      <a:pt x="1201" y="5653"/>
                      <a:pt x="1268" y="6420"/>
                      <a:pt x="1768" y="6987"/>
                    </a:cubicBezTo>
                    <a:cubicBezTo>
                      <a:pt x="2092" y="7365"/>
                      <a:pt x="2552" y="7549"/>
                      <a:pt x="3022" y="7549"/>
                    </a:cubicBezTo>
                    <a:cubicBezTo>
                      <a:pt x="3423" y="7549"/>
                      <a:pt x="3832" y="7415"/>
                      <a:pt x="4170" y="7154"/>
                    </a:cubicBezTo>
                    <a:cubicBezTo>
                      <a:pt x="4533" y="7536"/>
                      <a:pt x="5026" y="7729"/>
                      <a:pt x="5512" y="7729"/>
                    </a:cubicBezTo>
                    <a:cubicBezTo>
                      <a:pt x="5918" y="7729"/>
                      <a:pt x="6320" y="7594"/>
                      <a:pt x="6638" y="7321"/>
                    </a:cubicBezTo>
                    <a:cubicBezTo>
                      <a:pt x="7272" y="6854"/>
                      <a:pt x="7439" y="6020"/>
                      <a:pt x="7139" y="5353"/>
                    </a:cubicBezTo>
                    <a:cubicBezTo>
                      <a:pt x="8039" y="4986"/>
                      <a:pt x="8506" y="3918"/>
                      <a:pt x="8139" y="3018"/>
                    </a:cubicBezTo>
                    <a:cubicBezTo>
                      <a:pt x="7870" y="2328"/>
                      <a:pt x="7169" y="1935"/>
                      <a:pt x="6449" y="1935"/>
                    </a:cubicBezTo>
                    <a:cubicBezTo>
                      <a:pt x="6367" y="1935"/>
                      <a:pt x="6286" y="1940"/>
                      <a:pt x="6205" y="1950"/>
                    </a:cubicBezTo>
                    <a:cubicBezTo>
                      <a:pt x="6305" y="1050"/>
                      <a:pt x="5771" y="282"/>
                      <a:pt x="4937" y="49"/>
                    </a:cubicBezTo>
                    <a:cubicBezTo>
                      <a:pt x="4801" y="16"/>
                      <a:pt x="4664" y="0"/>
                      <a:pt x="45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1" name="Google Shape;3691;p30"/>
              <p:cNvSpPr/>
              <p:nvPr/>
            </p:nvSpPr>
            <p:spPr>
              <a:xfrm>
                <a:off x="3956963" y="1534225"/>
                <a:ext cx="50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734" extrusionOk="0">
                    <a:moveTo>
                      <a:pt x="951" y="1"/>
                    </a:moveTo>
                    <a:cubicBezTo>
                      <a:pt x="673" y="1"/>
                      <a:pt x="401" y="129"/>
                      <a:pt x="234" y="400"/>
                    </a:cubicBezTo>
                    <a:cubicBezTo>
                      <a:pt x="0" y="801"/>
                      <a:pt x="167" y="1334"/>
                      <a:pt x="567" y="1601"/>
                    </a:cubicBezTo>
                    <a:cubicBezTo>
                      <a:pt x="729" y="1688"/>
                      <a:pt x="905" y="1734"/>
                      <a:pt x="1074" y="1734"/>
                    </a:cubicBezTo>
                    <a:cubicBezTo>
                      <a:pt x="1358" y="1734"/>
                      <a:pt x="1622" y="1606"/>
                      <a:pt x="1768" y="1334"/>
                    </a:cubicBezTo>
                    <a:cubicBezTo>
                      <a:pt x="2035" y="934"/>
                      <a:pt x="1902" y="400"/>
                      <a:pt x="1435" y="133"/>
                    </a:cubicBezTo>
                    <a:cubicBezTo>
                      <a:pt x="1285" y="46"/>
                      <a:pt x="1117" y="1"/>
                      <a:pt x="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2" name="Google Shape;3692;p30"/>
              <p:cNvSpPr/>
              <p:nvPr/>
            </p:nvSpPr>
            <p:spPr>
              <a:xfrm>
                <a:off x="3266463" y="1475975"/>
                <a:ext cx="212675" cy="1930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7723" extrusionOk="0">
                    <a:moveTo>
                      <a:pt x="4488" y="0"/>
                    </a:moveTo>
                    <a:cubicBezTo>
                      <a:pt x="3686" y="0"/>
                      <a:pt x="2966" y="579"/>
                      <a:pt x="2769" y="1396"/>
                    </a:cubicBezTo>
                    <a:cubicBezTo>
                      <a:pt x="2703" y="1463"/>
                      <a:pt x="2703" y="1596"/>
                      <a:pt x="2703" y="1663"/>
                    </a:cubicBezTo>
                    <a:cubicBezTo>
                      <a:pt x="2475" y="1567"/>
                      <a:pt x="2238" y="1521"/>
                      <a:pt x="2005" y="1521"/>
                    </a:cubicBezTo>
                    <a:cubicBezTo>
                      <a:pt x="1351" y="1521"/>
                      <a:pt x="729" y="1882"/>
                      <a:pt x="434" y="2497"/>
                    </a:cubicBezTo>
                    <a:cubicBezTo>
                      <a:pt x="1" y="3364"/>
                      <a:pt x="368" y="4465"/>
                      <a:pt x="1302" y="4865"/>
                    </a:cubicBezTo>
                    <a:cubicBezTo>
                      <a:pt x="1368" y="4932"/>
                      <a:pt x="1468" y="4965"/>
                      <a:pt x="1535" y="4965"/>
                    </a:cubicBezTo>
                    <a:cubicBezTo>
                      <a:pt x="1201" y="5632"/>
                      <a:pt x="1268" y="6433"/>
                      <a:pt x="1769" y="6967"/>
                    </a:cubicBezTo>
                    <a:cubicBezTo>
                      <a:pt x="2096" y="7348"/>
                      <a:pt x="2561" y="7542"/>
                      <a:pt x="3036" y="7542"/>
                    </a:cubicBezTo>
                    <a:cubicBezTo>
                      <a:pt x="3433" y="7542"/>
                      <a:pt x="3836" y="7407"/>
                      <a:pt x="4170" y="7134"/>
                    </a:cubicBezTo>
                    <a:cubicBezTo>
                      <a:pt x="4537" y="7519"/>
                      <a:pt x="5035" y="7722"/>
                      <a:pt x="5525" y="7722"/>
                    </a:cubicBezTo>
                    <a:cubicBezTo>
                      <a:pt x="5927" y="7722"/>
                      <a:pt x="6323" y="7586"/>
                      <a:pt x="6639" y="7300"/>
                    </a:cubicBezTo>
                    <a:cubicBezTo>
                      <a:pt x="7272" y="6833"/>
                      <a:pt x="7406" y="6066"/>
                      <a:pt x="7139" y="5332"/>
                    </a:cubicBezTo>
                    <a:cubicBezTo>
                      <a:pt x="8040" y="4965"/>
                      <a:pt x="8507" y="3931"/>
                      <a:pt x="8140" y="2997"/>
                    </a:cubicBezTo>
                    <a:cubicBezTo>
                      <a:pt x="7868" y="2334"/>
                      <a:pt x="7160" y="1916"/>
                      <a:pt x="6435" y="1916"/>
                    </a:cubicBezTo>
                    <a:cubicBezTo>
                      <a:pt x="6359" y="1916"/>
                      <a:pt x="6282" y="1920"/>
                      <a:pt x="6205" y="1930"/>
                    </a:cubicBezTo>
                    <a:cubicBezTo>
                      <a:pt x="6305" y="1062"/>
                      <a:pt x="5771" y="262"/>
                      <a:pt x="4937" y="62"/>
                    </a:cubicBezTo>
                    <a:cubicBezTo>
                      <a:pt x="4787" y="20"/>
                      <a:pt x="4636" y="0"/>
                      <a:pt x="4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3" name="Google Shape;3693;p30"/>
              <p:cNvSpPr/>
              <p:nvPr/>
            </p:nvSpPr>
            <p:spPr>
              <a:xfrm>
                <a:off x="3347363" y="1551750"/>
                <a:ext cx="517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736" extrusionOk="0">
                    <a:moveTo>
                      <a:pt x="985" y="0"/>
                    </a:moveTo>
                    <a:cubicBezTo>
                      <a:pt x="706" y="0"/>
                      <a:pt x="434" y="128"/>
                      <a:pt x="267" y="400"/>
                    </a:cubicBezTo>
                    <a:cubicBezTo>
                      <a:pt x="0" y="800"/>
                      <a:pt x="200" y="1367"/>
                      <a:pt x="601" y="1601"/>
                    </a:cubicBezTo>
                    <a:cubicBezTo>
                      <a:pt x="766" y="1690"/>
                      <a:pt x="945" y="1735"/>
                      <a:pt x="1118" y="1735"/>
                    </a:cubicBezTo>
                    <a:cubicBezTo>
                      <a:pt x="1397" y="1735"/>
                      <a:pt x="1657" y="1615"/>
                      <a:pt x="1802" y="1367"/>
                    </a:cubicBezTo>
                    <a:cubicBezTo>
                      <a:pt x="2068" y="934"/>
                      <a:pt x="1935" y="400"/>
                      <a:pt x="1468" y="133"/>
                    </a:cubicBezTo>
                    <a:cubicBezTo>
                      <a:pt x="1318" y="46"/>
                      <a:pt x="1150" y="0"/>
                      <a:pt x="9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4" name="Google Shape;3694;p30"/>
              <p:cNvSpPr/>
              <p:nvPr/>
            </p:nvSpPr>
            <p:spPr>
              <a:xfrm>
                <a:off x="3033788" y="1143200"/>
                <a:ext cx="20435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8174" h="7657" extrusionOk="0">
                    <a:moveTo>
                      <a:pt x="3116" y="0"/>
                    </a:moveTo>
                    <a:cubicBezTo>
                      <a:pt x="2936" y="0"/>
                      <a:pt x="2752" y="31"/>
                      <a:pt x="2569" y="97"/>
                    </a:cubicBezTo>
                    <a:cubicBezTo>
                      <a:pt x="1635" y="430"/>
                      <a:pt x="1135" y="1431"/>
                      <a:pt x="1469" y="2398"/>
                    </a:cubicBezTo>
                    <a:lnTo>
                      <a:pt x="1602" y="2632"/>
                    </a:lnTo>
                    <a:cubicBezTo>
                      <a:pt x="668" y="2799"/>
                      <a:pt x="1" y="3699"/>
                      <a:pt x="134" y="4600"/>
                    </a:cubicBezTo>
                    <a:cubicBezTo>
                      <a:pt x="256" y="5484"/>
                      <a:pt x="1020" y="6118"/>
                      <a:pt x="1915" y="6118"/>
                    </a:cubicBezTo>
                    <a:cubicBezTo>
                      <a:pt x="1999" y="6118"/>
                      <a:pt x="2083" y="6112"/>
                      <a:pt x="2169" y="6101"/>
                    </a:cubicBezTo>
                    <a:cubicBezTo>
                      <a:pt x="2269" y="6101"/>
                      <a:pt x="2336" y="6068"/>
                      <a:pt x="2436" y="6068"/>
                    </a:cubicBezTo>
                    <a:cubicBezTo>
                      <a:pt x="2503" y="6801"/>
                      <a:pt x="2970" y="7435"/>
                      <a:pt x="3737" y="7602"/>
                    </a:cubicBezTo>
                    <a:cubicBezTo>
                      <a:pt x="3880" y="7639"/>
                      <a:pt x="4024" y="7657"/>
                      <a:pt x="4166" y="7657"/>
                    </a:cubicBezTo>
                    <a:cubicBezTo>
                      <a:pt x="4917" y="7657"/>
                      <a:pt x="5614" y="7159"/>
                      <a:pt x="5838" y="6401"/>
                    </a:cubicBezTo>
                    <a:cubicBezTo>
                      <a:pt x="5976" y="6431"/>
                      <a:pt x="6114" y="6445"/>
                      <a:pt x="6250" y="6445"/>
                    </a:cubicBezTo>
                    <a:cubicBezTo>
                      <a:pt x="7041" y="6445"/>
                      <a:pt x="7774" y="5964"/>
                      <a:pt x="7973" y="5167"/>
                    </a:cubicBezTo>
                    <a:cubicBezTo>
                      <a:pt x="8173" y="4466"/>
                      <a:pt x="7907" y="3733"/>
                      <a:pt x="7273" y="3299"/>
                    </a:cubicBezTo>
                    <a:cubicBezTo>
                      <a:pt x="7840" y="2465"/>
                      <a:pt x="7640" y="1364"/>
                      <a:pt x="6839" y="797"/>
                    </a:cubicBezTo>
                    <a:cubicBezTo>
                      <a:pt x="6546" y="606"/>
                      <a:pt x="6207" y="512"/>
                      <a:pt x="5869" y="512"/>
                    </a:cubicBezTo>
                    <a:cubicBezTo>
                      <a:pt x="5438" y="512"/>
                      <a:pt x="5007" y="665"/>
                      <a:pt x="4671" y="964"/>
                    </a:cubicBezTo>
                    <a:cubicBezTo>
                      <a:pt x="4358" y="391"/>
                      <a:pt x="3760" y="0"/>
                      <a:pt x="31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5" name="Google Shape;3695;p30"/>
              <p:cNvSpPr/>
              <p:nvPr/>
            </p:nvSpPr>
            <p:spPr>
              <a:xfrm>
                <a:off x="3114688" y="1213100"/>
                <a:ext cx="4422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738" extrusionOk="0">
                    <a:moveTo>
                      <a:pt x="931" y="0"/>
                    </a:moveTo>
                    <a:cubicBezTo>
                      <a:pt x="910" y="0"/>
                      <a:pt x="889" y="1"/>
                      <a:pt x="868" y="3"/>
                    </a:cubicBezTo>
                    <a:cubicBezTo>
                      <a:pt x="368" y="3"/>
                      <a:pt x="1" y="436"/>
                      <a:pt x="1" y="903"/>
                    </a:cubicBezTo>
                    <a:cubicBezTo>
                      <a:pt x="1" y="1337"/>
                      <a:pt x="401" y="1737"/>
                      <a:pt x="901" y="1737"/>
                    </a:cubicBezTo>
                    <a:cubicBezTo>
                      <a:pt x="1402" y="1737"/>
                      <a:pt x="1769" y="1303"/>
                      <a:pt x="1769" y="836"/>
                    </a:cubicBezTo>
                    <a:cubicBezTo>
                      <a:pt x="1769" y="357"/>
                      <a:pt x="1401" y="0"/>
                      <a:pt x="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6" name="Google Shape;3696;p30"/>
              <p:cNvSpPr/>
              <p:nvPr/>
            </p:nvSpPr>
            <p:spPr>
              <a:xfrm>
                <a:off x="2907038" y="176200"/>
                <a:ext cx="1413550" cy="898600"/>
              </a:xfrm>
              <a:custGeom>
                <a:avLst/>
                <a:gdLst/>
                <a:ahLst/>
                <a:cxnLst/>
                <a:rect l="l" t="t" r="r" b="b"/>
                <a:pathLst>
                  <a:path w="56542" h="35944" extrusionOk="0">
                    <a:moveTo>
                      <a:pt x="34765" y="1"/>
                    </a:moveTo>
                    <a:cubicBezTo>
                      <a:pt x="33542" y="1"/>
                      <a:pt x="32323" y="273"/>
                      <a:pt x="31223" y="849"/>
                    </a:cubicBezTo>
                    <a:cubicBezTo>
                      <a:pt x="28755" y="2084"/>
                      <a:pt x="27087" y="4552"/>
                      <a:pt x="25886" y="7087"/>
                    </a:cubicBezTo>
                    <a:cubicBezTo>
                      <a:pt x="24685" y="9622"/>
                      <a:pt x="23718" y="12291"/>
                      <a:pt x="22150" y="14593"/>
                    </a:cubicBezTo>
                    <a:cubicBezTo>
                      <a:pt x="20515" y="16894"/>
                      <a:pt x="18047" y="18796"/>
                      <a:pt x="15245" y="18796"/>
                    </a:cubicBezTo>
                    <a:cubicBezTo>
                      <a:pt x="14135" y="18796"/>
                      <a:pt x="12989" y="18486"/>
                      <a:pt x="11874" y="18486"/>
                    </a:cubicBezTo>
                    <a:cubicBezTo>
                      <a:pt x="11481" y="18486"/>
                      <a:pt x="11091" y="18524"/>
                      <a:pt x="10708" y="18629"/>
                    </a:cubicBezTo>
                    <a:cubicBezTo>
                      <a:pt x="9007" y="19096"/>
                      <a:pt x="7906" y="20730"/>
                      <a:pt x="7206" y="22365"/>
                    </a:cubicBezTo>
                    <a:cubicBezTo>
                      <a:pt x="6505" y="23966"/>
                      <a:pt x="6005" y="25734"/>
                      <a:pt x="4837" y="27068"/>
                    </a:cubicBezTo>
                    <a:cubicBezTo>
                      <a:pt x="4075" y="27965"/>
                      <a:pt x="2861" y="28590"/>
                      <a:pt x="1722" y="28590"/>
                    </a:cubicBezTo>
                    <a:cubicBezTo>
                      <a:pt x="1165" y="28590"/>
                      <a:pt x="627" y="28441"/>
                      <a:pt x="167" y="28102"/>
                    </a:cubicBezTo>
                    <a:lnTo>
                      <a:pt x="167" y="28102"/>
                    </a:lnTo>
                    <a:cubicBezTo>
                      <a:pt x="167" y="28102"/>
                      <a:pt x="1" y="30137"/>
                      <a:pt x="2402" y="32105"/>
                    </a:cubicBezTo>
                    <a:cubicBezTo>
                      <a:pt x="6839" y="35207"/>
                      <a:pt x="15445" y="35808"/>
                      <a:pt x="15445" y="35808"/>
                    </a:cubicBezTo>
                    <a:cubicBezTo>
                      <a:pt x="16774" y="35899"/>
                      <a:pt x="18128" y="35944"/>
                      <a:pt x="19507" y="35944"/>
                    </a:cubicBezTo>
                    <a:cubicBezTo>
                      <a:pt x="24150" y="35944"/>
                      <a:pt x="29079" y="35440"/>
                      <a:pt x="34325" y="34540"/>
                    </a:cubicBezTo>
                    <a:cubicBezTo>
                      <a:pt x="41097" y="33373"/>
                      <a:pt x="48135" y="30137"/>
                      <a:pt x="48135" y="30137"/>
                    </a:cubicBezTo>
                    <a:cubicBezTo>
                      <a:pt x="56541" y="25400"/>
                      <a:pt x="56474" y="22532"/>
                      <a:pt x="56474" y="22532"/>
                    </a:cubicBezTo>
                    <a:cubicBezTo>
                      <a:pt x="55040" y="21731"/>
                      <a:pt x="54440" y="19930"/>
                      <a:pt x="54373" y="18262"/>
                    </a:cubicBezTo>
                    <a:cubicBezTo>
                      <a:pt x="54273" y="16594"/>
                      <a:pt x="54606" y="14960"/>
                      <a:pt x="54540" y="13292"/>
                    </a:cubicBezTo>
                    <a:cubicBezTo>
                      <a:pt x="54406" y="11691"/>
                      <a:pt x="53739" y="9889"/>
                      <a:pt x="52238" y="9189"/>
                    </a:cubicBezTo>
                    <a:cubicBezTo>
                      <a:pt x="51665" y="8912"/>
                      <a:pt x="51055" y="8826"/>
                      <a:pt x="50426" y="8826"/>
                    </a:cubicBezTo>
                    <a:cubicBezTo>
                      <a:pt x="49404" y="8826"/>
                      <a:pt x="48335" y="9053"/>
                      <a:pt x="47306" y="9053"/>
                    </a:cubicBezTo>
                    <a:cubicBezTo>
                      <a:pt x="46755" y="9053"/>
                      <a:pt x="46215" y="8988"/>
                      <a:pt x="45700" y="8788"/>
                    </a:cubicBezTo>
                    <a:cubicBezTo>
                      <a:pt x="43532" y="7955"/>
                      <a:pt x="42831" y="5286"/>
                      <a:pt x="41497" y="3385"/>
                    </a:cubicBezTo>
                    <a:cubicBezTo>
                      <a:pt x="39977" y="1230"/>
                      <a:pt x="37363" y="1"/>
                      <a:pt x="34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7" name="Google Shape;3697;p30"/>
              <p:cNvSpPr/>
              <p:nvPr/>
            </p:nvSpPr>
            <p:spPr>
              <a:xfrm>
                <a:off x="2908713" y="152400"/>
                <a:ext cx="1413525" cy="929025"/>
              </a:xfrm>
              <a:custGeom>
                <a:avLst/>
                <a:gdLst/>
                <a:ahLst/>
                <a:cxnLst/>
                <a:rect l="l" t="t" r="r" b="b"/>
                <a:pathLst>
                  <a:path w="56541" h="37161" fill="none" extrusionOk="0">
                    <a:moveTo>
                      <a:pt x="167" y="29054"/>
                    </a:moveTo>
                    <a:cubicBezTo>
                      <a:pt x="1602" y="30088"/>
                      <a:pt x="3736" y="29355"/>
                      <a:pt x="4837" y="28020"/>
                    </a:cubicBezTo>
                    <a:cubicBezTo>
                      <a:pt x="6005" y="26686"/>
                      <a:pt x="6505" y="24918"/>
                      <a:pt x="7239" y="23317"/>
                    </a:cubicBezTo>
                    <a:cubicBezTo>
                      <a:pt x="7939" y="21682"/>
                      <a:pt x="9007" y="20048"/>
                      <a:pt x="10741" y="19581"/>
                    </a:cubicBezTo>
                    <a:cubicBezTo>
                      <a:pt x="12176" y="19181"/>
                      <a:pt x="13777" y="19748"/>
                      <a:pt x="15278" y="19748"/>
                    </a:cubicBezTo>
                    <a:cubicBezTo>
                      <a:pt x="18080" y="19748"/>
                      <a:pt x="20515" y="17846"/>
                      <a:pt x="22150" y="15545"/>
                    </a:cubicBezTo>
                    <a:cubicBezTo>
                      <a:pt x="23751" y="13243"/>
                      <a:pt x="24685" y="10574"/>
                      <a:pt x="25919" y="8039"/>
                    </a:cubicBezTo>
                    <a:cubicBezTo>
                      <a:pt x="27120" y="5504"/>
                      <a:pt x="28788" y="3036"/>
                      <a:pt x="31256" y="1801"/>
                    </a:cubicBezTo>
                    <a:cubicBezTo>
                      <a:pt x="34658" y="0"/>
                      <a:pt x="39295" y="1168"/>
                      <a:pt x="41497" y="4337"/>
                    </a:cubicBezTo>
                    <a:cubicBezTo>
                      <a:pt x="42831" y="6238"/>
                      <a:pt x="43531" y="8907"/>
                      <a:pt x="45700" y="9740"/>
                    </a:cubicBezTo>
                    <a:cubicBezTo>
                      <a:pt x="47801" y="10541"/>
                      <a:pt x="50270" y="9173"/>
                      <a:pt x="52271" y="10141"/>
                    </a:cubicBezTo>
                    <a:cubicBezTo>
                      <a:pt x="53772" y="10841"/>
                      <a:pt x="54439" y="12643"/>
                      <a:pt x="54539" y="14244"/>
                    </a:cubicBezTo>
                    <a:cubicBezTo>
                      <a:pt x="54639" y="15912"/>
                      <a:pt x="54306" y="17546"/>
                      <a:pt x="54373" y="19214"/>
                    </a:cubicBezTo>
                    <a:cubicBezTo>
                      <a:pt x="54473" y="20882"/>
                      <a:pt x="55040" y="22683"/>
                      <a:pt x="56507" y="23484"/>
                    </a:cubicBezTo>
                    <a:cubicBezTo>
                      <a:pt x="56507" y="23484"/>
                      <a:pt x="56541" y="26352"/>
                      <a:pt x="48168" y="31089"/>
                    </a:cubicBezTo>
                    <a:cubicBezTo>
                      <a:pt x="48168" y="31089"/>
                      <a:pt x="41130" y="34325"/>
                      <a:pt x="34325" y="35492"/>
                    </a:cubicBezTo>
                    <a:cubicBezTo>
                      <a:pt x="27520" y="36660"/>
                      <a:pt x="21282" y="37160"/>
                      <a:pt x="15478" y="36760"/>
                    </a:cubicBezTo>
                    <a:cubicBezTo>
                      <a:pt x="15478" y="36760"/>
                      <a:pt x="6839" y="36159"/>
                      <a:pt x="2435" y="33057"/>
                    </a:cubicBezTo>
                    <a:cubicBezTo>
                      <a:pt x="0" y="31056"/>
                      <a:pt x="167" y="29054"/>
                      <a:pt x="167" y="2905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8" name="Google Shape;3698;p30"/>
              <p:cNvSpPr/>
              <p:nvPr/>
            </p:nvSpPr>
            <p:spPr>
              <a:xfrm>
                <a:off x="3278138" y="588250"/>
                <a:ext cx="283575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7387" extrusionOk="0">
                    <a:moveTo>
                      <a:pt x="6898" y="2166"/>
                    </a:moveTo>
                    <a:cubicBezTo>
                      <a:pt x="7142" y="2166"/>
                      <a:pt x="7321" y="2243"/>
                      <a:pt x="7406" y="2414"/>
                    </a:cubicBezTo>
                    <a:cubicBezTo>
                      <a:pt x="7673" y="2881"/>
                      <a:pt x="6939" y="3548"/>
                      <a:pt x="5871" y="4115"/>
                    </a:cubicBezTo>
                    <a:cubicBezTo>
                      <a:pt x="5209" y="4457"/>
                      <a:pt x="4560" y="4689"/>
                      <a:pt x="4109" y="4689"/>
                    </a:cubicBezTo>
                    <a:cubicBezTo>
                      <a:pt x="3856" y="4689"/>
                      <a:pt x="3666" y="4616"/>
                      <a:pt x="3570" y="4448"/>
                    </a:cubicBezTo>
                    <a:cubicBezTo>
                      <a:pt x="3336" y="3981"/>
                      <a:pt x="4070" y="3381"/>
                      <a:pt x="5171" y="2781"/>
                    </a:cubicBezTo>
                    <a:cubicBezTo>
                      <a:pt x="5849" y="2399"/>
                      <a:pt x="6473" y="2166"/>
                      <a:pt x="6898" y="2166"/>
                    </a:cubicBezTo>
                    <a:close/>
                    <a:moveTo>
                      <a:pt x="8285" y="0"/>
                    </a:moveTo>
                    <a:cubicBezTo>
                      <a:pt x="7172" y="0"/>
                      <a:pt x="5791" y="473"/>
                      <a:pt x="4370" y="1246"/>
                    </a:cubicBezTo>
                    <a:cubicBezTo>
                      <a:pt x="1735" y="2614"/>
                      <a:pt x="1" y="4482"/>
                      <a:pt x="868" y="6216"/>
                    </a:cubicBezTo>
                    <a:cubicBezTo>
                      <a:pt x="1315" y="7030"/>
                      <a:pt x="2128" y="7386"/>
                      <a:pt x="3147" y="7386"/>
                    </a:cubicBezTo>
                    <a:cubicBezTo>
                      <a:pt x="4258" y="7386"/>
                      <a:pt x="5614" y="6963"/>
                      <a:pt x="7006" y="6250"/>
                    </a:cubicBezTo>
                    <a:cubicBezTo>
                      <a:pt x="9641" y="4882"/>
                      <a:pt x="11342" y="2881"/>
                      <a:pt x="10408" y="1146"/>
                    </a:cubicBezTo>
                    <a:cubicBezTo>
                      <a:pt x="9993" y="346"/>
                      <a:pt x="9237" y="0"/>
                      <a:pt x="8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99" name="Google Shape;3699;p30"/>
              <p:cNvSpPr/>
              <p:nvPr/>
            </p:nvSpPr>
            <p:spPr>
              <a:xfrm>
                <a:off x="3278138" y="573525"/>
                <a:ext cx="283575" cy="212675"/>
              </a:xfrm>
              <a:custGeom>
                <a:avLst/>
                <a:gdLst/>
                <a:ahLst/>
                <a:cxnLst/>
                <a:rect l="l" t="t" r="r" b="b"/>
                <a:pathLst>
                  <a:path w="11343" h="8507" fill="none" extrusionOk="0">
                    <a:moveTo>
                      <a:pt x="4370" y="1835"/>
                    </a:moveTo>
                    <a:cubicBezTo>
                      <a:pt x="1735" y="3203"/>
                      <a:pt x="1" y="5071"/>
                      <a:pt x="868" y="6805"/>
                    </a:cubicBezTo>
                    <a:cubicBezTo>
                      <a:pt x="1802" y="8507"/>
                      <a:pt x="4337" y="8206"/>
                      <a:pt x="7006" y="6839"/>
                    </a:cubicBezTo>
                    <a:cubicBezTo>
                      <a:pt x="9641" y="5471"/>
                      <a:pt x="11342" y="3470"/>
                      <a:pt x="10408" y="1735"/>
                    </a:cubicBezTo>
                    <a:cubicBezTo>
                      <a:pt x="9507" y="1"/>
                      <a:pt x="7006" y="401"/>
                      <a:pt x="4370" y="1835"/>
                    </a:cubicBezTo>
                    <a:close/>
                    <a:moveTo>
                      <a:pt x="5871" y="4704"/>
                    </a:moveTo>
                    <a:cubicBezTo>
                      <a:pt x="4837" y="5238"/>
                      <a:pt x="3837" y="5504"/>
                      <a:pt x="3570" y="5037"/>
                    </a:cubicBezTo>
                    <a:cubicBezTo>
                      <a:pt x="3336" y="4570"/>
                      <a:pt x="4070" y="3970"/>
                      <a:pt x="5171" y="3370"/>
                    </a:cubicBezTo>
                    <a:cubicBezTo>
                      <a:pt x="6238" y="2769"/>
                      <a:pt x="7172" y="2536"/>
                      <a:pt x="7406" y="3003"/>
                    </a:cubicBezTo>
                    <a:cubicBezTo>
                      <a:pt x="7673" y="3470"/>
                      <a:pt x="6939" y="4137"/>
                      <a:pt x="5871" y="470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0" name="Google Shape;3700;p30"/>
              <p:cNvSpPr/>
              <p:nvPr/>
            </p:nvSpPr>
            <p:spPr>
              <a:xfrm>
                <a:off x="3929438" y="697575"/>
                <a:ext cx="271875" cy="142075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5683" extrusionOk="0">
                    <a:moveTo>
                      <a:pt x="5226" y="1740"/>
                    </a:moveTo>
                    <a:cubicBezTo>
                      <a:pt x="5307" y="1740"/>
                      <a:pt x="5389" y="1741"/>
                      <a:pt x="5471" y="1743"/>
                    </a:cubicBezTo>
                    <a:cubicBezTo>
                      <a:pt x="6672" y="1777"/>
                      <a:pt x="7639" y="2010"/>
                      <a:pt x="7639" y="2544"/>
                    </a:cubicBezTo>
                    <a:cubicBezTo>
                      <a:pt x="7639" y="3044"/>
                      <a:pt x="6639" y="3244"/>
                      <a:pt x="5471" y="3244"/>
                    </a:cubicBezTo>
                    <a:cubicBezTo>
                      <a:pt x="4270" y="3211"/>
                      <a:pt x="3303" y="2944"/>
                      <a:pt x="3303" y="2411"/>
                    </a:cubicBezTo>
                    <a:cubicBezTo>
                      <a:pt x="3303" y="1946"/>
                      <a:pt x="4167" y="1740"/>
                      <a:pt x="5226" y="1740"/>
                    </a:cubicBezTo>
                    <a:close/>
                    <a:moveTo>
                      <a:pt x="5001" y="0"/>
                    </a:moveTo>
                    <a:cubicBezTo>
                      <a:pt x="2265" y="0"/>
                      <a:pt x="97" y="786"/>
                      <a:pt x="34" y="2611"/>
                    </a:cubicBezTo>
                    <a:cubicBezTo>
                      <a:pt x="1" y="4579"/>
                      <a:pt x="2369" y="5579"/>
                      <a:pt x="5338" y="5680"/>
                    </a:cubicBezTo>
                    <a:cubicBezTo>
                      <a:pt x="5440" y="5682"/>
                      <a:pt x="5542" y="5683"/>
                      <a:pt x="5643" y="5683"/>
                    </a:cubicBezTo>
                    <a:cubicBezTo>
                      <a:pt x="8474" y="5683"/>
                      <a:pt x="10776" y="4779"/>
                      <a:pt x="10808" y="2911"/>
                    </a:cubicBezTo>
                    <a:cubicBezTo>
                      <a:pt x="10875" y="909"/>
                      <a:pt x="8507" y="75"/>
                      <a:pt x="5504" y="9"/>
                    </a:cubicBezTo>
                    <a:cubicBezTo>
                      <a:pt x="5335" y="3"/>
                      <a:pt x="5167" y="0"/>
                      <a:pt x="50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1" name="Google Shape;3701;p30"/>
              <p:cNvSpPr/>
              <p:nvPr/>
            </p:nvSpPr>
            <p:spPr>
              <a:xfrm>
                <a:off x="3929438" y="695275"/>
                <a:ext cx="271875" cy="145975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5839" fill="none" extrusionOk="0">
                    <a:moveTo>
                      <a:pt x="5504" y="101"/>
                    </a:moveTo>
                    <a:cubicBezTo>
                      <a:pt x="2536" y="1"/>
                      <a:pt x="101" y="768"/>
                      <a:pt x="34" y="2703"/>
                    </a:cubicBezTo>
                    <a:cubicBezTo>
                      <a:pt x="1" y="4671"/>
                      <a:pt x="2369" y="5671"/>
                      <a:pt x="5338" y="5772"/>
                    </a:cubicBezTo>
                    <a:cubicBezTo>
                      <a:pt x="8306" y="5838"/>
                      <a:pt x="10775" y="4938"/>
                      <a:pt x="10808" y="3003"/>
                    </a:cubicBezTo>
                    <a:cubicBezTo>
                      <a:pt x="10875" y="1001"/>
                      <a:pt x="8507" y="167"/>
                      <a:pt x="5504" y="101"/>
                    </a:cubicBezTo>
                    <a:close/>
                    <a:moveTo>
                      <a:pt x="5471" y="3336"/>
                    </a:moveTo>
                    <a:cubicBezTo>
                      <a:pt x="4270" y="3303"/>
                      <a:pt x="3303" y="3036"/>
                      <a:pt x="3303" y="2503"/>
                    </a:cubicBezTo>
                    <a:cubicBezTo>
                      <a:pt x="3303" y="2002"/>
                      <a:pt x="4304" y="1802"/>
                      <a:pt x="5471" y="1835"/>
                    </a:cubicBezTo>
                    <a:cubicBezTo>
                      <a:pt x="6672" y="1869"/>
                      <a:pt x="7639" y="2102"/>
                      <a:pt x="7639" y="2636"/>
                    </a:cubicBezTo>
                    <a:cubicBezTo>
                      <a:pt x="7639" y="3136"/>
                      <a:pt x="6639" y="3336"/>
                      <a:pt x="5471" y="3336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2" name="Google Shape;3702;p30"/>
              <p:cNvSpPr/>
              <p:nvPr/>
            </p:nvSpPr>
            <p:spPr>
              <a:xfrm>
                <a:off x="3537488" y="835225"/>
                <a:ext cx="277725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5774" extrusionOk="0">
                    <a:moveTo>
                      <a:pt x="4840" y="1826"/>
                    </a:moveTo>
                    <a:cubicBezTo>
                      <a:pt x="5089" y="1826"/>
                      <a:pt x="5359" y="1843"/>
                      <a:pt x="5638" y="1875"/>
                    </a:cubicBezTo>
                    <a:cubicBezTo>
                      <a:pt x="6806" y="2008"/>
                      <a:pt x="7773" y="2275"/>
                      <a:pt x="7706" y="2775"/>
                    </a:cubicBezTo>
                    <a:cubicBezTo>
                      <a:pt x="7677" y="3177"/>
                      <a:pt x="6933" y="3357"/>
                      <a:pt x="5983" y="3357"/>
                    </a:cubicBezTo>
                    <a:cubicBezTo>
                      <a:pt x="5828" y="3357"/>
                      <a:pt x="5668" y="3352"/>
                      <a:pt x="5505" y="3342"/>
                    </a:cubicBezTo>
                    <a:cubicBezTo>
                      <a:pt x="4304" y="3209"/>
                      <a:pt x="3370" y="2875"/>
                      <a:pt x="3436" y="2375"/>
                    </a:cubicBezTo>
                    <a:cubicBezTo>
                      <a:pt x="3462" y="1994"/>
                      <a:pt x="4047" y="1826"/>
                      <a:pt x="4840" y="1826"/>
                    </a:cubicBezTo>
                    <a:close/>
                    <a:moveTo>
                      <a:pt x="4425" y="0"/>
                    </a:moveTo>
                    <a:cubicBezTo>
                      <a:pt x="2104" y="0"/>
                      <a:pt x="336" y="689"/>
                      <a:pt x="167" y="2342"/>
                    </a:cubicBezTo>
                    <a:cubicBezTo>
                      <a:pt x="1" y="4243"/>
                      <a:pt x="2302" y="5444"/>
                      <a:pt x="5271" y="5711"/>
                    </a:cubicBezTo>
                    <a:cubicBezTo>
                      <a:pt x="5682" y="5753"/>
                      <a:pt x="6085" y="5774"/>
                      <a:pt x="6473" y="5774"/>
                    </a:cubicBezTo>
                    <a:cubicBezTo>
                      <a:pt x="8861" y="5774"/>
                      <a:pt x="10732" y="4978"/>
                      <a:pt x="10875" y="3342"/>
                    </a:cubicBezTo>
                    <a:cubicBezTo>
                      <a:pt x="11109" y="1374"/>
                      <a:pt x="8774" y="374"/>
                      <a:pt x="5805" y="73"/>
                    </a:cubicBezTo>
                    <a:cubicBezTo>
                      <a:pt x="5330" y="25"/>
                      <a:pt x="4867" y="0"/>
                      <a:pt x="44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3" name="Google Shape;3703;p30"/>
              <p:cNvSpPr/>
              <p:nvPr/>
            </p:nvSpPr>
            <p:spPr>
              <a:xfrm>
                <a:off x="3537488" y="829550"/>
                <a:ext cx="27772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6239" fill="none" extrusionOk="0">
                    <a:moveTo>
                      <a:pt x="5805" y="300"/>
                    </a:moveTo>
                    <a:cubicBezTo>
                      <a:pt x="2836" y="0"/>
                      <a:pt x="368" y="601"/>
                      <a:pt x="167" y="2569"/>
                    </a:cubicBezTo>
                    <a:cubicBezTo>
                      <a:pt x="1" y="4470"/>
                      <a:pt x="2302" y="5671"/>
                      <a:pt x="5271" y="5938"/>
                    </a:cubicBezTo>
                    <a:cubicBezTo>
                      <a:pt x="8207" y="6238"/>
                      <a:pt x="10708" y="5471"/>
                      <a:pt x="10875" y="3569"/>
                    </a:cubicBezTo>
                    <a:cubicBezTo>
                      <a:pt x="11109" y="1601"/>
                      <a:pt x="8774" y="601"/>
                      <a:pt x="5805" y="300"/>
                    </a:cubicBezTo>
                    <a:close/>
                    <a:moveTo>
                      <a:pt x="5505" y="3569"/>
                    </a:moveTo>
                    <a:cubicBezTo>
                      <a:pt x="4304" y="3436"/>
                      <a:pt x="3370" y="3102"/>
                      <a:pt x="3436" y="2602"/>
                    </a:cubicBezTo>
                    <a:cubicBezTo>
                      <a:pt x="3470" y="2102"/>
                      <a:pt x="4471" y="1968"/>
                      <a:pt x="5638" y="2102"/>
                    </a:cubicBezTo>
                    <a:cubicBezTo>
                      <a:pt x="6806" y="2235"/>
                      <a:pt x="7773" y="2502"/>
                      <a:pt x="7706" y="3002"/>
                    </a:cubicBezTo>
                    <a:cubicBezTo>
                      <a:pt x="7673" y="3469"/>
                      <a:pt x="6672" y="3636"/>
                      <a:pt x="5505" y="3569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4" name="Google Shape;3704;p30"/>
              <p:cNvSpPr/>
              <p:nvPr/>
            </p:nvSpPr>
            <p:spPr>
              <a:xfrm>
                <a:off x="3586688" y="378350"/>
                <a:ext cx="284400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6399" extrusionOk="0">
                    <a:moveTo>
                      <a:pt x="4409" y="1857"/>
                    </a:moveTo>
                    <a:cubicBezTo>
                      <a:pt x="4824" y="1857"/>
                      <a:pt x="5376" y="1967"/>
                      <a:pt x="5972" y="2137"/>
                    </a:cubicBezTo>
                    <a:cubicBezTo>
                      <a:pt x="7139" y="2470"/>
                      <a:pt x="7973" y="2971"/>
                      <a:pt x="7840" y="3471"/>
                    </a:cubicBezTo>
                    <a:cubicBezTo>
                      <a:pt x="7769" y="3753"/>
                      <a:pt x="7457" y="3877"/>
                      <a:pt x="7006" y="3877"/>
                    </a:cubicBezTo>
                    <a:cubicBezTo>
                      <a:pt x="6603" y="3877"/>
                      <a:pt x="6089" y="3778"/>
                      <a:pt x="5538" y="3605"/>
                    </a:cubicBezTo>
                    <a:cubicBezTo>
                      <a:pt x="4371" y="3271"/>
                      <a:pt x="3537" y="2704"/>
                      <a:pt x="3670" y="2204"/>
                    </a:cubicBezTo>
                    <a:cubicBezTo>
                      <a:pt x="3735" y="1958"/>
                      <a:pt x="4009" y="1857"/>
                      <a:pt x="4409" y="1857"/>
                    </a:cubicBezTo>
                    <a:close/>
                    <a:moveTo>
                      <a:pt x="3413" y="0"/>
                    </a:moveTo>
                    <a:cubicBezTo>
                      <a:pt x="1953" y="0"/>
                      <a:pt x="864" y="472"/>
                      <a:pt x="534" y="1603"/>
                    </a:cubicBezTo>
                    <a:cubicBezTo>
                      <a:pt x="1" y="3471"/>
                      <a:pt x="2036" y="5039"/>
                      <a:pt x="4871" y="5940"/>
                    </a:cubicBezTo>
                    <a:cubicBezTo>
                      <a:pt x="5883" y="6237"/>
                      <a:pt x="6865" y="6399"/>
                      <a:pt x="7733" y="6399"/>
                    </a:cubicBezTo>
                    <a:cubicBezTo>
                      <a:pt x="9300" y="6399"/>
                      <a:pt x="10499" y="5873"/>
                      <a:pt x="10842" y="4672"/>
                    </a:cubicBezTo>
                    <a:cubicBezTo>
                      <a:pt x="11376" y="2804"/>
                      <a:pt x="9307" y="1336"/>
                      <a:pt x="6472" y="502"/>
                    </a:cubicBezTo>
                    <a:cubicBezTo>
                      <a:pt x="5372" y="183"/>
                      <a:pt x="4321" y="0"/>
                      <a:pt x="34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5" name="Google Shape;3705;p30"/>
              <p:cNvSpPr/>
              <p:nvPr/>
            </p:nvSpPr>
            <p:spPr>
              <a:xfrm>
                <a:off x="3586688" y="370050"/>
                <a:ext cx="284400" cy="177650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7106" fill="none" extrusionOk="0">
                    <a:moveTo>
                      <a:pt x="6472" y="834"/>
                    </a:moveTo>
                    <a:cubicBezTo>
                      <a:pt x="3603" y="0"/>
                      <a:pt x="1068" y="100"/>
                      <a:pt x="534" y="1935"/>
                    </a:cubicBezTo>
                    <a:cubicBezTo>
                      <a:pt x="1" y="3803"/>
                      <a:pt x="2036" y="5371"/>
                      <a:pt x="4871" y="6272"/>
                    </a:cubicBezTo>
                    <a:cubicBezTo>
                      <a:pt x="7706" y="7105"/>
                      <a:pt x="10308" y="6872"/>
                      <a:pt x="10842" y="5004"/>
                    </a:cubicBezTo>
                    <a:cubicBezTo>
                      <a:pt x="11376" y="3136"/>
                      <a:pt x="9307" y="1668"/>
                      <a:pt x="6472" y="834"/>
                    </a:cubicBezTo>
                    <a:close/>
                    <a:moveTo>
                      <a:pt x="5538" y="3937"/>
                    </a:moveTo>
                    <a:cubicBezTo>
                      <a:pt x="4371" y="3603"/>
                      <a:pt x="3537" y="3036"/>
                      <a:pt x="3670" y="2536"/>
                    </a:cubicBezTo>
                    <a:cubicBezTo>
                      <a:pt x="3803" y="2035"/>
                      <a:pt x="4804" y="2135"/>
                      <a:pt x="5972" y="2469"/>
                    </a:cubicBezTo>
                    <a:cubicBezTo>
                      <a:pt x="7139" y="2802"/>
                      <a:pt x="7973" y="3303"/>
                      <a:pt x="7840" y="3803"/>
                    </a:cubicBezTo>
                    <a:cubicBezTo>
                      <a:pt x="7706" y="4337"/>
                      <a:pt x="6706" y="4303"/>
                      <a:pt x="5538" y="3937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6" name="Google Shape;3706;p30"/>
              <p:cNvSpPr/>
              <p:nvPr/>
            </p:nvSpPr>
            <p:spPr>
              <a:xfrm>
                <a:off x="3720963" y="447975"/>
                <a:ext cx="280225" cy="19102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7641" extrusionOk="0">
                    <a:moveTo>
                      <a:pt x="6926" y="2238"/>
                    </a:moveTo>
                    <a:cubicBezTo>
                      <a:pt x="7125" y="2238"/>
                      <a:pt x="7278" y="2295"/>
                      <a:pt x="7372" y="2421"/>
                    </a:cubicBezTo>
                    <a:cubicBezTo>
                      <a:pt x="7639" y="2888"/>
                      <a:pt x="6939" y="3588"/>
                      <a:pt x="5871" y="4222"/>
                    </a:cubicBezTo>
                    <a:cubicBezTo>
                      <a:pt x="5185" y="4642"/>
                      <a:pt x="4529" y="4887"/>
                      <a:pt x="4096" y="4887"/>
                    </a:cubicBezTo>
                    <a:cubicBezTo>
                      <a:pt x="3877" y="4887"/>
                      <a:pt x="3715" y="4824"/>
                      <a:pt x="3636" y="4689"/>
                    </a:cubicBezTo>
                    <a:cubicBezTo>
                      <a:pt x="3369" y="4222"/>
                      <a:pt x="4103" y="3555"/>
                      <a:pt x="5137" y="2921"/>
                    </a:cubicBezTo>
                    <a:cubicBezTo>
                      <a:pt x="5847" y="2509"/>
                      <a:pt x="6493" y="2238"/>
                      <a:pt x="6926" y="2238"/>
                    </a:cubicBezTo>
                    <a:close/>
                    <a:moveTo>
                      <a:pt x="8250" y="0"/>
                    </a:moveTo>
                    <a:cubicBezTo>
                      <a:pt x="7115" y="0"/>
                      <a:pt x="5681" y="549"/>
                      <a:pt x="4203" y="1420"/>
                    </a:cubicBezTo>
                    <a:cubicBezTo>
                      <a:pt x="1668" y="2921"/>
                      <a:pt x="0" y="4889"/>
                      <a:pt x="968" y="6557"/>
                    </a:cubicBezTo>
                    <a:cubicBezTo>
                      <a:pt x="1419" y="7309"/>
                      <a:pt x="2181" y="7640"/>
                      <a:pt x="3116" y="7640"/>
                    </a:cubicBezTo>
                    <a:cubicBezTo>
                      <a:pt x="4254" y="7640"/>
                      <a:pt x="5646" y="7148"/>
                      <a:pt x="7039" y="6323"/>
                    </a:cubicBezTo>
                    <a:cubicBezTo>
                      <a:pt x="9574" y="4822"/>
                      <a:pt x="11208" y="2721"/>
                      <a:pt x="10208" y="1053"/>
                    </a:cubicBezTo>
                    <a:cubicBezTo>
                      <a:pt x="9804" y="318"/>
                      <a:pt x="9114" y="0"/>
                      <a:pt x="8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7" name="Google Shape;3707;p30"/>
              <p:cNvSpPr/>
              <p:nvPr/>
            </p:nvSpPr>
            <p:spPr>
              <a:xfrm>
                <a:off x="3720963" y="431750"/>
                <a:ext cx="2802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8874" fill="none" extrusionOk="0">
                    <a:moveTo>
                      <a:pt x="4203" y="2069"/>
                    </a:moveTo>
                    <a:cubicBezTo>
                      <a:pt x="1668" y="3570"/>
                      <a:pt x="0" y="5538"/>
                      <a:pt x="968" y="7206"/>
                    </a:cubicBezTo>
                    <a:cubicBezTo>
                      <a:pt x="1968" y="8874"/>
                      <a:pt x="4503" y="8474"/>
                      <a:pt x="7039" y="6972"/>
                    </a:cubicBezTo>
                    <a:cubicBezTo>
                      <a:pt x="9574" y="5471"/>
                      <a:pt x="11208" y="3370"/>
                      <a:pt x="10208" y="1702"/>
                    </a:cubicBezTo>
                    <a:cubicBezTo>
                      <a:pt x="9274" y="1"/>
                      <a:pt x="6805" y="535"/>
                      <a:pt x="4203" y="2069"/>
                    </a:cubicBezTo>
                    <a:close/>
                    <a:moveTo>
                      <a:pt x="5871" y="4871"/>
                    </a:moveTo>
                    <a:cubicBezTo>
                      <a:pt x="4837" y="5505"/>
                      <a:pt x="3870" y="5738"/>
                      <a:pt x="3636" y="5338"/>
                    </a:cubicBezTo>
                    <a:cubicBezTo>
                      <a:pt x="3369" y="4871"/>
                      <a:pt x="4103" y="4204"/>
                      <a:pt x="5137" y="3570"/>
                    </a:cubicBezTo>
                    <a:cubicBezTo>
                      <a:pt x="6171" y="2970"/>
                      <a:pt x="7072" y="2669"/>
                      <a:pt x="7372" y="3070"/>
                    </a:cubicBezTo>
                    <a:cubicBezTo>
                      <a:pt x="7639" y="3537"/>
                      <a:pt x="6939" y="4237"/>
                      <a:pt x="5871" y="48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8" name="Google Shape;3708;p30"/>
              <p:cNvSpPr/>
              <p:nvPr/>
            </p:nvSpPr>
            <p:spPr>
              <a:xfrm>
                <a:off x="3018788" y="799925"/>
                <a:ext cx="283550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7422" extrusionOk="0">
                    <a:moveTo>
                      <a:pt x="6859" y="2213"/>
                    </a:moveTo>
                    <a:cubicBezTo>
                      <a:pt x="7098" y="2213"/>
                      <a:pt x="7278" y="2287"/>
                      <a:pt x="7372" y="2453"/>
                    </a:cubicBezTo>
                    <a:cubicBezTo>
                      <a:pt x="7606" y="2853"/>
                      <a:pt x="6905" y="3520"/>
                      <a:pt x="5838" y="4121"/>
                    </a:cubicBezTo>
                    <a:cubicBezTo>
                      <a:pt x="5151" y="4485"/>
                      <a:pt x="4493" y="4712"/>
                      <a:pt x="4056" y="4712"/>
                    </a:cubicBezTo>
                    <a:cubicBezTo>
                      <a:pt x="3815" y="4712"/>
                      <a:pt x="3641" y="4642"/>
                      <a:pt x="3570" y="4488"/>
                    </a:cubicBezTo>
                    <a:cubicBezTo>
                      <a:pt x="3336" y="4021"/>
                      <a:pt x="4070" y="3420"/>
                      <a:pt x="5104" y="2820"/>
                    </a:cubicBezTo>
                    <a:cubicBezTo>
                      <a:pt x="5792" y="2454"/>
                      <a:pt x="6425" y="2213"/>
                      <a:pt x="6859" y="2213"/>
                    </a:cubicBezTo>
                    <a:close/>
                    <a:moveTo>
                      <a:pt x="8226" y="1"/>
                    </a:moveTo>
                    <a:cubicBezTo>
                      <a:pt x="7101" y="1"/>
                      <a:pt x="5729" y="475"/>
                      <a:pt x="4337" y="1252"/>
                    </a:cubicBezTo>
                    <a:cubicBezTo>
                      <a:pt x="1702" y="2653"/>
                      <a:pt x="1" y="4521"/>
                      <a:pt x="901" y="6256"/>
                    </a:cubicBezTo>
                    <a:cubicBezTo>
                      <a:pt x="1346" y="7065"/>
                      <a:pt x="2161" y="7422"/>
                      <a:pt x="3177" y="7422"/>
                    </a:cubicBezTo>
                    <a:cubicBezTo>
                      <a:pt x="4295" y="7422"/>
                      <a:pt x="5658" y="6990"/>
                      <a:pt x="7039" y="6256"/>
                    </a:cubicBezTo>
                    <a:cubicBezTo>
                      <a:pt x="9674" y="4821"/>
                      <a:pt x="11342" y="2820"/>
                      <a:pt x="10408" y="1119"/>
                    </a:cubicBezTo>
                    <a:cubicBezTo>
                      <a:pt x="9950" y="339"/>
                      <a:pt x="9176" y="1"/>
                      <a:pt x="8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09" name="Google Shape;3709;p30"/>
              <p:cNvSpPr/>
              <p:nvPr/>
            </p:nvSpPr>
            <p:spPr>
              <a:xfrm>
                <a:off x="3018788" y="785350"/>
                <a:ext cx="283550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8540" fill="none" extrusionOk="0">
                    <a:moveTo>
                      <a:pt x="4337" y="1835"/>
                    </a:moveTo>
                    <a:cubicBezTo>
                      <a:pt x="1702" y="3236"/>
                      <a:pt x="1" y="5104"/>
                      <a:pt x="901" y="6839"/>
                    </a:cubicBezTo>
                    <a:cubicBezTo>
                      <a:pt x="1835" y="8540"/>
                      <a:pt x="4404" y="8240"/>
                      <a:pt x="7039" y="6839"/>
                    </a:cubicBezTo>
                    <a:cubicBezTo>
                      <a:pt x="9674" y="5404"/>
                      <a:pt x="11342" y="3403"/>
                      <a:pt x="10408" y="1702"/>
                    </a:cubicBezTo>
                    <a:cubicBezTo>
                      <a:pt x="9407" y="0"/>
                      <a:pt x="6905" y="401"/>
                      <a:pt x="4337" y="1835"/>
                    </a:cubicBezTo>
                    <a:close/>
                    <a:moveTo>
                      <a:pt x="5838" y="4704"/>
                    </a:moveTo>
                    <a:cubicBezTo>
                      <a:pt x="4771" y="5271"/>
                      <a:pt x="3770" y="5504"/>
                      <a:pt x="3570" y="5071"/>
                    </a:cubicBezTo>
                    <a:cubicBezTo>
                      <a:pt x="3336" y="4604"/>
                      <a:pt x="4070" y="4003"/>
                      <a:pt x="5104" y="3403"/>
                    </a:cubicBezTo>
                    <a:cubicBezTo>
                      <a:pt x="6172" y="2836"/>
                      <a:pt x="7106" y="2569"/>
                      <a:pt x="7372" y="3036"/>
                    </a:cubicBezTo>
                    <a:cubicBezTo>
                      <a:pt x="7606" y="3436"/>
                      <a:pt x="6905" y="4103"/>
                      <a:pt x="5838" y="4704"/>
                    </a:cubicBezTo>
                    <a:close/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746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6318BE-F6DD-0112-CEBC-83F5D425A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92" y="1286604"/>
            <a:ext cx="1572757" cy="1572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7A2E69-CB02-3D68-3660-FF44DEEEA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81" y="3410365"/>
            <a:ext cx="1528877" cy="1528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048263-A87D-F72A-F86C-16BECB00D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23" y="1194406"/>
            <a:ext cx="1305535" cy="1305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A3D5A-813C-1332-2567-225E7B18C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45" y="3542961"/>
            <a:ext cx="1500000" cy="15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95800-15D0-4C02-9AC8-08FA57853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69" y="1137343"/>
            <a:ext cx="1604851" cy="1604851"/>
          </a:xfrm>
          <a:prstGeom prst="rect">
            <a:avLst/>
          </a:prstGeom>
        </p:spPr>
      </p:pic>
      <p:grpSp>
        <p:nvGrpSpPr>
          <p:cNvPr id="219" name="Google Shape;219;p4"/>
          <p:cNvGrpSpPr/>
          <p:nvPr/>
        </p:nvGrpSpPr>
        <p:grpSpPr>
          <a:xfrm>
            <a:off x="0" y="152401"/>
            <a:ext cx="12192000" cy="6724811"/>
            <a:chOff x="0" y="152400"/>
            <a:chExt cx="12192000" cy="6724811"/>
          </a:xfrm>
        </p:grpSpPr>
        <p:pic>
          <p:nvPicPr>
            <p:cNvPr id="220" name="Google Shape;220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6382185"/>
              <a:ext cx="12192000" cy="495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4"/>
            <p:cNvSpPr/>
            <p:nvPr/>
          </p:nvSpPr>
          <p:spPr>
            <a:xfrm>
              <a:off x="1945275" y="749752"/>
              <a:ext cx="8341726" cy="6108247"/>
            </a:xfrm>
            <a:prstGeom prst="rect">
              <a:avLst/>
            </a:prstGeom>
            <a:noFill/>
            <a:ln w="57150" cap="flat" cmpd="sng">
              <a:solidFill>
                <a:srgbClr val="F8A8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800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pic>
          <p:nvPicPr>
            <p:cNvPr id="222" name="Google Shape;222;p4"/>
            <p:cNvPicPr preferRelativeResize="0"/>
            <p:nvPr/>
          </p:nvPicPr>
          <p:blipFill rotWithShape="1">
            <a:blip r:embed="rId10">
              <a:alphaModFix/>
            </a:blip>
            <a:srcRect l="27908" r="28029" b="81898"/>
            <a:stretch/>
          </p:blipFill>
          <p:spPr>
            <a:xfrm>
              <a:off x="3520534" y="152400"/>
              <a:ext cx="5150932" cy="8739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28048" y="-461700"/>
            <a:ext cx="2668403" cy="10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11865" y="3166414"/>
            <a:ext cx="1716779" cy="15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">
            <a:hlinkClick r:id="rId13" action="ppaction://hlinksldjump"/>
          </p:cNvPr>
          <p:cNvSpPr/>
          <p:nvPr/>
        </p:nvSpPr>
        <p:spPr>
          <a:xfrm>
            <a:off x="2228809" y="2052635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1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Google Shape;336;p4">
            <a:hlinkClick r:id="rId14" action="ppaction://hlinksldjump"/>
          </p:cNvPr>
          <p:cNvSpPr/>
          <p:nvPr/>
        </p:nvSpPr>
        <p:spPr>
          <a:xfrm>
            <a:off x="2986207" y="4258832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4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38;p4">
            <a:hlinkClick r:id="rId15" action="ppaction://hlinksldjump"/>
          </p:cNvPr>
          <p:cNvSpPr/>
          <p:nvPr/>
        </p:nvSpPr>
        <p:spPr>
          <a:xfrm>
            <a:off x="4880015" y="2052635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Google Shape;339;p4">
            <a:hlinkClick r:id="rId16" action="ppaction://hlinksldjump"/>
          </p:cNvPr>
          <p:cNvSpPr/>
          <p:nvPr/>
        </p:nvSpPr>
        <p:spPr>
          <a:xfrm>
            <a:off x="5637413" y="4258832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i"/>
              </a:rPr>
              <a:t>5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41;p4">
            <a:hlinkClick r:id="rId17" action="ppaction://hlinksldjump"/>
          </p:cNvPr>
          <p:cNvSpPr/>
          <p:nvPr/>
        </p:nvSpPr>
        <p:spPr>
          <a:xfrm>
            <a:off x="7438500" y="2052635"/>
            <a:ext cx="557864" cy="55786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Oi"/>
                <a:cs typeface="Times New Roman" panose="02020603050405020304" pitchFamily="18" charset="0"/>
                <a:sym typeface="Oi"/>
              </a:rPr>
              <a:t>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4" name="Google Shape;344;p4"/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345" name="Google Shape;345;p4">
              <a:hlinkClick r:id="" action="ppaction://noaction"/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rgbClr val="FCD458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2667"/>
              </a:pPr>
              <a:endParaRPr sz="2667">
                <a:solidFill>
                  <a:srgbClr val="FF6B6B"/>
                </a:solidFill>
                <a:latin typeface="Fredoka"/>
                <a:ea typeface="Fredoka"/>
                <a:cs typeface="Fredoka"/>
                <a:sym typeface="Fredoka"/>
              </a:endParaRPr>
            </a:p>
            <a:p>
              <a:pPr algn="ctr">
                <a:buSzPts val="2667"/>
              </a:pPr>
              <a:endParaRPr sz="2667">
                <a:solidFill>
                  <a:srgbClr val="FF6B6B"/>
                </a:solidFill>
                <a:latin typeface="Fredoka"/>
                <a:ea typeface="Fredoka"/>
                <a:cs typeface="Fredoka"/>
                <a:sym typeface="Fredoka"/>
              </a:endParaRPr>
            </a:p>
            <a:p>
              <a:pPr algn="ctr">
                <a:buSzPts val="3333"/>
              </a:pPr>
              <a:endParaRPr sz="3333"/>
            </a:p>
          </p:txBody>
        </p:sp>
        <p:sp>
          <p:nvSpPr>
            <p:cNvPr id="346" name="Google Shape;346;p4">
              <a:hlinkClick r:id="" action="ppaction://noaction"/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ts val="1867"/>
              </a:pPr>
              <a:endParaRPr sz="2489">
                <a:solidFill>
                  <a:srgbClr val="F76767"/>
                </a:solidFill>
              </a:endParaRPr>
            </a:p>
          </p:txBody>
        </p:sp>
      </p:grpSp>
      <p:sp>
        <p:nvSpPr>
          <p:cNvPr id="347" name="Google Shape;347;p4"/>
          <p:cNvSpPr txBox="1"/>
          <p:nvPr/>
        </p:nvSpPr>
        <p:spPr>
          <a:xfrm>
            <a:off x="4609893" y="338733"/>
            <a:ext cx="32204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BABY THREE</a:t>
            </a:r>
            <a:endParaRPr sz="14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229F4-FF95-9608-AE0F-F9FC5936925A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5326" t="23143" r="31266" b="27379"/>
          <a:stretch/>
        </p:blipFill>
        <p:spPr>
          <a:xfrm>
            <a:off x="2961332" y="1059380"/>
            <a:ext cx="1496957" cy="1711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8B1B50-BB8A-A620-3CFD-A8B3FAE615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41075" y="3244317"/>
            <a:ext cx="1985411" cy="1985411"/>
          </a:xfrm>
          <a:prstGeom prst="rect">
            <a:avLst/>
          </a:prstGeom>
        </p:spPr>
      </p:pic>
      <p:pic>
        <p:nvPicPr>
          <p:cNvPr id="29" name="Hammer">
            <a:extLst>
              <a:ext uri="{FF2B5EF4-FFF2-40B4-BE49-F238E27FC236}">
                <a16:creationId xmlns:a16="http://schemas.microsoft.com/office/drawing/2014/main" id="{5E8ED1B7-7D31-D96E-DA34-669929C37D73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3716539" y="560591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EF4E8F-B2A8-E9A1-B248-44CE13ECDDDF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5326" t="23143" r="31266" b="27379"/>
          <a:stretch/>
        </p:blipFill>
        <p:spPr>
          <a:xfrm>
            <a:off x="5585270" y="1075821"/>
            <a:ext cx="1496957" cy="1711483"/>
          </a:xfrm>
          <a:prstGeom prst="rect">
            <a:avLst/>
          </a:prstGeom>
        </p:spPr>
      </p:pic>
      <p:pic>
        <p:nvPicPr>
          <p:cNvPr id="31" name="Hammer">
            <a:extLst>
              <a:ext uri="{FF2B5EF4-FFF2-40B4-BE49-F238E27FC236}">
                <a16:creationId xmlns:a16="http://schemas.microsoft.com/office/drawing/2014/main" id="{E0691AD8-1954-B659-BD1D-DBD70CAA87A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6340477" y="577033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BB9495-E36C-71C9-CE4C-067518FE63F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5326" t="23143" r="31266" b="27379"/>
          <a:stretch/>
        </p:blipFill>
        <p:spPr>
          <a:xfrm>
            <a:off x="8255275" y="1077445"/>
            <a:ext cx="1496957" cy="1711483"/>
          </a:xfrm>
          <a:prstGeom prst="rect">
            <a:avLst/>
          </a:prstGeom>
        </p:spPr>
      </p:pic>
      <p:pic>
        <p:nvPicPr>
          <p:cNvPr id="33" name="Hammer">
            <a:extLst>
              <a:ext uri="{FF2B5EF4-FFF2-40B4-BE49-F238E27FC236}">
                <a16:creationId xmlns:a16="http://schemas.microsoft.com/office/drawing/2014/main" id="{DF2C1935-8A87-0ED5-CE0D-4BB9B99B7E4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9080439" y="596857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Hammer">
            <a:extLst>
              <a:ext uri="{FF2B5EF4-FFF2-40B4-BE49-F238E27FC236}">
                <a16:creationId xmlns:a16="http://schemas.microsoft.com/office/drawing/2014/main" id="{80DD6142-FEBE-0E04-66A8-EA96E620C23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4569636" y="2804227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AA4902-85C4-4C50-C389-6F561120B2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50509" y="3375702"/>
            <a:ext cx="1985411" cy="1985411"/>
          </a:xfrm>
          <a:prstGeom prst="rect">
            <a:avLst/>
          </a:prstGeom>
        </p:spPr>
      </p:pic>
      <p:pic>
        <p:nvPicPr>
          <p:cNvPr id="36" name="Hammer">
            <a:extLst>
              <a:ext uri="{FF2B5EF4-FFF2-40B4-BE49-F238E27FC236}">
                <a16:creationId xmlns:a16="http://schemas.microsoft.com/office/drawing/2014/main" id="{C19FCA9F-50E8-75AF-5C26-E95F1D93422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20409273">
            <a:off x="7179069" y="2935612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CC33D736-3778-77B4-9C6D-E2F5265851E4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4" name="Google Shape;3897;p33">
              <a:extLst>
                <a:ext uri="{FF2B5EF4-FFF2-40B4-BE49-F238E27FC236}">
                  <a16:creationId xmlns:a16="http://schemas.microsoft.com/office/drawing/2014/main" id="{96DE2D62-A55B-DB18-E295-FC846586E9C8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" name="Google Shape;3898;p33">
              <a:extLst>
                <a:ext uri="{FF2B5EF4-FFF2-40B4-BE49-F238E27FC236}">
                  <a16:creationId xmlns:a16="http://schemas.microsoft.com/office/drawing/2014/main" id="{ED94ACB1-C637-E851-A010-CEF8471ADB69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8" name="Google Shape;3899;p33">
                <a:extLst>
                  <a:ext uri="{FF2B5EF4-FFF2-40B4-BE49-F238E27FC236}">
                    <a16:creationId xmlns:a16="http://schemas.microsoft.com/office/drawing/2014/main" id="{32A5CEBA-5965-BAB4-22CB-991DB4E91C55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" name="Google Shape;3900;p33">
                <a:extLst>
                  <a:ext uri="{FF2B5EF4-FFF2-40B4-BE49-F238E27FC236}">
                    <a16:creationId xmlns:a16="http://schemas.microsoft.com/office/drawing/2014/main" id="{C7B33188-90F1-29C1-4E3D-C53EC9D0CB70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" name="Google Shape;3901;p33">
                <a:extLst>
                  <a:ext uri="{FF2B5EF4-FFF2-40B4-BE49-F238E27FC236}">
                    <a16:creationId xmlns:a16="http://schemas.microsoft.com/office/drawing/2014/main" id="{FB18CEAE-DCCF-C493-EA20-7F15C0FC024C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" name="Google Shape;3902;p33">
                <a:extLst>
                  <a:ext uri="{FF2B5EF4-FFF2-40B4-BE49-F238E27FC236}">
                    <a16:creationId xmlns:a16="http://schemas.microsoft.com/office/drawing/2014/main" id="{FB89E0CE-5F85-0ACB-D855-AF388C3F4EAB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" name="Google Shape;3903;p33">
                <a:extLst>
                  <a:ext uri="{FF2B5EF4-FFF2-40B4-BE49-F238E27FC236}">
                    <a16:creationId xmlns:a16="http://schemas.microsoft.com/office/drawing/2014/main" id="{118A4BAB-6879-1994-780A-F034B8556D8E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" name="Google Shape;3904;p33">
                <a:extLst>
                  <a:ext uri="{FF2B5EF4-FFF2-40B4-BE49-F238E27FC236}">
                    <a16:creationId xmlns:a16="http://schemas.microsoft.com/office/drawing/2014/main" id="{95834F4C-9A2D-5F1B-165E-CD8117CCEEB6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" name="Google Shape;3905;p33">
                <a:extLst>
                  <a:ext uri="{FF2B5EF4-FFF2-40B4-BE49-F238E27FC236}">
                    <a16:creationId xmlns:a16="http://schemas.microsoft.com/office/drawing/2014/main" id="{35EABCE4-5B45-5454-ABCF-B1BF85B9F403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" name="Google Shape;3906;p33">
                <a:extLst>
                  <a:ext uri="{FF2B5EF4-FFF2-40B4-BE49-F238E27FC236}">
                    <a16:creationId xmlns:a16="http://schemas.microsoft.com/office/drawing/2014/main" id="{32742630-0B18-2B2B-C9AB-B73B3CABEFD6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" name="Google Shape;3907;p33">
                <a:extLst>
                  <a:ext uri="{FF2B5EF4-FFF2-40B4-BE49-F238E27FC236}">
                    <a16:creationId xmlns:a16="http://schemas.microsoft.com/office/drawing/2014/main" id="{3E493BBC-1AEC-E3AA-54D7-86686FF564A3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" name="Google Shape;3908;p33">
                <a:extLst>
                  <a:ext uri="{FF2B5EF4-FFF2-40B4-BE49-F238E27FC236}">
                    <a16:creationId xmlns:a16="http://schemas.microsoft.com/office/drawing/2014/main" id="{045A39C3-1C8C-FCBF-D7F2-057F30F0CACC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" name="Google Shape;3909;p33">
                <a:extLst>
                  <a:ext uri="{FF2B5EF4-FFF2-40B4-BE49-F238E27FC236}">
                    <a16:creationId xmlns:a16="http://schemas.microsoft.com/office/drawing/2014/main" id="{7089F212-5E0F-6083-985C-9F53AF4C4655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" name="Google Shape;3910;p33">
                <a:extLst>
                  <a:ext uri="{FF2B5EF4-FFF2-40B4-BE49-F238E27FC236}">
                    <a16:creationId xmlns:a16="http://schemas.microsoft.com/office/drawing/2014/main" id="{89457097-51E0-506C-FC1A-E66E0F420822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4" name="Google Shape;3911;p33">
                <a:extLst>
                  <a:ext uri="{FF2B5EF4-FFF2-40B4-BE49-F238E27FC236}">
                    <a16:creationId xmlns:a16="http://schemas.microsoft.com/office/drawing/2014/main" id="{F0384092-B77D-7163-672D-A7ED4F9EBED8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5" name="Google Shape;3912;p33">
                <a:extLst>
                  <a:ext uri="{FF2B5EF4-FFF2-40B4-BE49-F238E27FC236}">
                    <a16:creationId xmlns:a16="http://schemas.microsoft.com/office/drawing/2014/main" id="{C9C9F1AD-A00D-ED46-2412-D632E4A826CA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3913;p33">
                <a:extLst>
                  <a:ext uri="{FF2B5EF4-FFF2-40B4-BE49-F238E27FC236}">
                    <a16:creationId xmlns:a16="http://schemas.microsoft.com/office/drawing/2014/main" id="{01569EC8-BC53-9033-693E-25C603EEEC15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3914;p33">
                <a:extLst>
                  <a:ext uri="{FF2B5EF4-FFF2-40B4-BE49-F238E27FC236}">
                    <a16:creationId xmlns:a16="http://schemas.microsoft.com/office/drawing/2014/main" id="{C649000C-E10A-C836-15F8-F4B7C914EA2E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3915;p33">
                <a:extLst>
                  <a:ext uri="{FF2B5EF4-FFF2-40B4-BE49-F238E27FC236}">
                    <a16:creationId xmlns:a16="http://schemas.microsoft.com/office/drawing/2014/main" id="{65C7FE81-4726-4926-5CF7-108EC4D78D3F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3916;p33">
                <a:extLst>
                  <a:ext uri="{FF2B5EF4-FFF2-40B4-BE49-F238E27FC236}">
                    <a16:creationId xmlns:a16="http://schemas.microsoft.com/office/drawing/2014/main" id="{C8F07FF2-D837-63D2-B60E-CB509189C6EF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" name="Google Shape;3917;p33">
                <a:extLst>
                  <a:ext uri="{FF2B5EF4-FFF2-40B4-BE49-F238E27FC236}">
                    <a16:creationId xmlns:a16="http://schemas.microsoft.com/office/drawing/2014/main" id="{3BD04539-C25D-A783-11A3-211B365F12A0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" name="Google Shape;3918;p33">
                <a:extLst>
                  <a:ext uri="{FF2B5EF4-FFF2-40B4-BE49-F238E27FC236}">
                    <a16:creationId xmlns:a16="http://schemas.microsoft.com/office/drawing/2014/main" id="{3ACBD770-46CA-8D82-6CDB-7830DAAAE0CB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3919;p33">
                <a:extLst>
                  <a:ext uri="{FF2B5EF4-FFF2-40B4-BE49-F238E27FC236}">
                    <a16:creationId xmlns:a16="http://schemas.microsoft.com/office/drawing/2014/main" id="{D9321705-C1AF-0C51-3DC9-54C353CB2F30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3920;p33">
                <a:extLst>
                  <a:ext uri="{FF2B5EF4-FFF2-40B4-BE49-F238E27FC236}">
                    <a16:creationId xmlns:a16="http://schemas.microsoft.com/office/drawing/2014/main" id="{52A35ECF-F423-9D11-F84F-40BE070D255B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3921;p33">
                <a:extLst>
                  <a:ext uri="{FF2B5EF4-FFF2-40B4-BE49-F238E27FC236}">
                    <a16:creationId xmlns:a16="http://schemas.microsoft.com/office/drawing/2014/main" id="{7B593BC9-2E14-B10D-709B-A48688F3F181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3922;p33">
                <a:extLst>
                  <a:ext uri="{FF2B5EF4-FFF2-40B4-BE49-F238E27FC236}">
                    <a16:creationId xmlns:a16="http://schemas.microsoft.com/office/drawing/2014/main" id="{0C7626B5-2808-3B40-91CB-B55F09C43D62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" name="Google Shape;3923;p33">
                <a:extLst>
                  <a:ext uri="{FF2B5EF4-FFF2-40B4-BE49-F238E27FC236}">
                    <a16:creationId xmlns:a16="http://schemas.microsoft.com/office/drawing/2014/main" id="{E4D661F4-A076-C430-21F5-21E6D94ADDF2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" name="Google Shape;3924;p33">
                <a:extLst>
                  <a:ext uri="{FF2B5EF4-FFF2-40B4-BE49-F238E27FC236}">
                    <a16:creationId xmlns:a16="http://schemas.microsoft.com/office/drawing/2014/main" id="{8456B7FA-8896-1E1E-61B3-FECCAF338DC0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" name="Google Shape;3925;p33">
                <a:extLst>
                  <a:ext uri="{FF2B5EF4-FFF2-40B4-BE49-F238E27FC236}">
                    <a16:creationId xmlns:a16="http://schemas.microsoft.com/office/drawing/2014/main" id="{6602F8AC-332F-F70F-02A6-30A073D0B189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" name="Google Shape;3926;p33">
                <a:extLst>
                  <a:ext uri="{FF2B5EF4-FFF2-40B4-BE49-F238E27FC236}">
                    <a16:creationId xmlns:a16="http://schemas.microsoft.com/office/drawing/2014/main" id="{83FF844C-37EB-0F60-0E06-770C34A766F0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60" name="Google Shape;4036;p34">
            <a:extLst>
              <a:ext uri="{FF2B5EF4-FFF2-40B4-BE49-F238E27FC236}">
                <a16:creationId xmlns:a16="http://schemas.microsoft.com/office/drawing/2014/main" id="{3FE4D4C3-94AB-1504-D026-DDE02EA6FBE7}"/>
              </a:ext>
            </a:extLst>
          </p:cNvPr>
          <p:cNvGrpSpPr/>
          <p:nvPr/>
        </p:nvGrpSpPr>
        <p:grpSpPr>
          <a:xfrm rot="-351273">
            <a:off x="10609889" y="116611"/>
            <a:ext cx="1699169" cy="875128"/>
            <a:chOff x="6434257" y="1255703"/>
            <a:chExt cx="1291198" cy="531345"/>
          </a:xfrm>
        </p:grpSpPr>
        <p:sp>
          <p:nvSpPr>
            <p:cNvPr id="61" name="Google Shape;4037;p34">
              <a:extLst>
                <a:ext uri="{FF2B5EF4-FFF2-40B4-BE49-F238E27FC236}">
                  <a16:creationId xmlns:a16="http://schemas.microsoft.com/office/drawing/2014/main" id="{E116D00A-3DDD-3E84-CF99-669AF6B9D594}"/>
                </a:ext>
              </a:extLst>
            </p:cNvPr>
            <p:cNvSpPr/>
            <p:nvPr/>
          </p:nvSpPr>
          <p:spPr>
            <a:xfrm>
              <a:off x="6434257" y="1255703"/>
              <a:ext cx="1291198" cy="531345"/>
            </a:xfrm>
            <a:custGeom>
              <a:avLst/>
              <a:gdLst/>
              <a:ahLst/>
              <a:cxnLst/>
              <a:rect l="l" t="t" r="r" b="b"/>
              <a:pathLst>
                <a:path w="83994" h="34559" extrusionOk="0">
                  <a:moveTo>
                    <a:pt x="50670" y="0"/>
                  </a:moveTo>
                  <a:cubicBezTo>
                    <a:pt x="47234" y="0"/>
                    <a:pt x="43698" y="200"/>
                    <a:pt x="40129" y="601"/>
                  </a:cubicBezTo>
                  <a:cubicBezTo>
                    <a:pt x="31056" y="1535"/>
                    <a:pt x="22683" y="3636"/>
                    <a:pt x="15812" y="6538"/>
                  </a:cubicBezTo>
                  <a:cubicBezTo>
                    <a:pt x="10675" y="8773"/>
                    <a:pt x="4003" y="12509"/>
                    <a:pt x="1368" y="17947"/>
                  </a:cubicBezTo>
                  <a:cubicBezTo>
                    <a:pt x="367" y="19881"/>
                    <a:pt x="0" y="21949"/>
                    <a:pt x="200" y="23984"/>
                  </a:cubicBezTo>
                  <a:cubicBezTo>
                    <a:pt x="301" y="24718"/>
                    <a:pt x="467" y="25452"/>
                    <a:pt x="701" y="26152"/>
                  </a:cubicBezTo>
                  <a:cubicBezTo>
                    <a:pt x="801" y="26386"/>
                    <a:pt x="868" y="26653"/>
                    <a:pt x="968" y="26853"/>
                  </a:cubicBezTo>
                  <a:cubicBezTo>
                    <a:pt x="4037" y="33691"/>
                    <a:pt x="14177" y="34558"/>
                    <a:pt x="22683" y="34558"/>
                  </a:cubicBezTo>
                  <a:cubicBezTo>
                    <a:pt x="28321" y="34558"/>
                    <a:pt x="35192" y="34125"/>
                    <a:pt x="44365" y="33157"/>
                  </a:cubicBezTo>
                  <a:cubicBezTo>
                    <a:pt x="66348" y="30789"/>
                    <a:pt x="79724" y="27854"/>
                    <a:pt x="83026" y="19815"/>
                  </a:cubicBezTo>
                  <a:cubicBezTo>
                    <a:pt x="83727" y="18213"/>
                    <a:pt x="83994" y="16546"/>
                    <a:pt x="83794" y="14811"/>
                  </a:cubicBezTo>
                  <a:cubicBezTo>
                    <a:pt x="83427" y="11342"/>
                    <a:pt x="81092" y="6505"/>
                    <a:pt x="72219" y="3203"/>
                  </a:cubicBezTo>
                  <a:cubicBezTo>
                    <a:pt x="66514" y="1134"/>
                    <a:pt x="59042" y="0"/>
                    <a:pt x="50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" name="Google Shape;4038;p34">
              <a:extLst>
                <a:ext uri="{FF2B5EF4-FFF2-40B4-BE49-F238E27FC236}">
                  <a16:creationId xmlns:a16="http://schemas.microsoft.com/office/drawing/2014/main" id="{2CCBD5A4-F0C8-E0C2-FF2E-BD44D15C1DC5}"/>
                </a:ext>
              </a:extLst>
            </p:cNvPr>
            <p:cNvGrpSpPr/>
            <p:nvPr/>
          </p:nvGrpSpPr>
          <p:grpSpPr>
            <a:xfrm>
              <a:off x="6494756" y="1305195"/>
              <a:ext cx="1170185" cy="432360"/>
              <a:chOff x="4028050" y="4184150"/>
              <a:chExt cx="1903050" cy="703025"/>
            </a:xfrm>
          </p:grpSpPr>
          <p:sp>
            <p:nvSpPr>
              <p:cNvPr id="63" name="Google Shape;4039;p34">
                <a:extLst>
                  <a:ext uri="{FF2B5EF4-FFF2-40B4-BE49-F238E27FC236}">
                    <a16:creationId xmlns:a16="http://schemas.microsoft.com/office/drawing/2014/main" id="{8D15A806-4DED-C254-59AA-1516E7DF2148}"/>
                  </a:ext>
                </a:extLst>
              </p:cNvPr>
              <p:cNvSpPr/>
              <p:nvPr/>
            </p:nvSpPr>
            <p:spPr>
              <a:xfrm>
                <a:off x="4030550" y="4219800"/>
                <a:ext cx="1900550" cy="628475"/>
              </a:xfrm>
              <a:custGeom>
                <a:avLst/>
                <a:gdLst/>
                <a:ahLst/>
                <a:cxnLst/>
                <a:rect l="l" t="t" r="r" b="b"/>
                <a:pathLst>
                  <a:path w="76022" h="25139" extrusionOk="0">
                    <a:moveTo>
                      <a:pt x="46590" y="1"/>
                    </a:moveTo>
                    <a:cubicBezTo>
                      <a:pt x="43369" y="1"/>
                      <a:pt x="39994" y="176"/>
                      <a:pt x="36527" y="542"/>
                    </a:cubicBezTo>
                    <a:cubicBezTo>
                      <a:pt x="15979" y="2744"/>
                      <a:pt x="0" y="10850"/>
                      <a:pt x="834" y="18655"/>
                    </a:cubicBezTo>
                    <a:cubicBezTo>
                      <a:pt x="1355" y="23511"/>
                      <a:pt x="8479" y="25138"/>
                      <a:pt x="18763" y="25138"/>
                    </a:cubicBezTo>
                    <a:cubicBezTo>
                      <a:pt x="24938" y="25138"/>
                      <a:pt x="32253" y="24552"/>
                      <a:pt x="39962" y="23726"/>
                    </a:cubicBezTo>
                    <a:cubicBezTo>
                      <a:pt x="60477" y="21557"/>
                      <a:pt x="76021" y="18522"/>
                      <a:pt x="75188" y="10716"/>
                    </a:cubicBezTo>
                    <a:cubicBezTo>
                      <a:pt x="74495" y="4230"/>
                      <a:pt x="62422" y="1"/>
                      <a:pt x="46590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2" name="Google Shape;4040;p34">
                <a:extLst>
                  <a:ext uri="{FF2B5EF4-FFF2-40B4-BE49-F238E27FC236}">
                    <a16:creationId xmlns:a16="http://schemas.microsoft.com/office/drawing/2014/main" id="{61941CC1-CC35-247E-C066-B3B8A07BCDF9}"/>
                  </a:ext>
                </a:extLst>
              </p:cNvPr>
              <p:cNvSpPr/>
              <p:nvPr/>
            </p:nvSpPr>
            <p:spPr>
              <a:xfrm>
                <a:off x="4595125" y="4263194"/>
                <a:ext cx="325250" cy="182761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15584" extrusionOk="0">
                    <a:moveTo>
                      <a:pt x="10984" y="1"/>
                    </a:moveTo>
                    <a:cubicBezTo>
                      <a:pt x="9393" y="1"/>
                      <a:pt x="6500" y="2498"/>
                      <a:pt x="4036" y="6180"/>
                    </a:cubicBezTo>
                    <a:cubicBezTo>
                      <a:pt x="1201" y="10383"/>
                      <a:pt x="0" y="14519"/>
                      <a:pt x="1335" y="15420"/>
                    </a:cubicBezTo>
                    <a:cubicBezTo>
                      <a:pt x="1504" y="15530"/>
                      <a:pt x="1708" y="15583"/>
                      <a:pt x="1939" y="15583"/>
                    </a:cubicBezTo>
                    <a:cubicBezTo>
                      <a:pt x="3525" y="15583"/>
                      <a:pt x="6432" y="13084"/>
                      <a:pt x="8907" y="9415"/>
                    </a:cubicBezTo>
                    <a:cubicBezTo>
                      <a:pt x="11775" y="5212"/>
                      <a:pt x="13010" y="1043"/>
                      <a:pt x="11609" y="175"/>
                    </a:cubicBezTo>
                    <a:cubicBezTo>
                      <a:pt x="11434" y="57"/>
                      <a:pt x="11224" y="1"/>
                      <a:pt x="109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3" name="Google Shape;4041;p34">
                <a:extLst>
                  <a:ext uri="{FF2B5EF4-FFF2-40B4-BE49-F238E27FC236}">
                    <a16:creationId xmlns:a16="http://schemas.microsoft.com/office/drawing/2014/main" id="{6AB46C95-C987-EE33-1334-67B8EBD647DD}"/>
                  </a:ext>
                </a:extLst>
              </p:cNvPr>
              <p:cNvSpPr/>
              <p:nvPr/>
            </p:nvSpPr>
            <p:spPr>
              <a:xfrm>
                <a:off x="4842800" y="4250810"/>
                <a:ext cx="324425" cy="183008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15605" extrusionOk="0">
                    <a:moveTo>
                      <a:pt x="11036" y="0"/>
                    </a:moveTo>
                    <a:cubicBezTo>
                      <a:pt x="9443" y="0"/>
                      <a:pt x="6511" y="2500"/>
                      <a:pt x="4037" y="6168"/>
                    </a:cubicBezTo>
                    <a:cubicBezTo>
                      <a:pt x="1201" y="10371"/>
                      <a:pt x="0" y="14508"/>
                      <a:pt x="1335" y="15442"/>
                    </a:cubicBezTo>
                    <a:cubicBezTo>
                      <a:pt x="1504" y="15552"/>
                      <a:pt x="1708" y="15605"/>
                      <a:pt x="1940" y="15605"/>
                    </a:cubicBezTo>
                    <a:cubicBezTo>
                      <a:pt x="3533" y="15605"/>
                      <a:pt x="6465" y="13106"/>
                      <a:pt x="8940" y="9437"/>
                    </a:cubicBezTo>
                    <a:cubicBezTo>
                      <a:pt x="11775" y="5234"/>
                      <a:pt x="12976" y="1065"/>
                      <a:pt x="11642" y="164"/>
                    </a:cubicBezTo>
                    <a:cubicBezTo>
                      <a:pt x="11472" y="54"/>
                      <a:pt x="11268" y="0"/>
                      <a:pt x="11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4" name="Google Shape;4042;p34">
                <a:extLst>
                  <a:ext uri="{FF2B5EF4-FFF2-40B4-BE49-F238E27FC236}">
                    <a16:creationId xmlns:a16="http://schemas.microsoft.com/office/drawing/2014/main" id="{77D24CA4-6C48-A653-29F9-0060AE5F3311}"/>
                  </a:ext>
                </a:extLst>
              </p:cNvPr>
              <p:cNvSpPr/>
              <p:nvPr/>
            </p:nvSpPr>
            <p:spPr>
              <a:xfrm>
                <a:off x="5089650" y="4238274"/>
                <a:ext cx="325250" cy="182773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15585" extrusionOk="0">
                    <a:moveTo>
                      <a:pt x="11032" y="1"/>
                    </a:moveTo>
                    <a:cubicBezTo>
                      <a:pt x="9444" y="1"/>
                      <a:pt x="6541" y="2477"/>
                      <a:pt x="4070" y="6170"/>
                    </a:cubicBezTo>
                    <a:cubicBezTo>
                      <a:pt x="1234" y="10373"/>
                      <a:pt x="0" y="14509"/>
                      <a:pt x="1334" y="15410"/>
                    </a:cubicBezTo>
                    <a:cubicBezTo>
                      <a:pt x="1509" y="15528"/>
                      <a:pt x="1720" y="15584"/>
                      <a:pt x="1961" y="15584"/>
                    </a:cubicBezTo>
                    <a:cubicBezTo>
                      <a:pt x="3558" y="15584"/>
                      <a:pt x="6476" y="13087"/>
                      <a:pt x="8940" y="9405"/>
                    </a:cubicBezTo>
                    <a:cubicBezTo>
                      <a:pt x="11775" y="5202"/>
                      <a:pt x="13009" y="1066"/>
                      <a:pt x="11642" y="165"/>
                    </a:cubicBezTo>
                    <a:cubicBezTo>
                      <a:pt x="11471" y="54"/>
                      <a:pt x="11265" y="1"/>
                      <a:pt x="1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5" name="Google Shape;4043;p34">
                <a:extLst>
                  <a:ext uri="{FF2B5EF4-FFF2-40B4-BE49-F238E27FC236}">
                    <a16:creationId xmlns:a16="http://schemas.microsoft.com/office/drawing/2014/main" id="{7EF18D79-108D-8817-1B15-BA364B242014}"/>
                  </a:ext>
                </a:extLst>
              </p:cNvPr>
              <p:cNvSpPr/>
              <p:nvPr/>
            </p:nvSpPr>
            <p:spPr>
              <a:xfrm>
                <a:off x="4058075" y="4345925"/>
                <a:ext cx="1869675" cy="509675"/>
              </a:xfrm>
              <a:custGeom>
                <a:avLst/>
                <a:gdLst/>
                <a:ahLst/>
                <a:cxnLst/>
                <a:rect l="l" t="t" r="r" b="b"/>
                <a:pathLst>
                  <a:path w="74787" h="20387" extrusionOk="0">
                    <a:moveTo>
                      <a:pt x="69250" y="1"/>
                    </a:moveTo>
                    <a:lnTo>
                      <a:pt x="69250" y="1"/>
                    </a:lnTo>
                    <a:cubicBezTo>
                      <a:pt x="69883" y="868"/>
                      <a:pt x="70250" y="1835"/>
                      <a:pt x="70384" y="2836"/>
                    </a:cubicBezTo>
                    <a:cubicBezTo>
                      <a:pt x="71218" y="10641"/>
                      <a:pt x="55673" y="13677"/>
                      <a:pt x="35159" y="15845"/>
                    </a:cubicBezTo>
                    <a:cubicBezTo>
                      <a:pt x="27435" y="16681"/>
                      <a:pt x="20121" y="17272"/>
                      <a:pt x="13948" y="17272"/>
                    </a:cubicBezTo>
                    <a:cubicBezTo>
                      <a:pt x="8042" y="17272"/>
                      <a:pt x="3180" y="16731"/>
                      <a:pt x="0" y="15345"/>
                    </a:cubicBezTo>
                    <a:lnTo>
                      <a:pt x="0" y="15345"/>
                    </a:lnTo>
                    <a:cubicBezTo>
                      <a:pt x="1695" y="19092"/>
                      <a:pt x="8345" y="20386"/>
                      <a:pt x="17516" y="20386"/>
                    </a:cubicBezTo>
                    <a:cubicBezTo>
                      <a:pt x="23691" y="20386"/>
                      <a:pt x="31010" y="19800"/>
                      <a:pt x="38728" y="18981"/>
                    </a:cubicBezTo>
                    <a:cubicBezTo>
                      <a:pt x="59276" y="16779"/>
                      <a:pt x="74787" y="13777"/>
                      <a:pt x="73953" y="5971"/>
                    </a:cubicBezTo>
                    <a:cubicBezTo>
                      <a:pt x="73720" y="3636"/>
                      <a:pt x="72018" y="1635"/>
                      <a:pt x="69250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6" name="Google Shape;4044;p34">
                <a:extLst>
                  <a:ext uri="{FF2B5EF4-FFF2-40B4-BE49-F238E27FC236}">
                    <a16:creationId xmlns:a16="http://schemas.microsoft.com/office/drawing/2014/main" id="{7C0A27DA-B2FC-1850-F987-C57407CBDC5C}"/>
                  </a:ext>
                </a:extLst>
              </p:cNvPr>
              <p:cNvSpPr/>
              <p:nvPr/>
            </p:nvSpPr>
            <p:spPr>
              <a:xfrm>
                <a:off x="4028050" y="4184150"/>
                <a:ext cx="1899700" cy="703025"/>
              </a:xfrm>
              <a:custGeom>
                <a:avLst/>
                <a:gdLst/>
                <a:ahLst/>
                <a:cxnLst/>
                <a:rect l="l" t="t" r="r" b="b"/>
                <a:pathLst>
                  <a:path w="75988" h="28121" fill="none" extrusionOk="0">
                    <a:moveTo>
                      <a:pt x="75154" y="12409"/>
                    </a:moveTo>
                    <a:cubicBezTo>
                      <a:pt x="75988" y="20181"/>
                      <a:pt x="60444" y="23250"/>
                      <a:pt x="39929" y="25418"/>
                    </a:cubicBezTo>
                    <a:cubicBezTo>
                      <a:pt x="19381" y="27620"/>
                      <a:pt x="1668" y="28120"/>
                      <a:pt x="834" y="20315"/>
                    </a:cubicBezTo>
                    <a:cubicBezTo>
                      <a:pt x="0" y="12509"/>
                      <a:pt x="15945" y="4437"/>
                      <a:pt x="36493" y="2235"/>
                    </a:cubicBezTo>
                    <a:cubicBezTo>
                      <a:pt x="57074" y="0"/>
                      <a:pt x="74320" y="4604"/>
                      <a:pt x="75154" y="1240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7" name="Google Shape;4045;p34">
                <a:extLst>
                  <a:ext uri="{FF2B5EF4-FFF2-40B4-BE49-F238E27FC236}">
                    <a16:creationId xmlns:a16="http://schemas.microsoft.com/office/drawing/2014/main" id="{321FD2E9-AA1A-94B6-54FA-80EC9EFE574C}"/>
                  </a:ext>
                </a:extLst>
              </p:cNvPr>
              <p:cNvSpPr/>
              <p:nvPr/>
            </p:nvSpPr>
            <p:spPr>
              <a:xfrm>
                <a:off x="4649325" y="4507375"/>
                <a:ext cx="20935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7800" extrusionOk="0">
                    <a:moveTo>
                      <a:pt x="4190" y="1"/>
                    </a:moveTo>
                    <a:cubicBezTo>
                      <a:pt x="3996" y="1"/>
                      <a:pt x="3800" y="16"/>
                      <a:pt x="3603" y="47"/>
                    </a:cubicBezTo>
                    <a:cubicBezTo>
                      <a:pt x="1502" y="347"/>
                      <a:pt x="0" y="2349"/>
                      <a:pt x="334" y="4484"/>
                    </a:cubicBezTo>
                    <a:cubicBezTo>
                      <a:pt x="576" y="6388"/>
                      <a:pt x="2242" y="7799"/>
                      <a:pt x="4141" y="7799"/>
                    </a:cubicBezTo>
                    <a:cubicBezTo>
                      <a:pt x="4338" y="7799"/>
                      <a:pt x="4537" y="7784"/>
                      <a:pt x="4737" y="7753"/>
                    </a:cubicBezTo>
                    <a:cubicBezTo>
                      <a:pt x="6872" y="7486"/>
                      <a:pt x="8373" y="5484"/>
                      <a:pt x="8040" y="3350"/>
                    </a:cubicBezTo>
                    <a:cubicBezTo>
                      <a:pt x="7737" y="1415"/>
                      <a:pt x="6065" y="1"/>
                      <a:pt x="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8" name="Google Shape;4046;p34">
                <a:extLst>
                  <a:ext uri="{FF2B5EF4-FFF2-40B4-BE49-F238E27FC236}">
                    <a16:creationId xmlns:a16="http://schemas.microsoft.com/office/drawing/2014/main" id="{C8BDC234-A960-C39F-5DAD-3BA109F1F875}"/>
                  </a:ext>
                </a:extLst>
              </p:cNvPr>
              <p:cNvSpPr/>
              <p:nvPr/>
            </p:nvSpPr>
            <p:spPr>
              <a:xfrm>
                <a:off x="5091300" y="4440425"/>
                <a:ext cx="223525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8941" h="7840" extrusionOk="0">
                    <a:moveTo>
                      <a:pt x="4477" y="0"/>
                    </a:moveTo>
                    <a:cubicBezTo>
                      <a:pt x="2998" y="0"/>
                      <a:pt x="1584" y="844"/>
                      <a:pt x="901" y="2258"/>
                    </a:cubicBezTo>
                    <a:cubicBezTo>
                      <a:pt x="1" y="4226"/>
                      <a:pt x="835" y="6561"/>
                      <a:pt x="2803" y="7462"/>
                    </a:cubicBezTo>
                    <a:cubicBezTo>
                      <a:pt x="3343" y="7718"/>
                      <a:pt x="3911" y="7839"/>
                      <a:pt x="4470" y="7839"/>
                    </a:cubicBezTo>
                    <a:cubicBezTo>
                      <a:pt x="5945" y="7839"/>
                      <a:pt x="7353" y="6997"/>
                      <a:pt x="8006" y="5594"/>
                    </a:cubicBezTo>
                    <a:cubicBezTo>
                      <a:pt x="8940" y="3626"/>
                      <a:pt x="8073" y="1291"/>
                      <a:pt x="6105" y="357"/>
                    </a:cubicBezTo>
                    <a:cubicBezTo>
                      <a:pt x="5576" y="114"/>
                      <a:pt x="5022" y="0"/>
                      <a:pt x="4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9" name="Google Shape;4047;p34">
                <a:extLst>
                  <a:ext uri="{FF2B5EF4-FFF2-40B4-BE49-F238E27FC236}">
                    <a16:creationId xmlns:a16="http://schemas.microsoft.com/office/drawing/2014/main" id="{871AA0D5-8B0C-8D8A-0B4C-16E16BEE1FEE}"/>
                  </a:ext>
                </a:extLst>
              </p:cNvPr>
              <p:cNvSpPr/>
              <p:nvPr/>
            </p:nvSpPr>
            <p:spPr>
              <a:xfrm>
                <a:off x="4812775" y="4452250"/>
                <a:ext cx="51725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34" extrusionOk="0">
                    <a:moveTo>
                      <a:pt x="1067" y="1"/>
                    </a:moveTo>
                    <a:cubicBezTo>
                      <a:pt x="1012" y="1"/>
                      <a:pt x="956" y="6"/>
                      <a:pt x="901" y="17"/>
                    </a:cubicBezTo>
                    <a:cubicBezTo>
                      <a:pt x="367" y="51"/>
                      <a:pt x="0" y="551"/>
                      <a:pt x="67" y="1085"/>
                    </a:cubicBezTo>
                    <a:cubicBezTo>
                      <a:pt x="127" y="1563"/>
                      <a:pt x="535" y="1934"/>
                      <a:pt x="1003" y="1934"/>
                    </a:cubicBezTo>
                    <a:cubicBezTo>
                      <a:pt x="1057" y="1934"/>
                      <a:pt x="1112" y="1929"/>
                      <a:pt x="1168" y="1919"/>
                    </a:cubicBezTo>
                    <a:cubicBezTo>
                      <a:pt x="1702" y="1885"/>
                      <a:pt x="2069" y="1385"/>
                      <a:pt x="2002" y="851"/>
                    </a:cubicBezTo>
                    <a:cubicBezTo>
                      <a:pt x="1913" y="347"/>
                      <a:pt x="1507" y="1"/>
                      <a:pt x="10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0" name="Google Shape;4048;p34">
                <a:extLst>
                  <a:ext uri="{FF2B5EF4-FFF2-40B4-BE49-F238E27FC236}">
                    <a16:creationId xmlns:a16="http://schemas.microsoft.com/office/drawing/2014/main" id="{A5BFAF50-C1C6-0622-899F-6A8D125F6391}"/>
                  </a:ext>
                </a:extLst>
              </p:cNvPr>
              <p:cNvSpPr/>
              <p:nvPr/>
            </p:nvSpPr>
            <p:spPr>
              <a:xfrm>
                <a:off x="5053775" y="4415925"/>
                <a:ext cx="51725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921" extrusionOk="0">
                    <a:moveTo>
                      <a:pt x="969" y="0"/>
                    </a:moveTo>
                    <a:cubicBezTo>
                      <a:pt x="946" y="0"/>
                      <a:pt x="924" y="1"/>
                      <a:pt x="901" y="3"/>
                    </a:cubicBezTo>
                    <a:cubicBezTo>
                      <a:pt x="368" y="36"/>
                      <a:pt x="1" y="536"/>
                      <a:pt x="67" y="1070"/>
                    </a:cubicBezTo>
                    <a:cubicBezTo>
                      <a:pt x="97" y="1574"/>
                      <a:pt x="496" y="1920"/>
                      <a:pt x="983" y="1920"/>
                    </a:cubicBezTo>
                    <a:cubicBezTo>
                      <a:pt x="1044" y="1920"/>
                      <a:pt x="1105" y="1915"/>
                      <a:pt x="1168" y="1904"/>
                    </a:cubicBezTo>
                    <a:cubicBezTo>
                      <a:pt x="1702" y="1871"/>
                      <a:pt x="2069" y="1370"/>
                      <a:pt x="2002" y="836"/>
                    </a:cubicBezTo>
                    <a:cubicBezTo>
                      <a:pt x="1906" y="357"/>
                      <a:pt x="1474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1" name="Google Shape;4049;p34">
                <a:extLst>
                  <a:ext uri="{FF2B5EF4-FFF2-40B4-BE49-F238E27FC236}">
                    <a16:creationId xmlns:a16="http://schemas.microsoft.com/office/drawing/2014/main" id="{F251B5EA-C423-2244-4957-181B03EF3D72}"/>
                  </a:ext>
                </a:extLst>
              </p:cNvPr>
              <p:cNvSpPr/>
              <p:nvPr/>
            </p:nvSpPr>
            <p:spPr>
              <a:xfrm>
                <a:off x="4908675" y="4453500"/>
                <a:ext cx="10092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536" fill="none" extrusionOk="0">
                    <a:moveTo>
                      <a:pt x="4037" y="1"/>
                    </a:moveTo>
                    <a:cubicBezTo>
                      <a:pt x="3703" y="734"/>
                      <a:pt x="3036" y="1302"/>
                      <a:pt x="2169" y="1402"/>
                    </a:cubicBezTo>
                    <a:cubicBezTo>
                      <a:pt x="1335" y="1535"/>
                      <a:pt x="534" y="1201"/>
                      <a:pt x="1" y="668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202" name="Google Shape;3927;p33">
            <a:extLst>
              <a:ext uri="{FF2B5EF4-FFF2-40B4-BE49-F238E27FC236}">
                <a16:creationId xmlns:a16="http://schemas.microsoft.com/office/drawing/2014/main" id="{1AC4E210-651B-8C03-90E4-7F339A42C791}"/>
              </a:ext>
            </a:extLst>
          </p:cNvPr>
          <p:cNvGrpSpPr/>
          <p:nvPr/>
        </p:nvGrpSpPr>
        <p:grpSpPr>
          <a:xfrm rot="935315" flipH="1">
            <a:off x="311103" y="4241383"/>
            <a:ext cx="1439028" cy="2110379"/>
            <a:chOff x="3453172" y="2571759"/>
            <a:chExt cx="1133380" cy="1635118"/>
          </a:xfrm>
        </p:grpSpPr>
        <p:sp>
          <p:nvSpPr>
            <p:cNvPr id="203" name="Google Shape;3928;p33">
              <a:extLst>
                <a:ext uri="{FF2B5EF4-FFF2-40B4-BE49-F238E27FC236}">
                  <a16:creationId xmlns:a16="http://schemas.microsoft.com/office/drawing/2014/main" id="{9BD3EEC6-82DF-8EA0-1EBA-AB3AB46DB444}"/>
                </a:ext>
              </a:extLst>
            </p:cNvPr>
            <p:cNvSpPr/>
            <p:nvPr/>
          </p:nvSpPr>
          <p:spPr>
            <a:xfrm>
              <a:off x="3453172" y="2571759"/>
              <a:ext cx="1133380" cy="1635118"/>
            </a:xfrm>
            <a:custGeom>
              <a:avLst/>
              <a:gdLst/>
              <a:ahLst/>
              <a:cxnLst/>
              <a:rect l="l" t="t" r="r" b="b"/>
              <a:pathLst>
                <a:path w="73620" h="106211" extrusionOk="0">
                  <a:moveTo>
                    <a:pt x="21983" y="1"/>
                  </a:moveTo>
                  <a:cubicBezTo>
                    <a:pt x="20181" y="1"/>
                    <a:pt x="18847" y="368"/>
                    <a:pt x="18480" y="501"/>
                  </a:cubicBezTo>
                  <a:cubicBezTo>
                    <a:pt x="18347" y="534"/>
                    <a:pt x="18280" y="601"/>
                    <a:pt x="18180" y="634"/>
                  </a:cubicBezTo>
                  <a:lnTo>
                    <a:pt x="7739" y="4871"/>
                  </a:lnTo>
                  <a:cubicBezTo>
                    <a:pt x="5905" y="5638"/>
                    <a:pt x="4770" y="7473"/>
                    <a:pt x="4837" y="9441"/>
                  </a:cubicBezTo>
                  <a:cubicBezTo>
                    <a:pt x="5137" y="13811"/>
                    <a:pt x="8006" y="16513"/>
                    <a:pt x="8607" y="17013"/>
                  </a:cubicBezTo>
                  <a:cubicBezTo>
                    <a:pt x="9440" y="17713"/>
                    <a:pt x="10508" y="18080"/>
                    <a:pt x="11575" y="18080"/>
                  </a:cubicBezTo>
                  <a:cubicBezTo>
                    <a:pt x="12242" y="18080"/>
                    <a:pt x="12943" y="17914"/>
                    <a:pt x="13577" y="17647"/>
                  </a:cubicBezTo>
                  <a:cubicBezTo>
                    <a:pt x="15245" y="16846"/>
                    <a:pt x="17179" y="15945"/>
                    <a:pt x="18780" y="15278"/>
                  </a:cubicBezTo>
                  <a:lnTo>
                    <a:pt x="18847" y="22817"/>
                  </a:lnTo>
                  <a:lnTo>
                    <a:pt x="5604" y="26920"/>
                  </a:lnTo>
                  <a:cubicBezTo>
                    <a:pt x="3836" y="27487"/>
                    <a:pt x="2569" y="29055"/>
                    <a:pt x="2402" y="30889"/>
                  </a:cubicBezTo>
                  <a:cubicBezTo>
                    <a:pt x="2335" y="31156"/>
                    <a:pt x="0" y="57075"/>
                    <a:pt x="1468" y="93301"/>
                  </a:cubicBezTo>
                  <a:cubicBezTo>
                    <a:pt x="1735" y="99539"/>
                    <a:pt x="6672" y="104609"/>
                    <a:pt x="12976" y="105143"/>
                  </a:cubicBezTo>
                  <a:cubicBezTo>
                    <a:pt x="20515" y="105810"/>
                    <a:pt x="28287" y="106210"/>
                    <a:pt x="36026" y="106210"/>
                  </a:cubicBezTo>
                  <a:cubicBezTo>
                    <a:pt x="42531" y="106210"/>
                    <a:pt x="47134" y="105943"/>
                    <a:pt x="48769" y="105810"/>
                  </a:cubicBezTo>
                  <a:lnTo>
                    <a:pt x="49035" y="105810"/>
                  </a:lnTo>
                  <a:cubicBezTo>
                    <a:pt x="49836" y="105810"/>
                    <a:pt x="50670" y="105610"/>
                    <a:pt x="51370" y="105209"/>
                  </a:cubicBezTo>
                  <a:lnTo>
                    <a:pt x="66114" y="96436"/>
                  </a:lnTo>
                  <a:cubicBezTo>
                    <a:pt x="66681" y="96170"/>
                    <a:pt x="67482" y="95669"/>
                    <a:pt x="68282" y="94835"/>
                  </a:cubicBezTo>
                  <a:cubicBezTo>
                    <a:pt x="70951" y="92100"/>
                    <a:pt x="72519" y="87397"/>
                    <a:pt x="72953" y="80892"/>
                  </a:cubicBezTo>
                  <a:cubicBezTo>
                    <a:pt x="73620" y="70184"/>
                    <a:pt x="71018" y="27554"/>
                    <a:pt x="70884" y="25719"/>
                  </a:cubicBezTo>
                  <a:cubicBezTo>
                    <a:pt x="70851" y="24452"/>
                    <a:pt x="70284" y="23284"/>
                    <a:pt x="69283" y="22450"/>
                  </a:cubicBezTo>
                  <a:cubicBezTo>
                    <a:pt x="68449" y="21783"/>
                    <a:pt x="67382" y="21383"/>
                    <a:pt x="66348" y="21383"/>
                  </a:cubicBezTo>
                  <a:lnTo>
                    <a:pt x="66148" y="21383"/>
                  </a:lnTo>
                  <a:cubicBezTo>
                    <a:pt x="66014" y="21383"/>
                    <a:pt x="65881" y="21349"/>
                    <a:pt x="65781" y="21349"/>
                  </a:cubicBezTo>
                  <a:cubicBezTo>
                    <a:pt x="54940" y="20682"/>
                    <a:pt x="44832" y="20148"/>
                    <a:pt x="32690" y="20015"/>
                  </a:cubicBezTo>
                  <a:lnTo>
                    <a:pt x="32524" y="10175"/>
                  </a:lnTo>
                  <a:cubicBezTo>
                    <a:pt x="32524" y="9941"/>
                    <a:pt x="32490" y="9674"/>
                    <a:pt x="32457" y="9474"/>
                  </a:cubicBezTo>
                  <a:cubicBezTo>
                    <a:pt x="31856" y="6138"/>
                    <a:pt x="30422" y="3603"/>
                    <a:pt x="28120" y="1935"/>
                  </a:cubicBezTo>
                  <a:cubicBezTo>
                    <a:pt x="26419" y="668"/>
                    <a:pt x="24284" y="1"/>
                    <a:pt x="21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4" name="Google Shape;3929;p33">
              <a:extLst>
                <a:ext uri="{FF2B5EF4-FFF2-40B4-BE49-F238E27FC236}">
                  <a16:creationId xmlns:a16="http://schemas.microsoft.com/office/drawing/2014/main" id="{8F2BE1C9-86E6-F56E-CBB4-547E0CB47767}"/>
                </a:ext>
              </a:extLst>
            </p:cNvPr>
            <p:cNvGrpSpPr/>
            <p:nvPr/>
          </p:nvGrpSpPr>
          <p:grpSpPr>
            <a:xfrm>
              <a:off x="3523781" y="2621831"/>
              <a:ext cx="992162" cy="1534974"/>
              <a:chOff x="4169225" y="2478225"/>
              <a:chExt cx="1611175" cy="2492650"/>
            </a:xfrm>
          </p:grpSpPr>
          <p:sp>
            <p:nvSpPr>
              <p:cNvPr id="205" name="Google Shape;3930;p33">
                <a:extLst>
                  <a:ext uri="{FF2B5EF4-FFF2-40B4-BE49-F238E27FC236}">
                    <a16:creationId xmlns:a16="http://schemas.microsoft.com/office/drawing/2014/main" id="{32D0295A-3934-B840-320A-3899C6F25F20}"/>
                  </a:ext>
                </a:extLst>
              </p:cNvPr>
              <p:cNvSpPr/>
              <p:nvPr/>
            </p:nvSpPr>
            <p:spPr>
              <a:xfrm>
                <a:off x="5275025" y="3060300"/>
                <a:ext cx="505375" cy="1880550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75222" extrusionOk="0">
                    <a:moveTo>
                      <a:pt x="17513" y="1"/>
                    </a:moveTo>
                    <a:cubicBezTo>
                      <a:pt x="17513" y="1"/>
                      <a:pt x="11775" y="668"/>
                      <a:pt x="0" y="5205"/>
                    </a:cubicBezTo>
                    <a:lnTo>
                      <a:pt x="267" y="75221"/>
                    </a:lnTo>
                    <a:lnTo>
                      <a:pt x="15178" y="66348"/>
                    </a:lnTo>
                    <a:cubicBezTo>
                      <a:pt x="15178" y="66348"/>
                      <a:pt x="18880" y="65081"/>
                      <a:pt x="19548" y="54573"/>
                    </a:cubicBezTo>
                    <a:cubicBezTo>
                      <a:pt x="20215" y="44032"/>
                      <a:pt x="17513" y="1"/>
                      <a:pt x="17513" y="1"/>
                    </a:cubicBezTo>
                    <a:close/>
                  </a:path>
                </a:pathLst>
              </a:custGeom>
              <a:solidFill>
                <a:srgbClr val="F8C0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6" name="Google Shape;3931;p33">
                <a:extLst>
                  <a:ext uri="{FF2B5EF4-FFF2-40B4-BE49-F238E27FC236}">
                    <a16:creationId xmlns:a16="http://schemas.microsoft.com/office/drawing/2014/main" id="{74EAC896-0F69-2DBF-3C8C-4EA100676D11}"/>
                  </a:ext>
                </a:extLst>
              </p:cNvPr>
              <p:cNvSpPr/>
              <p:nvPr/>
            </p:nvSpPr>
            <p:spPr>
              <a:xfrm>
                <a:off x="5279200" y="3060300"/>
                <a:ext cx="501200" cy="1881375"/>
              </a:xfrm>
              <a:custGeom>
                <a:avLst/>
                <a:gdLst/>
                <a:ahLst/>
                <a:cxnLst/>
                <a:rect l="l" t="t" r="r" b="b"/>
                <a:pathLst>
                  <a:path w="20048" h="75255" extrusionOk="0">
                    <a:moveTo>
                      <a:pt x="17312" y="1"/>
                    </a:moveTo>
                    <a:cubicBezTo>
                      <a:pt x="17312" y="1"/>
                      <a:pt x="17146" y="1"/>
                      <a:pt x="16812" y="68"/>
                    </a:cubicBezTo>
                    <a:cubicBezTo>
                      <a:pt x="17946" y="14912"/>
                      <a:pt x="18813" y="29822"/>
                      <a:pt x="16612" y="44933"/>
                    </a:cubicBezTo>
                    <a:cubicBezTo>
                      <a:pt x="15544" y="55207"/>
                      <a:pt x="7872" y="61245"/>
                      <a:pt x="0" y="66682"/>
                    </a:cubicBezTo>
                    <a:lnTo>
                      <a:pt x="33" y="75255"/>
                    </a:lnTo>
                    <a:lnTo>
                      <a:pt x="14977" y="66382"/>
                    </a:lnTo>
                    <a:cubicBezTo>
                      <a:pt x="14977" y="66382"/>
                      <a:pt x="18680" y="65114"/>
                      <a:pt x="19347" y="54607"/>
                    </a:cubicBezTo>
                    <a:cubicBezTo>
                      <a:pt x="20048" y="44032"/>
                      <a:pt x="17312" y="1"/>
                      <a:pt x="17312" y="1"/>
                    </a:cubicBezTo>
                    <a:close/>
                  </a:path>
                </a:pathLst>
              </a:custGeom>
              <a:solidFill>
                <a:srgbClr val="F8C0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7" name="Google Shape;3932;p33">
                <a:extLst>
                  <a:ext uri="{FF2B5EF4-FFF2-40B4-BE49-F238E27FC236}">
                    <a16:creationId xmlns:a16="http://schemas.microsoft.com/office/drawing/2014/main" id="{777BB32B-D4A1-89DF-384F-340E55E98209}"/>
                  </a:ext>
                </a:extLst>
              </p:cNvPr>
              <p:cNvSpPr/>
              <p:nvPr/>
            </p:nvSpPr>
            <p:spPr>
              <a:xfrm>
                <a:off x="5275025" y="3060300"/>
                <a:ext cx="505375" cy="1880550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75222" fill="none" extrusionOk="0">
                    <a:moveTo>
                      <a:pt x="267" y="75221"/>
                    </a:moveTo>
                    <a:lnTo>
                      <a:pt x="15178" y="66348"/>
                    </a:lnTo>
                    <a:cubicBezTo>
                      <a:pt x="15178" y="66348"/>
                      <a:pt x="18880" y="65081"/>
                      <a:pt x="19548" y="54573"/>
                    </a:cubicBezTo>
                    <a:cubicBezTo>
                      <a:pt x="20215" y="44032"/>
                      <a:pt x="17513" y="1"/>
                      <a:pt x="17513" y="1"/>
                    </a:cubicBezTo>
                    <a:cubicBezTo>
                      <a:pt x="17513" y="1"/>
                      <a:pt x="11775" y="668"/>
                      <a:pt x="0" y="520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8" name="Google Shape;3933;p33">
                <a:extLst>
                  <a:ext uri="{FF2B5EF4-FFF2-40B4-BE49-F238E27FC236}">
                    <a16:creationId xmlns:a16="http://schemas.microsoft.com/office/drawing/2014/main" id="{3EF5F889-86EF-E3FF-96AA-39BC49F1F520}"/>
                  </a:ext>
                </a:extLst>
              </p:cNvPr>
              <p:cNvSpPr/>
              <p:nvPr/>
            </p:nvSpPr>
            <p:spPr>
              <a:xfrm>
                <a:off x="4169225" y="3162825"/>
                <a:ext cx="1162525" cy="1787675"/>
              </a:xfrm>
              <a:custGeom>
                <a:avLst/>
                <a:gdLst/>
                <a:ahLst/>
                <a:cxnLst/>
                <a:rect l="l" t="t" r="r" b="b"/>
                <a:pathLst>
                  <a:path w="46501" h="71507" extrusionOk="0">
                    <a:moveTo>
                      <a:pt x="20601" y="1"/>
                    </a:moveTo>
                    <a:cubicBezTo>
                      <a:pt x="14199" y="1"/>
                      <a:pt x="7600" y="306"/>
                      <a:pt x="2369" y="1237"/>
                    </a:cubicBezTo>
                    <a:cubicBezTo>
                      <a:pt x="2369" y="1237"/>
                      <a:pt x="1" y="26722"/>
                      <a:pt x="1468" y="63015"/>
                    </a:cubicBezTo>
                    <a:cubicBezTo>
                      <a:pt x="1635" y="66984"/>
                      <a:pt x="4871" y="70153"/>
                      <a:pt x="8807" y="70487"/>
                    </a:cubicBezTo>
                    <a:cubicBezTo>
                      <a:pt x="17547" y="71281"/>
                      <a:pt x="25411" y="71506"/>
                      <a:pt x="31518" y="71506"/>
                    </a:cubicBezTo>
                    <a:cubicBezTo>
                      <a:pt x="39514" y="71506"/>
                      <a:pt x="44499" y="71120"/>
                      <a:pt x="44499" y="71120"/>
                    </a:cubicBezTo>
                    <a:cubicBezTo>
                      <a:pt x="44499" y="71120"/>
                      <a:pt x="45333" y="59912"/>
                      <a:pt x="45867" y="37897"/>
                    </a:cubicBezTo>
                    <a:cubicBezTo>
                      <a:pt x="46501" y="13412"/>
                      <a:pt x="44232" y="1104"/>
                      <a:pt x="44232" y="1104"/>
                    </a:cubicBezTo>
                    <a:cubicBezTo>
                      <a:pt x="44232" y="1104"/>
                      <a:pt x="32772" y="1"/>
                      <a:pt x="20601" y="1"/>
                    </a:cubicBezTo>
                    <a:close/>
                  </a:path>
                </a:pathLst>
              </a:custGeom>
              <a:solidFill>
                <a:srgbClr val="F8C0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9" name="Google Shape;3934;p33">
                <a:extLst>
                  <a:ext uri="{FF2B5EF4-FFF2-40B4-BE49-F238E27FC236}">
                    <a16:creationId xmlns:a16="http://schemas.microsoft.com/office/drawing/2014/main" id="{1120A6A9-4350-4D0F-4F00-4994DBEE361E}"/>
                  </a:ext>
                </a:extLst>
              </p:cNvPr>
              <p:cNvSpPr/>
              <p:nvPr/>
            </p:nvSpPr>
            <p:spPr>
              <a:xfrm>
                <a:off x="4169225" y="3126200"/>
                <a:ext cx="1162525" cy="1844675"/>
              </a:xfrm>
              <a:custGeom>
                <a:avLst/>
                <a:gdLst/>
                <a:ahLst/>
                <a:cxnLst/>
                <a:rect l="l" t="t" r="r" b="b"/>
                <a:pathLst>
                  <a:path w="46501" h="73787" fill="none" extrusionOk="0">
                    <a:moveTo>
                      <a:pt x="44499" y="72585"/>
                    </a:moveTo>
                    <a:cubicBezTo>
                      <a:pt x="44499" y="72585"/>
                      <a:pt x="45333" y="61377"/>
                      <a:pt x="45867" y="39362"/>
                    </a:cubicBezTo>
                    <a:cubicBezTo>
                      <a:pt x="46501" y="14877"/>
                      <a:pt x="44232" y="2569"/>
                      <a:pt x="44232" y="2569"/>
                    </a:cubicBezTo>
                    <a:cubicBezTo>
                      <a:pt x="44232" y="2569"/>
                      <a:pt x="17547" y="0"/>
                      <a:pt x="2369" y="2702"/>
                    </a:cubicBezTo>
                    <a:cubicBezTo>
                      <a:pt x="2369" y="2702"/>
                      <a:pt x="1" y="28187"/>
                      <a:pt x="1468" y="64480"/>
                    </a:cubicBezTo>
                    <a:cubicBezTo>
                      <a:pt x="1635" y="68449"/>
                      <a:pt x="4871" y="71618"/>
                      <a:pt x="8807" y="71952"/>
                    </a:cubicBezTo>
                    <a:cubicBezTo>
                      <a:pt x="28988" y="73786"/>
                      <a:pt x="44499" y="72585"/>
                      <a:pt x="44499" y="7258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" name="Google Shape;3935;p33">
                <a:extLst>
                  <a:ext uri="{FF2B5EF4-FFF2-40B4-BE49-F238E27FC236}">
                    <a16:creationId xmlns:a16="http://schemas.microsoft.com/office/drawing/2014/main" id="{7E5A95C2-0596-7A3E-75A8-8CB8D1A61212}"/>
                  </a:ext>
                </a:extLst>
              </p:cNvPr>
              <p:cNvSpPr/>
              <p:nvPr/>
            </p:nvSpPr>
            <p:spPr>
              <a:xfrm>
                <a:off x="4228450" y="3026125"/>
                <a:ext cx="14635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8542" h="7540" extrusionOk="0">
                    <a:moveTo>
                      <a:pt x="21615" y="0"/>
                    </a:moveTo>
                    <a:lnTo>
                      <a:pt x="0" y="6705"/>
                    </a:lnTo>
                    <a:lnTo>
                      <a:pt x="42297" y="7539"/>
                    </a:lnTo>
                    <a:lnTo>
                      <a:pt x="58542" y="1335"/>
                    </a:lnTo>
                    <a:cubicBezTo>
                      <a:pt x="45533" y="534"/>
                      <a:pt x="35058" y="0"/>
                      <a:pt x="21615" y="0"/>
                    </a:cubicBezTo>
                    <a:close/>
                  </a:path>
                </a:pathLst>
              </a:custGeom>
              <a:solidFill>
                <a:srgbClr val="EFB0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" name="Google Shape;3936;p33">
                <a:extLst>
                  <a:ext uri="{FF2B5EF4-FFF2-40B4-BE49-F238E27FC236}">
                    <a16:creationId xmlns:a16="http://schemas.microsoft.com/office/drawing/2014/main" id="{92E8E80D-2B00-B64B-EE28-E5032479928F}"/>
                  </a:ext>
                </a:extLst>
              </p:cNvPr>
              <p:cNvSpPr/>
              <p:nvPr/>
            </p:nvSpPr>
            <p:spPr>
              <a:xfrm>
                <a:off x="4228450" y="3026125"/>
                <a:ext cx="14635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8542" h="7540" fill="none" extrusionOk="0">
                    <a:moveTo>
                      <a:pt x="0" y="6705"/>
                    </a:moveTo>
                    <a:lnTo>
                      <a:pt x="21615" y="0"/>
                    </a:lnTo>
                    <a:cubicBezTo>
                      <a:pt x="35058" y="0"/>
                      <a:pt x="45533" y="534"/>
                      <a:pt x="58542" y="1335"/>
                    </a:cubicBezTo>
                    <a:lnTo>
                      <a:pt x="42297" y="7539"/>
                    </a:ln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" name="Google Shape;3937;p33">
                <a:extLst>
                  <a:ext uri="{FF2B5EF4-FFF2-40B4-BE49-F238E27FC236}">
                    <a16:creationId xmlns:a16="http://schemas.microsoft.com/office/drawing/2014/main" id="{705BF9AF-EF19-21D5-802C-D7491CB75DD5}"/>
                  </a:ext>
                </a:extLst>
              </p:cNvPr>
              <p:cNvSpPr/>
              <p:nvPr/>
            </p:nvSpPr>
            <p:spPr>
              <a:xfrm>
                <a:off x="5284200" y="3060300"/>
                <a:ext cx="427825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0976" fill="none" extrusionOk="0">
                    <a:moveTo>
                      <a:pt x="0" y="6172"/>
                    </a:moveTo>
                    <a:cubicBezTo>
                      <a:pt x="0" y="6172"/>
                      <a:pt x="9307" y="10675"/>
                      <a:pt x="12075" y="10975"/>
                    </a:cubicBezTo>
                    <a:cubicBezTo>
                      <a:pt x="12075" y="10975"/>
                      <a:pt x="15344" y="8640"/>
                      <a:pt x="17112" y="34"/>
                    </a:cubicBezTo>
                    <a:cubicBezTo>
                      <a:pt x="17112" y="34"/>
                      <a:pt x="16812" y="34"/>
                      <a:pt x="16278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" name="Google Shape;3938;p33">
                <a:extLst>
                  <a:ext uri="{FF2B5EF4-FFF2-40B4-BE49-F238E27FC236}">
                    <a16:creationId xmlns:a16="http://schemas.microsoft.com/office/drawing/2014/main" id="{876F9343-FB5B-985A-6A0F-7303596DF806}"/>
                  </a:ext>
                </a:extLst>
              </p:cNvPr>
              <p:cNvSpPr/>
              <p:nvPr/>
            </p:nvSpPr>
            <p:spPr>
              <a:xfrm>
                <a:off x="4942275" y="4626150"/>
                <a:ext cx="278575" cy="264900"/>
              </a:xfrm>
              <a:custGeom>
                <a:avLst/>
                <a:gdLst/>
                <a:ahLst/>
                <a:cxnLst/>
                <a:rect l="l" t="t" r="r" b="b"/>
                <a:pathLst>
                  <a:path w="11143" h="10596" extrusionOk="0">
                    <a:moveTo>
                      <a:pt x="4307" y="0"/>
                    </a:moveTo>
                    <a:cubicBezTo>
                      <a:pt x="4074" y="0"/>
                      <a:pt x="3837" y="36"/>
                      <a:pt x="3603" y="112"/>
                    </a:cubicBezTo>
                    <a:cubicBezTo>
                      <a:pt x="2302" y="546"/>
                      <a:pt x="1635" y="1913"/>
                      <a:pt x="2069" y="3247"/>
                    </a:cubicBezTo>
                    <a:cubicBezTo>
                      <a:pt x="2102" y="3381"/>
                      <a:pt x="2136" y="3481"/>
                      <a:pt x="2236" y="3614"/>
                    </a:cubicBezTo>
                    <a:cubicBezTo>
                      <a:pt x="935" y="3815"/>
                      <a:pt x="1" y="4982"/>
                      <a:pt x="134" y="6250"/>
                    </a:cubicBezTo>
                    <a:cubicBezTo>
                      <a:pt x="258" y="7483"/>
                      <a:pt x="1322" y="8403"/>
                      <a:pt x="2589" y="8403"/>
                    </a:cubicBezTo>
                    <a:cubicBezTo>
                      <a:pt x="2692" y="8403"/>
                      <a:pt x="2797" y="8397"/>
                      <a:pt x="2903" y="8384"/>
                    </a:cubicBezTo>
                    <a:cubicBezTo>
                      <a:pt x="3003" y="8384"/>
                      <a:pt x="3103" y="8318"/>
                      <a:pt x="3236" y="8318"/>
                    </a:cubicBezTo>
                    <a:cubicBezTo>
                      <a:pt x="3303" y="9318"/>
                      <a:pt x="3937" y="10219"/>
                      <a:pt x="4938" y="10486"/>
                    </a:cubicBezTo>
                    <a:cubicBezTo>
                      <a:pt x="5161" y="10560"/>
                      <a:pt x="5388" y="10596"/>
                      <a:pt x="5613" y="10596"/>
                    </a:cubicBezTo>
                    <a:cubicBezTo>
                      <a:pt x="6594" y="10596"/>
                      <a:pt x="7526" y="9923"/>
                      <a:pt x="7906" y="8918"/>
                    </a:cubicBezTo>
                    <a:cubicBezTo>
                      <a:pt x="8125" y="8976"/>
                      <a:pt x="8345" y="9004"/>
                      <a:pt x="8561" y="9004"/>
                    </a:cubicBezTo>
                    <a:cubicBezTo>
                      <a:pt x="9597" y="9004"/>
                      <a:pt x="10550" y="8366"/>
                      <a:pt x="10909" y="7317"/>
                    </a:cubicBezTo>
                    <a:cubicBezTo>
                      <a:pt x="11142" y="6416"/>
                      <a:pt x="10775" y="5316"/>
                      <a:pt x="9941" y="4715"/>
                    </a:cubicBezTo>
                    <a:cubicBezTo>
                      <a:pt x="10742" y="3581"/>
                      <a:pt x="10508" y="2047"/>
                      <a:pt x="9474" y="1246"/>
                    </a:cubicBezTo>
                    <a:cubicBezTo>
                      <a:pt x="9056" y="936"/>
                      <a:pt x="8559" y="785"/>
                      <a:pt x="8062" y="785"/>
                    </a:cubicBezTo>
                    <a:cubicBezTo>
                      <a:pt x="7490" y="785"/>
                      <a:pt x="6919" y="986"/>
                      <a:pt x="6472" y="1379"/>
                    </a:cubicBezTo>
                    <a:cubicBezTo>
                      <a:pt x="6048" y="532"/>
                      <a:pt x="5205" y="0"/>
                      <a:pt x="4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" name="Google Shape;3939;p33">
                <a:extLst>
                  <a:ext uri="{FF2B5EF4-FFF2-40B4-BE49-F238E27FC236}">
                    <a16:creationId xmlns:a16="http://schemas.microsoft.com/office/drawing/2014/main" id="{3B16E116-03E2-53F7-14D7-DF3CE4690B87}"/>
                  </a:ext>
                </a:extLst>
              </p:cNvPr>
              <p:cNvSpPr/>
              <p:nvPr/>
            </p:nvSpPr>
            <p:spPr>
              <a:xfrm>
                <a:off x="5049850" y="4724825"/>
                <a:ext cx="625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336" extrusionOk="0">
                    <a:moveTo>
                      <a:pt x="1268" y="1"/>
                    </a:moveTo>
                    <a:cubicBezTo>
                      <a:pt x="535" y="1"/>
                      <a:pt x="1" y="501"/>
                      <a:pt x="1" y="1168"/>
                    </a:cubicBezTo>
                    <a:cubicBezTo>
                      <a:pt x="1" y="1802"/>
                      <a:pt x="601" y="2336"/>
                      <a:pt x="1268" y="2336"/>
                    </a:cubicBezTo>
                    <a:cubicBezTo>
                      <a:pt x="1969" y="2336"/>
                      <a:pt x="2503" y="1836"/>
                      <a:pt x="2503" y="1168"/>
                    </a:cubicBezTo>
                    <a:cubicBezTo>
                      <a:pt x="2503" y="501"/>
                      <a:pt x="1969" y="1"/>
                      <a:pt x="1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" name="Google Shape;3940;p33">
                <a:extLst>
                  <a:ext uri="{FF2B5EF4-FFF2-40B4-BE49-F238E27FC236}">
                    <a16:creationId xmlns:a16="http://schemas.microsoft.com/office/drawing/2014/main" id="{CC8211DA-9154-C67A-25BB-B4EA1C614AFE}"/>
                  </a:ext>
                </a:extLst>
              </p:cNvPr>
              <p:cNvSpPr/>
              <p:nvPr/>
            </p:nvSpPr>
            <p:spPr>
              <a:xfrm>
                <a:off x="4343525" y="4563600"/>
                <a:ext cx="277725" cy="26490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10596" extrusionOk="0">
                    <a:moveTo>
                      <a:pt x="4274" y="0"/>
                    </a:moveTo>
                    <a:cubicBezTo>
                      <a:pt x="4040" y="0"/>
                      <a:pt x="3804" y="36"/>
                      <a:pt x="3570" y="112"/>
                    </a:cubicBezTo>
                    <a:cubicBezTo>
                      <a:pt x="2269" y="546"/>
                      <a:pt x="1601" y="1913"/>
                      <a:pt x="2035" y="3248"/>
                    </a:cubicBezTo>
                    <a:cubicBezTo>
                      <a:pt x="2068" y="3381"/>
                      <a:pt x="2102" y="3481"/>
                      <a:pt x="2202" y="3615"/>
                    </a:cubicBezTo>
                    <a:cubicBezTo>
                      <a:pt x="901" y="3815"/>
                      <a:pt x="0" y="4982"/>
                      <a:pt x="100" y="6250"/>
                    </a:cubicBezTo>
                    <a:cubicBezTo>
                      <a:pt x="224" y="7483"/>
                      <a:pt x="1317" y="8403"/>
                      <a:pt x="2562" y="8403"/>
                    </a:cubicBezTo>
                    <a:cubicBezTo>
                      <a:pt x="2663" y="8403"/>
                      <a:pt x="2766" y="8397"/>
                      <a:pt x="2869" y="8385"/>
                    </a:cubicBezTo>
                    <a:cubicBezTo>
                      <a:pt x="3002" y="8385"/>
                      <a:pt x="3069" y="8318"/>
                      <a:pt x="3203" y="8318"/>
                    </a:cubicBezTo>
                    <a:cubicBezTo>
                      <a:pt x="3269" y="9319"/>
                      <a:pt x="3903" y="10219"/>
                      <a:pt x="4904" y="10486"/>
                    </a:cubicBezTo>
                    <a:cubicBezTo>
                      <a:pt x="5127" y="10561"/>
                      <a:pt x="5354" y="10596"/>
                      <a:pt x="5579" y="10596"/>
                    </a:cubicBezTo>
                    <a:cubicBezTo>
                      <a:pt x="6560" y="10596"/>
                      <a:pt x="7493" y="9923"/>
                      <a:pt x="7873" y="8918"/>
                    </a:cubicBezTo>
                    <a:cubicBezTo>
                      <a:pt x="8097" y="8976"/>
                      <a:pt x="8321" y="9004"/>
                      <a:pt x="8539" y="9004"/>
                    </a:cubicBezTo>
                    <a:cubicBezTo>
                      <a:pt x="9586" y="9004"/>
                      <a:pt x="10516" y="8366"/>
                      <a:pt x="10875" y="7317"/>
                    </a:cubicBezTo>
                    <a:cubicBezTo>
                      <a:pt x="11108" y="6417"/>
                      <a:pt x="10741" y="5316"/>
                      <a:pt x="9907" y="4715"/>
                    </a:cubicBezTo>
                    <a:cubicBezTo>
                      <a:pt x="10708" y="3581"/>
                      <a:pt x="10474" y="2047"/>
                      <a:pt x="9440" y="1246"/>
                    </a:cubicBezTo>
                    <a:cubicBezTo>
                      <a:pt x="9022" y="936"/>
                      <a:pt x="8525" y="785"/>
                      <a:pt x="8029" y="785"/>
                    </a:cubicBezTo>
                    <a:cubicBezTo>
                      <a:pt x="7456" y="785"/>
                      <a:pt x="6885" y="987"/>
                      <a:pt x="6438" y="1380"/>
                    </a:cubicBezTo>
                    <a:cubicBezTo>
                      <a:pt x="6015" y="532"/>
                      <a:pt x="5171" y="0"/>
                      <a:pt x="4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" name="Google Shape;3941;p33">
                <a:extLst>
                  <a:ext uri="{FF2B5EF4-FFF2-40B4-BE49-F238E27FC236}">
                    <a16:creationId xmlns:a16="http://schemas.microsoft.com/office/drawing/2014/main" id="{21F7AABA-45A2-7D9B-A112-1C6D7F9503D7}"/>
                  </a:ext>
                </a:extLst>
              </p:cNvPr>
              <p:cNvSpPr/>
              <p:nvPr/>
            </p:nvSpPr>
            <p:spPr>
              <a:xfrm>
                <a:off x="4450275" y="4662300"/>
                <a:ext cx="6255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36" extrusionOk="0">
                    <a:moveTo>
                      <a:pt x="1268" y="0"/>
                    </a:moveTo>
                    <a:cubicBezTo>
                      <a:pt x="567" y="0"/>
                      <a:pt x="0" y="534"/>
                      <a:pt x="0" y="1168"/>
                    </a:cubicBezTo>
                    <a:cubicBezTo>
                      <a:pt x="0" y="1801"/>
                      <a:pt x="567" y="2335"/>
                      <a:pt x="1268" y="2335"/>
                    </a:cubicBezTo>
                    <a:cubicBezTo>
                      <a:pt x="1935" y="2335"/>
                      <a:pt x="2502" y="1801"/>
                      <a:pt x="2502" y="1168"/>
                    </a:cubicBezTo>
                    <a:cubicBezTo>
                      <a:pt x="2502" y="534"/>
                      <a:pt x="1935" y="0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7" name="Google Shape;3942;p33">
                <a:extLst>
                  <a:ext uri="{FF2B5EF4-FFF2-40B4-BE49-F238E27FC236}">
                    <a16:creationId xmlns:a16="http://schemas.microsoft.com/office/drawing/2014/main" id="{667A3E24-E18F-9BEF-0A70-5EA20D78E4A0}"/>
                  </a:ext>
                </a:extLst>
              </p:cNvPr>
              <p:cNvSpPr/>
              <p:nvPr/>
            </p:nvSpPr>
            <p:spPr>
              <a:xfrm>
                <a:off x="4988150" y="3869975"/>
                <a:ext cx="276875" cy="257825"/>
              </a:xfrm>
              <a:custGeom>
                <a:avLst/>
                <a:gdLst/>
                <a:ahLst/>
                <a:cxnLst/>
                <a:rect l="l" t="t" r="r" b="b"/>
                <a:pathLst>
                  <a:path w="11075" h="10313" extrusionOk="0">
                    <a:moveTo>
                      <a:pt x="7045" y="0"/>
                    </a:moveTo>
                    <a:cubicBezTo>
                      <a:pt x="6186" y="0"/>
                      <a:pt x="5385" y="467"/>
                      <a:pt x="4937" y="1205"/>
                    </a:cubicBezTo>
                    <a:cubicBezTo>
                      <a:pt x="4438" y="742"/>
                      <a:pt x="3816" y="506"/>
                      <a:pt x="3202" y="506"/>
                    </a:cubicBezTo>
                    <a:cubicBezTo>
                      <a:pt x="2707" y="506"/>
                      <a:pt x="2218" y="659"/>
                      <a:pt x="1802" y="971"/>
                    </a:cubicBezTo>
                    <a:cubicBezTo>
                      <a:pt x="701" y="1772"/>
                      <a:pt x="567" y="3306"/>
                      <a:pt x="1401" y="4440"/>
                    </a:cubicBezTo>
                    <a:cubicBezTo>
                      <a:pt x="1468" y="4540"/>
                      <a:pt x="1535" y="4640"/>
                      <a:pt x="1635" y="4707"/>
                    </a:cubicBezTo>
                    <a:cubicBezTo>
                      <a:pt x="501" y="5341"/>
                      <a:pt x="0" y="6775"/>
                      <a:pt x="567" y="7876"/>
                    </a:cubicBezTo>
                    <a:cubicBezTo>
                      <a:pt x="967" y="8747"/>
                      <a:pt x="1815" y="9252"/>
                      <a:pt x="2713" y="9252"/>
                    </a:cubicBezTo>
                    <a:cubicBezTo>
                      <a:pt x="3089" y="9252"/>
                      <a:pt x="3473" y="9164"/>
                      <a:pt x="3836" y="8977"/>
                    </a:cubicBezTo>
                    <a:cubicBezTo>
                      <a:pt x="3937" y="8944"/>
                      <a:pt x="4037" y="8843"/>
                      <a:pt x="4137" y="8810"/>
                    </a:cubicBezTo>
                    <a:cubicBezTo>
                      <a:pt x="4527" y="9688"/>
                      <a:pt x="5424" y="10312"/>
                      <a:pt x="6396" y="10312"/>
                    </a:cubicBezTo>
                    <a:cubicBezTo>
                      <a:pt x="6421" y="10312"/>
                      <a:pt x="6446" y="10312"/>
                      <a:pt x="6472" y="10311"/>
                    </a:cubicBezTo>
                    <a:cubicBezTo>
                      <a:pt x="7773" y="10211"/>
                      <a:pt x="8707" y="9144"/>
                      <a:pt x="8707" y="7843"/>
                    </a:cubicBezTo>
                    <a:cubicBezTo>
                      <a:pt x="10041" y="7709"/>
                      <a:pt x="11075" y="6642"/>
                      <a:pt x="11008" y="5341"/>
                    </a:cubicBezTo>
                    <a:cubicBezTo>
                      <a:pt x="11008" y="4340"/>
                      <a:pt x="10308" y="3473"/>
                      <a:pt x="9307" y="3173"/>
                    </a:cubicBezTo>
                    <a:cubicBezTo>
                      <a:pt x="9674" y="1838"/>
                      <a:pt x="8973" y="471"/>
                      <a:pt x="7739" y="104"/>
                    </a:cubicBezTo>
                    <a:cubicBezTo>
                      <a:pt x="7507" y="34"/>
                      <a:pt x="7274" y="0"/>
                      <a:pt x="7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8" name="Google Shape;3943;p33">
                <a:extLst>
                  <a:ext uri="{FF2B5EF4-FFF2-40B4-BE49-F238E27FC236}">
                    <a16:creationId xmlns:a16="http://schemas.microsoft.com/office/drawing/2014/main" id="{309FB7E0-AB0F-0A8E-64BE-C88EAB7CDC04}"/>
                  </a:ext>
                </a:extLst>
              </p:cNvPr>
              <p:cNvSpPr/>
              <p:nvPr/>
            </p:nvSpPr>
            <p:spPr>
              <a:xfrm>
                <a:off x="5086550" y="3964500"/>
                <a:ext cx="700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40" extrusionOk="0">
                    <a:moveTo>
                      <a:pt x="1399" y="0"/>
                    </a:moveTo>
                    <a:cubicBezTo>
                      <a:pt x="1268" y="0"/>
                      <a:pt x="1134" y="19"/>
                      <a:pt x="1001" y="59"/>
                    </a:cubicBezTo>
                    <a:cubicBezTo>
                      <a:pt x="334" y="259"/>
                      <a:pt x="1" y="926"/>
                      <a:pt x="201" y="1560"/>
                    </a:cubicBezTo>
                    <a:cubicBezTo>
                      <a:pt x="407" y="2049"/>
                      <a:pt x="851" y="2339"/>
                      <a:pt x="1349" y="2339"/>
                    </a:cubicBezTo>
                    <a:cubicBezTo>
                      <a:pt x="1497" y="2339"/>
                      <a:pt x="1649" y="2314"/>
                      <a:pt x="1802" y="2260"/>
                    </a:cubicBezTo>
                    <a:cubicBezTo>
                      <a:pt x="2469" y="2060"/>
                      <a:pt x="2803" y="1393"/>
                      <a:pt x="2569" y="759"/>
                    </a:cubicBezTo>
                    <a:cubicBezTo>
                      <a:pt x="2409" y="305"/>
                      <a:pt x="1927" y="0"/>
                      <a:pt x="1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3" name="Google Shape;3944;p33">
                <a:extLst>
                  <a:ext uri="{FF2B5EF4-FFF2-40B4-BE49-F238E27FC236}">
                    <a16:creationId xmlns:a16="http://schemas.microsoft.com/office/drawing/2014/main" id="{D85D379C-5ACF-E184-7025-E2BDBC91ACF9}"/>
                  </a:ext>
                </a:extLst>
              </p:cNvPr>
              <p:cNvSpPr/>
              <p:nvPr/>
            </p:nvSpPr>
            <p:spPr>
              <a:xfrm>
                <a:off x="5454325" y="3528550"/>
                <a:ext cx="1993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7973" h="7620" extrusionOk="0">
                    <a:moveTo>
                      <a:pt x="3943" y="0"/>
                    </a:moveTo>
                    <a:cubicBezTo>
                      <a:pt x="3810" y="0"/>
                      <a:pt x="3673" y="17"/>
                      <a:pt x="3536" y="51"/>
                    </a:cubicBezTo>
                    <a:cubicBezTo>
                      <a:pt x="2802" y="285"/>
                      <a:pt x="2302" y="985"/>
                      <a:pt x="2302" y="1786"/>
                    </a:cubicBezTo>
                    <a:cubicBezTo>
                      <a:pt x="2176" y="1760"/>
                      <a:pt x="2050" y="1748"/>
                      <a:pt x="1926" y="1748"/>
                    </a:cubicBezTo>
                    <a:cubicBezTo>
                      <a:pt x="1228" y="1748"/>
                      <a:pt x="588" y="2135"/>
                      <a:pt x="334" y="2786"/>
                    </a:cubicBezTo>
                    <a:cubicBezTo>
                      <a:pt x="0" y="3654"/>
                      <a:pt x="434" y="4654"/>
                      <a:pt x="1334" y="4988"/>
                    </a:cubicBezTo>
                    <a:cubicBezTo>
                      <a:pt x="1434" y="5021"/>
                      <a:pt x="1501" y="5021"/>
                      <a:pt x="1601" y="5088"/>
                    </a:cubicBezTo>
                    <a:cubicBezTo>
                      <a:pt x="1134" y="5855"/>
                      <a:pt x="1334" y="6856"/>
                      <a:pt x="2102" y="7356"/>
                    </a:cubicBezTo>
                    <a:cubicBezTo>
                      <a:pt x="2374" y="7534"/>
                      <a:pt x="2685" y="7619"/>
                      <a:pt x="2996" y="7619"/>
                    </a:cubicBezTo>
                    <a:cubicBezTo>
                      <a:pt x="3560" y="7619"/>
                      <a:pt x="4126" y="7339"/>
                      <a:pt x="4470" y="6823"/>
                    </a:cubicBezTo>
                    <a:cubicBezTo>
                      <a:pt x="4503" y="6756"/>
                      <a:pt x="4537" y="6689"/>
                      <a:pt x="4603" y="6622"/>
                    </a:cubicBezTo>
                    <a:cubicBezTo>
                      <a:pt x="4904" y="6835"/>
                      <a:pt x="5260" y="6953"/>
                      <a:pt x="5619" y="6953"/>
                    </a:cubicBezTo>
                    <a:cubicBezTo>
                      <a:pt x="5937" y="6953"/>
                      <a:pt x="6256" y="6860"/>
                      <a:pt x="6538" y="6656"/>
                    </a:cubicBezTo>
                    <a:cubicBezTo>
                      <a:pt x="7305" y="6155"/>
                      <a:pt x="7472" y="5121"/>
                      <a:pt x="7005" y="4354"/>
                    </a:cubicBezTo>
                    <a:cubicBezTo>
                      <a:pt x="7772" y="3820"/>
                      <a:pt x="7972" y="2786"/>
                      <a:pt x="7472" y="2019"/>
                    </a:cubicBezTo>
                    <a:cubicBezTo>
                      <a:pt x="7177" y="1537"/>
                      <a:pt x="6624" y="1270"/>
                      <a:pt x="6055" y="1270"/>
                    </a:cubicBezTo>
                    <a:cubicBezTo>
                      <a:pt x="5916" y="1270"/>
                      <a:pt x="5775" y="1286"/>
                      <a:pt x="5637" y="1319"/>
                    </a:cubicBezTo>
                    <a:cubicBezTo>
                      <a:pt x="5410" y="550"/>
                      <a:pt x="4721" y="0"/>
                      <a:pt x="3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4" name="Google Shape;3945;p33">
                <a:extLst>
                  <a:ext uri="{FF2B5EF4-FFF2-40B4-BE49-F238E27FC236}">
                    <a16:creationId xmlns:a16="http://schemas.microsoft.com/office/drawing/2014/main" id="{69955982-BF8D-2298-F2CF-D880F36F555F}"/>
                  </a:ext>
                </a:extLst>
              </p:cNvPr>
              <p:cNvSpPr/>
              <p:nvPr/>
            </p:nvSpPr>
            <p:spPr>
              <a:xfrm>
                <a:off x="5528525" y="3604150"/>
                <a:ext cx="467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717" extrusionOk="0">
                    <a:moveTo>
                      <a:pt x="1020" y="0"/>
                    </a:moveTo>
                    <a:cubicBezTo>
                      <a:pt x="766" y="0"/>
                      <a:pt x="498" y="112"/>
                      <a:pt x="301" y="329"/>
                    </a:cubicBezTo>
                    <a:cubicBezTo>
                      <a:pt x="1" y="696"/>
                      <a:pt x="34" y="1263"/>
                      <a:pt x="368" y="1530"/>
                    </a:cubicBezTo>
                    <a:cubicBezTo>
                      <a:pt x="521" y="1655"/>
                      <a:pt x="709" y="1717"/>
                      <a:pt x="895" y="1717"/>
                    </a:cubicBezTo>
                    <a:cubicBezTo>
                      <a:pt x="1155" y="1717"/>
                      <a:pt x="1413" y="1597"/>
                      <a:pt x="1569" y="1364"/>
                    </a:cubicBezTo>
                    <a:cubicBezTo>
                      <a:pt x="1869" y="997"/>
                      <a:pt x="1835" y="463"/>
                      <a:pt x="1502" y="163"/>
                    </a:cubicBezTo>
                    <a:cubicBezTo>
                      <a:pt x="1366" y="54"/>
                      <a:pt x="1196" y="0"/>
                      <a:pt x="10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5" name="Google Shape;3946;p33">
                <a:extLst>
                  <a:ext uri="{FF2B5EF4-FFF2-40B4-BE49-F238E27FC236}">
                    <a16:creationId xmlns:a16="http://schemas.microsoft.com/office/drawing/2014/main" id="{EB8550F7-8878-5436-70E9-0035A6814D54}"/>
                  </a:ext>
                </a:extLst>
              </p:cNvPr>
              <p:cNvSpPr/>
              <p:nvPr/>
            </p:nvSpPr>
            <p:spPr>
              <a:xfrm>
                <a:off x="4231775" y="4101800"/>
                <a:ext cx="276050" cy="25867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0347" extrusionOk="0">
                    <a:moveTo>
                      <a:pt x="7018" y="1"/>
                    </a:moveTo>
                    <a:cubicBezTo>
                      <a:pt x="6166" y="1"/>
                      <a:pt x="5379" y="474"/>
                      <a:pt x="4904" y="1238"/>
                    </a:cubicBezTo>
                    <a:cubicBezTo>
                      <a:pt x="4420" y="773"/>
                      <a:pt x="3790" y="526"/>
                      <a:pt x="3172" y="526"/>
                    </a:cubicBezTo>
                    <a:cubicBezTo>
                      <a:pt x="2682" y="526"/>
                      <a:pt x="2200" y="681"/>
                      <a:pt x="1802" y="1005"/>
                    </a:cubicBezTo>
                    <a:cubicBezTo>
                      <a:pt x="701" y="1772"/>
                      <a:pt x="534" y="3340"/>
                      <a:pt x="1368" y="4441"/>
                    </a:cubicBezTo>
                    <a:cubicBezTo>
                      <a:pt x="1468" y="4574"/>
                      <a:pt x="1535" y="4674"/>
                      <a:pt x="1635" y="4741"/>
                    </a:cubicBezTo>
                    <a:cubicBezTo>
                      <a:pt x="501" y="5375"/>
                      <a:pt x="0" y="6776"/>
                      <a:pt x="534" y="7910"/>
                    </a:cubicBezTo>
                    <a:cubicBezTo>
                      <a:pt x="962" y="8765"/>
                      <a:pt x="1812" y="9265"/>
                      <a:pt x="2725" y="9265"/>
                    </a:cubicBezTo>
                    <a:cubicBezTo>
                      <a:pt x="3093" y="9265"/>
                      <a:pt x="3472" y="9183"/>
                      <a:pt x="3837" y="9011"/>
                    </a:cubicBezTo>
                    <a:cubicBezTo>
                      <a:pt x="3903" y="8944"/>
                      <a:pt x="4037" y="8877"/>
                      <a:pt x="4103" y="8844"/>
                    </a:cubicBezTo>
                    <a:cubicBezTo>
                      <a:pt x="4526" y="9722"/>
                      <a:pt x="5393" y="10346"/>
                      <a:pt x="6394" y="10346"/>
                    </a:cubicBezTo>
                    <a:cubicBezTo>
                      <a:pt x="6420" y="10346"/>
                      <a:pt x="6446" y="10346"/>
                      <a:pt x="6472" y="10345"/>
                    </a:cubicBezTo>
                    <a:cubicBezTo>
                      <a:pt x="7739" y="10245"/>
                      <a:pt x="8707" y="9177"/>
                      <a:pt x="8707" y="7876"/>
                    </a:cubicBezTo>
                    <a:cubicBezTo>
                      <a:pt x="10041" y="7743"/>
                      <a:pt x="11042" y="6676"/>
                      <a:pt x="11008" y="5375"/>
                    </a:cubicBezTo>
                    <a:cubicBezTo>
                      <a:pt x="11008" y="4374"/>
                      <a:pt x="10308" y="3507"/>
                      <a:pt x="9307" y="3206"/>
                    </a:cubicBezTo>
                    <a:cubicBezTo>
                      <a:pt x="9674" y="1872"/>
                      <a:pt x="8974" y="504"/>
                      <a:pt x="7706" y="104"/>
                    </a:cubicBezTo>
                    <a:cubicBezTo>
                      <a:pt x="7475" y="34"/>
                      <a:pt x="7244" y="1"/>
                      <a:pt x="7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6" name="Google Shape;3947;p33">
                <a:extLst>
                  <a:ext uri="{FF2B5EF4-FFF2-40B4-BE49-F238E27FC236}">
                    <a16:creationId xmlns:a16="http://schemas.microsoft.com/office/drawing/2014/main" id="{10E84ED6-EDBF-9958-52A6-CEDC6332B915}"/>
                  </a:ext>
                </a:extLst>
              </p:cNvPr>
              <p:cNvSpPr/>
              <p:nvPr/>
            </p:nvSpPr>
            <p:spPr>
              <a:xfrm>
                <a:off x="4329350" y="4197175"/>
                <a:ext cx="7007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26" extrusionOk="0">
                    <a:moveTo>
                      <a:pt x="1402" y="0"/>
                    </a:moveTo>
                    <a:cubicBezTo>
                      <a:pt x="1269" y="0"/>
                      <a:pt x="1133" y="19"/>
                      <a:pt x="1001" y="59"/>
                    </a:cubicBezTo>
                    <a:cubicBezTo>
                      <a:pt x="334" y="259"/>
                      <a:pt x="0" y="926"/>
                      <a:pt x="234" y="1560"/>
                    </a:cubicBezTo>
                    <a:cubicBezTo>
                      <a:pt x="416" y="2054"/>
                      <a:pt x="862" y="2325"/>
                      <a:pt x="1367" y="2325"/>
                    </a:cubicBezTo>
                    <a:cubicBezTo>
                      <a:pt x="1509" y="2325"/>
                      <a:pt x="1655" y="2304"/>
                      <a:pt x="1802" y="2260"/>
                    </a:cubicBezTo>
                    <a:cubicBezTo>
                      <a:pt x="2469" y="2060"/>
                      <a:pt x="2802" y="1393"/>
                      <a:pt x="2602" y="759"/>
                    </a:cubicBezTo>
                    <a:cubicBezTo>
                      <a:pt x="2442" y="305"/>
                      <a:pt x="1939" y="0"/>
                      <a:pt x="1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7" name="Google Shape;3948;p33">
                <a:extLst>
                  <a:ext uri="{FF2B5EF4-FFF2-40B4-BE49-F238E27FC236}">
                    <a16:creationId xmlns:a16="http://schemas.microsoft.com/office/drawing/2014/main" id="{726C4A87-3B35-1460-463F-3B32CA1D5B58}"/>
                  </a:ext>
                </a:extLst>
              </p:cNvPr>
              <p:cNvSpPr/>
              <p:nvPr/>
            </p:nvSpPr>
            <p:spPr>
              <a:xfrm>
                <a:off x="4516975" y="3699850"/>
                <a:ext cx="276900" cy="257825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10313" extrusionOk="0">
                    <a:moveTo>
                      <a:pt x="7048" y="1"/>
                    </a:moveTo>
                    <a:cubicBezTo>
                      <a:pt x="6188" y="1"/>
                      <a:pt x="5386" y="474"/>
                      <a:pt x="4937" y="1238"/>
                    </a:cubicBezTo>
                    <a:cubicBezTo>
                      <a:pt x="4448" y="767"/>
                      <a:pt x="3798" y="520"/>
                      <a:pt x="3163" y="520"/>
                    </a:cubicBezTo>
                    <a:cubicBezTo>
                      <a:pt x="2674" y="520"/>
                      <a:pt x="2194" y="666"/>
                      <a:pt x="1802" y="971"/>
                    </a:cubicBezTo>
                    <a:cubicBezTo>
                      <a:pt x="701" y="1772"/>
                      <a:pt x="568" y="3306"/>
                      <a:pt x="1402" y="4440"/>
                    </a:cubicBezTo>
                    <a:cubicBezTo>
                      <a:pt x="1468" y="4574"/>
                      <a:pt x="1535" y="4641"/>
                      <a:pt x="1635" y="4741"/>
                    </a:cubicBezTo>
                    <a:cubicBezTo>
                      <a:pt x="501" y="5341"/>
                      <a:pt x="1" y="6775"/>
                      <a:pt x="568" y="7910"/>
                    </a:cubicBezTo>
                    <a:cubicBezTo>
                      <a:pt x="967" y="8755"/>
                      <a:pt x="1812" y="9253"/>
                      <a:pt x="2708" y="9253"/>
                    </a:cubicBezTo>
                    <a:cubicBezTo>
                      <a:pt x="3085" y="9253"/>
                      <a:pt x="3471" y="9165"/>
                      <a:pt x="3837" y="8977"/>
                    </a:cubicBezTo>
                    <a:cubicBezTo>
                      <a:pt x="3937" y="8944"/>
                      <a:pt x="4070" y="8844"/>
                      <a:pt x="4137" y="8810"/>
                    </a:cubicBezTo>
                    <a:cubicBezTo>
                      <a:pt x="4527" y="9720"/>
                      <a:pt x="5422" y="10313"/>
                      <a:pt x="6393" y="10313"/>
                    </a:cubicBezTo>
                    <a:cubicBezTo>
                      <a:pt x="6419" y="10313"/>
                      <a:pt x="6445" y="10312"/>
                      <a:pt x="6472" y="10311"/>
                    </a:cubicBezTo>
                    <a:cubicBezTo>
                      <a:pt x="7773" y="10245"/>
                      <a:pt x="8707" y="9144"/>
                      <a:pt x="8707" y="7843"/>
                    </a:cubicBezTo>
                    <a:cubicBezTo>
                      <a:pt x="10041" y="7743"/>
                      <a:pt x="11075" y="6642"/>
                      <a:pt x="11008" y="5341"/>
                    </a:cubicBezTo>
                    <a:cubicBezTo>
                      <a:pt x="11008" y="4340"/>
                      <a:pt x="10308" y="3473"/>
                      <a:pt x="9307" y="3173"/>
                    </a:cubicBezTo>
                    <a:cubicBezTo>
                      <a:pt x="9674" y="1839"/>
                      <a:pt x="8974" y="471"/>
                      <a:pt x="7739" y="104"/>
                    </a:cubicBezTo>
                    <a:cubicBezTo>
                      <a:pt x="7509" y="34"/>
                      <a:pt x="7276" y="1"/>
                      <a:pt x="7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8" name="Google Shape;3949;p33">
                <a:extLst>
                  <a:ext uri="{FF2B5EF4-FFF2-40B4-BE49-F238E27FC236}">
                    <a16:creationId xmlns:a16="http://schemas.microsoft.com/office/drawing/2014/main" id="{B15EBE78-BA62-6987-3841-DC5B08F11B2E}"/>
                  </a:ext>
                </a:extLst>
              </p:cNvPr>
              <p:cNvSpPr/>
              <p:nvPr/>
            </p:nvSpPr>
            <p:spPr>
              <a:xfrm>
                <a:off x="4615375" y="3794375"/>
                <a:ext cx="700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56" extrusionOk="0">
                    <a:moveTo>
                      <a:pt x="1396" y="1"/>
                    </a:moveTo>
                    <a:cubicBezTo>
                      <a:pt x="1266" y="1"/>
                      <a:pt x="1133" y="20"/>
                      <a:pt x="1001" y="59"/>
                    </a:cubicBezTo>
                    <a:cubicBezTo>
                      <a:pt x="334" y="293"/>
                      <a:pt x="1" y="960"/>
                      <a:pt x="201" y="1560"/>
                    </a:cubicBezTo>
                    <a:cubicBezTo>
                      <a:pt x="412" y="2063"/>
                      <a:pt x="876" y="2355"/>
                      <a:pt x="1391" y="2355"/>
                    </a:cubicBezTo>
                    <a:cubicBezTo>
                      <a:pt x="1526" y="2355"/>
                      <a:pt x="1664" y="2335"/>
                      <a:pt x="1802" y="2294"/>
                    </a:cubicBezTo>
                    <a:cubicBezTo>
                      <a:pt x="2469" y="2060"/>
                      <a:pt x="2803" y="1393"/>
                      <a:pt x="2569" y="793"/>
                    </a:cubicBezTo>
                    <a:cubicBezTo>
                      <a:pt x="2409" y="311"/>
                      <a:pt x="1925" y="1"/>
                      <a:pt x="1396" y="1"/>
                    </a:cubicBezTo>
                    <a:close/>
                  </a:path>
                </a:pathLst>
              </a:custGeom>
              <a:solidFill>
                <a:srgbClr val="FBE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9" name="Google Shape;3950;p33">
                <a:extLst>
                  <a:ext uri="{FF2B5EF4-FFF2-40B4-BE49-F238E27FC236}">
                    <a16:creationId xmlns:a16="http://schemas.microsoft.com/office/drawing/2014/main" id="{13C5C5A9-B385-F021-A961-D24703B6B951}"/>
                  </a:ext>
                </a:extLst>
              </p:cNvPr>
              <p:cNvSpPr/>
              <p:nvPr/>
            </p:nvSpPr>
            <p:spPr>
              <a:xfrm>
                <a:off x="4315175" y="3291025"/>
                <a:ext cx="278550" cy="264600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0584" extrusionOk="0">
                    <a:moveTo>
                      <a:pt x="4277" y="0"/>
                    </a:moveTo>
                    <a:cubicBezTo>
                      <a:pt x="4042" y="0"/>
                      <a:pt x="3804" y="36"/>
                      <a:pt x="3569" y="112"/>
                    </a:cubicBezTo>
                    <a:cubicBezTo>
                      <a:pt x="2302" y="512"/>
                      <a:pt x="1635" y="1913"/>
                      <a:pt x="2035" y="3248"/>
                    </a:cubicBezTo>
                    <a:cubicBezTo>
                      <a:pt x="2068" y="3348"/>
                      <a:pt x="2135" y="3481"/>
                      <a:pt x="2202" y="3614"/>
                    </a:cubicBezTo>
                    <a:cubicBezTo>
                      <a:pt x="901" y="3815"/>
                      <a:pt x="0" y="4982"/>
                      <a:pt x="134" y="6216"/>
                    </a:cubicBezTo>
                    <a:cubicBezTo>
                      <a:pt x="226" y="7450"/>
                      <a:pt x="1317" y="8370"/>
                      <a:pt x="2561" y="8370"/>
                    </a:cubicBezTo>
                    <a:cubicBezTo>
                      <a:pt x="2663" y="8370"/>
                      <a:pt x="2766" y="8364"/>
                      <a:pt x="2869" y="8351"/>
                    </a:cubicBezTo>
                    <a:cubicBezTo>
                      <a:pt x="3002" y="8351"/>
                      <a:pt x="3069" y="8318"/>
                      <a:pt x="3202" y="8318"/>
                    </a:cubicBezTo>
                    <a:cubicBezTo>
                      <a:pt x="3303" y="9319"/>
                      <a:pt x="3903" y="10186"/>
                      <a:pt x="4904" y="10486"/>
                    </a:cubicBezTo>
                    <a:cubicBezTo>
                      <a:pt x="5125" y="10552"/>
                      <a:pt x="5348" y="10583"/>
                      <a:pt x="5566" y="10583"/>
                    </a:cubicBezTo>
                    <a:cubicBezTo>
                      <a:pt x="6567" y="10583"/>
                      <a:pt x="7489" y="9925"/>
                      <a:pt x="7872" y="8885"/>
                    </a:cubicBezTo>
                    <a:cubicBezTo>
                      <a:pt x="8098" y="8943"/>
                      <a:pt x="8323" y="8970"/>
                      <a:pt x="8544" y="8970"/>
                    </a:cubicBezTo>
                    <a:cubicBezTo>
                      <a:pt x="9597" y="8970"/>
                      <a:pt x="10544" y="8338"/>
                      <a:pt x="10875" y="7317"/>
                    </a:cubicBezTo>
                    <a:cubicBezTo>
                      <a:pt x="11141" y="6416"/>
                      <a:pt x="10741" y="5316"/>
                      <a:pt x="9907" y="4682"/>
                    </a:cubicBezTo>
                    <a:cubicBezTo>
                      <a:pt x="10708" y="3581"/>
                      <a:pt x="10508" y="2013"/>
                      <a:pt x="9474" y="1213"/>
                    </a:cubicBezTo>
                    <a:cubicBezTo>
                      <a:pt x="9046" y="908"/>
                      <a:pt x="8556" y="763"/>
                      <a:pt x="8070" y="763"/>
                    </a:cubicBezTo>
                    <a:cubicBezTo>
                      <a:pt x="7494" y="763"/>
                      <a:pt x="6924" y="966"/>
                      <a:pt x="6471" y="1346"/>
                    </a:cubicBezTo>
                    <a:cubicBezTo>
                      <a:pt x="6022" y="526"/>
                      <a:pt x="5174" y="0"/>
                      <a:pt x="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0" name="Google Shape;3951;p33">
                <a:extLst>
                  <a:ext uri="{FF2B5EF4-FFF2-40B4-BE49-F238E27FC236}">
                    <a16:creationId xmlns:a16="http://schemas.microsoft.com/office/drawing/2014/main" id="{1DC10231-5048-5583-BBCB-1D052D2E4306}"/>
                  </a:ext>
                </a:extLst>
              </p:cNvPr>
              <p:cNvSpPr/>
              <p:nvPr/>
            </p:nvSpPr>
            <p:spPr>
              <a:xfrm>
                <a:off x="4423575" y="3389725"/>
                <a:ext cx="6257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336" extrusionOk="0">
                    <a:moveTo>
                      <a:pt x="1235" y="0"/>
                    </a:moveTo>
                    <a:cubicBezTo>
                      <a:pt x="534" y="0"/>
                      <a:pt x="1" y="500"/>
                      <a:pt x="1" y="1168"/>
                    </a:cubicBezTo>
                    <a:cubicBezTo>
                      <a:pt x="1" y="1801"/>
                      <a:pt x="568" y="2335"/>
                      <a:pt x="1235" y="2335"/>
                    </a:cubicBezTo>
                    <a:cubicBezTo>
                      <a:pt x="1935" y="2335"/>
                      <a:pt x="2502" y="1835"/>
                      <a:pt x="2502" y="1168"/>
                    </a:cubicBezTo>
                    <a:cubicBezTo>
                      <a:pt x="2502" y="500"/>
                      <a:pt x="1902" y="0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1" name="Google Shape;3952;p33">
                <a:extLst>
                  <a:ext uri="{FF2B5EF4-FFF2-40B4-BE49-F238E27FC236}">
                    <a16:creationId xmlns:a16="http://schemas.microsoft.com/office/drawing/2014/main" id="{7B911B4C-5893-784B-8E58-5BDAFAAE24F5}"/>
                  </a:ext>
                </a:extLst>
              </p:cNvPr>
              <p:cNvSpPr/>
              <p:nvPr/>
            </p:nvSpPr>
            <p:spPr>
              <a:xfrm>
                <a:off x="4916425" y="3273175"/>
                <a:ext cx="279400" cy="264925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10597" extrusionOk="0">
                    <a:moveTo>
                      <a:pt x="4316" y="0"/>
                    </a:moveTo>
                    <a:cubicBezTo>
                      <a:pt x="4078" y="0"/>
                      <a:pt x="3838" y="40"/>
                      <a:pt x="3603" y="125"/>
                    </a:cubicBezTo>
                    <a:cubicBezTo>
                      <a:pt x="2302" y="526"/>
                      <a:pt x="1635" y="1893"/>
                      <a:pt x="2035" y="3228"/>
                    </a:cubicBezTo>
                    <a:cubicBezTo>
                      <a:pt x="2102" y="3361"/>
                      <a:pt x="2136" y="3495"/>
                      <a:pt x="2202" y="3595"/>
                    </a:cubicBezTo>
                    <a:cubicBezTo>
                      <a:pt x="935" y="3828"/>
                      <a:pt x="1" y="4996"/>
                      <a:pt x="134" y="6230"/>
                    </a:cubicBezTo>
                    <a:cubicBezTo>
                      <a:pt x="257" y="7463"/>
                      <a:pt x="1322" y="8383"/>
                      <a:pt x="2563" y="8383"/>
                    </a:cubicBezTo>
                    <a:cubicBezTo>
                      <a:pt x="2664" y="8383"/>
                      <a:pt x="2766" y="8377"/>
                      <a:pt x="2869" y="8365"/>
                    </a:cubicBezTo>
                    <a:cubicBezTo>
                      <a:pt x="3003" y="8365"/>
                      <a:pt x="3103" y="8331"/>
                      <a:pt x="3203" y="8331"/>
                    </a:cubicBezTo>
                    <a:cubicBezTo>
                      <a:pt x="3303" y="9332"/>
                      <a:pt x="3937" y="10199"/>
                      <a:pt x="4938" y="10500"/>
                    </a:cubicBezTo>
                    <a:cubicBezTo>
                      <a:pt x="5153" y="10565"/>
                      <a:pt x="5372" y="10597"/>
                      <a:pt x="5588" y="10597"/>
                    </a:cubicBezTo>
                    <a:cubicBezTo>
                      <a:pt x="6577" y="10597"/>
                      <a:pt x="7517" y="9939"/>
                      <a:pt x="7873" y="8898"/>
                    </a:cubicBezTo>
                    <a:cubicBezTo>
                      <a:pt x="8098" y="8956"/>
                      <a:pt x="8324" y="8984"/>
                      <a:pt x="8544" y="8984"/>
                    </a:cubicBezTo>
                    <a:cubicBezTo>
                      <a:pt x="9597" y="8984"/>
                      <a:pt x="10544" y="8351"/>
                      <a:pt x="10875" y="7331"/>
                    </a:cubicBezTo>
                    <a:cubicBezTo>
                      <a:pt x="11175" y="6363"/>
                      <a:pt x="10775" y="5329"/>
                      <a:pt x="9941" y="4695"/>
                    </a:cubicBezTo>
                    <a:cubicBezTo>
                      <a:pt x="10708" y="3561"/>
                      <a:pt x="10508" y="2027"/>
                      <a:pt x="9474" y="1226"/>
                    </a:cubicBezTo>
                    <a:cubicBezTo>
                      <a:pt x="9047" y="921"/>
                      <a:pt x="8557" y="776"/>
                      <a:pt x="8071" y="776"/>
                    </a:cubicBezTo>
                    <a:cubicBezTo>
                      <a:pt x="7495" y="776"/>
                      <a:pt x="6924" y="980"/>
                      <a:pt x="6472" y="1360"/>
                    </a:cubicBezTo>
                    <a:cubicBezTo>
                      <a:pt x="6052" y="546"/>
                      <a:pt x="5198" y="0"/>
                      <a:pt x="4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3953;p33">
                <a:extLst>
                  <a:ext uri="{FF2B5EF4-FFF2-40B4-BE49-F238E27FC236}">
                    <a16:creationId xmlns:a16="http://schemas.microsoft.com/office/drawing/2014/main" id="{3D3E0B05-62B3-6928-F17C-7D359B9F3774}"/>
                  </a:ext>
                </a:extLst>
              </p:cNvPr>
              <p:cNvSpPr/>
              <p:nvPr/>
            </p:nvSpPr>
            <p:spPr>
              <a:xfrm>
                <a:off x="5024850" y="3370525"/>
                <a:ext cx="6255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36" extrusionOk="0">
                    <a:moveTo>
                      <a:pt x="1268" y="1"/>
                    </a:moveTo>
                    <a:cubicBezTo>
                      <a:pt x="534" y="1"/>
                      <a:pt x="0" y="535"/>
                      <a:pt x="0" y="1168"/>
                    </a:cubicBezTo>
                    <a:cubicBezTo>
                      <a:pt x="0" y="1802"/>
                      <a:pt x="601" y="2336"/>
                      <a:pt x="1268" y="2336"/>
                    </a:cubicBezTo>
                    <a:cubicBezTo>
                      <a:pt x="1968" y="2336"/>
                      <a:pt x="2502" y="1835"/>
                      <a:pt x="2502" y="1168"/>
                    </a:cubicBezTo>
                    <a:cubicBezTo>
                      <a:pt x="2502" y="535"/>
                      <a:pt x="1968" y="1"/>
                      <a:pt x="1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3" name="Google Shape;3954;p33">
                <a:extLst>
                  <a:ext uri="{FF2B5EF4-FFF2-40B4-BE49-F238E27FC236}">
                    <a16:creationId xmlns:a16="http://schemas.microsoft.com/office/drawing/2014/main" id="{5CE60E39-81AE-682D-65F7-DCA91C9ADB8A}"/>
                  </a:ext>
                </a:extLst>
              </p:cNvPr>
              <p:cNvSpPr/>
              <p:nvPr/>
            </p:nvSpPr>
            <p:spPr>
              <a:xfrm>
                <a:off x="4320175" y="3976700"/>
                <a:ext cx="279375" cy="247900"/>
              </a:xfrm>
              <a:custGeom>
                <a:avLst/>
                <a:gdLst/>
                <a:ahLst/>
                <a:cxnLst/>
                <a:rect l="l" t="t" r="r" b="b"/>
                <a:pathLst>
                  <a:path w="11175" h="9916" extrusionOk="0">
                    <a:moveTo>
                      <a:pt x="6719" y="1"/>
                    </a:moveTo>
                    <a:cubicBezTo>
                      <a:pt x="5292" y="1"/>
                      <a:pt x="3731" y="644"/>
                      <a:pt x="2502" y="1873"/>
                    </a:cubicBezTo>
                    <a:cubicBezTo>
                      <a:pt x="334" y="3974"/>
                      <a:pt x="0" y="7110"/>
                      <a:pt x="1702" y="8844"/>
                    </a:cubicBezTo>
                    <a:cubicBezTo>
                      <a:pt x="2438" y="9566"/>
                      <a:pt x="3420" y="9916"/>
                      <a:pt x="4470" y="9916"/>
                    </a:cubicBezTo>
                    <a:cubicBezTo>
                      <a:pt x="5895" y="9916"/>
                      <a:pt x="7444" y="9273"/>
                      <a:pt x="8673" y="8044"/>
                    </a:cubicBezTo>
                    <a:cubicBezTo>
                      <a:pt x="10841" y="5909"/>
                      <a:pt x="11175" y="2773"/>
                      <a:pt x="9474" y="1072"/>
                    </a:cubicBezTo>
                    <a:cubicBezTo>
                      <a:pt x="8752" y="350"/>
                      <a:pt x="7772" y="1"/>
                      <a:pt x="6719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4" name="Google Shape;3955;p33">
                <a:extLst>
                  <a:ext uri="{FF2B5EF4-FFF2-40B4-BE49-F238E27FC236}">
                    <a16:creationId xmlns:a16="http://schemas.microsoft.com/office/drawing/2014/main" id="{26BAB312-122D-BC31-77B1-32E2AD8471DD}"/>
                  </a:ext>
                </a:extLst>
              </p:cNvPr>
              <p:cNvSpPr/>
              <p:nvPr/>
            </p:nvSpPr>
            <p:spPr>
              <a:xfrm>
                <a:off x="4381875" y="4031725"/>
                <a:ext cx="16515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5919" extrusionOk="0">
                    <a:moveTo>
                      <a:pt x="3963" y="1"/>
                    </a:moveTo>
                    <a:cubicBezTo>
                      <a:pt x="3115" y="1"/>
                      <a:pt x="2177" y="368"/>
                      <a:pt x="1435" y="1073"/>
                    </a:cubicBezTo>
                    <a:cubicBezTo>
                      <a:pt x="201" y="2373"/>
                      <a:pt x="1" y="4241"/>
                      <a:pt x="1001" y="5242"/>
                    </a:cubicBezTo>
                    <a:cubicBezTo>
                      <a:pt x="1445" y="5700"/>
                      <a:pt x="2036" y="5919"/>
                      <a:pt x="2670" y="5919"/>
                    </a:cubicBezTo>
                    <a:cubicBezTo>
                      <a:pt x="3512" y="5919"/>
                      <a:pt x="4428" y="5532"/>
                      <a:pt x="5171" y="4809"/>
                    </a:cubicBezTo>
                    <a:cubicBezTo>
                      <a:pt x="6405" y="3508"/>
                      <a:pt x="6605" y="1640"/>
                      <a:pt x="5605" y="639"/>
                    </a:cubicBezTo>
                    <a:cubicBezTo>
                      <a:pt x="5189" y="209"/>
                      <a:pt x="4602" y="1"/>
                      <a:pt x="3963" y="1"/>
                    </a:cubicBezTo>
                    <a:close/>
                  </a:path>
                </a:pathLst>
              </a:custGeom>
              <a:solidFill>
                <a:srgbClr val="FCE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3956;p33">
                <a:extLst>
                  <a:ext uri="{FF2B5EF4-FFF2-40B4-BE49-F238E27FC236}">
                    <a16:creationId xmlns:a16="http://schemas.microsoft.com/office/drawing/2014/main" id="{A73074AC-89CC-E6CE-0AD7-C3AFF77E4AAE}"/>
                  </a:ext>
                </a:extLst>
              </p:cNvPr>
              <p:cNvSpPr/>
              <p:nvPr/>
            </p:nvSpPr>
            <p:spPr>
              <a:xfrm>
                <a:off x="4381875" y="4022675"/>
                <a:ext cx="165150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6672" fill="none" extrusionOk="0">
                    <a:moveTo>
                      <a:pt x="5605" y="1001"/>
                    </a:moveTo>
                    <a:cubicBezTo>
                      <a:pt x="6605" y="2002"/>
                      <a:pt x="6405" y="3870"/>
                      <a:pt x="5171" y="5171"/>
                    </a:cubicBezTo>
                    <a:cubicBezTo>
                      <a:pt x="3870" y="6438"/>
                      <a:pt x="2036" y="6672"/>
                      <a:pt x="1001" y="5604"/>
                    </a:cubicBezTo>
                    <a:cubicBezTo>
                      <a:pt x="1" y="4603"/>
                      <a:pt x="201" y="2735"/>
                      <a:pt x="1435" y="1435"/>
                    </a:cubicBezTo>
                    <a:cubicBezTo>
                      <a:pt x="2736" y="200"/>
                      <a:pt x="4637" y="0"/>
                      <a:pt x="5605" y="1001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7332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6" name="Google Shape;3957;p33">
                <a:extLst>
                  <a:ext uri="{FF2B5EF4-FFF2-40B4-BE49-F238E27FC236}">
                    <a16:creationId xmlns:a16="http://schemas.microsoft.com/office/drawing/2014/main" id="{DDFB5224-4373-FF49-72A6-92E5E9B13E8E}"/>
                  </a:ext>
                </a:extLst>
              </p:cNvPr>
              <p:cNvSpPr/>
              <p:nvPr/>
            </p:nvSpPr>
            <p:spPr>
              <a:xfrm>
                <a:off x="4320175" y="3976700"/>
                <a:ext cx="279375" cy="247900"/>
              </a:xfrm>
              <a:custGeom>
                <a:avLst/>
                <a:gdLst/>
                <a:ahLst/>
                <a:cxnLst/>
                <a:rect l="l" t="t" r="r" b="b"/>
                <a:pathLst>
                  <a:path w="11175" h="9916" extrusionOk="0">
                    <a:moveTo>
                      <a:pt x="6719" y="1"/>
                    </a:moveTo>
                    <a:cubicBezTo>
                      <a:pt x="5292" y="1"/>
                      <a:pt x="3731" y="644"/>
                      <a:pt x="2502" y="1873"/>
                    </a:cubicBezTo>
                    <a:cubicBezTo>
                      <a:pt x="334" y="3974"/>
                      <a:pt x="0" y="7110"/>
                      <a:pt x="1702" y="8844"/>
                    </a:cubicBezTo>
                    <a:cubicBezTo>
                      <a:pt x="2438" y="9566"/>
                      <a:pt x="3420" y="9916"/>
                      <a:pt x="4470" y="9916"/>
                    </a:cubicBezTo>
                    <a:cubicBezTo>
                      <a:pt x="5895" y="9916"/>
                      <a:pt x="7444" y="9273"/>
                      <a:pt x="8673" y="8044"/>
                    </a:cubicBezTo>
                    <a:cubicBezTo>
                      <a:pt x="10841" y="5909"/>
                      <a:pt x="11175" y="2773"/>
                      <a:pt x="9474" y="1072"/>
                    </a:cubicBezTo>
                    <a:cubicBezTo>
                      <a:pt x="8752" y="350"/>
                      <a:pt x="7772" y="1"/>
                      <a:pt x="6719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7" name="Google Shape;3958;p33">
                <a:extLst>
                  <a:ext uri="{FF2B5EF4-FFF2-40B4-BE49-F238E27FC236}">
                    <a16:creationId xmlns:a16="http://schemas.microsoft.com/office/drawing/2014/main" id="{0B77B7F6-7901-7B58-0484-A9EB70ED11E4}"/>
                  </a:ext>
                </a:extLst>
              </p:cNvPr>
              <p:cNvSpPr/>
              <p:nvPr/>
            </p:nvSpPr>
            <p:spPr>
              <a:xfrm>
                <a:off x="4916425" y="3976700"/>
                <a:ext cx="279400" cy="247900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9916" extrusionOk="0">
                    <a:moveTo>
                      <a:pt x="4471" y="1"/>
                    </a:moveTo>
                    <a:cubicBezTo>
                      <a:pt x="3420" y="1"/>
                      <a:pt x="2438" y="350"/>
                      <a:pt x="1702" y="1072"/>
                    </a:cubicBezTo>
                    <a:cubicBezTo>
                      <a:pt x="1" y="2773"/>
                      <a:pt x="334" y="5909"/>
                      <a:pt x="2502" y="8044"/>
                    </a:cubicBezTo>
                    <a:cubicBezTo>
                      <a:pt x="3731" y="9273"/>
                      <a:pt x="5292" y="9916"/>
                      <a:pt x="6720" y="9916"/>
                    </a:cubicBezTo>
                    <a:cubicBezTo>
                      <a:pt x="7772" y="9916"/>
                      <a:pt x="8752" y="9566"/>
                      <a:pt x="9474" y="8844"/>
                    </a:cubicBezTo>
                    <a:cubicBezTo>
                      <a:pt x="11175" y="7110"/>
                      <a:pt x="10842" y="3974"/>
                      <a:pt x="8674" y="1873"/>
                    </a:cubicBezTo>
                    <a:cubicBezTo>
                      <a:pt x="7445" y="644"/>
                      <a:pt x="5895" y="1"/>
                      <a:pt x="4471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8" name="Google Shape;3959;p33">
                <a:extLst>
                  <a:ext uri="{FF2B5EF4-FFF2-40B4-BE49-F238E27FC236}">
                    <a16:creationId xmlns:a16="http://schemas.microsoft.com/office/drawing/2014/main" id="{A0BD2CAA-BC61-95D9-91A3-AA1512C6D146}"/>
                  </a:ext>
                </a:extLst>
              </p:cNvPr>
              <p:cNvSpPr/>
              <p:nvPr/>
            </p:nvSpPr>
            <p:spPr>
              <a:xfrm>
                <a:off x="4968975" y="4031725"/>
                <a:ext cx="16512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5919" extrusionOk="0">
                    <a:moveTo>
                      <a:pt x="2671" y="1"/>
                    </a:moveTo>
                    <a:cubicBezTo>
                      <a:pt x="2037" y="1"/>
                      <a:pt x="1445" y="209"/>
                      <a:pt x="1001" y="639"/>
                    </a:cubicBezTo>
                    <a:cubicBezTo>
                      <a:pt x="0" y="1640"/>
                      <a:pt x="200" y="3508"/>
                      <a:pt x="1435" y="4809"/>
                    </a:cubicBezTo>
                    <a:cubicBezTo>
                      <a:pt x="2177" y="5532"/>
                      <a:pt x="3094" y="5919"/>
                      <a:pt x="3936" y="5919"/>
                    </a:cubicBezTo>
                    <a:cubicBezTo>
                      <a:pt x="4569" y="5919"/>
                      <a:pt x="5160" y="5700"/>
                      <a:pt x="5604" y="5242"/>
                    </a:cubicBezTo>
                    <a:cubicBezTo>
                      <a:pt x="6605" y="4241"/>
                      <a:pt x="6405" y="2373"/>
                      <a:pt x="5171" y="1073"/>
                    </a:cubicBezTo>
                    <a:cubicBezTo>
                      <a:pt x="4428" y="368"/>
                      <a:pt x="3512" y="1"/>
                      <a:pt x="2671" y="1"/>
                    </a:cubicBezTo>
                    <a:close/>
                  </a:path>
                </a:pathLst>
              </a:custGeom>
              <a:solidFill>
                <a:srgbClr val="FCE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9" name="Google Shape;3960;p33">
                <a:extLst>
                  <a:ext uri="{FF2B5EF4-FFF2-40B4-BE49-F238E27FC236}">
                    <a16:creationId xmlns:a16="http://schemas.microsoft.com/office/drawing/2014/main" id="{E3DBC045-0F2E-FA06-F9DA-559B5268BB86}"/>
                  </a:ext>
                </a:extLst>
              </p:cNvPr>
              <p:cNvSpPr/>
              <p:nvPr/>
            </p:nvSpPr>
            <p:spPr>
              <a:xfrm>
                <a:off x="4968975" y="4022675"/>
                <a:ext cx="165125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72" fill="none" extrusionOk="0">
                    <a:moveTo>
                      <a:pt x="1001" y="1001"/>
                    </a:moveTo>
                    <a:cubicBezTo>
                      <a:pt x="0" y="2002"/>
                      <a:pt x="200" y="3870"/>
                      <a:pt x="1435" y="5171"/>
                    </a:cubicBezTo>
                    <a:cubicBezTo>
                      <a:pt x="2735" y="6438"/>
                      <a:pt x="4570" y="6672"/>
                      <a:pt x="5604" y="5604"/>
                    </a:cubicBezTo>
                    <a:cubicBezTo>
                      <a:pt x="6605" y="4603"/>
                      <a:pt x="6405" y="2735"/>
                      <a:pt x="5171" y="1435"/>
                    </a:cubicBezTo>
                    <a:cubicBezTo>
                      <a:pt x="3870" y="200"/>
                      <a:pt x="2035" y="0"/>
                      <a:pt x="1001" y="1001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7332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0" name="Google Shape;3961;p33">
                <a:extLst>
                  <a:ext uri="{FF2B5EF4-FFF2-40B4-BE49-F238E27FC236}">
                    <a16:creationId xmlns:a16="http://schemas.microsoft.com/office/drawing/2014/main" id="{3418C102-C2B9-2286-B6E2-7B5DC30AE309}"/>
                  </a:ext>
                </a:extLst>
              </p:cNvPr>
              <p:cNvSpPr/>
              <p:nvPr/>
            </p:nvSpPr>
            <p:spPr>
              <a:xfrm>
                <a:off x="4916425" y="3976700"/>
                <a:ext cx="279400" cy="247900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9916" extrusionOk="0">
                    <a:moveTo>
                      <a:pt x="4471" y="1"/>
                    </a:moveTo>
                    <a:cubicBezTo>
                      <a:pt x="3420" y="1"/>
                      <a:pt x="2438" y="350"/>
                      <a:pt x="1702" y="1072"/>
                    </a:cubicBezTo>
                    <a:cubicBezTo>
                      <a:pt x="1" y="2773"/>
                      <a:pt x="334" y="5909"/>
                      <a:pt x="2502" y="8044"/>
                    </a:cubicBezTo>
                    <a:cubicBezTo>
                      <a:pt x="3731" y="9273"/>
                      <a:pt x="5292" y="9916"/>
                      <a:pt x="6720" y="9916"/>
                    </a:cubicBezTo>
                    <a:cubicBezTo>
                      <a:pt x="7772" y="9916"/>
                      <a:pt x="8752" y="9566"/>
                      <a:pt x="9474" y="8844"/>
                    </a:cubicBezTo>
                    <a:cubicBezTo>
                      <a:pt x="11175" y="7110"/>
                      <a:pt x="10842" y="3974"/>
                      <a:pt x="8674" y="1873"/>
                    </a:cubicBezTo>
                    <a:cubicBezTo>
                      <a:pt x="7445" y="644"/>
                      <a:pt x="5895" y="1"/>
                      <a:pt x="4471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1" name="Google Shape;3962;p33">
                <a:extLst>
                  <a:ext uri="{FF2B5EF4-FFF2-40B4-BE49-F238E27FC236}">
                    <a16:creationId xmlns:a16="http://schemas.microsoft.com/office/drawing/2014/main" id="{75689206-F468-AD54-B600-6EC795283CB4}"/>
                  </a:ext>
                </a:extLst>
              </p:cNvPr>
              <p:cNvSpPr/>
              <p:nvPr/>
            </p:nvSpPr>
            <p:spPr>
              <a:xfrm>
                <a:off x="4369375" y="3997650"/>
                <a:ext cx="775575" cy="609625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24385" extrusionOk="0">
                    <a:moveTo>
                      <a:pt x="15511" y="0"/>
                    </a:moveTo>
                    <a:cubicBezTo>
                      <a:pt x="6805" y="0"/>
                      <a:pt x="0" y="6105"/>
                      <a:pt x="0" y="13710"/>
                    </a:cubicBezTo>
                    <a:cubicBezTo>
                      <a:pt x="0" y="21282"/>
                      <a:pt x="6805" y="24385"/>
                      <a:pt x="15511" y="24385"/>
                    </a:cubicBezTo>
                    <a:cubicBezTo>
                      <a:pt x="24218" y="24385"/>
                      <a:pt x="31023" y="21249"/>
                      <a:pt x="31023" y="13710"/>
                    </a:cubicBezTo>
                    <a:cubicBezTo>
                      <a:pt x="31023" y="6105"/>
                      <a:pt x="24218" y="0"/>
                      <a:pt x="15511" y="0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2" name="Google Shape;3963;p33">
                <a:extLst>
                  <a:ext uri="{FF2B5EF4-FFF2-40B4-BE49-F238E27FC236}">
                    <a16:creationId xmlns:a16="http://schemas.microsoft.com/office/drawing/2014/main" id="{942F5AD5-0D91-F2FA-323F-C1955B3D5642}"/>
                  </a:ext>
                </a:extLst>
              </p:cNvPr>
              <p:cNvSpPr/>
              <p:nvPr/>
            </p:nvSpPr>
            <p:spPr>
              <a:xfrm>
                <a:off x="4391050" y="4143575"/>
                <a:ext cx="753900" cy="463700"/>
              </a:xfrm>
              <a:custGeom>
                <a:avLst/>
                <a:gdLst/>
                <a:ahLst/>
                <a:cxnLst/>
                <a:rect l="l" t="t" r="r" b="b"/>
                <a:pathLst>
                  <a:path w="30156" h="18548" extrusionOk="0">
                    <a:moveTo>
                      <a:pt x="27354" y="1"/>
                    </a:moveTo>
                    <a:lnTo>
                      <a:pt x="27354" y="1"/>
                    </a:lnTo>
                    <a:cubicBezTo>
                      <a:pt x="28321" y="1769"/>
                      <a:pt x="28821" y="3737"/>
                      <a:pt x="28821" y="5872"/>
                    </a:cubicBezTo>
                    <a:cubicBezTo>
                      <a:pt x="28821" y="13411"/>
                      <a:pt x="22016" y="16546"/>
                      <a:pt x="13310" y="16546"/>
                    </a:cubicBezTo>
                    <a:cubicBezTo>
                      <a:pt x="7606" y="16546"/>
                      <a:pt x="2669" y="15212"/>
                      <a:pt x="1" y="12110"/>
                    </a:cubicBezTo>
                    <a:lnTo>
                      <a:pt x="1" y="12110"/>
                    </a:lnTo>
                    <a:cubicBezTo>
                      <a:pt x="2136" y="16613"/>
                      <a:pt x="7773" y="18548"/>
                      <a:pt x="14611" y="18548"/>
                    </a:cubicBezTo>
                    <a:cubicBezTo>
                      <a:pt x="23317" y="18548"/>
                      <a:pt x="30122" y="15445"/>
                      <a:pt x="30122" y="7873"/>
                    </a:cubicBezTo>
                    <a:cubicBezTo>
                      <a:pt x="30156" y="4904"/>
                      <a:pt x="29121" y="2203"/>
                      <a:pt x="27354" y="1"/>
                    </a:cubicBezTo>
                    <a:close/>
                  </a:path>
                </a:pathLst>
              </a:custGeom>
              <a:solidFill>
                <a:srgbClr val="D49B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3" name="Google Shape;3964;p33">
                <a:extLst>
                  <a:ext uri="{FF2B5EF4-FFF2-40B4-BE49-F238E27FC236}">
                    <a16:creationId xmlns:a16="http://schemas.microsoft.com/office/drawing/2014/main" id="{F91016ED-9037-1F3F-4B1A-5757A2748859}"/>
                  </a:ext>
                </a:extLst>
              </p:cNvPr>
              <p:cNvSpPr/>
              <p:nvPr/>
            </p:nvSpPr>
            <p:spPr>
              <a:xfrm>
                <a:off x="4548675" y="4312875"/>
                <a:ext cx="1392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605" extrusionOk="0">
                    <a:moveTo>
                      <a:pt x="2802" y="0"/>
                    </a:moveTo>
                    <a:cubicBezTo>
                      <a:pt x="1234" y="0"/>
                      <a:pt x="0" y="1268"/>
                      <a:pt x="0" y="2802"/>
                    </a:cubicBezTo>
                    <a:cubicBezTo>
                      <a:pt x="0" y="4337"/>
                      <a:pt x="1234" y="5604"/>
                      <a:pt x="2802" y="5604"/>
                    </a:cubicBezTo>
                    <a:cubicBezTo>
                      <a:pt x="4337" y="5604"/>
                      <a:pt x="5571" y="4337"/>
                      <a:pt x="5571" y="2802"/>
                    </a:cubicBezTo>
                    <a:cubicBezTo>
                      <a:pt x="5571" y="1268"/>
                      <a:pt x="4337" y="0"/>
                      <a:pt x="28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4" name="Google Shape;3965;p33">
                <a:extLst>
                  <a:ext uri="{FF2B5EF4-FFF2-40B4-BE49-F238E27FC236}">
                    <a16:creationId xmlns:a16="http://schemas.microsoft.com/office/drawing/2014/main" id="{A5169282-821A-D788-5A19-F3A0414D2437}"/>
                  </a:ext>
                </a:extLst>
              </p:cNvPr>
              <p:cNvSpPr/>
              <p:nvPr/>
            </p:nvSpPr>
            <p:spPr>
              <a:xfrm>
                <a:off x="4828025" y="4312875"/>
                <a:ext cx="139300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5605" extrusionOk="0">
                    <a:moveTo>
                      <a:pt x="2769" y="0"/>
                    </a:moveTo>
                    <a:cubicBezTo>
                      <a:pt x="1235" y="0"/>
                      <a:pt x="1" y="1268"/>
                      <a:pt x="1" y="2802"/>
                    </a:cubicBezTo>
                    <a:cubicBezTo>
                      <a:pt x="1" y="4337"/>
                      <a:pt x="1235" y="5604"/>
                      <a:pt x="2769" y="5604"/>
                    </a:cubicBezTo>
                    <a:cubicBezTo>
                      <a:pt x="4337" y="5604"/>
                      <a:pt x="5571" y="4337"/>
                      <a:pt x="5571" y="2802"/>
                    </a:cubicBezTo>
                    <a:cubicBezTo>
                      <a:pt x="5571" y="1268"/>
                      <a:pt x="4337" y="0"/>
                      <a:pt x="27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5" name="Google Shape;3966;p33">
                <a:extLst>
                  <a:ext uri="{FF2B5EF4-FFF2-40B4-BE49-F238E27FC236}">
                    <a16:creationId xmlns:a16="http://schemas.microsoft.com/office/drawing/2014/main" id="{6EF5454E-E408-50B6-3F9C-E292D1DF9D92}"/>
                  </a:ext>
                </a:extLst>
              </p:cNvPr>
              <p:cNvSpPr/>
              <p:nvPr/>
            </p:nvSpPr>
            <p:spPr>
              <a:xfrm>
                <a:off x="4690425" y="4265350"/>
                <a:ext cx="137625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4370" extrusionOk="0">
                    <a:moveTo>
                      <a:pt x="2736" y="0"/>
                    </a:moveTo>
                    <a:cubicBezTo>
                      <a:pt x="1202" y="0"/>
                      <a:pt x="1" y="1134"/>
                      <a:pt x="1" y="2469"/>
                    </a:cubicBezTo>
                    <a:cubicBezTo>
                      <a:pt x="1" y="3836"/>
                      <a:pt x="1202" y="4370"/>
                      <a:pt x="2736" y="4370"/>
                    </a:cubicBezTo>
                    <a:cubicBezTo>
                      <a:pt x="4304" y="4370"/>
                      <a:pt x="5505" y="3803"/>
                      <a:pt x="5505" y="2469"/>
                    </a:cubicBezTo>
                    <a:cubicBezTo>
                      <a:pt x="5505" y="1134"/>
                      <a:pt x="4237" y="33"/>
                      <a:pt x="2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6" name="Google Shape;3967;p33">
                <a:extLst>
                  <a:ext uri="{FF2B5EF4-FFF2-40B4-BE49-F238E27FC236}">
                    <a16:creationId xmlns:a16="http://schemas.microsoft.com/office/drawing/2014/main" id="{D8ACC839-CBBC-1542-11A3-B91ED49D5589}"/>
                  </a:ext>
                </a:extLst>
              </p:cNvPr>
              <p:cNvSpPr/>
              <p:nvPr/>
            </p:nvSpPr>
            <p:spPr>
              <a:xfrm>
                <a:off x="4690425" y="4265350"/>
                <a:ext cx="137625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4370" fill="none" extrusionOk="0">
                    <a:moveTo>
                      <a:pt x="5505" y="2469"/>
                    </a:moveTo>
                    <a:cubicBezTo>
                      <a:pt x="5505" y="3803"/>
                      <a:pt x="4304" y="4370"/>
                      <a:pt x="2736" y="4370"/>
                    </a:cubicBezTo>
                    <a:cubicBezTo>
                      <a:pt x="1202" y="4370"/>
                      <a:pt x="1" y="3836"/>
                      <a:pt x="1" y="2469"/>
                    </a:cubicBezTo>
                    <a:cubicBezTo>
                      <a:pt x="1" y="1134"/>
                      <a:pt x="1202" y="0"/>
                      <a:pt x="2736" y="0"/>
                    </a:cubicBezTo>
                    <a:cubicBezTo>
                      <a:pt x="4237" y="33"/>
                      <a:pt x="5505" y="1134"/>
                      <a:pt x="5505" y="2469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7" name="Google Shape;3968;p33">
                <a:extLst>
                  <a:ext uri="{FF2B5EF4-FFF2-40B4-BE49-F238E27FC236}">
                    <a16:creationId xmlns:a16="http://schemas.microsoft.com/office/drawing/2014/main" id="{28D631BF-65DF-ADA0-C6CD-AEA69341C776}"/>
                  </a:ext>
                </a:extLst>
              </p:cNvPr>
              <p:cNvSpPr/>
              <p:nvPr/>
            </p:nvSpPr>
            <p:spPr>
              <a:xfrm>
                <a:off x="4691275" y="4287025"/>
                <a:ext cx="13677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03" extrusionOk="0">
                    <a:moveTo>
                      <a:pt x="4770" y="0"/>
                    </a:moveTo>
                    <a:cubicBezTo>
                      <a:pt x="4870" y="301"/>
                      <a:pt x="4970" y="634"/>
                      <a:pt x="4970" y="968"/>
                    </a:cubicBezTo>
                    <a:cubicBezTo>
                      <a:pt x="4970" y="2302"/>
                      <a:pt x="3770" y="2869"/>
                      <a:pt x="2202" y="2869"/>
                    </a:cubicBezTo>
                    <a:cubicBezTo>
                      <a:pt x="1301" y="2869"/>
                      <a:pt x="501" y="2669"/>
                      <a:pt x="0" y="2269"/>
                    </a:cubicBezTo>
                    <a:lnTo>
                      <a:pt x="0" y="2269"/>
                    </a:lnTo>
                    <a:cubicBezTo>
                      <a:pt x="334" y="3136"/>
                      <a:pt x="1368" y="3503"/>
                      <a:pt x="2669" y="3503"/>
                    </a:cubicBezTo>
                    <a:cubicBezTo>
                      <a:pt x="4203" y="3503"/>
                      <a:pt x="5437" y="2969"/>
                      <a:pt x="5437" y="1602"/>
                    </a:cubicBezTo>
                    <a:cubicBezTo>
                      <a:pt x="5471" y="1001"/>
                      <a:pt x="5171" y="434"/>
                      <a:pt x="4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8" name="Google Shape;3969;p33">
                <a:extLst>
                  <a:ext uri="{FF2B5EF4-FFF2-40B4-BE49-F238E27FC236}">
                    <a16:creationId xmlns:a16="http://schemas.microsoft.com/office/drawing/2014/main" id="{3272DA35-5156-EBC7-C87C-E8AE0978FCE9}"/>
                  </a:ext>
                </a:extLst>
              </p:cNvPr>
              <p:cNvSpPr/>
              <p:nvPr/>
            </p:nvSpPr>
            <p:spPr>
              <a:xfrm>
                <a:off x="4736300" y="4278900"/>
                <a:ext cx="459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43" extrusionOk="0">
                    <a:moveTo>
                      <a:pt x="897" y="0"/>
                    </a:moveTo>
                    <a:cubicBezTo>
                      <a:pt x="676" y="0"/>
                      <a:pt x="451" y="42"/>
                      <a:pt x="234" y="125"/>
                    </a:cubicBezTo>
                    <a:cubicBezTo>
                      <a:pt x="34" y="192"/>
                      <a:pt x="1" y="459"/>
                      <a:pt x="101" y="592"/>
                    </a:cubicBezTo>
                    <a:lnTo>
                      <a:pt x="534" y="993"/>
                    </a:lnTo>
                    <a:cubicBezTo>
                      <a:pt x="634" y="1093"/>
                      <a:pt x="759" y="1143"/>
                      <a:pt x="880" y="1143"/>
                    </a:cubicBezTo>
                    <a:cubicBezTo>
                      <a:pt x="1001" y="1143"/>
                      <a:pt x="1118" y="1093"/>
                      <a:pt x="1201" y="993"/>
                    </a:cubicBezTo>
                    <a:lnTo>
                      <a:pt x="1668" y="592"/>
                    </a:lnTo>
                    <a:cubicBezTo>
                      <a:pt x="1835" y="425"/>
                      <a:pt x="1735" y="159"/>
                      <a:pt x="1535" y="125"/>
                    </a:cubicBezTo>
                    <a:cubicBezTo>
                      <a:pt x="1335" y="42"/>
                      <a:pt x="1118" y="0"/>
                      <a:pt x="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49" name="Google Shape;3970;p33">
                <a:extLst>
                  <a:ext uri="{FF2B5EF4-FFF2-40B4-BE49-F238E27FC236}">
                    <a16:creationId xmlns:a16="http://schemas.microsoft.com/office/drawing/2014/main" id="{788FF55B-AFBE-4C44-06F0-DC80F3D81D98}"/>
                  </a:ext>
                </a:extLst>
              </p:cNvPr>
              <p:cNvSpPr/>
              <p:nvPr/>
            </p:nvSpPr>
            <p:spPr>
              <a:xfrm>
                <a:off x="4757975" y="4287025"/>
                <a:ext cx="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2" fill="none" extrusionOk="0">
                    <a:moveTo>
                      <a:pt x="1" y="1301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3971;p33">
                <a:extLst>
                  <a:ext uri="{FF2B5EF4-FFF2-40B4-BE49-F238E27FC236}">
                    <a16:creationId xmlns:a16="http://schemas.microsoft.com/office/drawing/2014/main" id="{B97CA560-C56E-C88F-25E3-C171CEE07522}"/>
                  </a:ext>
                </a:extLst>
              </p:cNvPr>
              <p:cNvSpPr/>
              <p:nvPr/>
            </p:nvSpPr>
            <p:spPr>
              <a:xfrm>
                <a:off x="4631225" y="4282850"/>
                <a:ext cx="417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69" extrusionOk="0">
                    <a:moveTo>
                      <a:pt x="834" y="1"/>
                    </a:moveTo>
                    <a:cubicBezTo>
                      <a:pt x="367" y="1"/>
                      <a:pt x="1" y="368"/>
                      <a:pt x="1" y="835"/>
                    </a:cubicBezTo>
                    <a:cubicBezTo>
                      <a:pt x="1" y="1302"/>
                      <a:pt x="367" y="1668"/>
                      <a:pt x="834" y="1668"/>
                    </a:cubicBezTo>
                    <a:cubicBezTo>
                      <a:pt x="1268" y="1668"/>
                      <a:pt x="1668" y="1302"/>
                      <a:pt x="1668" y="835"/>
                    </a:cubicBezTo>
                    <a:cubicBezTo>
                      <a:pt x="1668" y="368"/>
                      <a:pt x="1268" y="1"/>
                      <a:pt x="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3972;p33">
                <a:extLst>
                  <a:ext uri="{FF2B5EF4-FFF2-40B4-BE49-F238E27FC236}">
                    <a16:creationId xmlns:a16="http://schemas.microsoft.com/office/drawing/2014/main" id="{788FA230-08DE-5C3C-E361-78A00C788B26}"/>
                  </a:ext>
                </a:extLst>
              </p:cNvPr>
              <p:cNvSpPr/>
              <p:nvPr/>
            </p:nvSpPr>
            <p:spPr>
              <a:xfrm>
                <a:off x="4844700" y="4282850"/>
                <a:ext cx="417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69" extrusionOk="0">
                    <a:moveTo>
                      <a:pt x="835" y="1"/>
                    </a:moveTo>
                    <a:cubicBezTo>
                      <a:pt x="368" y="1"/>
                      <a:pt x="1" y="368"/>
                      <a:pt x="1" y="835"/>
                    </a:cubicBezTo>
                    <a:cubicBezTo>
                      <a:pt x="1" y="1302"/>
                      <a:pt x="368" y="1668"/>
                      <a:pt x="835" y="1668"/>
                    </a:cubicBezTo>
                    <a:cubicBezTo>
                      <a:pt x="1302" y="1668"/>
                      <a:pt x="1669" y="1302"/>
                      <a:pt x="1669" y="835"/>
                    </a:cubicBezTo>
                    <a:cubicBezTo>
                      <a:pt x="1669" y="368"/>
                      <a:pt x="1302" y="1"/>
                      <a:pt x="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3973;p33">
                <a:extLst>
                  <a:ext uri="{FF2B5EF4-FFF2-40B4-BE49-F238E27FC236}">
                    <a16:creationId xmlns:a16="http://schemas.microsoft.com/office/drawing/2014/main" id="{75E5CAF4-5E0C-D215-E910-98C26937E861}"/>
                  </a:ext>
                </a:extLst>
              </p:cNvPr>
              <p:cNvSpPr/>
              <p:nvPr/>
            </p:nvSpPr>
            <p:spPr>
              <a:xfrm>
                <a:off x="4727125" y="4304525"/>
                <a:ext cx="625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735" fill="none" extrusionOk="0">
                    <a:moveTo>
                      <a:pt x="2502" y="1"/>
                    </a:moveTo>
                    <a:cubicBezTo>
                      <a:pt x="2236" y="435"/>
                      <a:pt x="1735" y="735"/>
                      <a:pt x="1235" y="735"/>
                    </a:cubicBezTo>
                    <a:cubicBezTo>
                      <a:pt x="734" y="735"/>
                      <a:pt x="267" y="468"/>
                      <a:pt x="1" y="34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3974;p33">
                <a:extLst>
                  <a:ext uri="{FF2B5EF4-FFF2-40B4-BE49-F238E27FC236}">
                    <a16:creationId xmlns:a16="http://schemas.microsoft.com/office/drawing/2014/main" id="{435327EF-C711-29BA-7EE7-DA195EF6CBF7}"/>
                  </a:ext>
                </a:extLst>
              </p:cNvPr>
              <p:cNvSpPr/>
              <p:nvPr/>
            </p:nvSpPr>
            <p:spPr>
              <a:xfrm>
                <a:off x="4320175" y="3960950"/>
                <a:ext cx="257700" cy="2560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0242" fill="none" extrusionOk="0">
                    <a:moveTo>
                      <a:pt x="2936" y="10241"/>
                    </a:moveTo>
                    <a:cubicBezTo>
                      <a:pt x="2469" y="10075"/>
                      <a:pt x="2102" y="9808"/>
                      <a:pt x="1702" y="9474"/>
                    </a:cubicBezTo>
                    <a:cubicBezTo>
                      <a:pt x="0" y="7740"/>
                      <a:pt x="334" y="4637"/>
                      <a:pt x="2502" y="2503"/>
                    </a:cubicBezTo>
                    <a:cubicBezTo>
                      <a:pt x="4637" y="368"/>
                      <a:pt x="7773" y="1"/>
                      <a:pt x="9474" y="1702"/>
                    </a:cubicBezTo>
                    <a:cubicBezTo>
                      <a:pt x="9841" y="2069"/>
                      <a:pt x="10108" y="2503"/>
                      <a:pt x="10308" y="2970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4" name="Google Shape;3975;p33">
                <a:extLst>
                  <a:ext uri="{FF2B5EF4-FFF2-40B4-BE49-F238E27FC236}">
                    <a16:creationId xmlns:a16="http://schemas.microsoft.com/office/drawing/2014/main" id="{7A5C9578-F297-55AD-B072-809908583201}"/>
                  </a:ext>
                </a:extLst>
              </p:cNvPr>
              <p:cNvSpPr/>
              <p:nvPr/>
            </p:nvSpPr>
            <p:spPr>
              <a:xfrm>
                <a:off x="4939775" y="3960950"/>
                <a:ext cx="256875" cy="2577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309" fill="none" extrusionOk="0">
                    <a:moveTo>
                      <a:pt x="7273" y="10308"/>
                    </a:moveTo>
                    <a:cubicBezTo>
                      <a:pt x="7740" y="10141"/>
                      <a:pt x="8207" y="9841"/>
                      <a:pt x="8573" y="9474"/>
                    </a:cubicBezTo>
                    <a:cubicBezTo>
                      <a:pt x="10275" y="7740"/>
                      <a:pt x="9941" y="4604"/>
                      <a:pt x="7773" y="2503"/>
                    </a:cubicBezTo>
                    <a:cubicBezTo>
                      <a:pt x="5671" y="368"/>
                      <a:pt x="2536" y="1"/>
                      <a:pt x="835" y="1702"/>
                    </a:cubicBezTo>
                    <a:cubicBezTo>
                      <a:pt x="434" y="2069"/>
                      <a:pt x="201" y="2503"/>
                      <a:pt x="1" y="3003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5" name="Google Shape;3976;p33">
                <a:extLst>
                  <a:ext uri="{FF2B5EF4-FFF2-40B4-BE49-F238E27FC236}">
                    <a16:creationId xmlns:a16="http://schemas.microsoft.com/office/drawing/2014/main" id="{A19B95F7-B15C-59DF-1713-8286D37969E0}"/>
                  </a:ext>
                </a:extLst>
              </p:cNvPr>
              <p:cNvSpPr/>
              <p:nvPr/>
            </p:nvSpPr>
            <p:spPr>
              <a:xfrm>
                <a:off x="4369375" y="3997650"/>
                <a:ext cx="775575" cy="609625"/>
              </a:xfrm>
              <a:custGeom>
                <a:avLst/>
                <a:gdLst/>
                <a:ahLst/>
                <a:cxnLst/>
                <a:rect l="l" t="t" r="r" b="b"/>
                <a:pathLst>
                  <a:path w="31023" h="24385" fill="none" extrusionOk="0">
                    <a:moveTo>
                      <a:pt x="31023" y="13710"/>
                    </a:moveTo>
                    <a:cubicBezTo>
                      <a:pt x="31023" y="21249"/>
                      <a:pt x="24218" y="24385"/>
                      <a:pt x="15511" y="24385"/>
                    </a:cubicBezTo>
                    <a:cubicBezTo>
                      <a:pt x="6805" y="24385"/>
                      <a:pt x="0" y="21282"/>
                      <a:pt x="0" y="13710"/>
                    </a:cubicBezTo>
                    <a:cubicBezTo>
                      <a:pt x="0" y="6105"/>
                      <a:pt x="6805" y="0"/>
                      <a:pt x="15511" y="0"/>
                    </a:cubicBezTo>
                    <a:cubicBezTo>
                      <a:pt x="24218" y="0"/>
                      <a:pt x="31023" y="6105"/>
                      <a:pt x="31023" y="13710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6" name="Google Shape;3977;p33">
                <a:extLst>
                  <a:ext uri="{FF2B5EF4-FFF2-40B4-BE49-F238E27FC236}">
                    <a16:creationId xmlns:a16="http://schemas.microsoft.com/office/drawing/2014/main" id="{9532B8E5-FDFF-17CA-867E-8CD073814C6B}"/>
                  </a:ext>
                </a:extLst>
              </p:cNvPr>
              <p:cNvSpPr/>
              <p:nvPr/>
            </p:nvSpPr>
            <p:spPr>
              <a:xfrm>
                <a:off x="5374250" y="3803025"/>
                <a:ext cx="329425" cy="900325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36013" extrusionOk="0">
                    <a:moveTo>
                      <a:pt x="12428" y="1"/>
                    </a:moveTo>
                    <a:cubicBezTo>
                      <a:pt x="12278" y="1"/>
                      <a:pt x="12122" y="46"/>
                      <a:pt x="11976" y="147"/>
                    </a:cubicBezTo>
                    <a:lnTo>
                      <a:pt x="1569" y="6018"/>
                    </a:lnTo>
                    <a:cubicBezTo>
                      <a:pt x="1335" y="6184"/>
                      <a:pt x="1202" y="6451"/>
                      <a:pt x="1202" y="6685"/>
                    </a:cubicBezTo>
                    <a:cubicBezTo>
                      <a:pt x="1202" y="9720"/>
                      <a:pt x="1" y="30068"/>
                      <a:pt x="67" y="35238"/>
                    </a:cubicBezTo>
                    <a:cubicBezTo>
                      <a:pt x="67" y="35692"/>
                      <a:pt x="429" y="36012"/>
                      <a:pt x="836" y="36012"/>
                    </a:cubicBezTo>
                    <a:cubicBezTo>
                      <a:pt x="968" y="36012"/>
                      <a:pt x="1105" y="35979"/>
                      <a:pt x="1235" y="35906"/>
                    </a:cubicBezTo>
                    <a:lnTo>
                      <a:pt x="12710" y="29501"/>
                    </a:lnTo>
                    <a:cubicBezTo>
                      <a:pt x="12977" y="29368"/>
                      <a:pt x="13143" y="29067"/>
                      <a:pt x="13143" y="28801"/>
                    </a:cubicBezTo>
                    <a:lnTo>
                      <a:pt x="13177" y="780"/>
                    </a:lnTo>
                    <a:cubicBezTo>
                      <a:pt x="13177" y="320"/>
                      <a:pt x="12825" y="1"/>
                      <a:pt x="12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7" name="Google Shape;3978;p33">
                <a:extLst>
                  <a:ext uri="{FF2B5EF4-FFF2-40B4-BE49-F238E27FC236}">
                    <a16:creationId xmlns:a16="http://schemas.microsoft.com/office/drawing/2014/main" id="{7B4435BE-485D-1D95-07E1-2436C51F844B}"/>
                  </a:ext>
                </a:extLst>
              </p:cNvPr>
              <p:cNvSpPr/>
              <p:nvPr/>
            </p:nvSpPr>
            <p:spPr>
              <a:xfrm>
                <a:off x="5374250" y="3797500"/>
                <a:ext cx="329425" cy="910675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36427" fill="none" extrusionOk="0">
                    <a:moveTo>
                      <a:pt x="1202" y="6906"/>
                    </a:moveTo>
                    <a:cubicBezTo>
                      <a:pt x="1202" y="9941"/>
                      <a:pt x="1" y="30289"/>
                      <a:pt x="67" y="35459"/>
                    </a:cubicBezTo>
                    <a:cubicBezTo>
                      <a:pt x="67" y="36060"/>
                      <a:pt x="701" y="36427"/>
                      <a:pt x="1235" y="36127"/>
                    </a:cubicBezTo>
                    <a:lnTo>
                      <a:pt x="12710" y="29722"/>
                    </a:lnTo>
                    <a:cubicBezTo>
                      <a:pt x="12977" y="29589"/>
                      <a:pt x="13143" y="29288"/>
                      <a:pt x="13143" y="29022"/>
                    </a:cubicBezTo>
                    <a:lnTo>
                      <a:pt x="13177" y="1001"/>
                    </a:lnTo>
                    <a:cubicBezTo>
                      <a:pt x="13177" y="368"/>
                      <a:pt x="12510" y="1"/>
                      <a:pt x="11976" y="368"/>
                    </a:cubicBezTo>
                    <a:lnTo>
                      <a:pt x="1569" y="6239"/>
                    </a:lnTo>
                    <a:cubicBezTo>
                      <a:pt x="1335" y="6405"/>
                      <a:pt x="1202" y="6672"/>
                      <a:pt x="1202" y="6906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8" name="Google Shape;3979;p33">
                <a:extLst>
                  <a:ext uri="{FF2B5EF4-FFF2-40B4-BE49-F238E27FC236}">
                    <a16:creationId xmlns:a16="http://schemas.microsoft.com/office/drawing/2014/main" id="{EDD8C044-BB23-F5F6-9680-5EDD5F2417A6}"/>
                  </a:ext>
                </a:extLst>
              </p:cNvPr>
              <p:cNvSpPr/>
              <p:nvPr/>
            </p:nvSpPr>
            <p:spPr>
              <a:xfrm>
                <a:off x="5448475" y="3935100"/>
                <a:ext cx="2110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438" fill="none" extrusionOk="0">
                    <a:moveTo>
                      <a:pt x="1" y="4437"/>
                    </a:moveTo>
                    <a:lnTo>
                      <a:pt x="8440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9" name="Google Shape;3980;p33">
                <a:extLst>
                  <a:ext uri="{FF2B5EF4-FFF2-40B4-BE49-F238E27FC236}">
                    <a16:creationId xmlns:a16="http://schemas.microsoft.com/office/drawing/2014/main" id="{DD46C188-0E54-5C77-0E39-C166D8F4971D}"/>
                  </a:ext>
                </a:extLst>
              </p:cNvPr>
              <p:cNvSpPr/>
              <p:nvPr/>
            </p:nvSpPr>
            <p:spPr>
              <a:xfrm>
                <a:off x="5448475" y="4044350"/>
                <a:ext cx="21100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437" fill="none" extrusionOk="0">
                    <a:moveTo>
                      <a:pt x="1" y="4437"/>
                    </a:moveTo>
                    <a:lnTo>
                      <a:pt x="8440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0" name="Google Shape;3981;p33">
                <a:extLst>
                  <a:ext uri="{FF2B5EF4-FFF2-40B4-BE49-F238E27FC236}">
                    <a16:creationId xmlns:a16="http://schemas.microsoft.com/office/drawing/2014/main" id="{68FC4C52-3C4A-62FC-5AFB-F147E1FDF8FF}"/>
                  </a:ext>
                </a:extLst>
              </p:cNvPr>
              <p:cNvSpPr/>
              <p:nvPr/>
            </p:nvSpPr>
            <p:spPr>
              <a:xfrm>
                <a:off x="5448475" y="4153600"/>
                <a:ext cx="212675" cy="1117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4471" fill="none" extrusionOk="0">
                    <a:moveTo>
                      <a:pt x="1" y="4470"/>
                    </a:moveTo>
                    <a:lnTo>
                      <a:pt x="85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1" name="Google Shape;3982;p33">
                <a:extLst>
                  <a:ext uri="{FF2B5EF4-FFF2-40B4-BE49-F238E27FC236}">
                    <a16:creationId xmlns:a16="http://schemas.microsoft.com/office/drawing/2014/main" id="{280CC576-7D33-A7F5-0A4E-C9F308B2C2C4}"/>
                  </a:ext>
                </a:extLst>
              </p:cNvPr>
              <p:cNvSpPr/>
              <p:nvPr/>
            </p:nvSpPr>
            <p:spPr>
              <a:xfrm>
                <a:off x="5448475" y="4262850"/>
                <a:ext cx="212675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4470" fill="none" extrusionOk="0">
                    <a:moveTo>
                      <a:pt x="1" y="4470"/>
                    </a:moveTo>
                    <a:lnTo>
                      <a:pt x="8507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2" name="Google Shape;3983;p33">
                <a:extLst>
                  <a:ext uri="{FF2B5EF4-FFF2-40B4-BE49-F238E27FC236}">
                    <a16:creationId xmlns:a16="http://schemas.microsoft.com/office/drawing/2014/main" id="{E622C6A0-BA1A-826F-67D3-257FD2A5E8C7}"/>
                  </a:ext>
                </a:extLst>
              </p:cNvPr>
              <p:cNvSpPr/>
              <p:nvPr/>
            </p:nvSpPr>
            <p:spPr>
              <a:xfrm>
                <a:off x="5441800" y="4426500"/>
                <a:ext cx="634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647" extrusionOk="0">
                    <a:moveTo>
                      <a:pt x="2441" y="1"/>
                    </a:moveTo>
                    <a:cubicBezTo>
                      <a:pt x="2402" y="1"/>
                      <a:pt x="2355" y="19"/>
                      <a:pt x="2302" y="59"/>
                    </a:cubicBezTo>
                    <a:lnTo>
                      <a:pt x="34" y="1560"/>
                    </a:lnTo>
                    <a:cubicBezTo>
                      <a:pt x="34" y="1593"/>
                      <a:pt x="1" y="1627"/>
                      <a:pt x="1" y="1693"/>
                    </a:cubicBezTo>
                    <a:cubicBezTo>
                      <a:pt x="1" y="2227"/>
                      <a:pt x="34" y="5596"/>
                      <a:pt x="34" y="6530"/>
                    </a:cubicBezTo>
                    <a:cubicBezTo>
                      <a:pt x="34" y="6595"/>
                      <a:pt x="91" y="6646"/>
                      <a:pt x="158" y="6646"/>
                    </a:cubicBezTo>
                    <a:cubicBezTo>
                      <a:pt x="194" y="6646"/>
                      <a:pt x="233" y="6632"/>
                      <a:pt x="268" y="6597"/>
                    </a:cubicBezTo>
                    <a:lnTo>
                      <a:pt x="2469" y="5296"/>
                    </a:lnTo>
                    <a:cubicBezTo>
                      <a:pt x="2502" y="5263"/>
                      <a:pt x="2536" y="5229"/>
                      <a:pt x="2536" y="5162"/>
                    </a:cubicBezTo>
                    <a:lnTo>
                      <a:pt x="2536" y="125"/>
                    </a:lnTo>
                    <a:cubicBezTo>
                      <a:pt x="2536" y="45"/>
                      <a:pt x="2499" y="1"/>
                      <a:pt x="24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3" name="Google Shape;3984;p33">
                <a:extLst>
                  <a:ext uri="{FF2B5EF4-FFF2-40B4-BE49-F238E27FC236}">
                    <a16:creationId xmlns:a16="http://schemas.microsoft.com/office/drawing/2014/main" id="{15FA8A79-4ADB-2718-EBA0-E1EF0F75DC5D}"/>
                  </a:ext>
                </a:extLst>
              </p:cNvPr>
              <p:cNvSpPr/>
              <p:nvPr/>
            </p:nvSpPr>
            <p:spPr>
              <a:xfrm>
                <a:off x="5523525" y="4380625"/>
                <a:ext cx="634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647" extrusionOk="0">
                    <a:moveTo>
                      <a:pt x="2419" y="1"/>
                    </a:moveTo>
                    <a:cubicBezTo>
                      <a:pt x="2374" y="1"/>
                      <a:pt x="2322" y="20"/>
                      <a:pt x="2269" y="59"/>
                    </a:cubicBezTo>
                    <a:lnTo>
                      <a:pt x="34" y="1560"/>
                    </a:lnTo>
                    <a:cubicBezTo>
                      <a:pt x="34" y="1594"/>
                      <a:pt x="1" y="1627"/>
                      <a:pt x="1" y="1694"/>
                    </a:cubicBezTo>
                    <a:cubicBezTo>
                      <a:pt x="1" y="2227"/>
                      <a:pt x="34" y="5596"/>
                      <a:pt x="34" y="6530"/>
                    </a:cubicBezTo>
                    <a:cubicBezTo>
                      <a:pt x="34" y="6596"/>
                      <a:pt x="91" y="6647"/>
                      <a:pt x="149" y="6647"/>
                    </a:cubicBezTo>
                    <a:cubicBezTo>
                      <a:pt x="180" y="6647"/>
                      <a:pt x="211" y="6632"/>
                      <a:pt x="234" y="6597"/>
                    </a:cubicBezTo>
                    <a:lnTo>
                      <a:pt x="2436" y="5296"/>
                    </a:lnTo>
                    <a:cubicBezTo>
                      <a:pt x="2502" y="5263"/>
                      <a:pt x="2536" y="5230"/>
                      <a:pt x="2536" y="5196"/>
                    </a:cubicBezTo>
                    <a:lnTo>
                      <a:pt x="2536" y="126"/>
                    </a:lnTo>
                    <a:cubicBezTo>
                      <a:pt x="2536" y="45"/>
                      <a:pt x="2487" y="1"/>
                      <a:pt x="24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4" name="Google Shape;3985;p33">
                <a:extLst>
                  <a:ext uri="{FF2B5EF4-FFF2-40B4-BE49-F238E27FC236}">
                    <a16:creationId xmlns:a16="http://schemas.microsoft.com/office/drawing/2014/main" id="{2A2107F2-31D8-CDBA-78A4-3DB5A61416CF}"/>
                  </a:ext>
                </a:extLst>
              </p:cNvPr>
              <p:cNvSpPr/>
              <p:nvPr/>
            </p:nvSpPr>
            <p:spPr>
              <a:xfrm>
                <a:off x="5604425" y="4334975"/>
                <a:ext cx="63400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638" extrusionOk="0">
                    <a:moveTo>
                      <a:pt x="2427" y="1"/>
                    </a:moveTo>
                    <a:cubicBezTo>
                      <a:pt x="2391" y="1"/>
                      <a:pt x="2349" y="16"/>
                      <a:pt x="2302" y="50"/>
                    </a:cubicBezTo>
                    <a:lnTo>
                      <a:pt x="34" y="1552"/>
                    </a:lnTo>
                    <a:cubicBezTo>
                      <a:pt x="0" y="1585"/>
                      <a:pt x="0" y="1618"/>
                      <a:pt x="0" y="1685"/>
                    </a:cubicBezTo>
                    <a:cubicBezTo>
                      <a:pt x="0" y="2219"/>
                      <a:pt x="34" y="5588"/>
                      <a:pt x="34" y="6522"/>
                    </a:cubicBezTo>
                    <a:cubicBezTo>
                      <a:pt x="34" y="6587"/>
                      <a:pt x="90" y="6638"/>
                      <a:pt x="157" y="6638"/>
                    </a:cubicBezTo>
                    <a:cubicBezTo>
                      <a:pt x="193" y="6638"/>
                      <a:pt x="232" y="6623"/>
                      <a:pt x="267" y="6589"/>
                    </a:cubicBezTo>
                    <a:lnTo>
                      <a:pt x="2469" y="5288"/>
                    </a:lnTo>
                    <a:cubicBezTo>
                      <a:pt x="2502" y="5254"/>
                      <a:pt x="2535" y="5221"/>
                      <a:pt x="2535" y="5187"/>
                    </a:cubicBezTo>
                    <a:lnTo>
                      <a:pt x="2535" y="117"/>
                    </a:lnTo>
                    <a:cubicBezTo>
                      <a:pt x="2535" y="52"/>
                      <a:pt x="2493" y="1"/>
                      <a:pt x="24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5" name="Google Shape;3986;p33">
                <a:extLst>
                  <a:ext uri="{FF2B5EF4-FFF2-40B4-BE49-F238E27FC236}">
                    <a16:creationId xmlns:a16="http://schemas.microsoft.com/office/drawing/2014/main" id="{4F2DE088-EFC9-E7B9-A17A-F570296CF6E1}"/>
                  </a:ext>
                </a:extLst>
              </p:cNvPr>
              <p:cNvSpPr/>
              <p:nvPr/>
            </p:nvSpPr>
            <p:spPr>
              <a:xfrm>
                <a:off x="5441800" y="4425450"/>
                <a:ext cx="6340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739" fill="none" extrusionOk="0">
                    <a:moveTo>
                      <a:pt x="1" y="1735"/>
                    </a:moveTo>
                    <a:cubicBezTo>
                      <a:pt x="1" y="2269"/>
                      <a:pt x="34" y="5638"/>
                      <a:pt x="34" y="6572"/>
                    </a:cubicBezTo>
                    <a:cubicBezTo>
                      <a:pt x="34" y="6672"/>
                      <a:pt x="167" y="6739"/>
                      <a:pt x="268" y="6639"/>
                    </a:cubicBezTo>
                    <a:lnTo>
                      <a:pt x="2469" y="5338"/>
                    </a:lnTo>
                    <a:cubicBezTo>
                      <a:pt x="2502" y="5305"/>
                      <a:pt x="2536" y="5271"/>
                      <a:pt x="2536" y="5204"/>
                    </a:cubicBezTo>
                    <a:lnTo>
                      <a:pt x="2536" y="167"/>
                    </a:lnTo>
                    <a:cubicBezTo>
                      <a:pt x="2536" y="34"/>
                      <a:pt x="2436" y="1"/>
                      <a:pt x="2302" y="101"/>
                    </a:cubicBezTo>
                    <a:lnTo>
                      <a:pt x="34" y="1602"/>
                    </a:lnTo>
                    <a:cubicBezTo>
                      <a:pt x="34" y="1635"/>
                      <a:pt x="1" y="1669"/>
                      <a:pt x="1" y="17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6" name="Google Shape;3987;p33">
                <a:extLst>
                  <a:ext uri="{FF2B5EF4-FFF2-40B4-BE49-F238E27FC236}">
                    <a16:creationId xmlns:a16="http://schemas.microsoft.com/office/drawing/2014/main" id="{0B4E2692-191B-FA1C-5035-E0FF84DADEA1}"/>
                  </a:ext>
                </a:extLst>
              </p:cNvPr>
              <p:cNvSpPr/>
              <p:nvPr/>
            </p:nvSpPr>
            <p:spPr>
              <a:xfrm>
                <a:off x="5523525" y="4379600"/>
                <a:ext cx="6340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739" fill="none" extrusionOk="0">
                    <a:moveTo>
                      <a:pt x="1" y="1735"/>
                    </a:moveTo>
                    <a:cubicBezTo>
                      <a:pt x="1" y="2268"/>
                      <a:pt x="34" y="5637"/>
                      <a:pt x="34" y="6571"/>
                    </a:cubicBezTo>
                    <a:cubicBezTo>
                      <a:pt x="34" y="6672"/>
                      <a:pt x="167" y="6738"/>
                      <a:pt x="234" y="6638"/>
                    </a:cubicBezTo>
                    <a:lnTo>
                      <a:pt x="2436" y="5337"/>
                    </a:lnTo>
                    <a:cubicBezTo>
                      <a:pt x="2502" y="5304"/>
                      <a:pt x="2536" y="5271"/>
                      <a:pt x="2536" y="5237"/>
                    </a:cubicBezTo>
                    <a:lnTo>
                      <a:pt x="2536" y="167"/>
                    </a:lnTo>
                    <a:cubicBezTo>
                      <a:pt x="2536" y="33"/>
                      <a:pt x="2402" y="0"/>
                      <a:pt x="2269" y="100"/>
                    </a:cubicBezTo>
                    <a:lnTo>
                      <a:pt x="34" y="1601"/>
                    </a:lnTo>
                    <a:cubicBezTo>
                      <a:pt x="34" y="1635"/>
                      <a:pt x="1" y="1668"/>
                      <a:pt x="1" y="17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7" name="Google Shape;3988;p33">
                <a:extLst>
                  <a:ext uri="{FF2B5EF4-FFF2-40B4-BE49-F238E27FC236}">
                    <a16:creationId xmlns:a16="http://schemas.microsoft.com/office/drawing/2014/main" id="{9FDE549B-A979-5A32-26A6-4A2ECCD2403E}"/>
                  </a:ext>
                </a:extLst>
              </p:cNvPr>
              <p:cNvSpPr/>
              <p:nvPr/>
            </p:nvSpPr>
            <p:spPr>
              <a:xfrm>
                <a:off x="5604425" y="4333725"/>
                <a:ext cx="63400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6739" fill="none" extrusionOk="0">
                    <a:moveTo>
                      <a:pt x="0" y="1735"/>
                    </a:moveTo>
                    <a:cubicBezTo>
                      <a:pt x="0" y="2269"/>
                      <a:pt x="34" y="5638"/>
                      <a:pt x="34" y="6572"/>
                    </a:cubicBezTo>
                    <a:cubicBezTo>
                      <a:pt x="34" y="6672"/>
                      <a:pt x="167" y="6739"/>
                      <a:pt x="267" y="6639"/>
                    </a:cubicBezTo>
                    <a:lnTo>
                      <a:pt x="2469" y="5338"/>
                    </a:lnTo>
                    <a:cubicBezTo>
                      <a:pt x="2502" y="5304"/>
                      <a:pt x="2535" y="5271"/>
                      <a:pt x="2535" y="5237"/>
                    </a:cubicBezTo>
                    <a:lnTo>
                      <a:pt x="2535" y="167"/>
                    </a:lnTo>
                    <a:cubicBezTo>
                      <a:pt x="2535" y="67"/>
                      <a:pt x="2435" y="0"/>
                      <a:pt x="2302" y="100"/>
                    </a:cubicBezTo>
                    <a:lnTo>
                      <a:pt x="34" y="1602"/>
                    </a:lnTo>
                    <a:cubicBezTo>
                      <a:pt x="0" y="1635"/>
                      <a:pt x="0" y="1668"/>
                      <a:pt x="0" y="1735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8" name="Google Shape;3989;p33">
                <a:extLst>
                  <a:ext uri="{FF2B5EF4-FFF2-40B4-BE49-F238E27FC236}">
                    <a16:creationId xmlns:a16="http://schemas.microsoft.com/office/drawing/2014/main" id="{F4271069-CFD0-2370-BEC6-CB4B4FD862A4}"/>
                  </a:ext>
                </a:extLst>
              </p:cNvPr>
              <p:cNvSpPr/>
              <p:nvPr/>
            </p:nvSpPr>
            <p:spPr>
              <a:xfrm>
                <a:off x="4237075" y="3467725"/>
                <a:ext cx="1045475" cy="383200"/>
              </a:xfrm>
              <a:custGeom>
                <a:avLst/>
                <a:gdLst/>
                <a:ahLst/>
                <a:cxnLst/>
                <a:rect l="l" t="t" r="r" b="b"/>
                <a:pathLst>
                  <a:path w="41819" h="15328" extrusionOk="0">
                    <a:moveTo>
                      <a:pt x="12669" y="1"/>
                    </a:moveTo>
                    <a:cubicBezTo>
                      <a:pt x="7283" y="1"/>
                      <a:pt x="1128" y="2179"/>
                      <a:pt x="656" y="5453"/>
                    </a:cubicBezTo>
                    <a:cubicBezTo>
                      <a:pt x="144" y="9038"/>
                      <a:pt x="0" y="15327"/>
                      <a:pt x="6505" y="15327"/>
                    </a:cubicBezTo>
                    <a:cubicBezTo>
                      <a:pt x="6778" y="15327"/>
                      <a:pt x="7063" y="15316"/>
                      <a:pt x="7361" y="15293"/>
                    </a:cubicBezTo>
                    <a:cubicBezTo>
                      <a:pt x="14732" y="14760"/>
                      <a:pt x="32812" y="15026"/>
                      <a:pt x="35147" y="14760"/>
                    </a:cubicBezTo>
                    <a:cubicBezTo>
                      <a:pt x="37449" y="14526"/>
                      <a:pt x="39784" y="9956"/>
                      <a:pt x="39784" y="9956"/>
                    </a:cubicBezTo>
                    <a:cubicBezTo>
                      <a:pt x="39784" y="9956"/>
                      <a:pt x="41818" y="3418"/>
                      <a:pt x="40051" y="2050"/>
                    </a:cubicBezTo>
                    <a:cubicBezTo>
                      <a:pt x="38249" y="683"/>
                      <a:pt x="20503" y="783"/>
                      <a:pt x="14732" y="116"/>
                    </a:cubicBezTo>
                    <a:cubicBezTo>
                      <a:pt x="14067" y="38"/>
                      <a:pt x="13375" y="1"/>
                      <a:pt x="12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9" name="Google Shape;3990;p33">
                <a:extLst>
                  <a:ext uri="{FF2B5EF4-FFF2-40B4-BE49-F238E27FC236}">
                    <a16:creationId xmlns:a16="http://schemas.microsoft.com/office/drawing/2014/main" id="{F1E2C38F-7CAE-5E86-527E-B5E4FFA14533}"/>
                  </a:ext>
                </a:extLst>
              </p:cNvPr>
              <p:cNvSpPr/>
              <p:nvPr/>
            </p:nvSpPr>
            <p:spPr>
              <a:xfrm>
                <a:off x="4236775" y="3453925"/>
                <a:ext cx="1045775" cy="410325"/>
              </a:xfrm>
              <a:custGeom>
                <a:avLst/>
                <a:gdLst/>
                <a:ahLst/>
                <a:cxnLst/>
                <a:rect l="l" t="t" r="r" b="b"/>
                <a:pathLst>
                  <a:path w="41831" h="16413" fill="none" extrusionOk="0">
                    <a:moveTo>
                      <a:pt x="39796" y="10508"/>
                    </a:moveTo>
                    <a:cubicBezTo>
                      <a:pt x="39796" y="10508"/>
                      <a:pt x="41830" y="3970"/>
                      <a:pt x="40063" y="2602"/>
                    </a:cubicBezTo>
                    <a:cubicBezTo>
                      <a:pt x="38261" y="1235"/>
                      <a:pt x="20515" y="1335"/>
                      <a:pt x="14744" y="668"/>
                    </a:cubicBezTo>
                    <a:cubicBezTo>
                      <a:pt x="9007" y="1"/>
                      <a:pt x="1201" y="2302"/>
                      <a:pt x="668" y="6005"/>
                    </a:cubicBezTo>
                    <a:cubicBezTo>
                      <a:pt x="134" y="9741"/>
                      <a:pt x="1" y="16412"/>
                      <a:pt x="7373" y="15845"/>
                    </a:cubicBezTo>
                    <a:cubicBezTo>
                      <a:pt x="14744" y="15312"/>
                      <a:pt x="32824" y="15578"/>
                      <a:pt x="35159" y="15312"/>
                    </a:cubicBezTo>
                    <a:cubicBezTo>
                      <a:pt x="37461" y="15078"/>
                      <a:pt x="39796" y="10508"/>
                      <a:pt x="39796" y="1050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0" name="Google Shape;3991;p33">
                <a:extLst>
                  <a:ext uri="{FF2B5EF4-FFF2-40B4-BE49-F238E27FC236}">
                    <a16:creationId xmlns:a16="http://schemas.microsoft.com/office/drawing/2014/main" id="{2FF20DBD-98F0-073A-FF07-B5FB557D459A}"/>
                  </a:ext>
                </a:extLst>
              </p:cNvPr>
              <p:cNvSpPr/>
              <p:nvPr/>
            </p:nvSpPr>
            <p:spPr>
              <a:xfrm>
                <a:off x="4521975" y="3107000"/>
                <a:ext cx="1064125" cy="227700"/>
              </a:xfrm>
              <a:custGeom>
                <a:avLst/>
                <a:gdLst/>
                <a:ahLst/>
                <a:cxnLst/>
                <a:rect l="l" t="t" r="r" b="b"/>
                <a:pathLst>
                  <a:path w="42565" h="9108" fill="none" extrusionOk="0">
                    <a:moveTo>
                      <a:pt x="42564" y="9107"/>
                    </a:moveTo>
                    <a:lnTo>
                      <a:pt x="40496" y="535"/>
                    </a:lnTo>
                    <a:lnTo>
                      <a:pt x="1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1" name="Google Shape;3992;p33">
                <a:extLst>
                  <a:ext uri="{FF2B5EF4-FFF2-40B4-BE49-F238E27FC236}">
                    <a16:creationId xmlns:a16="http://schemas.microsoft.com/office/drawing/2014/main" id="{C886B5AD-6E85-9E1A-999A-2290D7733E84}"/>
                  </a:ext>
                </a:extLst>
              </p:cNvPr>
              <p:cNvSpPr/>
              <p:nvPr/>
            </p:nvSpPr>
            <p:spPr>
              <a:xfrm>
                <a:off x="4290150" y="2525250"/>
                <a:ext cx="471200" cy="609850"/>
              </a:xfrm>
              <a:custGeom>
                <a:avLst/>
                <a:gdLst/>
                <a:ahLst/>
                <a:cxnLst/>
                <a:rect l="l" t="t" r="r" b="b"/>
                <a:pathLst>
                  <a:path w="18848" h="24394" extrusionOk="0">
                    <a:moveTo>
                      <a:pt x="18847" y="23571"/>
                    </a:moveTo>
                    <a:lnTo>
                      <a:pt x="18847" y="23571"/>
                    </a:lnTo>
                    <a:cubicBezTo>
                      <a:pt x="18847" y="23571"/>
                      <a:pt x="18847" y="23571"/>
                      <a:pt x="18847" y="23571"/>
                    </a:cubicBezTo>
                    <a:close/>
                    <a:moveTo>
                      <a:pt x="12592" y="0"/>
                    </a:moveTo>
                    <a:cubicBezTo>
                      <a:pt x="11397" y="0"/>
                      <a:pt x="10508" y="288"/>
                      <a:pt x="10508" y="288"/>
                    </a:cubicBezTo>
                    <a:lnTo>
                      <a:pt x="0" y="4558"/>
                    </a:lnTo>
                    <a:cubicBezTo>
                      <a:pt x="167" y="7226"/>
                      <a:pt x="2169" y="8927"/>
                      <a:pt x="2169" y="8927"/>
                    </a:cubicBezTo>
                    <a:cubicBezTo>
                      <a:pt x="2169" y="8927"/>
                      <a:pt x="9908" y="5191"/>
                      <a:pt x="11542" y="5058"/>
                    </a:cubicBezTo>
                    <a:cubicBezTo>
                      <a:pt x="11624" y="5051"/>
                      <a:pt x="11702" y="5048"/>
                      <a:pt x="11778" y="5048"/>
                    </a:cubicBezTo>
                    <a:cubicBezTo>
                      <a:pt x="13664" y="5048"/>
                      <a:pt x="13910" y="6959"/>
                      <a:pt x="13910" y="6959"/>
                    </a:cubicBezTo>
                    <a:lnTo>
                      <a:pt x="14077" y="23971"/>
                    </a:lnTo>
                    <a:cubicBezTo>
                      <a:pt x="14863" y="24280"/>
                      <a:pt x="15566" y="24393"/>
                      <a:pt x="16177" y="24393"/>
                    </a:cubicBezTo>
                    <a:cubicBezTo>
                      <a:pt x="17827" y="24393"/>
                      <a:pt x="18793" y="23569"/>
                      <a:pt x="18845" y="23569"/>
                    </a:cubicBezTo>
                    <a:cubicBezTo>
                      <a:pt x="18846" y="23569"/>
                      <a:pt x="18847" y="23570"/>
                      <a:pt x="18847" y="23571"/>
                    </a:cubicBezTo>
                    <a:lnTo>
                      <a:pt x="18847" y="23571"/>
                    </a:lnTo>
                    <a:lnTo>
                      <a:pt x="18547" y="5692"/>
                    </a:lnTo>
                    <a:cubicBezTo>
                      <a:pt x="17699" y="877"/>
                      <a:pt x="14679" y="0"/>
                      <a:pt x="12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2" name="Google Shape;3993;p33">
                <a:extLst>
                  <a:ext uri="{FF2B5EF4-FFF2-40B4-BE49-F238E27FC236}">
                    <a16:creationId xmlns:a16="http://schemas.microsoft.com/office/drawing/2014/main" id="{6BFE2F60-EF76-98DE-F01F-BA92559836DC}"/>
                  </a:ext>
                </a:extLst>
              </p:cNvPr>
              <p:cNvSpPr/>
              <p:nvPr/>
            </p:nvSpPr>
            <p:spPr>
              <a:xfrm>
                <a:off x="4290150" y="2478225"/>
                <a:ext cx="471200" cy="675500"/>
              </a:xfrm>
              <a:custGeom>
                <a:avLst/>
                <a:gdLst/>
                <a:ahLst/>
                <a:cxnLst/>
                <a:rect l="l" t="t" r="r" b="b"/>
                <a:pathLst>
                  <a:path w="18848" h="27020" fill="none" extrusionOk="0">
                    <a:moveTo>
                      <a:pt x="14077" y="25852"/>
                    </a:moveTo>
                    <a:lnTo>
                      <a:pt x="13910" y="8840"/>
                    </a:lnTo>
                    <a:cubicBezTo>
                      <a:pt x="13910" y="8840"/>
                      <a:pt x="13644" y="6772"/>
                      <a:pt x="11542" y="6939"/>
                    </a:cubicBezTo>
                    <a:cubicBezTo>
                      <a:pt x="9908" y="7072"/>
                      <a:pt x="2169" y="10808"/>
                      <a:pt x="2169" y="10808"/>
                    </a:cubicBezTo>
                    <a:cubicBezTo>
                      <a:pt x="2169" y="10808"/>
                      <a:pt x="167" y="9107"/>
                      <a:pt x="0" y="6439"/>
                    </a:cubicBezTo>
                    <a:lnTo>
                      <a:pt x="10508" y="2169"/>
                    </a:lnTo>
                    <a:cubicBezTo>
                      <a:pt x="10508" y="2169"/>
                      <a:pt x="17213" y="1"/>
                      <a:pt x="18547" y="7573"/>
                    </a:cubicBezTo>
                    <a:lnTo>
                      <a:pt x="18847" y="25452"/>
                    </a:lnTo>
                    <a:cubicBezTo>
                      <a:pt x="18847" y="25385"/>
                      <a:pt x="17046" y="27020"/>
                      <a:pt x="14077" y="25852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3" name="Google Shape;3994;p33">
                <a:extLst>
                  <a:ext uri="{FF2B5EF4-FFF2-40B4-BE49-F238E27FC236}">
                    <a16:creationId xmlns:a16="http://schemas.microsoft.com/office/drawing/2014/main" id="{3D266EB8-3A97-5B56-6A4B-BE0D670082BB}"/>
                  </a:ext>
                </a:extLst>
              </p:cNvPr>
              <p:cNvSpPr/>
              <p:nvPr/>
            </p:nvSpPr>
            <p:spPr>
              <a:xfrm>
                <a:off x="4552825" y="2531600"/>
                <a:ext cx="25900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4804" fill="none" extrusionOk="0">
                    <a:moveTo>
                      <a:pt x="1035" y="4804"/>
                    </a:moveTo>
                    <a:lnTo>
                      <a:pt x="1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4" name="Google Shape;3995;p33">
                <a:extLst>
                  <a:ext uri="{FF2B5EF4-FFF2-40B4-BE49-F238E27FC236}">
                    <a16:creationId xmlns:a16="http://schemas.microsoft.com/office/drawing/2014/main" id="{38EECC05-F626-BED5-EF39-08248E254389}"/>
                  </a:ext>
                </a:extLst>
              </p:cNvPr>
              <p:cNvSpPr/>
              <p:nvPr/>
            </p:nvSpPr>
            <p:spPr>
              <a:xfrm>
                <a:off x="4616225" y="2549950"/>
                <a:ext cx="659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271" fill="none" extrusionOk="0">
                    <a:moveTo>
                      <a:pt x="0" y="4270"/>
                    </a:moveTo>
                    <a:lnTo>
                      <a:pt x="2635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3996;p33">
                <a:extLst>
                  <a:ext uri="{FF2B5EF4-FFF2-40B4-BE49-F238E27FC236}">
                    <a16:creationId xmlns:a16="http://schemas.microsoft.com/office/drawing/2014/main" id="{2075F5BB-29B0-478E-BBCA-F073E2601225}"/>
                  </a:ext>
                </a:extLst>
              </p:cNvPr>
              <p:cNvSpPr/>
              <p:nvPr/>
            </p:nvSpPr>
            <p:spPr>
              <a:xfrm>
                <a:off x="4598700" y="2529100"/>
                <a:ext cx="167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904" fill="none" extrusionOk="0">
                    <a:moveTo>
                      <a:pt x="1" y="4904"/>
                    </a:moveTo>
                    <a:lnTo>
                      <a:pt x="668" y="0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3997;p33">
                <a:extLst>
                  <a:ext uri="{FF2B5EF4-FFF2-40B4-BE49-F238E27FC236}">
                    <a16:creationId xmlns:a16="http://schemas.microsoft.com/office/drawing/2014/main" id="{692C5BAA-2713-1172-8A0F-82AB68B3D318}"/>
                  </a:ext>
                </a:extLst>
              </p:cNvPr>
              <p:cNvSpPr/>
              <p:nvPr/>
            </p:nvSpPr>
            <p:spPr>
              <a:xfrm>
                <a:off x="4628725" y="2599975"/>
                <a:ext cx="9842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070" fill="none" extrusionOk="0">
                    <a:moveTo>
                      <a:pt x="0" y="3070"/>
                    </a:moveTo>
                    <a:lnTo>
                      <a:pt x="393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3998;p33">
                <a:extLst>
                  <a:ext uri="{FF2B5EF4-FFF2-40B4-BE49-F238E27FC236}">
                    <a16:creationId xmlns:a16="http://schemas.microsoft.com/office/drawing/2014/main" id="{81CF922B-BC10-E0F0-C5E0-348D56E0A6C4}"/>
                  </a:ext>
                </a:extLst>
              </p:cNvPr>
              <p:cNvSpPr/>
              <p:nvPr/>
            </p:nvSpPr>
            <p:spPr>
              <a:xfrm>
                <a:off x="4637900" y="2665850"/>
                <a:ext cx="1159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336" fill="none" extrusionOk="0">
                    <a:moveTo>
                      <a:pt x="0" y="1335"/>
                    </a:moveTo>
                    <a:lnTo>
                      <a:pt x="4637" y="1"/>
                    </a:ln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278" name="Google Shape;4161;p36">
            <a:extLst>
              <a:ext uri="{FF2B5EF4-FFF2-40B4-BE49-F238E27FC236}">
                <a16:creationId xmlns:a16="http://schemas.microsoft.com/office/drawing/2014/main" id="{FF1AC09B-2C78-88E0-A5E1-58919BC4D7C6}"/>
              </a:ext>
            </a:extLst>
          </p:cNvPr>
          <p:cNvGrpSpPr/>
          <p:nvPr/>
        </p:nvGrpSpPr>
        <p:grpSpPr>
          <a:xfrm rot="784419">
            <a:off x="10985899" y="4493378"/>
            <a:ext cx="1174867" cy="1545529"/>
            <a:chOff x="3866613" y="40163"/>
            <a:chExt cx="838922" cy="1006105"/>
          </a:xfrm>
        </p:grpSpPr>
        <p:sp>
          <p:nvSpPr>
            <p:cNvPr id="279" name="Google Shape;4162;p36">
              <a:extLst>
                <a:ext uri="{FF2B5EF4-FFF2-40B4-BE49-F238E27FC236}">
                  <a16:creationId xmlns:a16="http://schemas.microsoft.com/office/drawing/2014/main" id="{0AEEBE99-6DD3-168E-3C61-73F3C7ED473E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4163;p36">
              <a:extLst>
                <a:ext uri="{FF2B5EF4-FFF2-40B4-BE49-F238E27FC236}">
                  <a16:creationId xmlns:a16="http://schemas.microsoft.com/office/drawing/2014/main" id="{8F7F04B8-F055-E9F5-55DB-9A3B7FA0114A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4164;p36">
              <a:extLst>
                <a:ext uri="{FF2B5EF4-FFF2-40B4-BE49-F238E27FC236}">
                  <a16:creationId xmlns:a16="http://schemas.microsoft.com/office/drawing/2014/main" id="{F881C365-6D34-11F6-6BBE-78E492BD03E4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4165;p36">
              <a:extLst>
                <a:ext uri="{FF2B5EF4-FFF2-40B4-BE49-F238E27FC236}">
                  <a16:creationId xmlns:a16="http://schemas.microsoft.com/office/drawing/2014/main" id="{220B9C65-DE96-BFA3-4663-2AA760F969D3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4166;p36">
              <a:extLst>
                <a:ext uri="{FF2B5EF4-FFF2-40B4-BE49-F238E27FC236}">
                  <a16:creationId xmlns:a16="http://schemas.microsoft.com/office/drawing/2014/main" id="{21BF1477-76BA-B483-A61E-0B15F0115E99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4" name="Google Shape;4167;p36">
              <a:extLst>
                <a:ext uri="{FF2B5EF4-FFF2-40B4-BE49-F238E27FC236}">
                  <a16:creationId xmlns:a16="http://schemas.microsoft.com/office/drawing/2014/main" id="{AB0563C5-AAD8-4BC4-6DF0-E2DADABCBB83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5" name="Google Shape;4168;p36">
              <a:extLst>
                <a:ext uri="{FF2B5EF4-FFF2-40B4-BE49-F238E27FC236}">
                  <a16:creationId xmlns:a16="http://schemas.microsoft.com/office/drawing/2014/main" id="{25BF831B-0569-A8EB-E35F-58963B62280F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4169;p36">
              <a:extLst>
                <a:ext uri="{FF2B5EF4-FFF2-40B4-BE49-F238E27FC236}">
                  <a16:creationId xmlns:a16="http://schemas.microsoft.com/office/drawing/2014/main" id="{05A25BD7-E004-9347-F354-F1022893990F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4170;p36">
              <a:extLst>
                <a:ext uri="{FF2B5EF4-FFF2-40B4-BE49-F238E27FC236}">
                  <a16:creationId xmlns:a16="http://schemas.microsoft.com/office/drawing/2014/main" id="{8318FEB4-B87A-56C3-F287-D55A750B2634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4171;p36">
              <a:extLst>
                <a:ext uri="{FF2B5EF4-FFF2-40B4-BE49-F238E27FC236}">
                  <a16:creationId xmlns:a16="http://schemas.microsoft.com/office/drawing/2014/main" id="{0B8E272A-EC3A-0020-7A66-C79EBBF83F40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4172;p36">
              <a:extLst>
                <a:ext uri="{FF2B5EF4-FFF2-40B4-BE49-F238E27FC236}">
                  <a16:creationId xmlns:a16="http://schemas.microsoft.com/office/drawing/2014/main" id="{8CCB6A70-FDC3-380C-BA34-0DBC3AEBC325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4173;p36">
              <a:extLst>
                <a:ext uri="{FF2B5EF4-FFF2-40B4-BE49-F238E27FC236}">
                  <a16:creationId xmlns:a16="http://schemas.microsoft.com/office/drawing/2014/main" id="{8438BFA1-E448-E51C-965C-F1E8B37473F5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4174;p36">
              <a:extLst>
                <a:ext uri="{FF2B5EF4-FFF2-40B4-BE49-F238E27FC236}">
                  <a16:creationId xmlns:a16="http://schemas.microsoft.com/office/drawing/2014/main" id="{6F3E52D4-157C-3DA8-A972-FDADA1580101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4175;p36">
              <a:extLst>
                <a:ext uri="{FF2B5EF4-FFF2-40B4-BE49-F238E27FC236}">
                  <a16:creationId xmlns:a16="http://schemas.microsoft.com/office/drawing/2014/main" id="{EC7A8E95-6BEB-483B-B27D-9A4AF333C9C4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4176;p36">
              <a:extLst>
                <a:ext uri="{FF2B5EF4-FFF2-40B4-BE49-F238E27FC236}">
                  <a16:creationId xmlns:a16="http://schemas.microsoft.com/office/drawing/2014/main" id="{37DBEF22-008E-3004-53B8-480C76D36C21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4177;p36">
              <a:extLst>
                <a:ext uri="{FF2B5EF4-FFF2-40B4-BE49-F238E27FC236}">
                  <a16:creationId xmlns:a16="http://schemas.microsoft.com/office/drawing/2014/main" id="{E12F2F4A-6615-636A-78A4-9E9B8495AE12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4178;p36">
              <a:extLst>
                <a:ext uri="{FF2B5EF4-FFF2-40B4-BE49-F238E27FC236}">
                  <a16:creationId xmlns:a16="http://schemas.microsoft.com/office/drawing/2014/main" id="{C0DFAA5E-54F1-D596-8DB7-2E1A8B86EE64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4179;p36">
              <a:extLst>
                <a:ext uri="{FF2B5EF4-FFF2-40B4-BE49-F238E27FC236}">
                  <a16:creationId xmlns:a16="http://schemas.microsoft.com/office/drawing/2014/main" id="{2A8F1DE7-27EC-ED19-6C77-EDCF46F69730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4180;p36">
              <a:extLst>
                <a:ext uri="{FF2B5EF4-FFF2-40B4-BE49-F238E27FC236}">
                  <a16:creationId xmlns:a16="http://schemas.microsoft.com/office/drawing/2014/main" id="{2EC0F27A-63A3-3D77-7158-102E16D75173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8" name="Google Shape;4181;p36">
              <a:extLst>
                <a:ext uri="{FF2B5EF4-FFF2-40B4-BE49-F238E27FC236}">
                  <a16:creationId xmlns:a16="http://schemas.microsoft.com/office/drawing/2014/main" id="{76393181-D8DE-DE75-DB5B-59DF0F9A746B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9" name="Google Shape;4182;p36">
              <a:extLst>
                <a:ext uri="{FF2B5EF4-FFF2-40B4-BE49-F238E27FC236}">
                  <a16:creationId xmlns:a16="http://schemas.microsoft.com/office/drawing/2014/main" id="{620E667E-4678-54BB-716B-EF5027398955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4183;p36">
              <a:extLst>
                <a:ext uri="{FF2B5EF4-FFF2-40B4-BE49-F238E27FC236}">
                  <a16:creationId xmlns:a16="http://schemas.microsoft.com/office/drawing/2014/main" id="{455DAACB-4D75-1AD6-FF6D-6AD82D409755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4184;p36">
              <a:extLst>
                <a:ext uri="{FF2B5EF4-FFF2-40B4-BE49-F238E27FC236}">
                  <a16:creationId xmlns:a16="http://schemas.microsoft.com/office/drawing/2014/main" id="{B9B48BE1-861B-CD1D-F00E-4FCF7822B79D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4185;p36">
              <a:extLst>
                <a:ext uri="{FF2B5EF4-FFF2-40B4-BE49-F238E27FC236}">
                  <a16:creationId xmlns:a16="http://schemas.microsoft.com/office/drawing/2014/main" id="{C3712638-4FB7-FAE1-A256-012294486361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3" name="Google Shape;4186;p36">
              <a:extLst>
                <a:ext uri="{FF2B5EF4-FFF2-40B4-BE49-F238E27FC236}">
                  <a16:creationId xmlns:a16="http://schemas.microsoft.com/office/drawing/2014/main" id="{701138BD-AA7B-DB2D-3011-D9A7F338D4B5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4" name="Google Shape;4187;p36">
              <a:extLst>
                <a:ext uri="{FF2B5EF4-FFF2-40B4-BE49-F238E27FC236}">
                  <a16:creationId xmlns:a16="http://schemas.microsoft.com/office/drawing/2014/main" id="{063392F5-A6F9-3C29-4941-EFB37B13C66C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4188;p36">
              <a:extLst>
                <a:ext uri="{FF2B5EF4-FFF2-40B4-BE49-F238E27FC236}">
                  <a16:creationId xmlns:a16="http://schemas.microsoft.com/office/drawing/2014/main" id="{CBCD046B-7DE7-2728-4CD8-577A004E6683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4189;p36">
              <a:extLst>
                <a:ext uri="{FF2B5EF4-FFF2-40B4-BE49-F238E27FC236}">
                  <a16:creationId xmlns:a16="http://schemas.microsoft.com/office/drawing/2014/main" id="{037CB7A4-853C-8A94-D1CE-F868A227511A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7" name="Google Shape;4190;p36">
              <a:extLst>
                <a:ext uri="{FF2B5EF4-FFF2-40B4-BE49-F238E27FC236}">
                  <a16:creationId xmlns:a16="http://schemas.microsoft.com/office/drawing/2014/main" id="{BD363CA1-037B-AFC0-AFA7-FF1BA96A2B72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4191;p36">
              <a:extLst>
                <a:ext uri="{FF2B5EF4-FFF2-40B4-BE49-F238E27FC236}">
                  <a16:creationId xmlns:a16="http://schemas.microsoft.com/office/drawing/2014/main" id="{5FFE0D1B-B6DE-D32A-35A7-3D1445CC4636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4192;p36">
              <a:extLst>
                <a:ext uri="{FF2B5EF4-FFF2-40B4-BE49-F238E27FC236}">
                  <a16:creationId xmlns:a16="http://schemas.microsoft.com/office/drawing/2014/main" id="{9ED13F61-5473-AD2C-452E-63443F7CFF53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4193;p36">
              <a:extLst>
                <a:ext uri="{FF2B5EF4-FFF2-40B4-BE49-F238E27FC236}">
                  <a16:creationId xmlns:a16="http://schemas.microsoft.com/office/drawing/2014/main" id="{B8C855C8-614D-28D9-CB1C-76596663B419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4194;p36">
              <a:extLst>
                <a:ext uri="{FF2B5EF4-FFF2-40B4-BE49-F238E27FC236}">
                  <a16:creationId xmlns:a16="http://schemas.microsoft.com/office/drawing/2014/main" id="{54130FB3-3E74-6368-C32F-2B247FFA9327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4195;p36">
              <a:extLst>
                <a:ext uri="{FF2B5EF4-FFF2-40B4-BE49-F238E27FC236}">
                  <a16:creationId xmlns:a16="http://schemas.microsoft.com/office/drawing/2014/main" id="{0C60A6E8-7548-C68A-C9E5-60B396587449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4196;p36">
              <a:extLst>
                <a:ext uri="{FF2B5EF4-FFF2-40B4-BE49-F238E27FC236}">
                  <a16:creationId xmlns:a16="http://schemas.microsoft.com/office/drawing/2014/main" id="{2889FAB4-24B0-1002-7671-18E329A3E693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4197;p36">
              <a:extLst>
                <a:ext uri="{FF2B5EF4-FFF2-40B4-BE49-F238E27FC236}">
                  <a16:creationId xmlns:a16="http://schemas.microsoft.com/office/drawing/2014/main" id="{77875A21-110A-89E8-0D92-60B928CD07E9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4198;p36">
              <a:extLst>
                <a:ext uri="{FF2B5EF4-FFF2-40B4-BE49-F238E27FC236}">
                  <a16:creationId xmlns:a16="http://schemas.microsoft.com/office/drawing/2014/main" id="{D390DD71-C500-33F6-2BB1-C0DA505BBB4B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4199;p36">
              <a:extLst>
                <a:ext uri="{FF2B5EF4-FFF2-40B4-BE49-F238E27FC236}">
                  <a16:creationId xmlns:a16="http://schemas.microsoft.com/office/drawing/2014/main" id="{AF1AA392-0F4E-B6B0-7247-D176B4E61CB2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4200;p36">
              <a:extLst>
                <a:ext uri="{FF2B5EF4-FFF2-40B4-BE49-F238E27FC236}">
                  <a16:creationId xmlns:a16="http://schemas.microsoft.com/office/drawing/2014/main" id="{4F6E6A76-92D2-0217-2D80-531876A3F10A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4201;p36">
              <a:extLst>
                <a:ext uri="{FF2B5EF4-FFF2-40B4-BE49-F238E27FC236}">
                  <a16:creationId xmlns:a16="http://schemas.microsoft.com/office/drawing/2014/main" id="{76A8C698-E79D-D804-13B3-F18167EA65E5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4202;p36">
              <a:extLst>
                <a:ext uri="{FF2B5EF4-FFF2-40B4-BE49-F238E27FC236}">
                  <a16:creationId xmlns:a16="http://schemas.microsoft.com/office/drawing/2014/main" id="{8CE05C56-F528-3856-69DE-4F678AE78FDA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4203;p36">
              <a:extLst>
                <a:ext uri="{FF2B5EF4-FFF2-40B4-BE49-F238E27FC236}">
                  <a16:creationId xmlns:a16="http://schemas.microsoft.com/office/drawing/2014/main" id="{470D6D26-1625-3F8E-E004-2FD1D664FED7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4204;p36">
              <a:extLst>
                <a:ext uri="{FF2B5EF4-FFF2-40B4-BE49-F238E27FC236}">
                  <a16:creationId xmlns:a16="http://schemas.microsoft.com/office/drawing/2014/main" id="{9E1F7074-779B-D7D7-EC6F-4FE4B95CBDD7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4205;p36">
              <a:extLst>
                <a:ext uri="{FF2B5EF4-FFF2-40B4-BE49-F238E27FC236}">
                  <a16:creationId xmlns:a16="http://schemas.microsoft.com/office/drawing/2014/main" id="{A2C2251E-DDF7-B802-F830-1E0A29E4CF4E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4206;p36">
              <a:extLst>
                <a:ext uri="{FF2B5EF4-FFF2-40B4-BE49-F238E27FC236}">
                  <a16:creationId xmlns:a16="http://schemas.microsoft.com/office/drawing/2014/main" id="{D8795D0B-91B1-E861-6D7D-AC661127311C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4207;p36">
              <a:extLst>
                <a:ext uri="{FF2B5EF4-FFF2-40B4-BE49-F238E27FC236}">
                  <a16:creationId xmlns:a16="http://schemas.microsoft.com/office/drawing/2014/main" id="{8535877C-4159-18F4-C4AD-ACF5C7BF84C7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4208;p36">
              <a:extLst>
                <a:ext uri="{FF2B5EF4-FFF2-40B4-BE49-F238E27FC236}">
                  <a16:creationId xmlns:a16="http://schemas.microsoft.com/office/drawing/2014/main" id="{7FAC4026-816F-5995-0699-BFAB6630AF4E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4209;p36">
              <a:extLst>
                <a:ext uri="{FF2B5EF4-FFF2-40B4-BE49-F238E27FC236}">
                  <a16:creationId xmlns:a16="http://schemas.microsoft.com/office/drawing/2014/main" id="{098CE573-30C6-D802-A08E-565EA772D3AD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4210;p36">
              <a:extLst>
                <a:ext uri="{FF2B5EF4-FFF2-40B4-BE49-F238E27FC236}">
                  <a16:creationId xmlns:a16="http://schemas.microsoft.com/office/drawing/2014/main" id="{03A9A364-C2BB-A947-DB23-A08C1C1F9EAF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4211;p36">
              <a:extLst>
                <a:ext uri="{FF2B5EF4-FFF2-40B4-BE49-F238E27FC236}">
                  <a16:creationId xmlns:a16="http://schemas.microsoft.com/office/drawing/2014/main" id="{0E18F012-DE34-FC6B-FD29-FD2475FD2086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4212;p36">
              <a:extLst>
                <a:ext uri="{FF2B5EF4-FFF2-40B4-BE49-F238E27FC236}">
                  <a16:creationId xmlns:a16="http://schemas.microsoft.com/office/drawing/2014/main" id="{69A764E1-809A-52A5-59CC-676F0DA606A8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56740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118115" y="526080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Snip Diagonal Corner Rectangle 3">
            <a:extLst>
              <a:ext uri="{FF2B5EF4-FFF2-40B4-BE49-F238E27FC236}">
                <a16:creationId xmlns:a16="http://schemas.microsoft.com/office/drawing/2014/main" id="{7B484E7F-A1FD-4B27-B2C9-89F484290FCD}"/>
              </a:ext>
            </a:extLst>
          </p:cNvPr>
          <p:cNvSpPr/>
          <p:nvPr/>
        </p:nvSpPr>
        <p:spPr>
          <a:xfrm>
            <a:off x="832636" y="7571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32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3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5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3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1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9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7"/>
            <a:ext cx="732592" cy="643793"/>
          </a:xfrm>
          <a:prstGeom prst="rect">
            <a:avLst/>
          </a:prstGeom>
        </p:spPr>
      </p:pic>
      <p:grpSp>
        <p:nvGrpSpPr>
          <p:cNvPr id="3450" name="Google Shape;3896;p33">
            <a:extLst>
              <a:ext uri="{FF2B5EF4-FFF2-40B4-BE49-F238E27FC236}">
                <a16:creationId xmlns:a16="http://schemas.microsoft.com/office/drawing/2014/main" id="{95B5E3C8-A208-26F1-8FEA-338ECAC2B732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451" name="Google Shape;3897;p33">
              <a:extLst>
                <a:ext uri="{FF2B5EF4-FFF2-40B4-BE49-F238E27FC236}">
                  <a16:creationId xmlns:a16="http://schemas.microsoft.com/office/drawing/2014/main" id="{2F7A28B8-D7C0-9E9B-BD0F-9A0EDECA785E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52" name="Google Shape;3898;p33">
              <a:extLst>
                <a:ext uri="{FF2B5EF4-FFF2-40B4-BE49-F238E27FC236}">
                  <a16:creationId xmlns:a16="http://schemas.microsoft.com/office/drawing/2014/main" id="{3AB265A7-E807-8EBB-60B0-22BC125392DC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3453" name="Google Shape;3899;p33">
                <a:extLst>
                  <a:ext uri="{FF2B5EF4-FFF2-40B4-BE49-F238E27FC236}">
                    <a16:creationId xmlns:a16="http://schemas.microsoft.com/office/drawing/2014/main" id="{B56B9636-4D6C-08AD-6A31-5043F794F911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4" name="Google Shape;3900;p33">
                <a:extLst>
                  <a:ext uri="{FF2B5EF4-FFF2-40B4-BE49-F238E27FC236}">
                    <a16:creationId xmlns:a16="http://schemas.microsoft.com/office/drawing/2014/main" id="{06BDDEAF-2158-D286-A3FC-3A3F76521692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5" name="Google Shape;3901;p33">
                <a:extLst>
                  <a:ext uri="{FF2B5EF4-FFF2-40B4-BE49-F238E27FC236}">
                    <a16:creationId xmlns:a16="http://schemas.microsoft.com/office/drawing/2014/main" id="{EC443A56-8E85-CD84-7EA7-B5A57FDC2A71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6" name="Google Shape;3902;p33">
                <a:extLst>
                  <a:ext uri="{FF2B5EF4-FFF2-40B4-BE49-F238E27FC236}">
                    <a16:creationId xmlns:a16="http://schemas.microsoft.com/office/drawing/2014/main" id="{8BC2C85A-D86D-D935-FD72-12D988F29432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7" name="Google Shape;3903;p33">
                <a:extLst>
                  <a:ext uri="{FF2B5EF4-FFF2-40B4-BE49-F238E27FC236}">
                    <a16:creationId xmlns:a16="http://schemas.microsoft.com/office/drawing/2014/main" id="{0A487534-3C61-23C0-D77E-08487582500C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8" name="Google Shape;3904;p33">
                <a:extLst>
                  <a:ext uri="{FF2B5EF4-FFF2-40B4-BE49-F238E27FC236}">
                    <a16:creationId xmlns:a16="http://schemas.microsoft.com/office/drawing/2014/main" id="{F5191A6A-0EFC-8E03-E91A-93D0D276A471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9" name="Google Shape;3905;p33">
                <a:extLst>
                  <a:ext uri="{FF2B5EF4-FFF2-40B4-BE49-F238E27FC236}">
                    <a16:creationId xmlns:a16="http://schemas.microsoft.com/office/drawing/2014/main" id="{4F8660F8-B2BC-3749-D6CD-6866DE998A53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0" name="Google Shape;3906;p33">
                <a:extLst>
                  <a:ext uri="{FF2B5EF4-FFF2-40B4-BE49-F238E27FC236}">
                    <a16:creationId xmlns:a16="http://schemas.microsoft.com/office/drawing/2014/main" id="{29273BDF-755B-8D38-61D8-343EF79309A7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1" name="Google Shape;3907;p33">
                <a:extLst>
                  <a:ext uri="{FF2B5EF4-FFF2-40B4-BE49-F238E27FC236}">
                    <a16:creationId xmlns:a16="http://schemas.microsoft.com/office/drawing/2014/main" id="{731F82A8-A1B6-536E-78DF-BE7051E8260D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2" name="Google Shape;3908;p33">
                <a:extLst>
                  <a:ext uri="{FF2B5EF4-FFF2-40B4-BE49-F238E27FC236}">
                    <a16:creationId xmlns:a16="http://schemas.microsoft.com/office/drawing/2014/main" id="{5412FA9F-C6FA-1FD5-2A12-0A8D9BED6AA1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3" name="Google Shape;3909;p33">
                <a:extLst>
                  <a:ext uri="{FF2B5EF4-FFF2-40B4-BE49-F238E27FC236}">
                    <a16:creationId xmlns:a16="http://schemas.microsoft.com/office/drawing/2014/main" id="{6582DD7A-D585-E35D-E403-31000F5CA05D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4" name="Google Shape;3910;p33">
                <a:extLst>
                  <a:ext uri="{FF2B5EF4-FFF2-40B4-BE49-F238E27FC236}">
                    <a16:creationId xmlns:a16="http://schemas.microsoft.com/office/drawing/2014/main" id="{7D9A4F90-3C20-5683-AD99-55DB27D544F2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5" name="Google Shape;3911;p33">
                <a:extLst>
                  <a:ext uri="{FF2B5EF4-FFF2-40B4-BE49-F238E27FC236}">
                    <a16:creationId xmlns:a16="http://schemas.microsoft.com/office/drawing/2014/main" id="{B17C07BA-E2A7-1808-E710-EC2D1E581FB0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6" name="Google Shape;3912;p33">
                <a:extLst>
                  <a:ext uri="{FF2B5EF4-FFF2-40B4-BE49-F238E27FC236}">
                    <a16:creationId xmlns:a16="http://schemas.microsoft.com/office/drawing/2014/main" id="{A71E212F-96B6-9562-0DEF-9E8FA588E67B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7" name="Google Shape;3913;p33">
                <a:extLst>
                  <a:ext uri="{FF2B5EF4-FFF2-40B4-BE49-F238E27FC236}">
                    <a16:creationId xmlns:a16="http://schemas.microsoft.com/office/drawing/2014/main" id="{398218A4-32BD-F94D-3B97-94E748D572B3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8" name="Google Shape;3914;p33">
                <a:extLst>
                  <a:ext uri="{FF2B5EF4-FFF2-40B4-BE49-F238E27FC236}">
                    <a16:creationId xmlns:a16="http://schemas.microsoft.com/office/drawing/2014/main" id="{DD20C3AE-43F5-4B8D-4989-A3C83A7DB582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9" name="Google Shape;3915;p33">
                <a:extLst>
                  <a:ext uri="{FF2B5EF4-FFF2-40B4-BE49-F238E27FC236}">
                    <a16:creationId xmlns:a16="http://schemas.microsoft.com/office/drawing/2014/main" id="{79A89CDD-F37A-09EC-6F83-D95ABD9E0420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0" name="Google Shape;3916;p33">
                <a:extLst>
                  <a:ext uri="{FF2B5EF4-FFF2-40B4-BE49-F238E27FC236}">
                    <a16:creationId xmlns:a16="http://schemas.microsoft.com/office/drawing/2014/main" id="{563D5819-AF57-208D-8ADB-D43F11F8FF30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1" name="Google Shape;3917;p33">
                <a:extLst>
                  <a:ext uri="{FF2B5EF4-FFF2-40B4-BE49-F238E27FC236}">
                    <a16:creationId xmlns:a16="http://schemas.microsoft.com/office/drawing/2014/main" id="{DEFE8E61-A0C9-69EA-3C94-A295A00E7239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2" name="Google Shape;3918;p33">
                <a:extLst>
                  <a:ext uri="{FF2B5EF4-FFF2-40B4-BE49-F238E27FC236}">
                    <a16:creationId xmlns:a16="http://schemas.microsoft.com/office/drawing/2014/main" id="{A41A5932-0184-12A2-DEC7-A7A0BD27F4EC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3" name="Google Shape;3919;p33">
                <a:extLst>
                  <a:ext uri="{FF2B5EF4-FFF2-40B4-BE49-F238E27FC236}">
                    <a16:creationId xmlns:a16="http://schemas.microsoft.com/office/drawing/2014/main" id="{EC4C8AC4-42BF-2026-889F-D69A45FFBE83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4" name="Google Shape;3920;p33">
                <a:extLst>
                  <a:ext uri="{FF2B5EF4-FFF2-40B4-BE49-F238E27FC236}">
                    <a16:creationId xmlns:a16="http://schemas.microsoft.com/office/drawing/2014/main" id="{83E09644-DB79-37E2-2A1F-98010A1875F6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5" name="Google Shape;3921;p33">
                <a:extLst>
                  <a:ext uri="{FF2B5EF4-FFF2-40B4-BE49-F238E27FC236}">
                    <a16:creationId xmlns:a16="http://schemas.microsoft.com/office/drawing/2014/main" id="{07E8139D-13AC-9A7E-53AA-C2F84BBF5D07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6" name="Google Shape;3922;p33">
                <a:extLst>
                  <a:ext uri="{FF2B5EF4-FFF2-40B4-BE49-F238E27FC236}">
                    <a16:creationId xmlns:a16="http://schemas.microsoft.com/office/drawing/2014/main" id="{26AA6E32-8E47-A3EC-3BDB-E0EDABDCDAED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7" name="Google Shape;3923;p33">
                <a:extLst>
                  <a:ext uri="{FF2B5EF4-FFF2-40B4-BE49-F238E27FC236}">
                    <a16:creationId xmlns:a16="http://schemas.microsoft.com/office/drawing/2014/main" id="{1A741436-11A9-4DFA-5098-367CBCF95C4D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8" name="Google Shape;3924;p33">
                <a:extLst>
                  <a:ext uri="{FF2B5EF4-FFF2-40B4-BE49-F238E27FC236}">
                    <a16:creationId xmlns:a16="http://schemas.microsoft.com/office/drawing/2014/main" id="{CFB1DDF3-0464-7F48-A1BC-FADCC8E67078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9" name="Google Shape;3925;p33">
                <a:extLst>
                  <a:ext uri="{FF2B5EF4-FFF2-40B4-BE49-F238E27FC236}">
                    <a16:creationId xmlns:a16="http://schemas.microsoft.com/office/drawing/2014/main" id="{0DD57E67-E49D-1F69-6706-49D6D3BB349E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0" name="Google Shape;3926;p33">
                <a:extLst>
                  <a:ext uri="{FF2B5EF4-FFF2-40B4-BE49-F238E27FC236}">
                    <a16:creationId xmlns:a16="http://schemas.microsoft.com/office/drawing/2014/main" id="{F4879EBA-E2A4-CFCF-2F25-090EA2083BE8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5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1118115" y="312555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AE6A93-380D-4A40-9F69-A7E1F4789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-62107" y="2361705"/>
            <a:ext cx="1915848" cy="19175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3344" name="Google Shape;3344;p48">
              <a:hlinkClick r:id="rId9" action="ppaction://hlinksldjump"/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33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ight Arrow 5">
              <a:hlinkClick r:id="rId10" action="ppaction://hlinksldjump"/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489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67" name="Google Shape;4161;p36">
            <a:extLst>
              <a:ext uri="{FF2B5EF4-FFF2-40B4-BE49-F238E27FC236}">
                <a16:creationId xmlns:a16="http://schemas.microsoft.com/office/drawing/2014/main" id="{8B4D5C92-2D94-83AE-AEA9-073926BFA6F5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3568" name="Google Shape;4162;p36">
              <a:extLst>
                <a:ext uri="{FF2B5EF4-FFF2-40B4-BE49-F238E27FC236}">
                  <a16:creationId xmlns:a16="http://schemas.microsoft.com/office/drawing/2014/main" id="{FDED4373-9CC4-5F2B-6AED-E61A15B0B2E8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9" name="Google Shape;4163;p36">
              <a:extLst>
                <a:ext uri="{FF2B5EF4-FFF2-40B4-BE49-F238E27FC236}">
                  <a16:creationId xmlns:a16="http://schemas.microsoft.com/office/drawing/2014/main" id="{FCF343AA-4E5F-9AB4-88A5-0E60E34E3CDF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0" name="Google Shape;4164;p36">
              <a:extLst>
                <a:ext uri="{FF2B5EF4-FFF2-40B4-BE49-F238E27FC236}">
                  <a16:creationId xmlns:a16="http://schemas.microsoft.com/office/drawing/2014/main" id="{46E5AD68-E87A-9B3C-2137-737C50B3F172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1" name="Google Shape;4165;p36">
              <a:extLst>
                <a:ext uri="{FF2B5EF4-FFF2-40B4-BE49-F238E27FC236}">
                  <a16:creationId xmlns:a16="http://schemas.microsoft.com/office/drawing/2014/main" id="{F39B362E-32A3-1D26-8B82-3DE074AFAEA2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2" name="Google Shape;4166;p36">
              <a:extLst>
                <a:ext uri="{FF2B5EF4-FFF2-40B4-BE49-F238E27FC236}">
                  <a16:creationId xmlns:a16="http://schemas.microsoft.com/office/drawing/2014/main" id="{01913499-5D9F-A94A-E2FF-6C13D8138D96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3" name="Google Shape;4167;p36">
              <a:extLst>
                <a:ext uri="{FF2B5EF4-FFF2-40B4-BE49-F238E27FC236}">
                  <a16:creationId xmlns:a16="http://schemas.microsoft.com/office/drawing/2014/main" id="{5445D9C0-6703-496D-6E92-C980DD295215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4" name="Google Shape;4168;p36">
              <a:extLst>
                <a:ext uri="{FF2B5EF4-FFF2-40B4-BE49-F238E27FC236}">
                  <a16:creationId xmlns:a16="http://schemas.microsoft.com/office/drawing/2014/main" id="{3D33A9A6-BEEB-5848-4876-C45AC884C04C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5" name="Google Shape;4169;p36">
              <a:extLst>
                <a:ext uri="{FF2B5EF4-FFF2-40B4-BE49-F238E27FC236}">
                  <a16:creationId xmlns:a16="http://schemas.microsoft.com/office/drawing/2014/main" id="{A2D91C8F-9DDD-B689-A1BC-AD54A6593461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6" name="Google Shape;4170;p36">
              <a:extLst>
                <a:ext uri="{FF2B5EF4-FFF2-40B4-BE49-F238E27FC236}">
                  <a16:creationId xmlns:a16="http://schemas.microsoft.com/office/drawing/2014/main" id="{C2B84FBA-B39E-7E96-89E7-64E357D58E95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7" name="Google Shape;4171;p36">
              <a:extLst>
                <a:ext uri="{FF2B5EF4-FFF2-40B4-BE49-F238E27FC236}">
                  <a16:creationId xmlns:a16="http://schemas.microsoft.com/office/drawing/2014/main" id="{84AFB4F4-3C85-DDB9-7644-11B68FE609A4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8" name="Google Shape;4172;p36">
              <a:extLst>
                <a:ext uri="{FF2B5EF4-FFF2-40B4-BE49-F238E27FC236}">
                  <a16:creationId xmlns:a16="http://schemas.microsoft.com/office/drawing/2014/main" id="{F5F3D0B0-34FC-1029-6D51-BEBDB26C6146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9" name="Google Shape;4173;p36">
              <a:extLst>
                <a:ext uri="{FF2B5EF4-FFF2-40B4-BE49-F238E27FC236}">
                  <a16:creationId xmlns:a16="http://schemas.microsoft.com/office/drawing/2014/main" id="{A04E7E92-3ACA-39DD-40BC-79A3DCC2CC8F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0" name="Google Shape;4174;p36">
              <a:extLst>
                <a:ext uri="{FF2B5EF4-FFF2-40B4-BE49-F238E27FC236}">
                  <a16:creationId xmlns:a16="http://schemas.microsoft.com/office/drawing/2014/main" id="{8E911638-30BF-2DED-B048-C39C8D31E640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1" name="Google Shape;4175;p36">
              <a:extLst>
                <a:ext uri="{FF2B5EF4-FFF2-40B4-BE49-F238E27FC236}">
                  <a16:creationId xmlns:a16="http://schemas.microsoft.com/office/drawing/2014/main" id="{E4806B15-9284-184C-2DBA-4109072B7BC6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2" name="Google Shape;4176;p36">
              <a:extLst>
                <a:ext uri="{FF2B5EF4-FFF2-40B4-BE49-F238E27FC236}">
                  <a16:creationId xmlns:a16="http://schemas.microsoft.com/office/drawing/2014/main" id="{EAB6162B-AAF2-4E43-4343-C9E6D953FD6D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3" name="Google Shape;4177;p36">
              <a:extLst>
                <a:ext uri="{FF2B5EF4-FFF2-40B4-BE49-F238E27FC236}">
                  <a16:creationId xmlns:a16="http://schemas.microsoft.com/office/drawing/2014/main" id="{F70123FC-5524-7225-880B-C5C7DE5EDC35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4" name="Google Shape;4178;p36">
              <a:extLst>
                <a:ext uri="{FF2B5EF4-FFF2-40B4-BE49-F238E27FC236}">
                  <a16:creationId xmlns:a16="http://schemas.microsoft.com/office/drawing/2014/main" id="{164CB580-C1D8-4E48-32C8-2FFDB2FB26FE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" name="Google Shape;4179;p36">
              <a:extLst>
                <a:ext uri="{FF2B5EF4-FFF2-40B4-BE49-F238E27FC236}">
                  <a16:creationId xmlns:a16="http://schemas.microsoft.com/office/drawing/2014/main" id="{5178FE60-C97D-DF6E-818C-BAB60AC03C29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6" name="Google Shape;4180;p36">
              <a:extLst>
                <a:ext uri="{FF2B5EF4-FFF2-40B4-BE49-F238E27FC236}">
                  <a16:creationId xmlns:a16="http://schemas.microsoft.com/office/drawing/2014/main" id="{FA934C6F-0925-B1CB-7B26-35FD613B5843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" name="Google Shape;4181;p36">
              <a:extLst>
                <a:ext uri="{FF2B5EF4-FFF2-40B4-BE49-F238E27FC236}">
                  <a16:creationId xmlns:a16="http://schemas.microsoft.com/office/drawing/2014/main" id="{9ED827B4-145D-A1E4-DD88-0D53818FEEF3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8" name="Google Shape;4182;p36">
              <a:extLst>
                <a:ext uri="{FF2B5EF4-FFF2-40B4-BE49-F238E27FC236}">
                  <a16:creationId xmlns:a16="http://schemas.microsoft.com/office/drawing/2014/main" id="{E56BD49D-DBC1-02FC-56B3-DB2599819F53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9" name="Google Shape;4183;p36">
              <a:extLst>
                <a:ext uri="{FF2B5EF4-FFF2-40B4-BE49-F238E27FC236}">
                  <a16:creationId xmlns:a16="http://schemas.microsoft.com/office/drawing/2014/main" id="{CC7E47A1-A981-D9A7-C9F0-EA83322EA491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0" name="Google Shape;4184;p36">
              <a:extLst>
                <a:ext uri="{FF2B5EF4-FFF2-40B4-BE49-F238E27FC236}">
                  <a16:creationId xmlns:a16="http://schemas.microsoft.com/office/drawing/2014/main" id="{6157555D-5B3E-558A-595D-E9BB36C102F4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1" name="Google Shape;4185;p36">
              <a:extLst>
                <a:ext uri="{FF2B5EF4-FFF2-40B4-BE49-F238E27FC236}">
                  <a16:creationId xmlns:a16="http://schemas.microsoft.com/office/drawing/2014/main" id="{E9AA701D-A8B3-B2C6-D33D-1803931CEE42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2" name="Google Shape;4186;p36">
              <a:extLst>
                <a:ext uri="{FF2B5EF4-FFF2-40B4-BE49-F238E27FC236}">
                  <a16:creationId xmlns:a16="http://schemas.microsoft.com/office/drawing/2014/main" id="{D82786CF-AFC0-AD10-988B-00668E362862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3" name="Google Shape;4187;p36">
              <a:extLst>
                <a:ext uri="{FF2B5EF4-FFF2-40B4-BE49-F238E27FC236}">
                  <a16:creationId xmlns:a16="http://schemas.microsoft.com/office/drawing/2014/main" id="{ADA0E623-9823-479E-371D-712B1BD98BA4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4" name="Google Shape;4188;p36">
              <a:extLst>
                <a:ext uri="{FF2B5EF4-FFF2-40B4-BE49-F238E27FC236}">
                  <a16:creationId xmlns:a16="http://schemas.microsoft.com/office/drawing/2014/main" id="{7FC25F74-EFE3-AD24-25A6-F9D36BB4EC11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5" name="Google Shape;4189;p36">
              <a:extLst>
                <a:ext uri="{FF2B5EF4-FFF2-40B4-BE49-F238E27FC236}">
                  <a16:creationId xmlns:a16="http://schemas.microsoft.com/office/drawing/2014/main" id="{AF3A0744-4D24-AADD-F134-02A63E8A91D9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6" name="Google Shape;4190;p36">
              <a:extLst>
                <a:ext uri="{FF2B5EF4-FFF2-40B4-BE49-F238E27FC236}">
                  <a16:creationId xmlns:a16="http://schemas.microsoft.com/office/drawing/2014/main" id="{E4FE0115-A001-A4CA-E261-9D697D2BAE68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7" name="Google Shape;4191;p36">
              <a:extLst>
                <a:ext uri="{FF2B5EF4-FFF2-40B4-BE49-F238E27FC236}">
                  <a16:creationId xmlns:a16="http://schemas.microsoft.com/office/drawing/2014/main" id="{D78E40B4-BCD6-28C0-784D-3B3EE1A1A4B2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8" name="Google Shape;4192;p36">
              <a:extLst>
                <a:ext uri="{FF2B5EF4-FFF2-40B4-BE49-F238E27FC236}">
                  <a16:creationId xmlns:a16="http://schemas.microsoft.com/office/drawing/2014/main" id="{2897F706-C26D-1ACF-08C9-02C7EDA18BB9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9" name="Google Shape;4193;p36">
              <a:extLst>
                <a:ext uri="{FF2B5EF4-FFF2-40B4-BE49-F238E27FC236}">
                  <a16:creationId xmlns:a16="http://schemas.microsoft.com/office/drawing/2014/main" id="{26742706-0E15-CA24-6DAB-B1EF5C9D8311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0" name="Google Shape;4194;p36">
              <a:extLst>
                <a:ext uri="{FF2B5EF4-FFF2-40B4-BE49-F238E27FC236}">
                  <a16:creationId xmlns:a16="http://schemas.microsoft.com/office/drawing/2014/main" id="{B60226DD-3F17-F91B-D844-A4FF9C719D2D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1" name="Google Shape;4195;p36">
              <a:extLst>
                <a:ext uri="{FF2B5EF4-FFF2-40B4-BE49-F238E27FC236}">
                  <a16:creationId xmlns:a16="http://schemas.microsoft.com/office/drawing/2014/main" id="{53D0C7D0-46EC-DC70-7F8D-4C5FB2F049E9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2" name="Google Shape;4196;p36">
              <a:extLst>
                <a:ext uri="{FF2B5EF4-FFF2-40B4-BE49-F238E27FC236}">
                  <a16:creationId xmlns:a16="http://schemas.microsoft.com/office/drawing/2014/main" id="{3A5FF877-4F30-50E0-7239-488F7247B135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3" name="Google Shape;4197;p36">
              <a:extLst>
                <a:ext uri="{FF2B5EF4-FFF2-40B4-BE49-F238E27FC236}">
                  <a16:creationId xmlns:a16="http://schemas.microsoft.com/office/drawing/2014/main" id="{6D6AD3B6-8C5F-8850-F6EA-2E9A23110C94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4" name="Google Shape;4198;p36">
              <a:extLst>
                <a:ext uri="{FF2B5EF4-FFF2-40B4-BE49-F238E27FC236}">
                  <a16:creationId xmlns:a16="http://schemas.microsoft.com/office/drawing/2014/main" id="{2645BB9C-CD8F-A2C4-C130-80AE77671DC4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5" name="Google Shape;4199;p36">
              <a:extLst>
                <a:ext uri="{FF2B5EF4-FFF2-40B4-BE49-F238E27FC236}">
                  <a16:creationId xmlns:a16="http://schemas.microsoft.com/office/drawing/2014/main" id="{47D6BDE1-2982-96D0-D1FD-D28CA0C9312B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6" name="Google Shape;4200;p36">
              <a:extLst>
                <a:ext uri="{FF2B5EF4-FFF2-40B4-BE49-F238E27FC236}">
                  <a16:creationId xmlns:a16="http://schemas.microsoft.com/office/drawing/2014/main" id="{2ED4D3E5-5597-B85E-B83A-D0B8CC436D73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7" name="Google Shape;4201;p36">
              <a:extLst>
                <a:ext uri="{FF2B5EF4-FFF2-40B4-BE49-F238E27FC236}">
                  <a16:creationId xmlns:a16="http://schemas.microsoft.com/office/drawing/2014/main" id="{AADA6BDC-F85A-C577-39E7-A952559DFCFE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8" name="Google Shape;4202;p36">
              <a:extLst>
                <a:ext uri="{FF2B5EF4-FFF2-40B4-BE49-F238E27FC236}">
                  <a16:creationId xmlns:a16="http://schemas.microsoft.com/office/drawing/2014/main" id="{9ED1CEA6-3CA2-D8A6-E44E-9FA940CF81D3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9" name="Google Shape;4203;p36">
              <a:extLst>
                <a:ext uri="{FF2B5EF4-FFF2-40B4-BE49-F238E27FC236}">
                  <a16:creationId xmlns:a16="http://schemas.microsoft.com/office/drawing/2014/main" id="{1E3B6B37-6C0F-15A7-3789-B008FB30B5C5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0" name="Google Shape;4204;p36">
              <a:extLst>
                <a:ext uri="{FF2B5EF4-FFF2-40B4-BE49-F238E27FC236}">
                  <a16:creationId xmlns:a16="http://schemas.microsoft.com/office/drawing/2014/main" id="{A72736CD-E185-676E-3669-AE3336EA0703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1" name="Google Shape;4205;p36">
              <a:extLst>
                <a:ext uri="{FF2B5EF4-FFF2-40B4-BE49-F238E27FC236}">
                  <a16:creationId xmlns:a16="http://schemas.microsoft.com/office/drawing/2014/main" id="{B861F93B-3885-D4EC-CF64-F61174DD720A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2" name="Google Shape;4206;p36">
              <a:extLst>
                <a:ext uri="{FF2B5EF4-FFF2-40B4-BE49-F238E27FC236}">
                  <a16:creationId xmlns:a16="http://schemas.microsoft.com/office/drawing/2014/main" id="{A5C80036-AFFD-3B7A-150C-07C559D67608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3" name="Google Shape;4207;p36">
              <a:extLst>
                <a:ext uri="{FF2B5EF4-FFF2-40B4-BE49-F238E27FC236}">
                  <a16:creationId xmlns:a16="http://schemas.microsoft.com/office/drawing/2014/main" id="{80B61964-6C78-4846-D633-250160B0C223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4" name="Google Shape;4208;p36">
              <a:extLst>
                <a:ext uri="{FF2B5EF4-FFF2-40B4-BE49-F238E27FC236}">
                  <a16:creationId xmlns:a16="http://schemas.microsoft.com/office/drawing/2014/main" id="{20D56D12-55C3-D263-B598-82D91CAB22B7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5" name="Google Shape;4209;p36">
              <a:extLst>
                <a:ext uri="{FF2B5EF4-FFF2-40B4-BE49-F238E27FC236}">
                  <a16:creationId xmlns:a16="http://schemas.microsoft.com/office/drawing/2014/main" id="{7FE111DF-FC39-5C20-70C0-3417124C67EF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6" name="Google Shape;4210;p36">
              <a:extLst>
                <a:ext uri="{FF2B5EF4-FFF2-40B4-BE49-F238E27FC236}">
                  <a16:creationId xmlns:a16="http://schemas.microsoft.com/office/drawing/2014/main" id="{25907571-DABA-B78F-9740-32169CC6619F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7" name="Google Shape;4211;p36">
              <a:extLst>
                <a:ext uri="{FF2B5EF4-FFF2-40B4-BE49-F238E27FC236}">
                  <a16:creationId xmlns:a16="http://schemas.microsoft.com/office/drawing/2014/main" id="{3ECDC97F-0C13-31DF-96A1-1439527E7EEF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8" name="Google Shape;4212;p36">
              <a:extLst>
                <a:ext uri="{FF2B5EF4-FFF2-40B4-BE49-F238E27FC236}">
                  <a16:creationId xmlns:a16="http://schemas.microsoft.com/office/drawing/2014/main" id="{7CC0B9B8-7D94-FF9B-58E5-7AB7F9E570AF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19" name="Google Shape;3896;p33">
            <a:extLst>
              <a:ext uri="{FF2B5EF4-FFF2-40B4-BE49-F238E27FC236}">
                <a16:creationId xmlns:a16="http://schemas.microsoft.com/office/drawing/2014/main" id="{0919B545-E1C9-9E9A-E5A1-E8DE0BF6DD1A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3620" name="Google Shape;3897;p33">
              <a:extLst>
                <a:ext uri="{FF2B5EF4-FFF2-40B4-BE49-F238E27FC236}">
                  <a16:creationId xmlns:a16="http://schemas.microsoft.com/office/drawing/2014/main" id="{78C5E795-5904-7C68-ED83-6E9C42779C30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21" name="Google Shape;3898;p33">
              <a:extLst>
                <a:ext uri="{FF2B5EF4-FFF2-40B4-BE49-F238E27FC236}">
                  <a16:creationId xmlns:a16="http://schemas.microsoft.com/office/drawing/2014/main" id="{84A1BF64-6B03-6CB1-30F5-9CDA102273BC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3622" name="Google Shape;3899;p33">
                <a:extLst>
                  <a:ext uri="{FF2B5EF4-FFF2-40B4-BE49-F238E27FC236}">
                    <a16:creationId xmlns:a16="http://schemas.microsoft.com/office/drawing/2014/main" id="{3B6429E5-ACF0-7C97-A792-9D9094649073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3" name="Google Shape;3900;p33">
                <a:extLst>
                  <a:ext uri="{FF2B5EF4-FFF2-40B4-BE49-F238E27FC236}">
                    <a16:creationId xmlns:a16="http://schemas.microsoft.com/office/drawing/2014/main" id="{7043B600-0185-3A5A-E620-0BBB0919DCB5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4" name="Google Shape;3901;p33">
                <a:extLst>
                  <a:ext uri="{FF2B5EF4-FFF2-40B4-BE49-F238E27FC236}">
                    <a16:creationId xmlns:a16="http://schemas.microsoft.com/office/drawing/2014/main" id="{03B46B21-9C97-E187-1F84-5342CBF31564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5" name="Google Shape;3902;p33">
                <a:extLst>
                  <a:ext uri="{FF2B5EF4-FFF2-40B4-BE49-F238E27FC236}">
                    <a16:creationId xmlns:a16="http://schemas.microsoft.com/office/drawing/2014/main" id="{8EDC121A-E69A-2A58-892F-6A3CBB5B9F55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6" name="Google Shape;3903;p33">
                <a:extLst>
                  <a:ext uri="{FF2B5EF4-FFF2-40B4-BE49-F238E27FC236}">
                    <a16:creationId xmlns:a16="http://schemas.microsoft.com/office/drawing/2014/main" id="{FB5C72F3-1905-96DD-311E-A59D1270A785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7" name="Google Shape;3904;p33">
                <a:extLst>
                  <a:ext uri="{FF2B5EF4-FFF2-40B4-BE49-F238E27FC236}">
                    <a16:creationId xmlns:a16="http://schemas.microsoft.com/office/drawing/2014/main" id="{6C30B999-62C0-DB6F-8B74-914E47383A53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8" name="Google Shape;3905;p33">
                <a:extLst>
                  <a:ext uri="{FF2B5EF4-FFF2-40B4-BE49-F238E27FC236}">
                    <a16:creationId xmlns:a16="http://schemas.microsoft.com/office/drawing/2014/main" id="{A0F4385E-DC89-41C1-11CE-C5A77B49E630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9" name="Google Shape;3906;p33">
                <a:extLst>
                  <a:ext uri="{FF2B5EF4-FFF2-40B4-BE49-F238E27FC236}">
                    <a16:creationId xmlns:a16="http://schemas.microsoft.com/office/drawing/2014/main" id="{1E7C63DF-D72A-F2B0-9175-E3EDA2EDD559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0" name="Google Shape;3907;p33">
                <a:extLst>
                  <a:ext uri="{FF2B5EF4-FFF2-40B4-BE49-F238E27FC236}">
                    <a16:creationId xmlns:a16="http://schemas.microsoft.com/office/drawing/2014/main" id="{D012ABE4-32C6-E0B3-3782-4DE43664BCC2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1" name="Google Shape;3908;p33">
                <a:extLst>
                  <a:ext uri="{FF2B5EF4-FFF2-40B4-BE49-F238E27FC236}">
                    <a16:creationId xmlns:a16="http://schemas.microsoft.com/office/drawing/2014/main" id="{0C885F3D-B3F6-05D2-00CA-88EA00CCBE8E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2" name="Google Shape;3909;p33">
                <a:extLst>
                  <a:ext uri="{FF2B5EF4-FFF2-40B4-BE49-F238E27FC236}">
                    <a16:creationId xmlns:a16="http://schemas.microsoft.com/office/drawing/2014/main" id="{A37F7FC8-EEB0-ECC6-F508-9453987D0421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3" name="Google Shape;3910;p33">
                <a:extLst>
                  <a:ext uri="{FF2B5EF4-FFF2-40B4-BE49-F238E27FC236}">
                    <a16:creationId xmlns:a16="http://schemas.microsoft.com/office/drawing/2014/main" id="{1C8E499C-B7C9-73CB-C3BC-AE12B9DFC7BE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4" name="Google Shape;3911;p33">
                <a:extLst>
                  <a:ext uri="{FF2B5EF4-FFF2-40B4-BE49-F238E27FC236}">
                    <a16:creationId xmlns:a16="http://schemas.microsoft.com/office/drawing/2014/main" id="{40260392-FA06-3E15-09D4-DF30F8A8CDC3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5" name="Google Shape;3912;p33">
                <a:extLst>
                  <a:ext uri="{FF2B5EF4-FFF2-40B4-BE49-F238E27FC236}">
                    <a16:creationId xmlns:a16="http://schemas.microsoft.com/office/drawing/2014/main" id="{EC1EDBA2-F449-4C72-C588-3D31BE5A062D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6" name="Google Shape;3913;p33">
                <a:extLst>
                  <a:ext uri="{FF2B5EF4-FFF2-40B4-BE49-F238E27FC236}">
                    <a16:creationId xmlns:a16="http://schemas.microsoft.com/office/drawing/2014/main" id="{58ABB653-3D70-C4DB-F118-0D53352B4CF2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7" name="Google Shape;3914;p33">
                <a:extLst>
                  <a:ext uri="{FF2B5EF4-FFF2-40B4-BE49-F238E27FC236}">
                    <a16:creationId xmlns:a16="http://schemas.microsoft.com/office/drawing/2014/main" id="{0CF71046-C89F-B587-C230-80F0EC4FFD2E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8" name="Google Shape;3915;p33">
                <a:extLst>
                  <a:ext uri="{FF2B5EF4-FFF2-40B4-BE49-F238E27FC236}">
                    <a16:creationId xmlns:a16="http://schemas.microsoft.com/office/drawing/2014/main" id="{C8A8C6C3-48B7-2B76-011E-7220F7BD1524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9" name="Google Shape;3916;p33">
                <a:extLst>
                  <a:ext uri="{FF2B5EF4-FFF2-40B4-BE49-F238E27FC236}">
                    <a16:creationId xmlns:a16="http://schemas.microsoft.com/office/drawing/2014/main" id="{DEF88A9A-F8FF-9BA7-61EE-0DFF69DBA2DE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0" name="Google Shape;3917;p33">
                <a:extLst>
                  <a:ext uri="{FF2B5EF4-FFF2-40B4-BE49-F238E27FC236}">
                    <a16:creationId xmlns:a16="http://schemas.microsoft.com/office/drawing/2014/main" id="{52A278DB-F323-68F7-FBAB-22831CD2F35E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1" name="Google Shape;3918;p33">
                <a:extLst>
                  <a:ext uri="{FF2B5EF4-FFF2-40B4-BE49-F238E27FC236}">
                    <a16:creationId xmlns:a16="http://schemas.microsoft.com/office/drawing/2014/main" id="{C9E79646-042D-1554-F94D-797C2DA3A412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2" name="Google Shape;3919;p33">
                <a:extLst>
                  <a:ext uri="{FF2B5EF4-FFF2-40B4-BE49-F238E27FC236}">
                    <a16:creationId xmlns:a16="http://schemas.microsoft.com/office/drawing/2014/main" id="{79FF932A-4349-DBBD-F138-FC86AB06F8ED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3" name="Google Shape;3920;p33">
                <a:extLst>
                  <a:ext uri="{FF2B5EF4-FFF2-40B4-BE49-F238E27FC236}">
                    <a16:creationId xmlns:a16="http://schemas.microsoft.com/office/drawing/2014/main" id="{54B54EFA-9979-B569-68C3-D28007C09143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4" name="Google Shape;3921;p33">
                <a:extLst>
                  <a:ext uri="{FF2B5EF4-FFF2-40B4-BE49-F238E27FC236}">
                    <a16:creationId xmlns:a16="http://schemas.microsoft.com/office/drawing/2014/main" id="{6CD02338-D42A-DFDD-03AA-BD35596F0319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5" name="Google Shape;3922;p33">
                <a:extLst>
                  <a:ext uri="{FF2B5EF4-FFF2-40B4-BE49-F238E27FC236}">
                    <a16:creationId xmlns:a16="http://schemas.microsoft.com/office/drawing/2014/main" id="{ABBB21F3-0BC8-673E-775B-0D23DA6B8F43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6" name="Google Shape;3923;p33">
                <a:extLst>
                  <a:ext uri="{FF2B5EF4-FFF2-40B4-BE49-F238E27FC236}">
                    <a16:creationId xmlns:a16="http://schemas.microsoft.com/office/drawing/2014/main" id="{F823097B-F970-BF73-A189-99E293186409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7" name="Google Shape;3924;p33">
                <a:extLst>
                  <a:ext uri="{FF2B5EF4-FFF2-40B4-BE49-F238E27FC236}">
                    <a16:creationId xmlns:a16="http://schemas.microsoft.com/office/drawing/2014/main" id="{41B04277-E900-BA1C-8D69-EBA16BABF192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8" name="Google Shape;3925;p33">
                <a:extLst>
                  <a:ext uri="{FF2B5EF4-FFF2-40B4-BE49-F238E27FC236}">
                    <a16:creationId xmlns:a16="http://schemas.microsoft.com/office/drawing/2014/main" id="{EBBE7CF4-3628-AA89-1A62-768BE3B22892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9" name="Google Shape;3926;p33">
                <a:extLst>
                  <a:ext uri="{FF2B5EF4-FFF2-40B4-BE49-F238E27FC236}">
                    <a16:creationId xmlns:a16="http://schemas.microsoft.com/office/drawing/2014/main" id="{02598E51-39BC-6F4F-50B7-6395FD546C1B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639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9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4776" indent="-304776" defTabSz="914332">
              <a:buFont typeface="+mj-lt"/>
              <a:buAutoNum type="alphaUcPeriod"/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89AF-483B-42BE-A97C-2642B497D036}"/>
                  </a:ext>
                </a:extLst>
              </p:cNvPr>
              <p:cNvSpPr/>
              <p:nvPr/>
            </p:nvSpPr>
            <p:spPr>
              <a:xfrm>
                <a:off x="6123843" y="436751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89AF-483B-42BE-A97C-2642B497D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43" y="4367515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1368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/>
              <p:nvPr/>
            </p:nvSpPr>
            <p:spPr>
              <a:xfrm>
                <a:off x="1103449" y="525249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 dirty="0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9" y="5252499"/>
                <a:ext cx="4906799" cy="770816"/>
              </a:xfrm>
              <a:prstGeom prst="rect">
                <a:avLst/>
              </a:prstGeom>
              <a:blipFill>
                <a:blip r:embed="rId8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3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5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9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7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5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5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/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914332">
                  <a:defRPr/>
                </a:pP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là?</a:t>
                </a:r>
              </a:p>
            </p:txBody>
          </p:sp>
        </mc:Choice>
        <mc:Fallback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11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63E6FD0-532B-4EC6-A5F9-3416C3D15F18}"/>
              </a:ext>
            </a:extLst>
          </p:cNvPr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2" action="ppaction://hlinksldjump"/>
              <a:extLst>
                <a:ext uri="{FF2B5EF4-FFF2-40B4-BE49-F238E27FC236}">
                  <a16:creationId xmlns:a16="http://schemas.microsoft.com/office/drawing/2014/main" id="{8BF95436-5379-4411-9301-10C136855299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33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ight Arrow 5">
              <a:hlinkClick r:id="rId13" action="ppaction://hlinksldjump"/>
              <a:extLst>
                <a:ext uri="{FF2B5EF4-FFF2-40B4-BE49-F238E27FC236}">
                  <a16:creationId xmlns:a16="http://schemas.microsoft.com/office/drawing/2014/main" id="{3263C65E-04D1-43C3-AACE-30560974F4E7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489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693AA-E70E-4AAC-BFE7-194CBF3931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3913"/>
          <a:stretch/>
        </p:blipFill>
        <p:spPr>
          <a:xfrm flipH="1">
            <a:off x="407500" y="2244721"/>
            <a:ext cx="142122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C15F978F-973E-54E6-986B-567C263CE5FB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" name="Google Shape;3897;p33">
              <a:extLst>
                <a:ext uri="{FF2B5EF4-FFF2-40B4-BE49-F238E27FC236}">
                  <a16:creationId xmlns:a16="http://schemas.microsoft.com/office/drawing/2014/main" id="{87FE87B9-50A3-A226-793A-A415E98E3302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3898;p33">
              <a:extLst>
                <a:ext uri="{FF2B5EF4-FFF2-40B4-BE49-F238E27FC236}">
                  <a16:creationId xmlns:a16="http://schemas.microsoft.com/office/drawing/2014/main" id="{65620BC1-52DE-8165-6C31-EAF3B9EC3CCA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5" name="Google Shape;3899;p33">
                <a:extLst>
                  <a:ext uri="{FF2B5EF4-FFF2-40B4-BE49-F238E27FC236}">
                    <a16:creationId xmlns:a16="http://schemas.microsoft.com/office/drawing/2014/main" id="{751EF369-1D47-B066-3F3C-59D90AB54CFA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3900;p33">
                <a:extLst>
                  <a:ext uri="{FF2B5EF4-FFF2-40B4-BE49-F238E27FC236}">
                    <a16:creationId xmlns:a16="http://schemas.microsoft.com/office/drawing/2014/main" id="{B7F81309-180F-4B96-2FAE-EED44915C7DF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3901;p33">
                <a:extLst>
                  <a:ext uri="{FF2B5EF4-FFF2-40B4-BE49-F238E27FC236}">
                    <a16:creationId xmlns:a16="http://schemas.microsoft.com/office/drawing/2014/main" id="{59835DF9-31B2-547A-7BAC-9D6655B17017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3902;p33">
                <a:extLst>
                  <a:ext uri="{FF2B5EF4-FFF2-40B4-BE49-F238E27FC236}">
                    <a16:creationId xmlns:a16="http://schemas.microsoft.com/office/drawing/2014/main" id="{4F73129A-297F-6195-1196-EE83E9C7BE59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3903;p33">
                <a:extLst>
                  <a:ext uri="{FF2B5EF4-FFF2-40B4-BE49-F238E27FC236}">
                    <a16:creationId xmlns:a16="http://schemas.microsoft.com/office/drawing/2014/main" id="{870DCB36-D504-BA38-DD32-35552ABF00EE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3904;p33">
                <a:extLst>
                  <a:ext uri="{FF2B5EF4-FFF2-40B4-BE49-F238E27FC236}">
                    <a16:creationId xmlns:a16="http://schemas.microsoft.com/office/drawing/2014/main" id="{D3E04F9B-0A6D-CA65-CEA8-3C057A94DA0B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Google Shape;3905;p33">
                <a:extLst>
                  <a:ext uri="{FF2B5EF4-FFF2-40B4-BE49-F238E27FC236}">
                    <a16:creationId xmlns:a16="http://schemas.microsoft.com/office/drawing/2014/main" id="{F4DAF40B-5517-1CBC-F656-8AEA6B9FFC94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3906;p33">
                <a:extLst>
                  <a:ext uri="{FF2B5EF4-FFF2-40B4-BE49-F238E27FC236}">
                    <a16:creationId xmlns:a16="http://schemas.microsoft.com/office/drawing/2014/main" id="{8A359536-CE1F-C7E0-7528-D1819B0C4B71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3907;p33">
                <a:extLst>
                  <a:ext uri="{FF2B5EF4-FFF2-40B4-BE49-F238E27FC236}">
                    <a16:creationId xmlns:a16="http://schemas.microsoft.com/office/drawing/2014/main" id="{9A207074-2631-1FBF-4F54-DB0B7AB5D0C5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3908;p33">
                <a:extLst>
                  <a:ext uri="{FF2B5EF4-FFF2-40B4-BE49-F238E27FC236}">
                    <a16:creationId xmlns:a16="http://schemas.microsoft.com/office/drawing/2014/main" id="{6ABE4EB9-DE83-9493-F244-3E9DCF3FBB22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3909;p33">
                <a:extLst>
                  <a:ext uri="{FF2B5EF4-FFF2-40B4-BE49-F238E27FC236}">
                    <a16:creationId xmlns:a16="http://schemas.microsoft.com/office/drawing/2014/main" id="{97039C49-F41F-BC12-2D37-7C626FD5BC32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3910;p33">
                <a:extLst>
                  <a:ext uri="{FF2B5EF4-FFF2-40B4-BE49-F238E27FC236}">
                    <a16:creationId xmlns:a16="http://schemas.microsoft.com/office/drawing/2014/main" id="{37CF1025-9978-1BF7-F871-0B5D79E5FD47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3911;p33">
                <a:extLst>
                  <a:ext uri="{FF2B5EF4-FFF2-40B4-BE49-F238E27FC236}">
                    <a16:creationId xmlns:a16="http://schemas.microsoft.com/office/drawing/2014/main" id="{85BCE794-6EAA-D302-FCC0-3BB5E9326157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3912;p33">
                <a:extLst>
                  <a:ext uri="{FF2B5EF4-FFF2-40B4-BE49-F238E27FC236}">
                    <a16:creationId xmlns:a16="http://schemas.microsoft.com/office/drawing/2014/main" id="{0C077A39-5450-7F0D-D6E9-A730397AF42F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3913;p33">
                <a:extLst>
                  <a:ext uri="{FF2B5EF4-FFF2-40B4-BE49-F238E27FC236}">
                    <a16:creationId xmlns:a16="http://schemas.microsoft.com/office/drawing/2014/main" id="{18053744-03F7-65C8-E9F6-D75AEF296FB7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3914;p33">
                <a:extLst>
                  <a:ext uri="{FF2B5EF4-FFF2-40B4-BE49-F238E27FC236}">
                    <a16:creationId xmlns:a16="http://schemas.microsoft.com/office/drawing/2014/main" id="{A4A4730F-467C-14DA-3AAE-3233498519CB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3915;p33">
                <a:extLst>
                  <a:ext uri="{FF2B5EF4-FFF2-40B4-BE49-F238E27FC236}">
                    <a16:creationId xmlns:a16="http://schemas.microsoft.com/office/drawing/2014/main" id="{7A4916FA-3357-B173-A5D0-2189852B510A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3916;p33">
                <a:extLst>
                  <a:ext uri="{FF2B5EF4-FFF2-40B4-BE49-F238E27FC236}">
                    <a16:creationId xmlns:a16="http://schemas.microsoft.com/office/drawing/2014/main" id="{5CD07B52-CC49-2F39-C0F7-D0DA05646A38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3917;p33">
                <a:extLst>
                  <a:ext uri="{FF2B5EF4-FFF2-40B4-BE49-F238E27FC236}">
                    <a16:creationId xmlns:a16="http://schemas.microsoft.com/office/drawing/2014/main" id="{1297B5E3-794C-30E5-CFD7-701296F9F9A1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3918;p33">
                <a:extLst>
                  <a:ext uri="{FF2B5EF4-FFF2-40B4-BE49-F238E27FC236}">
                    <a16:creationId xmlns:a16="http://schemas.microsoft.com/office/drawing/2014/main" id="{771A19E9-2675-C05E-F745-4AC819AFEBC6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3919;p33">
                <a:extLst>
                  <a:ext uri="{FF2B5EF4-FFF2-40B4-BE49-F238E27FC236}">
                    <a16:creationId xmlns:a16="http://schemas.microsoft.com/office/drawing/2014/main" id="{450A421D-88DE-9BF4-4007-79C740614E1B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3920;p33">
                <a:extLst>
                  <a:ext uri="{FF2B5EF4-FFF2-40B4-BE49-F238E27FC236}">
                    <a16:creationId xmlns:a16="http://schemas.microsoft.com/office/drawing/2014/main" id="{878C0BD7-49AF-C7B5-1A83-73433F40C287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3921;p33">
                <a:extLst>
                  <a:ext uri="{FF2B5EF4-FFF2-40B4-BE49-F238E27FC236}">
                    <a16:creationId xmlns:a16="http://schemas.microsoft.com/office/drawing/2014/main" id="{0433BB6D-24E0-D149-65CE-CE8521BBE194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3922;p33">
                <a:extLst>
                  <a:ext uri="{FF2B5EF4-FFF2-40B4-BE49-F238E27FC236}">
                    <a16:creationId xmlns:a16="http://schemas.microsoft.com/office/drawing/2014/main" id="{47F1EBAC-DBE6-4420-249C-E1D6E8B65DAD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3923;p33">
                <a:extLst>
                  <a:ext uri="{FF2B5EF4-FFF2-40B4-BE49-F238E27FC236}">
                    <a16:creationId xmlns:a16="http://schemas.microsoft.com/office/drawing/2014/main" id="{F6D8884A-8EDB-8FB1-0EFE-12649F4F0C71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3924;p33">
                <a:extLst>
                  <a:ext uri="{FF2B5EF4-FFF2-40B4-BE49-F238E27FC236}">
                    <a16:creationId xmlns:a16="http://schemas.microsoft.com/office/drawing/2014/main" id="{E644B84C-DC9F-51B7-C39F-65F56D66E5AD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3925;p33">
                <a:extLst>
                  <a:ext uri="{FF2B5EF4-FFF2-40B4-BE49-F238E27FC236}">
                    <a16:creationId xmlns:a16="http://schemas.microsoft.com/office/drawing/2014/main" id="{5332EB80-CB57-9C42-659A-C3889A075AC2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3926;p33">
                <a:extLst>
                  <a:ext uri="{FF2B5EF4-FFF2-40B4-BE49-F238E27FC236}">
                    <a16:creationId xmlns:a16="http://schemas.microsoft.com/office/drawing/2014/main" id="{34FCA410-BFC6-B11C-2365-4ECCFA4F0F5B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oogle Shape;4161;p36">
            <a:extLst>
              <a:ext uri="{FF2B5EF4-FFF2-40B4-BE49-F238E27FC236}">
                <a16:creationId xmlns:a16="http://schemas.microsoft.com/office/drawing/2014/main" id="{A050DA2A-E301-868A-A022-455462E35306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49" name="Google Shape;4162;p36">
              <a:extLst>
                <a:ext uri="{FF2B5EF4-FFF2-40B4-BE49-F238E27FC236}">
                  <a16:creationId xmlns:a16="http://schemas.microsoft.com/office/drawing/2014/main" id="{2E0FA561-C9E3-9224-A255-E48B83BDA95B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63;p36">
              <a:extLst>
                <a:ext uri="{FF2B5EF4-FFF2-40B4-BE49-F238E27FC236}">
                  <a16:creationId xmlns:a16="http://schemas.microsoft.com/office/drawing/2014/main" id="{2D8DAC45-547F-9EC7-1EB8-743F6022008D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64;p36">
              <a:extLst>
                <a:ext uri="{FF2B5EF4-FFF2-40B4-BE49-F238E27FC236}">
                  <a16:creationId xmlns:a16="http://schemas.microsoft.com/office/drawing/2014/main" id="{A51DE8F2-CFE4-49C9-9562-79605AC2D0C1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65;p36">
              <a:extLst>
                <a:ext uri="{FF2B5EF4-FFF2-40B4-BE49-F238E27FC236}">
                  <a16:creationId xmlns:a16="http://schemas.microsoft.com/office/drawing/2014/main" id="{DA0C051C-CE84-B81C-436F-3E6B55AA5332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66;p36">
              <a:extLst>
                <a:ext uri="{FF2B5EF4-FFF2-40B4-BE49-F238E27FC236}">
                  <a16:creationId xmlns:a16="http://schemas.microsoft.com/office/drawing/2014/main" id="{A6B19704-9ABB-CA1F-B0D6-23FA7194D98F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67;p36">
              <a:extLst>
                <a:ext uri="{FF2B5EF4-FFF2-40B4-BE49-F238E27FC236}">
                  <a16:creationId xmlns:a16="http://schemas.microsoft.com/office/drawing/2014/main" id="{B3F0338D-55F6-4660-3D1C-379AA1603C43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68;p36">
              <a:extLst>
                <a:ext uri="{FF2B5EF4-FFF2-40B4-BE49-F238E27FC236}">
                  <a16:creationId xmlns:a16="http://schemas.microsoft.com/office/drawing/2014/main" id="{972E1E04-1B11-5B81-9673-06D926B75DF0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169;p36">
              <a:extLst>
                <a:ext uri="{FF2B5EF4-FFF2-40B4-BE49-F238E27FC236}">
                  <a16:creationId xmlns:a16="http://schemas.microsoft.com/office/drawing/2014/main" id="{28CD5226-AD08-DF35-9C30-E7E08BCE0436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170;p36">
              <a:extLst>
                <a:ext uri="{FF2B5EF4-FFF2-40B4-BE49-F238E27FC236}">
                  <a16:creationId xmlns:a16="http://schemas.microsoft.com/office/drawing/2014/main" id="{C895B80D-B3D1-6033-27B1-4E5D9BF7D1ED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171;p36">
              <a:extLst>
                <a:ext uri="{FF2B5EF4-FFF2-40B4-BE49-F238E27FC236}">
                  <a16:creationId xmlns:a16="http://schemas.microsoft.com/office/drawing/2014/main" id="{45552535-0C90-1556-3DDE-2BCABB7BBE8C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172;p36">
              <a:extLst>
                <a:ext uri="{FF2B5EF4-FFF2-40B4-BE49-F238E27FC236}">
                  <a16:creationId xmlns:a16="http://schemas.microsoft.com/office/drawing/2014/main" id="{F4458FE8-BB99-28D0-4639-1E7310332352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173;p36">
              <a:extLst>
                <a:ext uri="{FF2B5EF4-FFF2-40B4-BE49-F238E27FC236}">
                  <a16:creationId xmlns:a16="http://schemas.microsoft.com/office/drawing/2014/main" id="{E3142453-0C75-5F64-0461-4795CB4E1507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174;p36">
              <a:extLst>
                <a:ext uri="{FF2B5EF4-FFF2-40B4-BE49-F238E27FC236}">
                  <a16:creationId xmlns:a16="http://schemas.microsoft.com/office/drawing/2014/main" id="{536F4E32-D175-9B62-D37C-1438DCD5E101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175;p36">
              <a:extLst>
                <a:ext uri="{FF2B5EF4-FFF2-40B4-BE49-F238E27FC236}">
                  <a16:creationId xmlns:a16="http://schemas.microsoft.com/office/drawing/2014/main" id="{D7A6A819-07E1-131C-D26F-FDB859FD270A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176;p36">
              <a:extLst>
                <a:ext uri="{FF2B5EF4-FFF2-40B4-BE49-F238E27FC236}">
                  <a16:creationId xmlns:a16="http://schemas.microsoft.com/office/drawing/2014/main" id="{D03AA9B2-346B-AD93-AC06-BA4BB7E7D48F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177;p36">
              <a:extLst>
                <a:ext uri="{FF2B5EF4-FFF2-40B4-BE49-F238E27FC236}">
                  <a16:creationId xmlns:a16="http://schemas.microsoft.com/office/drawing/2014/main" id="{F9061E09-4E6C-AED0-E2A7-707AAAA76319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178;p36">
              <a:extLst>
                <a:ext uri="{FF2B5EF4-FFF2-40B4-BE49-F238E27FC236}">
                  <a16:creationId xmlns:a16="http://schemas.microsoft.com/office/drawing/2014/main" id="{78B52610-BCA7-EE5C-BFB9-B94F8B441043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179;p36">
              <a:extLst>
                <a:ext uri="{FF2B5EF4-FFF2-40B4-BE49-F238E27FC236}">
                  <a16:creationId xmlns:a16="http://schemas.microsoft.com/office/drawing/2014/main" id="{F411BEFD-4B2C-445A-C97F-69FFDB68E27C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180;p36">
              <a:extLst>
                <a:ext uri="{FF2B5EF4-FFF2-40B4-BE49-F238E27FC236}">
                  <a16:creationId xmlns:a16="http://schemas.microsoft.com/office/drawing/2014/main" id="{3B62FAAB-25A2-EA8A-C11A-C6009FEB5EE3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181;p36">
              <a:extLst>
                <a:ext uri="{FF2B5EF4-FFF2-40B4-BE49-F238E27FC236}">
                  <a16:creationId xmlns:a16="http://schemas.microsoft.com/office/drawing/2014/main" id="{AAAF7571-C095-3254-FB9A-251201A5FF21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182;p36">
              <a:extLst>
                <a:ext uri="{FF2B5EF4-FFF2-40B4-BE49-F238E27FC236}">
                  <a16:creationId xmlns:a16="http://schemas.microsoft.com/office/drawing/2014/main" id="{5AC7C67A-3FB5-F9AC-8283-15DE0EA0D8F0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183;p36">
              <a:extLst>
                <a:ext uri="{FF2B5EF4-FFF2-40B4-BE49-F238E27FC236}">
                  <a16:creationId xmlns:a16="http://schemas.microsoft.com/office/drawing/2014/main" id="{20D74D42-0F7D-4507-29EC-A05BD425C1AF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184;p36">
              <a:extLst>
                <a:ext uri="{FF2B5EF4-FFF2-40B4-BE49-F238E27FC236}">
                  <a16:creationId xmlns:a16="http://schemas.microsoft.com/office/drawing/2014/main" id="{342FC410-6C1A-E925-B68C-12506B9A2238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185;p36">
              <a:extLst>
                <a:ext uri="{FF2B5EF4-FFF2-40B4-BE49-F238E27FC236}">
                  <a16:creationId xmlns:a16="http://schemas.microsoft.com/office/drawing/2014/main" id="{644D92F4-77C7-57DE-5719-CC60CEC33601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86;p36">
              <a:extLst>
                <a:ext uri="{FF2B5EF4-FFF2-40B4-BE49-F238E27FC236}">
                  <a16:creationId xmlns:a16="http://schemas.microsoft.com/office/drawing/2014/main" id="{FB6CA324-822C-6B61-312C-730A738B5993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187;p36">
              <a:extLst>
                <a:ext uri="{FF2B5EF4-FFF2-40B4-BE49-F238E27FC236}">
                  <a16:creationId xmlns:a16="http://schemas.microsoft.com/office/drawing/2014/main" id="{0C3B518D-0278-6D4B-5E25-69EDBD24A499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188;p36">
              <a:extLst>
                <a:ext uri="{FF2B5EF4-FFF2-40B4-BE49-F238E27FC236}">
                  <a16:creationId xmlns:a16="http://schemas.microsoft.com/office/drawing/2014/main" id="{266C63F7-7A46-A8B9-7F4C-902141E61587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189;p36">
              <a:extLst>
                <a:ext uri="{FF2B5EF4-FFF2-40B4-BE49-F238E27FC236}">
                  <a16:creationId xmlns:a16="http://schemas.microsoft.com/office/drawing/2014/main" id="{C5D23028-E90C-199A-920F-4DCD53DE2766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190;p36">
              <a:extLst>
                <a:ext uri="{FF2B5EF4-FFF2-40B4-BE49-F238E27FC236}">
                  <a16:creationId xmlns:a16="http://schemas.microsoft.com/office/drawing/2014/main" id="{AD81717A-462C-C32D-1EEA-94CA59EADC42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191;p36">
              <a:extLst>
                <a:ext uri="{FF2B5EF4-FFF2-40B4-BE49-F238E27FC236}">
                  <a16:creationId xmlns:a16="http://schemas.microsoft.com/office/drawing/2014/main" id="{F073BF74-120F-D728-354C-0B5292D62546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192;p36">
              <a:extLst>
                <a:ext uri="{FF2B5EF4-FFF2-40B4-BE49-F238E27FC236}">
                  <a16:creationId xmlns:a16="http://schemas.microsoft.com/office/drawing/2014/main" id="{779D525C-8C92-6DD5-C4D7-ACED41124561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193;p36">
              <a:extLst>
                <a:ext uri="{FF2B5EF4-FFF2-40B4-BE49-F238E27FC236}">
                  <a16:creationId xmlns:a16="http://schemas.microsoft.com/office/drawing/2014/main" id="{CC8BC449-E850-7483-3846-149B89B456F8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194;p36">
              <a:extLst>
                <a:ext uri="{FF2B5EF4-FFF2-40B4-BE49-F238E27FC236}">
                  <a16:creationId xmlns:a16="http://schemas.microsoft.com/office/drawing/2014/main" id="{B62F09CF-2794-6D11-422D-DE3EC1089BEC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195;p36">
              <a:extLst>
                <a:ext uri="{FF2B5EF4-FFF2-40B4-BE49-F238E27FC236}">
                  <a16:creationId xmlns:a16="http://schemas.microsoft.com/office/drawing/2014/main" id="{29AFEFA7-623B-62C4-9AB6-AC5981B4B5EE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196;p36">
              <a:extLst>
                <a:ext uri="{FF2B5EF4-FFF2-40B4-BE49-F238E27FC236}">
                  <a16:creationId xmlns:a16="http://schemas.microsoft.com/office/drawing/2014/main" id="{099FC324-DA70-40EE-D2A5-F25C09984D18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197;p36">
              <a:extLst>
                <a:ext uri="{FF2B5EF4-FFF2-40B4-BE49-F238E27FC236}">
                  <a16:creationId xmlns:a16="http://schemas.microsoft.com/office/drawing/2014/main" id="{C7F0F4DE-87A8-E518-B4A0-EE01BA13236B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198;p36">
              <a:extLst>
                <a:ext uri="{FF2B5EF4-FFF2-40B4-BE49-F238E27FC236}">
                  <a16:creationId xmlns:a16="http://schemas.microsoft.com/office/drawing/2014/main" id="{0C63CAA8-0DD3-6B65-37FE-45C7580B45BA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199;p36">
              <a:extLst>
                <a:ext uri="{FF2B5EF4-FFF2-40B4-BE49-F238E27FC236}">
                  <a16:creationId xmlns:a16="http://schemas.microsoft.com/office/drawing/2014/main" id="{47D0C4FC-562F-BA71-00B4-2F12E88EFC68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200;p36">
              <a:extLst>
                <a:ext uri="{FF2B5EF4-FFF2-40B4-BE49-F238E27FC236}">
                  <a16:creationId xmlns:a16="http://schemas.microsoft.com/office/drawing/2014/main" id="{32DE554C-BFF9-D5C6-135A-FDB157A56E59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201;p36">
              <a:extLst>
                <a:ext uri="{FF2B5EF4-FFF2-40B4-BE49-F238E27FC236}">
                  <a16:creationId xmlns:a16="http://schemas.microsoft.com/office/drawing/2014/main" id="{DFAE174F-7EA6-E2E3-14E8-28AD3E2D5B2B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202;p36">
              <a:extLst>
                <a:ext uri="{FF2B5EF4-FFF2-40B4-BE49-F238E27FC236}">
                  <a16:creationId xmlns:a16="http://schemas.microsoft.com/office/drawing/2014/main" id="{B8C2A0CF-4403-61ED-BF00-B3F82D883353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203;p36">
              <a:extLst>
                <a:ext uri="{FF2B5EF4-FFF2-40B4-BE49-F238E27FC236}">
                  <a16:creationId xmlns:a16="http://schemas.microsoft.com/office/drawing/2014/main" id="{9D803DCF-EF75-BA1F-3A80-58FB4B069C9A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204;p36">
              <a:extLst>
                <a:ext uri="{FF2B5EF4-FFF2-40B4-BE49-F238E27FC236}">
                  <a16:creationId xmlns:a16="http://schemas.microsoft.com/office/drawing/2014/main" id="{A5D8EC43-98DF-9842-B8CB-47205E551CC3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205;p36">
              <a:extLst>
                <a:ext uri="{FF2B5EF4-FFF2-40B4-BE49-F238E27FC236}">
                  <a16:creationId xmlns:a16="http://schemas.microsoft.com/office/drawing/2014/main" id="{EC075EEC-A1F5-C765-FF96-171F2C5AC920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206;p36">
              <a:extLst>
                <a:ext uri="{FF2B5EF4-FFF2-40B4-BE49-F238E27FC236}">
                  <a16:creationId xmlns:a16="http://schemas.microsoft.com/office/drawing/2014/main" id="{A719BB73-8861-9CD1-92E0-30DB56328CFC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207;p36">
              <a:extLst>
                <a:ext uri="{FF2B5EF4-FFF2-40B4-BE49-F238E27FC236}">
                  <a16:creationId xmlns:a16="http://schemas.microsoft.com/office/drawing/2014/main" id="{010F887A-7D0B-0DE2-76A9-FEB25C838EEB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208;p36">
              <a:extLst>
                <a:ext uri="{FF2B5EF4-FFF2-40B4-BE49-F238E27FC236}">
                  <a16:creationId xmlns:a16="http://schemas.microsoft.com/office/drawing/2014/main" id="{5A8884DA-6E3B-9506-14A2-2454085BC032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209;p36">
              <a:extLst>
                <a:ext uri="{FF2B5EF4-FFF2-40B4-BE49-F238E27FC236}">
                  <a16:creationId xmlns:a16="http://schemas.microsoft.com/office/drawing/2014/main" id="{5B3E41A1-D3AB-E377-3CF2-04928A765F13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210;p36">
              <a:extLst>
                <a:ext uri="{FF2B5EF4-FFF2-40B4-BE49-F238E27FC236}">
                  <a16:creationId xmlns:a16="http://schemas.microsoft.com/office/drawing/2014/main" id="{EB6EE391-BC33-37F2-22C7-5A9A052907AF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211;p36">
              <a:extLst>
                <a:ext uri="{FF2B5EF4-FFF2-40B4-BE49-F238E27FC236}">
                  <a16:creationId xmlns:a16="http://schemas.microsoft.com/office/drawing/2014/main" id="{584FC62D-FF60-6987-361C-4F48858081D8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212;p36">
              <a:extLst>
                <a:ext uri="{FF2B5EF4-FFF2-40B4-BE49-F238E27FC236}">
                  <a16:creationId xmlns:a16="http://schemas.microsoft.com/office/drawing/2014/main" id="{65B93BEC-D7C5-7440-A334-91DCF2B0E363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3896;p33">
            <a:extLst>
              <a:ext uri="{FF2B5EF4-FFF2-40B4-BE49-F238E27FC236}">
                <a16:creationId xmlns:a16="http://schemas.microsoft.com/office/drawing/2014/main" id="{978D14D8-CA03-3199-BDF3-20909FCE419A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101" name="Google Shape;3897;p33">
              <a:extLst>
                <a:ext uri="{FF2B5EF4-FFF2-40B4-BE49-F238E27FC236}">
                  <a16:creationId xmlns:a16="http://schemas.microsoft.com/office/drawing/2014/main" id="{217D05D2-2D05-B921-3E1E-83D388F01716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oogle Shape;3898;p33">
              <a:extLst>
                <a:ext uri="{FF2B5EF4-FFF2-40B4-BE49-F238E27FC236}">
                  <a16:creationId xmlns:a16="http://schemas.microsoft.com/office/drawing/2014/main" id="{3C9B48E3-F180-E6E8-D6E2-95C1C9CEADA4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103" name="Google Shape;3899;p33">
                <a:extLst>
                  <a:ext uri="{FF2B5EF4-FFF2-40B4-BE49-F238E27FC236}">
                    <a16:creationId xmlns:a16="http://schemas.microsoft.com/office/drawing/2014/main" id="{9756AC8B-F97A-F864-ECE1-DC84BFDD1B9E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3900;p33">
                <a:extLst>
                  <a:ext uri="{FF2B5EF4-FFF2-40B4-BE49-F238E27FC236}">
                    <a16:creationId xmlns:a16="http://schemas.microsoft.com/office/drawing/2014/main" id="{E2648ABB-E358-CD3D-5D77-90EFAD665B36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Google Shape;3901;p33">
                <a:extLst>
                  <a:ext uri="{FF2B5EF4-FFF2-40B4-BE49-F238E27FC236}">
                    <a16:creationId xmlns:a16="http://schemas.microsoft.com/office/drawing/2014/main" id="{62467FC8-142F-F9BA-C927-3362895F7C86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Google Shape;3902;p33">
                <a:extLst>
                  <a:ext uri="{FF2B5EF4-FFF2-40B4-BE49-F238E27FC236}">
                    <a16:creationId xmlns:a16="http://schemas.microsoft.com/office/drawing/2014/main" id="{8AE30DD1-DB08-ED15-8042-6F3C38A3AEC3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Google Shape;3903;p33">
                <a:extLst>
                  <a:ext uri="{FF2B5EF4-FFF2-40B4-BE49-F238E27FC236}">
                    <a16:creationId xmlns:a16="http://schemas.microsoft.com/office/drawing/2014/main" id="{C55E33CB-8580-07BC-8C33-95AA0046936D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Google Shape;3904;p33">
                <a:extLst>
                  <a:ext uri="{FF2B5EF4-FFF2-40B4-BE49-F238E27FC236}">
                    <a16:creationId xmlns:a16="http://schemas.microsoft.com/office/drawing/2014/main" id="{18CBCA17-33D3-FEAB-A187-2DEBFFCF6445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Google Shape;3905;p33">
                <a:extLst>
                  <a:ext uri="{FF2B5EF4-FFF2-40B4-BE49-F238E27FC236}">
                    <a16:creationId xmlns:a16="http://schemas.microsoft.com/office/drawing/2014/main" id="{2A4BC46E-4381-DB81-A22D-E85B330F83A0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Google Shape;3906;p33">
                <a:extLst>
                  <a:ext uri="{FF2B5EF4-FFF2-40B4-BE49-F238E27FC236}">
                    <a16:creationId xmlns:a16="http://schemas.microsoft.com/office/drawing/2014/main" id="{CED8B6AD-CC92-09B2-0458-29874109E087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Google Shape;3907;p33">
                <a:extLst>
                  <a:ext uri="{FF2B5EF4-FFF2-40B4-BE49-F238E27FC236}">
                    <a16:creationId xmlns:a16="http://schemas.microsoft.com/office/drawing/2014/main" id="{774BC93D-2D26-7488-00A7-0D2854D30C11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Google Shape;3908;p33">
                <a:extLst>
                  <a:ext uri="{FF2B5EF4-FFF2-40B4-BE49-F238E27FC236}">
                    <a16:creationId xmlns:a16="http://schemas.microsoft.com/office/drawing/2014/main" id="{64581F0A-EB81-044A-F724-44982B30127A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Google Shape;3909;p33">
                <a:extLst>
                  <a:ext uri="{FF2B5EF4-FFF2-40B4-BE49-F238E27FC236}">
                    <a16:creationId xmlns:a16="http://schemas.microsoft.com/office/drawing/2014/main" id="{F0D7F7B9-49DF-2E07-6B28-ED8155F189F5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Google Shape;3910;p33">
                <a:extLst>
                  <a:ext uri="{FF2B5EF4-FFF2-40B4-BE49-F238E27FC236}">
                    <a16:creationId xmlns:a16="http://schemas.microsoft.com/office/drawing/2014/main" id="{7B2AFD08-25FF-087A-89FD-7D6199C44143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Google Shape;3911;p33">
                <a:extLst>
                  <a:ext uri="{FF2B5EF4-FFF2-40B4-BE49-F238E27FC236}">
                    <a16:creationId xmlns:a16="http://schemas.microsoft.com/office/drawing/2014/main" id="{D1BFDA89-EEAF-DD70-6AE2-A65A6DFF7962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Google Shape;3912;p33">
                <a:extLst>
                  <a:ext uri="{FF2B5EF4-FFF2-40B4-BE49-F238E27FC236}">
                    <a16:creationId xmlns:a16="http://schemas.microsoft.com/office/drawing/2014/main" id="{7C41C9BC-C682-9AC4-4A07-83541EC2446E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Google Shape;3913;p33">
                <a:extLst>
                  <a:ext uri="{FF2B5EF4-FFF2-40B4-BE49-F238E27FC236}">
                    <a16:creationId xmlns:a16="http://schemas.microsoft.com/office/drawing/2014/main" id="{C5FED782-A653-5889-B42A-A4207CD7614F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Google Shape;3914;p33">
                <a:extLst>
                  <a:ext uri="{FF2B5EF4-FFF2-40B4-BE49-F238E27FC236}">
                    <a16:creationId xmlns:a16="http://schemas.microsoft.com/office/drawing/2014/main" id="{53CE7971-027A-9431-8F25-AEF769247551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Google Shape;3915;p33">
                <a:extLst>
                  <a:ext uri="{FF2B5EF4-FFF2-40B4-BE49-F238E27FC236}">
                    <a16:creationId xmlns:a16="http://schemas.microsoft.com/office/drawing/2014/main" id="{3487C17F-0570-109F-D510-4864E678C0C6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Google Shape;3916;p33">
                <a:extLst>
                  <a:ext uri="{FF2B5EF4-FFF2-40B4-BE49-F238E27FC236}">
                    <a16:creationId xmlns:a16="http://schemas.microsoft.com/office/drawing/2014/main" id="{8FB071EE-04E4-CB76-45C2-5D4F51562C90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Google Shape;3917;p33">
                <a:extLst>
                  <a:ext uri="{FF2B5EF4-FFF2-40B4-BE49-F238E27FC236}">
                    <a16:creationId xmlns:a16="http://schemas.microsoft.com/office/drawing/2014/main" id="{279FEE82-D4C8-ACFF-9E30-CC9E23D47854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Google Shape;3918;p33">
                <a:extLst>
                  <a:ext uri="{FF2B5EF4-FFF2-40B4-BE49-F238E27FC236}">
                    <a16:creationId xmlns:a16="http://schemas.microsoft.com/office/drawing/2014/main" id="{5036BCA3-2A84-8C05-2EAF-55C019FFC968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Google Shape;3919;p33">
                <a:extLst>
                  <a:ext uri="{FF2B5EF4-FFF2-40B4-BE49-F238E27FC236}">
                    <a16:creationId xmlns:a16="http://schemas.microsoft.com/office/drawing/2014/main" id="{BD7C8F91-FF03-0E29-CFA3-2529172334FD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Google Shape;3920;p33">
                <a:extLst>
                  <a:ext uri="{FF2B5EF4-FFF2-40B4-BE49-F238E27FC236}">
                    <a16:creationId xmlns:a16="http://schemas.microsoft.com/office/drawing/2014/main" id="{E3B49062-8E19-3067-F7D1-19C9EB002BDA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Google Shape;3921;p33">
                <a:extLst>
                  <a:ext uri="{FF2B5EF4-FFF2-40B4-BE49-F238E27FC236}">
                    <a16:creationId xmlns:a16="http://schemas.microsoft.com/office/drawing/2014/main" id="{D4250557-51A4-6446-CE57-5D734417735D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Google Shape;3922;p33">
                <a:extLst>
                  <a:ext uri="{FF2B5EF4-FFF2-40B4-BE49-F238E27FC236}">
                    <a16:creationId xmlns:a16="http://schemas.microsoft.com/office/drawing/2014/main" id="{6364FD53-D5C3-4E41-CD8D-5090DD3D8160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Google Shape;3923;p33">
                <a:extLst>
                  <a:ext uri="{FF2B5EF4-FFF2-40B4-BE49-F238E27FC236}">
                    <a16:creationId xmlns:a16="http://schemas.microsoft.com/office/drawing/2014/main" id="{77E77FCE-25F3-0667-D4EC-5E7734A47F80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Google Shape;3924;p33">
                <a:extLst>
                  <a:ext uri="{FF2B5EF4-FFF2-40B4-BE49-F238E27FC236}">
                    <a16:creationId xmlns:a16="http://schemas.microsoft.com/office/drawing/2014/main" id="{B20EFA0B-3381-B8CA-93FE-A90D3D58DDB5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Google Shape;3925;p33">
                <a:extLst>
                  <a:ext uri="{FF2B5EF4-FFF2-40B4-BE49-F238E27FC236}">
                    <a16:creationId xmlns:a16="http://schemas.microsoft.com/office/drawing/2014/main" id="{34B36704-10CB-4206-59C9-D77F1C2F8D46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Google Shape;3926;p33">
                <a:extLst>
                  <a:ext uri="{FF2B5EF4-FFF2-40B4-BE49-F238E27FC236}">
                    <a16:creationId xmlns:a16="http://schemas.microsoft.com/office/drawing/2014/main" id="{0090EE54-6BE2-9B68-7BFC-304952748697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301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5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5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CC216B-15D5-408B-B5D8-1868A165AD2F}"/>
                  </a:ext>
                </a:extLst>
              </p:cNvPr>
              <p:cNvSpPr/>
              <p:nvPr/>
            </p:nvSpPr>
            <p:spPr>
              <a:xfrm>
                <a:off x="1110223" y="446683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000" i="1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CC216B-15D5-408B-B5D8-1868A165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3" y="446683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6039C1-2C0E-417B-9D68-9CFEBCD69D5E}"/>
                  </a:ext>
                </a:extLst>
              </p:cNvPr>
              <p:cNvSpPr/>
              <p:nvPr/>
            </p:nvSpPr>
            <p:spPr>
              <a:xfrm>
                <a:off x="1092991" y="533734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2000" i="1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 smtClean="0">
                            <a:solidFill>
                              <a:srgbClr val="1A1D28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6039C1-2C0E-417B-9D68-9CFEBCD69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91" y="5337349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3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i="1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8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i="1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4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2"/>
            <a:ext cx="732592" cy="643793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14153E20-0D37-4DD2-B27A-82E0F01AFBCC}"/>
                  </a:ext>
                </a:extLst>
              </p:cNvPr>
              <p:cNvSpPr/>
              <p:nvPr/>
            </p:nvSpPr>
            <p:spPr>
              <a:xfrm>
                <a:off x="832636" y="68598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914332">
                  <a:defRPr/>
                </a:pP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0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14153E20-0D37-4DD2-B27A-82E0F01AF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8598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10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253C2D-28CC-44C2-957A-BDD743B8EDE9}"/>
              </a:ext>
            </a:extLst>
          </p:cNvPr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1" action="ppaction://hlinksldjump"/>
              <a:extLst>
                <a:ext uri="{FF2B5EF4-FFF2-40B4-BE49-F238E27FC236}">
                  <a16:creationId xmlns:a16="http://schemas.microsoft.com/office/drawing/2014/main" id="{8CC18547-EFE9-4CA1-B206-752FB8F54364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33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ight Arrow 5">
              <a:hlinkClick r:id="rId11" action="ppaction://hlinksldjump"/>
              <a:extLst>
                <a:ext uri="{FF2B5EF4-FFF2-40B4-BE49-F238E27FC236}">
                  <a16:creationId xmlns:a16="http://schemas.microsoft.com/office/drawing/2014/main" id="{4F56F4E0-3A0E-4E39-B2EC-68DC736813B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489" dirty="0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2C91506-D103-4624-B0E3-9829298E41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/>
        </p:blipFill>
        <p:spPr>
          <a:xfrm flipH="1">
            <a:off x="642575" y="2233481"/>
            <a:ext cx="1357032" cy="2147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637F05CA-0252-329D-2E7C-5A60111C239B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" name="Google Shape;3897;p33">
              <a:extLst>
                <a:ext uri="{FF2B5EF4-FFF2-40B4-BE49-F238E27FC236}">
                  <a16:creationId xmlns:a16="http://schemas.microsoft.com/office/drawing/2014/main" id="{7E2ADF31-3E5E-B847-9271-8F771D4E7C74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3898;p33">
              <a:extLst>
                <a:ext uri="{FF2B5EF4-FFF2-40B4-BE49-F238E27FC236}">
                  <a16:creationId xmlns:a16="http://schemas.microsoft.com/office/drawing/2014/main" id="{7F300C40-E0A0-4402-B415-08C55A197F80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5" name="Google Shape;3899;p33">
                <a:extLst>
                  <a:ext uri="{FF2B5EF4-FFF2-40B4-BE49-F238E27FC236}">
                    <a16:creationId xmlns:a16="http://schemas.microsoft.com/office/drawing/2014/main" id="{EB764ACC-D518-0128-17AF-58CA83BF9F23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3900;p33">
                <a:extLst>
                  <a:ext uri="{FF2B5EF4-FFF2-40B4-BE49-F238E27FC236}">
                    <a16:creationId xmlns:a16="http://schemas.microsoft.com/office/drawing/2014/main" id="{10F9D568-7CEE-0F46-5002-9ABBF28ADD22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3901;p33">
                <a:extLst>
                  <a:ext uri="{FF2B5EF4-FFF2-40B4-BE49-F238E27FC236}">
                    <a16:creationId xmlns:a16="http://schemas.microsoft.com/office/drawing/2014/main" id="{1600E835-6D18-9FD3-041F-3B1B21AFAF22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3902;p33">
                <a:extLst>
                  <a:ext uri="{FF2B5EF4-FFF2-40B4-BE49-F238E27FC236}">
                    <a16:creationId xmlns:a16="http://schemas.microsoft.com/office/drawing/2014/main" id="{4117354F-8CDF-1B9E-2066-119FBE17962F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3903;p33">
                <a:extLst>
                  <a:ext uri="{FF2B5EF4-FFF2-40B4-BE49-F238E27FC236}">
                    <a16:creationId xmlns:a16="http://schemas.microsoft.com/office/drawing/2014/main" id="{71BB59B2-6602-5446-02EE-52F6192CD3E7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3904;p33">
                <a:extLst>
                  <a:ext uri="{FF2B5EF4-FFF2-40B4-BE49-F238E27FC236}">
                    <a16:creationId xmlns:a16="http://schemas.microsoft.com/office/drawing/2014/main" id="{A96691EF-51EB-5518-20BE-C626DFEB911D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Google Shape;3905;p33">
                <a:extLst>
                  <a:ext uri="{FF2B5EF4-FFF2-40B4-BE49-F238E27FC236}">
                    <a16:creationId xmlns:a16="http://schemas.microsoft.com/office/drawing/2014/main" id="{3D310D31-52F3-E68C-1F68-0D1D704896BF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3906;p33">
                <a:extLst>
                  <a:ext uri="{FF2B5EF4-FFF2-40B4-BE49-F238E27FC236}">
                    <a16:creationId xmlns:a16="http://schemas.microsoft.com/office/drawing/2014/main" id="{882AD529-57DE-B56E-6A95-BAD1292DC26E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3907;p33">
                <a:extLst>
                  <a:ext uri="{FF2B5EF4-FFF2-40B4-BE49-F238E27FC236}">
                    <a16:creationId xmlns:a16="http://schemas.microsoft.com/office/drawing/2014/main" id="{83F31464-F2C4-5D71-472E-95BBBF4E62BA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3908;p33">
                <a:extLst>
                  <a:ext uri="{FF2B5EF4-FFF2-40B4-BE49-F238E27FC236}">
                    <a16:creationId xmlns:a16="http://schemas.microsoft.com/office/drawing/2014/main" id="{2FCCAAA7-FF63-413F-6B0F-87AF0BF48BF5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3909;p33">
                <a:extLst>
                  <a:ext uri="{FF2B5EF4-FFF2-40B4-BE49-F238E27FC236}">
                    <a16:creationId xmlns:a16="http://schemas.microsoft.com/office/drawing/2014/main" id="{30BC8C5A-B26C-A490-240E-EDCA1049B2B3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3910;p33">
                <a:extLst>
                  <a:ext uri="{FF2B5EF4-FFF2-40B4-BE49-F238E27FC236}">
                    <a16:creationId xmlns:a16="http://schemas.microsoft.com/office/drawing/2014/main" id="{01A7A38C-2364-2944-2D85-23813AAFFF3A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3911;p33">
                <a:extLst>
                  <a:ext uri="{FF2B5EF4-FFF2-40B4-BE49-F238E27FC236}">
                    <a16:creationId xmlns:a16="http://schemas.microsoft.com/office/drawing/2014/main" id="{035C2C7D-E541-EDE0-7344-B1E0C7667220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3912;p33">
                <a:extLst>
                  <a:ext uri="{FF2B5EF4-FFF2-40B4-BE49-F238E27FC236}">
                    <a16:creationId xmlns:a16="http://schemas.microsoft.com/office/drawing/2014/main" id="{F051BEDB-66E8-1602-F66E-7B15183E25B7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3913;p33">
                <a:extLst>
                  <a:ext uri="{FF2B5EF4-FFF2-40B4-BE49-F238E27FC236}">
                    <a16:creationId xmlns:a16="http://schemas.microsoft.com/office/drawing/2014/main" id="{44687E96-598B-07B8-E2B1-D7BE50370F00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3914;p33">
                <a:extLst>
                  <a:ext uri="{FF2B5EF4-FFF2-40B4-BE49-F238E27FC236}">
                    <a16:creationId xmlns:a16="http://schemas.microsoft.com/office/drawing/2014/main" id="{B2D3D41D-0754-0FB8-D625-6D2C16BDBABD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3915;p33">
                <a:extLst>
                  <a:ext uri="{FF2B5EF4-FFF2-40B4-BE49-F238E27FC236}">
                    <a16:creationId xmlns:a16="http://schemas.microsoft.com/office/drawing/2014/main" id="{FFD59BAD-3329-4CC5-2AB8-8842AF2EFED9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3916;p33">
                <a:extLst>
                  <a:ext uri="{FF2B5EF4-FFF2-40B4-BE49-F238E27FC236}">
                    <a16:creationId xmlns:a16="http://schemas.microsoft.com/office/drawing/2014/main" id="{0EA72548-6AA4-AF54-AE4D-7847B27E210A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3917;p33">
                <a:extLst>
                  <a:ext uri="{FF2B5EF4-FFF2-40B4-BE49-F238E27FC236}">
                    <a16:creationId xmlns:a16="http://schemas.microsoft.com/office/drawing/2014/main" id="{FBEBB300-2CDD-47F3-4977-5F7C5DDA51E0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3918;p33">
                <a:extLst>
                  <a:ext uri="{FF2B5EF4-FFF2-40B4-BE49-F238E27FC236}">
                    <a16:creationId xmlns:a16="http://schemas.microsoft.com/office/drawing/2014/main" id="{954CD077-6C5E-7D25-EB8E-C2C683A43A0F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3919;p33">
                <a:extLst>
                  <a:ext uri="{FF2B5EF4-FFF2-40B4-BE49-F238E27FC236}">
                    <a16:creationId xmlns:a16="http://schemas.microsoft.com/office/drawing/2014/main" id="{58815D29-7ACC-AD1D-33B1-F98C529D6CD3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3920;p33">
                <a:extLst>
                  <a:ext uri="{FF2B5EF4-FFF2-40B4-BE49-F238E27FC236}">
                    <a16:creationId xmlns:a16="http://schemas.microsoft.com/office/drawing/2014/main" id="{C23B4460-B588-B376-155E-711F5B496D52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3921;p33">
                <a:extLst>
                  <a:ext uri="{FF2B5EF4-FFF2-40B4-BE49-F238E27FC236}">
                    <a16:creationId xmlns:a16="http://schemas.microsoft.com/office/drawing/2014/main" id="{D155B790-B9BB-C116-50E5-A8F6B263983E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3922;p33">
                <a:extLst>
                  <a:ext uri="{FF2B5EF4-FFF2-40B4-BE49-F238E27FC236}">
                    <a16:creationId xmlns:a16="http://schemas.microsoft.com/office/drawing/2014/main" id="{4874E164-D828-DEAF-B66C-B1012F3D5ADE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3923;p33">
                <a:extLst>
                  <a:ext uri="{FF2B5EF4-FFF2-40B4-BE49-F238E27FC236}">
                    <a16:creationId xmlns:a16="http://schemas.microsoft.com/office/drawing/2014/main" id="{934E16C6-92A6-C5BA-5BBC-43741D8540F2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3924;p33">
                <a:extLst>
                  <a:ext uri="{FF2B5EF4-FFF2-40B4-BE49-F238E27FC236}">
                    <a16:creationId xmlns:a16="http://schemas.microsoft.com/office/drawing/2014/main" id="{B26539C7-7454-65F2-55C3-066D19A372C3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3925;p33">
                <a:extLst>
                  <a:ext uri="{FF2B5EF4-FFF2-40B4-BE49-F238E27FC236}">
                    <a16:creationId xmlns:a16="http://schemas.microsoft.com/office/drawing/2014/main" id="{CC5A820F-88DD-B44F-319B-1628B28D79AD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3926;p33">
                <a:extLst>
                  <a:ext uri="{FF2B5EF4-FFF2-40B4-BE49-F238E27FC236}">
                    <a16:creationId xmlns:a16="http://schemas.microsoft.com/office/drawing/2014/main" id="{73DFCCE2-1BCD-48AC-DA24-EA4A7C761000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oogle Shape;4161;p36">
            <a:extLst>
              <a:ext uri="{FF2B5EF4-FFF2-40B4-BE49-F238E27FC236}">
                <a16:creationId xmlns:a16="http://schemas.microsoft.com/office/drawing/2014/main" id="{B26A9240-A6FB-7324-AC85-2DFC9CB09D4C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49" name="Google Shape;4162;p36">
              <a:extLst>
                <a:ext uri="{FF2B5EF4-FFF2-40B4-BE49-F238E27FC236}">
                  <a16:creationId xmlns:a16="http://schemas.microsoft.com/office/drawing/2014/main" id="{5799E0F2-860D-72A9-A3D0-A70B58735074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63;p36">
              <a:extLst>
                <a:ext uri="{FF2B5EF4-FFF2-40B4-BE49-F238E27FC236}">
                  <a16:creationId xmlns:a16="http://schemas.microsoft.com/office/drawing/2014/main" id="{6722EEAF-3E0B-3E9C-B028-0457B81BE38F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64;p36">
              <a:extLst>
                <a:ext uri="{FF2B5EF4-FFF2-40B4-BE49-F238E27FC236}">
                  <a16:creationId xmlns:a16="http://schemas.microsoft.com/office/drawing/2014/main" id="{8A7BC460-6F10-61E0-E184-AA0FA6CB3F51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65;p36">
              <a:extLst>
                <a:ext uri="{FF2B5EF4-FFF2-40B4-BE49-F238E27FC236}">
                  <a16:creationId xmlns:a16="http://schemas.microsoft.com/office/drawing/2014/main" id="{05E59887-EA1B-1B23-949B-D8CF3E5B7245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66;p36">
              <a:extLst>
                <a:ext uri="{FF2B5EF4-FFF2-40B4-BE49-F238E27FC236}">
                  <a16:creationId xmlns:a16="http://schemas.microsoft.com/office/drawing/2014/main" id="{073CDEC5-0E9A-326B-DB48-9A1328F0D322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67;p36">
              <a:extLst>
                <a:ext uri="{FF2B5EF4-FFF2-40B4-BE49-F238E27FC236}">
                  <a16:creationId xmlns:a16="http://schemas.microsoft.com/office/drawing/2014/main" id="{86B211E3-308C-3E84-72B2-45BC8C67F86B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68;p36">
              <a:extLst>
                <a:ext uri="{FF2B5EF4-FFF2-40B4-BE49-F238E27FC236}">
                  <a16:creationId xmlns:a16="http://schemas.microsoft.com/office/drawing/2014/main" id="{D714CCCE-A278-C19A-C578-D057A2422BB8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169;p36">
              <a:extLst>
                <a:ext uri="{FF2B5EF4-FFF2-40B4-BE49-F238E27FC236}">
                  <a16:creationId xmlns:a16="http://schemas.microsoft.com/office/drawing/2014/main" id="{39E1C9DB-980A-8499-0FCB-A87B4649F4ED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170;p36">
              <a:extLst>
                <a:ext uri="{FF2B5EF4-FFF2-40B4-BE49-F238E27FC236}">
                  <a16:creationId xmlns:a16="http://schemas.microsoft.com/office/drawing/2014/main" id="{D582ADF7-B9D1-0ABE-FA62-3FF2BA916DC6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171;p36">
              <a:extLst>
                <a:ext uri="{FF2B5EF4-FFF2-40B4-BE49-F238E27FC236}">
                  <a16:creationId xmlns:a16="http://schemas.microsoft.com/office/drawing/2014/main" id="{FAD68647-1E37-AA66-23E2-61B3EDE4F2A4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172;p36">
              <a:extLst>
                <a:ext uri="{FF2B5EF4-FFF2-40B4-BE49-F238E27FC236}">
                  <a16:creationId xmlns:a16="http://schemas.microsoft.com/office/drawing/2014/main" id="{054E70BE-BD2D-C1DA-4AAA-E88CB04559AC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173;p36">
              <a:extLst>
                <a:ext uri="{FF2B5EF4-FFF2-40B4-BE49-F238E27FC236}">
                  <a16:creationId xmlns:a16="http://schemas.microsoft.com/office/drawing/2014/main" id="{03EECCD3-58CC-BD80-2D0E-4171A4229E4F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174;p36">
              <a:extLst>
                <a:ext uri="{FF2B5EF4-FFF2-40B4-BE49-F238E27FC236}">
                  <a16:creationId xmlns:a16="http://schemas.microsoft.com/office/drawing/2014/main" id="{F74B085A-9F44-2690-9B4E-DA0306BC4842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175;p36">
              <a:extLst>
                <a:ext uri="{FF2B5EF4-FFF2-40B4-BE49-F238E27FC236}">
                  <a16:creationId xmlns:a16="http://schemas.microsoft.com/office/drawing/2014/main" id="{F9C637D0-D084-9955-ADCA-B70D9FAA2439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176;p36">
              <a:extLst>
                <a:ext uri="{FF2B5EF4-FFF2-40B4-BE49-F238E27FC236}">
                  <a16:creationId xmlns:a16="http://schemas.microsoft.com/office/drawing/2014/main" id="{3061B3A5-833D-9D9E-0E95-7B27369B1EB7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177;p36">
              <a:extLst>
                <a:ext uri="{FF2B5EF4-FFF2-40B4-BE49-F238E27FC236}">
                  <a16:creationId xmlns:a16="http://schemas.microsoft.com/office/drawing/2014/main" id="{76D22687-F8F2-61C7-FCEB-993304CA3E6C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178;p36">
              <a:extLst>
                <a:ext uri="{FF2B5EF4-FFF2-40B4-BE49-F238E27FC236}">
                  <a16:creationId xmlns:a16="http://schemas.microsoft.com/office/drawing/2014/main" id="{CD4C1E93-428A-0E2C-405E-07C1F2F431D6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179;p36">
              <a:extLst>
                <a:ext uri="{FF2B5EF4-FFF2-40B4-BE49-F238E27FC236}">
                  <a16:creationId xmlns:a16="http://schemas.microsoft.com/office/drawing/2014/main" id="{407AD8B7-97EF-326B-0368-63E97E1E0531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180;p36">
              <a:extLst>
                <a:ext uri="{FF2B5EF4-FFF2-40B4-BE49-F238E27FC236}">
                  <a16:creationId xmlns:a16="http://schemas.microsoft.com/office/drawing/2014/main" id="{B81E85D1-9F66-BE8B-0F89-CB1DC33B1DB1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181;p36">
              <a:extLst>
                <a:ext uri="{FF2B5EF4-FFF2-40B4-BE49-F238E27FC236}">
                  <a16:creationId xmlns:a16="http://schemas.microsoft.com/office/drawing/2014/main" id="{FAC56512-B0AE-7F65-EF8E-443C9F3D0AF8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182;p36">
              <a:extLst>
                <a:ext uri="{FF2B5EF4-FFF2-40B4-BE49-F238E27FC236}">
                  <a16:creationId xmlns:a16="http://schemas.microsoft.com/office/drawing/2014/main" id="{1D503D65-B46B-1427-AA9A-118E46392F8B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183;p36">
              <a:extLst>
                <a:ext uri="{FF2B5EF4-FFF2-40B4-BE49-F238E27FC236}">
                  <a16:creationId xmlns:a16="http://schemas.microsoft.com/office/drawing/2014/main" id="{C83A7CFB-3737-37E0-D487-A6DF8A288327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184;p36">
              <a:extLst>
                <a:ext uri="{FF2B5EF4-FFF2-40B4-BE49-F238E27FC236}">
                  <a16:creationId xmlns:a16="http://schemas.microsoft.com/office/drawing/2014/main" id="{70D01CB1-2614-576D-AA57-CD746277174D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185;p36">
              <a:extLst>
                <a:ext uri="{FF2B5EF4-FFF2-40B4-BE49-F238E27FC236}">
                  <a16:creationId xmlns:a16="http://schemas.microsoft.com/office/drawing/2014/main" id="{90D91287-6523-E49A-4C77-C438A7FC4B7E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86;p36">
              <a:extLst>
                <a:ext uri="{FF2B5EF4-FFF2-40B4-BE49-F238E27FC236}">
                  <a16:creationId xmlns:a16="http://schemas.microsoft.com/office/drawing/2014/main" id="{C3977448-48B6-5C27-8DBA-8C6D6914BFDF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187;p36">
              <a:extLst>
                <a:ext uri="{FF2B5EF4-FFF2-40B4-BE49-F238E27FC236}">
                  <a16:creationId xmlns:a16="http://schemas.microsoft.com/office/drawing/2014/main" id="{9376F3C2-2153-7585-39B2-BD87AC8EE0F3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188;p36">
              <a:extLst>
                <a:ext uri="{FF2B5EF4-FFF2-40B4-BE49-F238E27FC236}">
                  <a16:creationId xmlns:a16="http://schemas.microsoft.com/office/drawing/2014/main" id="{6C23AC28-6ACB-58D5-D0EF-9C1A9433B687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189;p36">
              <a:extLst>
                <a:ext uri="{FF2B5EF4-FFF2-40B4-BE49-F238E27FC236}">
                  <a16:creationId xmlns:a16="http://schemas.microsoft.com/office/drawing/2014/main" id="{2E404FCE-D91A-4C76-6F6F-3836AE264A9A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190;p36">
              <a:extLst>
                <a:ext uri="{FF2B5EF4-FFF2-40B4-BE49-F238E27FC236}">
                  <a16:creationId xmlns:a16="http://schemas.microsoft.com/office/drawing/2014/main" id="{893DF2C4-B91C-38C7-4F04-CFFB207CD1F0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191;p36">
              <a:extLst>
                <a:ext uri="{FF2B5EF4-FFF2-40B4-BE49-F238E27FC236}">
                  <a16:creationId xmlns:a16="http://schemas.microsoft.com/office/drawing/2014/main" id="{0E6ADFC9-084C-5AE2-D49D-D285FB9CE761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192;p36">
              <a:extLst>
                <a:ext uri="{FF2B5EF4-FFF2-40B4-BE49-F238E27FC236}">
                  <a16:creationId xmlns:a16="http://schemas.microsoft.com/office/drawing/2014/main" id="{68026C77-BD37-B578-7A04-C75C28F9FCC6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193;p36">
              <a:extLst>
                <a:ext uri="{FF2B5EF4-FFF2-40B4-BE49-F238E27FC236}">
                  <a16:creationId xmlns:a16="http://schemas.microsoft.com/office/drawing/2014/main" id="{F2628025-2A39-552E-81F8-A42228DF51CE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194;p36">
              <a:extLst>
                <a:ext uri="{FF2B5EF4-FFF2-40B4-BE49-F238E27FC236}">
                  <a16:creationId xmlns:a16="http://schemas.microsoft.com/office/drawing/2014/main" id="{091DC579-422D-1AC8-EA14-E075031591E1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195;p36">
              <a:extLst>
                <a:ext uri="{FF2B5EF4-FFF2-40B4-BE49-F238E27FC236}">
                  <a16:creationId xmlns:a16="http://schemas.microsoft.com/office/drawing/2014/main" id="{A961D429-180D-1CD3-F5DE-F20B14E07015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196;p36">
              <a:extLst>
                <a:ext uri="{FF2B5EF4-FFF2-40B4-BE49-F238E27FC236}">
                  <a16:creationId xmlns:a16="http://schemas.microsoft.com/office/drawing/2014/main" id="{1A424656-0BEB-63C7-86AF-680CA787F1F7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197;p36">
              <a:extLst>
                <a:ext uri="{FF2B5EF4-FFF2-40B4-BE49-F238E27FC236}">
                  <a16:creationId xmlns:a16="http://schemas.microsoft.com/office/drawing/2014/main" id="{1505993F-B087-644F-E69F-5078695ADECB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198;p36">
              <a:extLst>
                <a:ext uri="{FF2B5EF4-FFF2-40B4-BE49-F238E27FC236}">
                  <a16:creationId xmlns:a16="http://schemas.microsoft.com/office/drawing/2014/main" id="{37C50E7A-26A7-1C1F-C8E5-D0F69E6BED85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199;p36">
              <a:extLst>
                <a:ext uri="{FF2B5EF4-FFF2-40B4-BE49-F238E27FC236}">
                  <a16:creationId xmlns:a16="http://schemas.microsoft.com/office/drawing/2014/main" id="{1C4C3B7A-C0D4-5AE0-7AC4-899983FE3485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200;p36">
              <a:extLst>
                <a:ext uri="{FF2B5EF4-FFF2-40B4-BE49-F238E27FC236}">
                  <a16:creationId xmlns:a16="http://schemas.microsoft.com/office/drawing/2014/main" id="{C83799F5-2376-522A-E3DE-6B7B6C64C337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201;p36">
              <a:extLst>
                <a:ext uri="{FF2B5EF4-FFF2-40B4-BE49-F238E27FC236}">
                  <a16:creationId xmlns:a16="http://schemas.microsoft.com/office/drawing/2014/main" id="{D14C81FD-5046-7CEC-5639-C6516D1861F2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202;p36">
              <a:extLst>
                <a:ext uri="{FF2B5EF4-FFF2-40B4-BE49-F238E27FC236}">
                  <a16:creationId xmlns:a16="http://schemas.microsoft.com/office/drawing/2014/main" id="{B1D23FFD-D52D-6BA1-5F79-B037121A4168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203;p36">
              <a:extLst>
                <a:ext uri="{FF2B5EF4-FFF2-40B4-BE49-F238E27FC236}">
                  <a16:creationId xmlns:a16="http://schemas.microsoft.com/office/drawing/2014/main" id="{4C7E73A7-B307-61CE-F24A-95C7A3F8A4D9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204;p36">
              <a:extLst>
                <a:ext uri="{FF2B5EF4-FFF2-40B4-BE49-F238E27FC236}">
                  <a16:creationId xmlns:a16="http://schemas.microsoft.com/office/drawing/2014/main" id="{BD5C6B98-9AC9-9C49-FE87-575B6AFA9CCB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205;p36">
              <a:extLst>
                <a:ext uri="{FF2B5EF4-FFF2-40B4-BE49-F238E27FC236}">
                  <a16:creationId xmlns:a16="http://schemas.microsoft.com/office/drawing/2014/main" id="{FC59531A-A0F9-10B0-0E7A-BADF473DB2FB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206;p36">
              <a:extLst>
                <a:ext uri="{FF2B5EF4-FFF2-40B4-BE49-F238E27FC236}">
                  <a16:creationId xmlns:a16="http://schemas.microsoft.com/office/drawing/2014/main" id="{4CA3DB4A-A392-FDAE-CD37-511B2867A67C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207;p36">
              <a:extLst>
                <a:ext uri="{FF2B5EF4-FFF2-40B4-BE49-F238E27FC236}">
                  <a16:creationId xmlns:a16="http://schemas.microsoft.com/office/drawing/2014/main" id="{DAD6D3FC-9EAE-FD55-EB7B-CDEB17793D39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208;p36">
              <a:extLst>
                <a:ext uri="{FF2B5EF4-FFF2-40B4-BE49-F238E27FC236}">
                  <a16:creationId xmlns:a16="http://schemas.microsoft.com/office/drawing/2014/main" id="{6D687012-C794-7BF0-20DC-CC70F374F71E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209;p36">
              <a:extLst>
                <a:ext uri="{FF2B5EF4-FFF2-40B4-BE49-F238E27FC236}">
                  <a16:creationId xmlns:a16="http://schemas.microsoft.com/office/drawing/2014/main" id="{0204C4D6-AFCC-211E-F526-441EFF3A7053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210;p36">
              <a:extLst>
                <a:ext uri="{FF2B5EF4-FFF2-40B4-BE49-F238E27FC236}">
                  <a16:creationId xmlns:a16="http://schemas.microsoft.com/office/drawing/2014/main" id="{26A9873B-E87C-C1B4-25FF-F1031604EBA6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211;p36">
              <a:extLst>
                <a:ext uri="{FF2B5EF4-FFF2-40B4-BE49-F238E27FC236}">
                  <a16:creationId xmlns:a16="http://schemas.microsoft.com/office/drawing/2014/main" id="{1317E9DD-E0F8-C689-A4E6-B093D7A0AF5E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212;p36">
              <a:extLst>
                <a:ext uri="{FF2B5EF4-FFF2-40B4-BE49-F238E27FC236}">
                  <a16:creationId xmlns:a16="http://schemas.microsoft.com/office/drawing/2014/main" id="{DAA05E3F-AA33-F48D-985A-83CCC030E85B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3896;p33">
            <a:extLst>
              <a:ext uri="{FF2B5EF4-FFF2-40B4-BE49-F238E27FC236}">
                <a16:creationId xmlns:a16="http://schemas.microsoft.com/office/drawing/2014/main" id="{C4CF01A8-6C3A-6155-912B-52FC4CCB6CA7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101" name="Google Shape;3897;p33">
              <a:extLst>
                <a:ext uri="{FF2B5EF4-FFF2-40B4-BE49-F238E27FC236}">
                  <a16:creationId xmlns:a16="http://schemas.microsoft.com/office/drawing/2014/main" id="{190D8B7E-E90B-6020-D765-B5BF614915D9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oogle Shape;3898;p33">
              <a:extLst>
                <a:ext uri="{FF2B5EF4-FFF2-40B4-BE49-F238E27FC236}">
                  <a16:creationId xmlns:a16="http://schemas.microsoft.com/office/drawing/2014/main" id="{21CEDC65-91ED-9CAC-CD58-D05E4A95479A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103" name="Google Shape;3899;p33">
                <a:extLst>
                  <a:ext uri="{FF2B5EF4-FFF2-40B4-BE49-F238E27FC236}">
                    <a16:creationId xmlns:a16="http://schemas.microsoft.com/office/drawing/2014/main" id="{0617F706-2DE1-890E-5BA2-40E5DEBD6A94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3900;p33">
                <a:extLst>
                  <a:ext uri="{FF2B5EF4-FFF2-40B4-BE49-F238E27FC236}">
                    <a16:creationId xmlns:a16="http://schemas.microsoft.com/office/drawing/2014/main" id="{0C459C27-F1B9-135D-68A5-D4680630023B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Google Shape;3901;p33">
                <a:extLst>
                  <a:ext uri="{FF2B5EF4-FFF2-40B4-BE49-F238E27FC236}">
                    <a16:creationId xmlns:a16="http://schemas.microsoft.com/office/drawing/2014/main" id="{8EB94D5F-2623-1082-1320-726F13100BD0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Google Shape;3902;p33">
                <a:extLst>
                  <a:ext uri="{FF2B5EF4-FFF2-40B4-BE49-F238E27FC236}">
                    <a16:creationId xmlns:a16="http://schemas.microsoft.com/office/drawing/2014/main" id="{1DD7E388-9333-6D43-257E-EA270B62253B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Google Shape;3903;p33">
                <a:extLst>
                  <a:ext uri="{FF2B5EF4-FFF2-40B4-BE49-F238E27FC236}">
                    <a16:creationId xmlns:a16="http://schemas.microsoft.com/office/drawing/2014/main" id="{D4D47929-0D81-E028-FB20-A0E00F84BBD8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Google Shape;3904;p33">
                <a:extLst>
                  <a:ext uri="{FF2B5EF4-FFF2-40B4-BE49-F238E27FC236}">
                    <a16:creationId xmlns:a16="http://schemas.microsoft.com/office/drawing/2014/main" id="{ABCFFACF-0089-7C16-3131-7DD20B00293B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Google Shape;3905;p33">
                <a:extLst>
                  <a:ext uri="{FF2B5EF4-FFF2-40B4-BE49-F238E27FC236}">
                    <a16:creationId xmlns:a16="http://schemas.microsoft.com/office/drawing/2014/main" id="{0CCD18B2-4FBA-FD47-D974-AA10F5D1FE47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Google Shape;3906;p33">
                <a:extLst>
                  <a:ext uri="{FF2B5EF4-FFF2-40B4-BE49-F238E27FC236}">
                    <a16:creationId xmlns:a16="http://schemas.microsoft.com/office/drawing/2014/main" id="{30EDE62E-4629-0568-203D-650159B1A93D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Google Shape;3907;p33">
                <a:extLst>
                  <a:ext uri="{FF2B5EF4-FFF2-40B4-BE49-F238E27FC236}">
                    <a16:creationId xmlns:a16="http://schemas.microsoft.com/office/drawing/2014/main" id="{7D95ED63-A535-710B-8E28-EA27CCA0495C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Google Shape;3908;p33">
                <a:extLst>
                  <a:ext uri="{FF2B5EF4-FFF2-40B4-BE49-F238E27FC236}">
                    <a16:creationId xmlns:a16="http://schemas.microsoft.com/office/drawing/2014/main" id="{3D35E4ED-E71C-51E8-FEE3-CD39786C50D9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Google Shape;3909;p33">
                <a:extLst>
                  <a:ext uri="{FF2B5EF4-FFF2-40B4-BE49-F238E27FC236}">
                    <a16:creationId xmlns:a16="http://schemas.microsoft.com/office/drawing/2014/main" id="{3D899467-8AC3-EA43-E538-49BC0319F5CC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Google Shape;3910;p33">
                <a:extLst>
                  <a:ext uri="{FF2B5EF4-FFF2-40B4-BE49-F238E27FC236}">
                    <a16:creationId xmlns:a16="http://schemas.microsoft.com/office/drawing/2014/main" id="{7EDC7F7A-8595-30EC-7B95-C8D7879F38BB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Google Shape;3911;p33">
                <a:extLst>
                  <a:ext uri="{FF2B5EF4-FFF2-40B4-BE49-F238E27FC236}">
                    <a16:creationId xmlns:a16="http://schemas.microsoft.com/office/drawing/2014/main" id="{EE27CA7A-A409-E3F7-01F0-93E675CED073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Google Shape;3912;p33">
                <a:extLst>
                  <a:ext uri="{FF2B5EF4-FFF2-40B4-BE49-F238E27FC236}">
                    <a16:creationId xmlns:a16="http://schemas.microsoft.com/office/drawing/2014/main" id="{C8DEDFBD-1BF4-6CA0-F29E-160D7F1A1E73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Google Shape;3913;p33">
                <a:extLst>
                  <a:ext uri="{FF2B5EF4-FFF2-40B4-BE49-F238E27FC236}">
                    <a16:creationId xmlns:a16="http://schemas.microsoft.com/office/drawing/2014/main" id="{170314F3-D60D-33C9-D2F1-F53D1AF9C8F0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Google Shape;3914;p33">
                <a:extLst>
                  <a:ext uri="{FF2B5EF4-FFF2-40B4-BE49-F238E27FC236}">
                    <a16:creationId xmlns:a16="http://schemas.microsoft.com/office/drawing/2014/main" id="{0CC0CDAD-057B-0794-8665-AB77F3B85884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Google Shape;3915;p33">
                <a:extLst>
                  <a:ext uri="{FF2B5EF4-FFF2-40B4-BE49-F238E27FC236}">
                    <a16:creationId xmlns:a16="http://schemas.microsoft.com/office/drawing/2014/main" id="{934C2851-D629-867B-E1B7-B8C8805F14B8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Google Shape;3916;p33">
                <a:extLst>
                  <a:ext uri="{FF2B5EF4-FFF2-40B4-BE49-F238E27FC236}">
                    <a16:creationId xmlns:a16="http://schemas.microsoft.com/office/drawing/2014/main" id="{CA7FD839-EA75-9950-9F00-9D098CBD092C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Google Shape;3917;p33">
                <a:extLst>
                  <a:ext uri="{FF2B5EF4-FFF2-40B4-BE49-F238E27FC236}">
                    <a16:creationId xmlns:a16="http://schemas.microsoft.com/office/drawing/2014/main" id="{01F1CBE3-978A-2D5A-50E8-6D31EB872877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Google Shape;3918;p33">
                <a:extLst>
                  <a:ext uri="{FF2B5EF4-FFF2-40B4-BE49-F238E27FC236}">
                    <a16:creationId xmlns:a16="http://schemas.microsoft.com/office/drawing/2014/main" id="{2CA1D261-582A-91A3-A572-34D3F355F35F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Google Shape;3919;p33">
                <a:extLst>
                  <a:ext uri="{FF2B5EF4-FFF2-40B4-BE49-F238E27FC236}">
                    <a16:creationId xmlns:a16="http://schemas.microsoft.com/office/drawing/2014/main" id="{5FBB512F-4D50-52ED-99BF-4080A0E8678B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Google Shape;3920;p33">
                <a:extLst>
                  <a:ext uri="{FF2B5EF4-FFF2-40B4-BE49-F238E27FC236}">
                    <a16:creationId xmlns:a16="http://schemas.microsoft.com/office/drawing/2014/main" id="{D0F089B5-670A-CDCD-1319-EF2DF1B052AB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Google Shape;3921;p33">
                <a:extLst>
                  <a:ext uri="{FF2B5EF4-FFF2-40B4-BE49-F238E27FC236}">
                    <a16:creationId xmlns:a16="http://schemas.microsoft.com/office/drawing/2014/main" id="{82049227-B789-8147-0391-B92405824131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Google Shape;3922;p33">
                <a:extLst>
                  <a:ext uri="{FF2B5EF4-FFF2-40B4-BE49-F238E27FC236}">
                    <a16:creationId xmlns:a16="http://schemas.microsoft.com/office/drawing/2014/main" id="{4597C2AE-BA14-8410-BEEE-F13C48E676C4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Google Shape;3923;p33">
                <a:extLst>
                  <a:ext uri="{FF2B5EF4-FFF2-40B4-BE49-F238E27FC236}">
                    <a16:creationId xmlns:a16="http://schemas.microsoft.com/office/drawing/2014/main" id="{2B50F3D2-0CB3-0C54-E2E6-EBAC5EC5E2CA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Google Shape;3924;p33">
                <a:extLst>
                  <a:ext uri="{FF2B5EF4-FFF2-40B4-BE49-F238E27FC236}">
                    <a16:creationId xmlns:a16="http://schemas.microsoft.com/office/drawing/2014/main" id="{7395AC77-4946-A0DE-674F-D8BAF2305C3D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Google Shape;3925;p33">
                <a:extLst>
                  <a:ext uri="{FF2B5EF4-FFF2-40B4-BE49-F238E27FC236}">
                    <a16:creationId xmlns:a16="http://schemas.microsoft.com/office/drawing/2014/main" id="{271F5623-D0E3-4697-0AD3-6E5B3C536D6F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Google Shape;3926;p33">
                <a:extLst>
                  <a:ext uri="{FF2B5EF4-FFF2-40B4-BE49-F238E27FC236}">
                    <a16:creationId xmlns:a16="http://schemas.microsoft.com/office/drawing/2014/main" id="{F7523EA5-5503-76AB-B52E-1DEA4C94A1C7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27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EA21AA-9A37-41F8-928F-D2D2136205B5}"/>
              </a:ext>
            </a:extLst>
          </p:cNvPr>
          <p:cNvSpPr/>
          <p:nvPr/>
        </p:nvSpPr>
        <p:spPr>
          <a:xfrm>
            <a:off x="1118115" y="307753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 dirty="0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03E102-D30B-42C2-BC33-E48E634EE4F5}"/>
              </a:ext>
            </a:extLst>
          </p:cNvPr>
          <p:cNvSpPr/>
          <p:nvPr/>
        </p:nvSpPr>
        <p:spPr>
          <a:xfrm>
            <a:off x="1118115" y="305443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 dirty="0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A736A2-80E7-4EA4-B766-1A3E09A56AB9}"/>
                  </a:ext>
                </a:extLst>
              </p:cNvPr>
              <p:cNvSpPr/>
              <p:nvPr/>
            </p:nvSpPr>
            <p:spPr>
              <a:xfrm>
                <a:off x="1110223" y="445667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A736A2-80E7-4EA4-B766-1A3E09A5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3" y="445667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98F4F9-C7EA-4DD2-BA0C-6858EC2DF839}"/>
                  </a:ext>
                </a:extLst>
              </p:cNvPr>
              <p:cNvSpPr/>
              <p:nvPr/>
            </p:nvSpPr>
            <p:spPr>
              <a:xfrm>
                <a:off x="1092991" y="532718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+5+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98F4F9-C7EA-4DD2-BA0C-6858EC2DF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91" y="5327189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71EC61-57E8-44D4-8282-E8B7627A504F}"/>
                  </a:ext>
                </a:extLst>
              </p:cNvPr>
              <p:cNvSpPr/>
              <p:nvPr/>
            </p:nvSpPr>
            <p:spPr>
              <a:xfrm>
                <a:off x="6127071" y="532718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+5+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71EC61-57E8-44D4-8282-E8B7627A5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071" y="5327189"/>
                <a:ext cx="4906799" cy="770816"/>
              </a:xfrm>
              <a:prstGeom prst="rect">
                <a:avLst/>
              </a:prstGeom>
              <a:blipFill>
                <a:blip r:embed="rId8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E5B8966-F4A0-45D5-89DD-304F7B5392AD}"/>
                  </a:ext>
                </a:extLst>
              </p:cNvPr>
              <p:cNvSpPr/>
              <p:nvPr/>
            </p:nvSpPr>
            <p:spPr>
              <a:xfrm>
                <a:off x="6127071" y="4455632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−5−</m:t>
                    </m:r>
                    <m:r>
                      <a:rPr lang="en-US" sz="2000" b="0" i="1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E5B8966-F4A0-45D5-89DD-304F7B539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071" y="4455632"/>
                <a:ext cx="4906799" cy="770816"/>
              </a:xfrm>
              <a:prstGeom prst="rect">
                <a:avLst/>
              </a:prstGeom>
              <a:blipFill>
                <a:blip r:embed="rId9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49616DEE-C985-4463-8089-CF19D72B17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8214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6D19A7-5BF4-41F2-AFAF-38A800F6F6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1" y="5390783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A9F37D-7CC6-439B-B874-DAF7EC1A93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27" y="449640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1D5E21-1FB7-45BD-88E8-3A82C9392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00152"/>
            <a:ext cx="732592" cy="643793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A439E8AD-38BC-46FF-AE10-F3AA4F757135}"/>
                  </a:ext>
                </a:extLst>
              </p:cNvPr>
              <p:cNvSpPr/>
              <p:nvPr/>
            </p:nvSpPr>
            <p:spPr>
              <a:xfrm>
                <a:off x="832636" y="67582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914332">
                  <a:defRPr/>
                </a:pP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Khi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b="1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 defTabSz="914332">
                  <a:defRPr/>
                </a:pP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−(−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A439E8AD-38BC-46FF-AE10-F3AA4F757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7582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12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CE61-F737-421E-B956-1FB9701C62CC}"/>
              </a:ext>
            </a:extLst>
          </p:cNvPr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A7E93327-9640-41B4-B962-03C1431716B6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667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33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ight Arrow 5">
              <a:hlinkClick r:id="rId13" action="ppaction://hlinksldjump"/>
              <a:extLst>
                <a:ext uri="{FF2B5EF4-FFF2-40B4-BE49-F238E27FC236}">
                  <a16:creationId xmlns:a16="http://schemas.microsoft.com/office/drawing/2014/main" id="{A17EEAA7-A7F0-4002-8C4B-25A2D1AD712F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489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E60B1D-2702-4B47-9CBF-895CA59524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81002" y="2184061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3FA77970-52B1-CBBC-42F9-4A8494B6D255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" name="Google Shape;3897;p33">
              <a:extLst>
                <a:ext uri="{FF2B5EF4-FFF2-40B4-BE49-F238E27FC236}">
                  <a16:creationId xmlns:a16="http://schemas.microsoft.com/office/drawing/2014/main" id="{713440FD-D715-4E6B-1A5F-78B7F410A595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3898;p33">
              <a:extLst>
                <a:ext uri="{FF2B5EF4-FFF2-40B4-BE49-F238E27FC236}">
                  <a16:creationId xmlns:a16="http://schemas.microsoft.com/office/drawing/2014/main" id="{D766F6AD-9BE4-68D9-3F0E-464D90064EB4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5" name="Google Shape;3899;p33">
                <a:extLst>
                  <a:ext uri="{FF2B5EF4-FFF2-40B4-BE49-F238E27FC236}">
                    <a16:creationId xmlns:a16="http://schemas.microsoft.com/office/drawing/2014/main" id="{7D5C46A2-8F5A-2F0A-0E68-949BEA3D935D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3900;p33">
                <a:extLst>
                  <a:ext uri="{FF2B5EF4-FFF2-40B4-BE49-F238E27FC236}">
                    <a16:creationId xmlns:a16="http://schemas.microsoft.com/office/drawing/2014/main" id="{B8C84FC8-AA4F-9555-C0C2-CCFE87921981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3901;p33">
                <a:extLst>
                  <a:ext uri="{FF2B5EF4-FFF2-40B4-BE49-F238E27FC236}">
                    <a16:creationId xmlns:a16="http://schemas.microsoft.com/office/drawing/2014/main" id="{6D435BEF-652F-CCFF-E39D-2E2D8C014394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3902;p33">
                <a:extLst>
                  <a:ext uri="{FF2B5EF4-FFF2-40B4-BE49-F238E27FC236}">
                    <a16:creationId xmlns:a16="http://schemas.microsoft.com/office/drawing/2014/main" id="{769F5FC5-8FD8-9D71-E925-7D0ACAE5C995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3903;p33">
                <a:extLst>
                  <a:ext uri="{FF2B5EF4-FFF2-40B4-BE49-F238E27FC236}">
                    <a16:creationId xmlns:a16="http://schemas.microsoft.com/office/drawing/2014/main" id="{80FE3FA1-4512-0485-0217-DE6738FF294C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3904;p33">
                <a:extLst>
                  <a:ext uri="{FF2B5EF4-FFF2-40B4-BE49-F238E27FC236}">
                    <a16:creationId xmlns:a16="http://schemas.microsoft.com/office/drawing/2014/main" id="{C702EC4E-10FB-0AC4-16DE-CA3BD5F697EB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Google Shape;3905;p33">
                <a:extLst>
                  <a:ext uri="{FF2B5EF4-FFF2-40B4-BE49-F238E27FC236}">
                    <a16:creationId xmlns:a16="http://schemas.microsoft.com/office/drawing/2014/main" id="{C34C65FF-AD2A-6186-5CE6-10D58412438E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3906;p33">
                <a:extLst>
                  <a:ext uri="{FF2B5EF4-FFF2-40B4-BE49-F238E27FC236}">
                    <a16:creationId xmlns:a16="http://schemas.microsoft.com/office/drawing/2014/main" id="{AEBB7726-2945-46D5-4B21-7332F4E31687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3907;p33">
                <a:extLst>
                  <a:ext uri="{FF2B5EF4-FFF2-40B4-BE49-F238E27FC236}">
                    <a16:creationId xmlns:a16="http://schemas.microsoft.com/office/drawing/2014/main" id="{2B2AFB11-71B8-ACFB-8990-DDD70E587E54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3908;p33">
                <a:extLst>
                  <a:ext uri="{FF2B5EF4-FFF2-40B4-BE49-F238E27FC236}">
                    <a16:creationId xmlns:a16="http://schemas.microsoft.com/office/drawing/2014/main" id="{117EEE3D-7828-1DAB-1006-C2E5D9A7F37B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3909;p33">
                <a:extLst>
                  <a:ext uri="{FF2B5EF4-FFF2-40B4-BE49-F238E27FC236}">
                    <a16:creationId xmlns:a16="http://schemas.microsoft.com/office/drawing/2014/main" id="{007A3FBF-AF8B-91A2-4BDE-3ADAA9498444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3910;p33">
                <a:extLst>
                  <a:ext uri="{FF2B5EF4-FFF2-40B4-BE49-F238E27FC236}">
                    <a16:creationId xmlns:a16="http://schemas.microsoft.com/office/drawing/2014/main" id="{F62CB0A4-CF68-0AC5-1C3D-905A7DC6F05B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3911;p33">
                <a:extLst>
                  <a:ext uri="{FF2B5EF4-FFF2-40B4-BE49-F238E27FC236}">
                    <a16:creationId xmlns:a16="http://schemas.microsoft.com/office/drawing/2014/main" id="{EE84ECF0-20FA-DFC6-F302-6A041918BEF6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3912;p33">
                <a:extLst>
                  <a:ext uri="{FF2B5EF4-FFF2-40B4-BE49-F238E27FC236}">
                    <a16:creationId xmlns:a16="http://schemas.microsoft.com/office/drawing/2014/main" id="{3550AD6B-3420-BE9D-8482-561B9DC279CA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3913;p33">
                <a:extLst>
                  <a:ext uri="{FF2B5EF4-FFF2-40B4-BE49-F238E27FC236}">
                    <a16:creationId xmlns:a16="http://schemas.microsoft.com/office/drawing/2014/main" id="{61411547-C1E3-B1E1-A2F0-3B2E290DEA3F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3914;p33">
                <a:extLst>
                  <a:ext uri="{FF2B5EF4-FFF2-40B4-BE49-F238E27FC236}">
                    <a16:creationId xmlns:a16="http://schemas.microsoft.com/office/drawing/2014/main" id="{A533A952-FD4B-F4F3-ED82-F78E7D0CC750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3915;p33">
                <a:extLst>
                  <a:ext uri="{FF2B5EF4-FFF2-40B4-BE49-F238E27FC236}">
                    <a16:creationId xmlns:a16="http://schemas.microsoft.com/office/drawing/2014/main" id="{78A1587D-D614-F32A-88D8-8E7CC95D8900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3916;p33">
                <a:extLst>
                  <a:ext uri="{FF2B5EF4-FFF2-40B4-BE49-F238E27FC236}">
                    <a16:creationId xmlns:a16="http://schemas.microsoft.com/office/drawing/2014/main" id="{44FE03A3-D749-EF46-36D6-47199E1C1DAA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3917;p33">
                <a:extLst>
                  <a:ext uri="{FF2B5EF4-FFF2-40B4-BE49-F238E27FC236}">
                    <a16:creationId xmlns:a16="http://schemas.microsoft.com/office/drawing/2014/main" id="{96D2AD5A-667F-D73E-2BB6-65457F0A12AF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3918;p33">
                <a:extLst>
                  <a:ext uri="{FF2B5EF4-FFF2-40B4-BE49-F238E27FC236}">
                    <a16:creationId xmlns:a16="http://schemas.microsoft.com/office/drawing/2014/main" id="{5AEC467E-4E4B-D181-695F-59297C6CE584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3919;p33">
                <a:extLst>
                  <a:ext uri="{FF2B5EF4-FFF2-40B4-BE49-F238E27FC236}">
                    <a16:creationId xmlns:a16="http://schemas.microsoft.com/office/drawing/2014/main" id="{5FC980B7-7955-EE19-934B-A50083C80EBD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3920;p33">
                <a:extLst>
                  <a:ext uri="{FF2B5EF4-FFF2-40B4-BE49-F238E27FC236}">
                    <a16:creationId xmlns:a16="http://schemas.microsoft.com/office/drawing/2014/main" id="{0F475EC3-EC67-0648-36A1-BCEA855A866C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3921;p33">
                <a:extLst>
                  <a:ext uri="{FF2B5EF4-FFF2-40B4-BE49-F238E27FC236}">
                    <a16:creationId xmlns:a16="http://schemas.microsoft.com/office/drawing/2014/main" id="{F5F1BFCF-DB65-15A9-3EAA-99FF412F3FA9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3922;p33">
                <a:extLst>
                  <a:ext uri="{FF2B5EF4-FFF2-40B4-BE49-F238E27FC236}">
                    <a16:creationId xmlns:a16="http://schemas.microsoft.com/office/drawing/2014/main" id="{DFB1B153-149E-4178-0559-505C75C6CDEB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3923;p33">
                <a:extLst>
                  <a:ext uri="{FF2B5EF4-FFF2-40B4-BE49-F238E27FC236}">
                    <a16:creationId xmlns:a16="http://schemas.microsoft.com/office/drawing/2014/main" id="{B1278148-B37A-C19C-F280-5C736555EBE7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3924;p33">
                <a:extLst>
                  <a:ext uri="{FF2B5EF4-FFF2-40B4-BE49-F238E27FC236}">
                    <a16:creationId xmlns:a16="http://schemas.microsoft.com/office/drawing/2014/main" id="{910E7523-F188-0E35-9BC4-AD4184CBFF15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3925;p33">
                <a:extLst>
                  <a:ext uri="{FF2B5EF4-FFF2-40B4-BE49-F238E27FC236}">
                    <a16:creationId xmlns:a16="http://schemas.microsoft.com/office/drawing/2014/main" id="{B7CE653D-8B27-8F82-D47E-0054FBF493AA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3926;p33">
                <a:extLst>
                  <a:ext uri="{FF2B5EF4-FFF2-40B4-BE49-F238E27FC236}">
                    <a16:creationId xmlns:a16="http://schemas.microsoft.com/office/drawing/2014/main" id="{8261CF08-2243-DFF1-C968-2048D69775BB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oogle Shape;4161;p36">
            <a:extLst>
              <a:ext uri="{FF2B5EF4-FFF2-40B4-BE49-F238E27FC236}">
                <a16:creationId xmlns:a16="http://schemas.microsoft.com/office/drawing/2014/main" id="{1CD59DEF-96A3-FE47-5F0E-598113923A42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49" name="Google Shape;4162;p36">
              <a:extLst>
                <a:ext uri="{FF2B5EF4-FFF2-40B4-BE49-F238E27FC236}">
                  <a16:creationId xmlns:a16="http://schemas.microsoft.com/office/drawing/2014/main" id="{42CEA236-95FA-ABBF-EE79-E96BE2CE0371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63;p36">
              <a:extLst>
                <a:ext uri="{FF2B5EF4-FFF2-40B4-BE49-F238E27FC236}">
                  <a16:creationId xmlns:a16="http://schemas.microsoft.com/office/drawing/2014/main" id="{DE56CD4F-4270-B9C1-E2E6-FC68C7187EC0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64;p36">
              <a:extLst>
                <a:ext uri="{FF2B5EF4-FFF2-40B4-BE49-F238E27FC236}">
                  <a16:creationId xmlns:a16="http://schemas.microsoft.com/office/drawing/2014/main" id="{1DB12693-B887-1160-DD1E-8D949B83E565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65;p36">
              <a:extLst>
                <a:ext uri="{FF2B5EF4-FFF2-40B4-BE49-F238E27FC236}">
                  <a16:creationId xmlns:a16="http://schemas.microsoft.com/office/drawing/2014/main" id="{BC2BD467-877A-C251-04DA-62109DDB4B81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66;p36">
              <a:extLst>
                <a:ext uri="{FF2B5EF4-FFF2-40B4-BE49-F238E27FC236}">
                  <a16:creationId xmlns:a16="http://schemas.microsoft.com/office/drawing/2014/main" id="{10F2961A-B8EF-D4EB-A354-AE40B30726F8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67;p36">
              <a:extLst>
                <a:ext uri="{FF2B5EF4-FFF2-40B4-BE49-F238E27FC236}">
                  <a16:creationId xmlns:a16="http://schemas.microsoft.com/office/drawing/2014/main" id="{B073B7DB-129B-76F2-76BC-7AF2E3114E5E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68;p36">
              <a:extLst>
                <a:ext uri="{FF2B5EF4-FFF2-40B4-BE49-F238E27FC236}">
                  <a16:creationId xmlns:a16="http://schemas.microsoft.com/office/drawing/2014/main" id="{3E1F5F2E-E349-83E1-9AAD-4F29B7FB31A2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169;p36">
              <a:extLst>
                <a:ext uri="{FF2B5EF4-FFF2-40B4-BE49-F238E27FC236}">
                  <a16:creationId xmlns:a16="http://schemas.microsoft.com/office/drawing/2014/main" id="{57F33442-B554-647F-CA2D-6BE597BB3918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170;p36">
              <a:extLst>
                <a:ext uri="{FF2B5EF4-FFF2-40B4-BE49-F238E27FC236}">
                  <a16:creationId xmlns:a16="http://schemas.microsoft.com/office/drawing/2014/main" id="{A6BAC8DD-624F-2FEC-C081-CE6BECDEFF70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171;p36">
              <a:extLst>
                <a:ext uri="{FF2B5EF4-FFF2-40B4-BE49-F238E27FC236}">
                  <a16:creationId xmlns:a16="http://schemas.microsoft.com/office/drawing/2014/main" id="{A5E4BC64-CDD5-6293-5C0D-7889887ADB01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172;p36">
              <a:extLst>
                <a:ext uri="{FF2B5EF4-FFF2-40B4-BE49-F238E27FC236}">
                  <a16:creationId xmlns:a16="http://schemas.microsoft.com/office/drawing/2014/main" id="{3F6A53A2-C685-1DB7-3D58-F788DEF35CC4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173;p36">
              <a:extLst>
                <a:ext uri="{FF2B5EF4-FFF2-40B4-BE49-F238E27FC236}">
                  <a16:creationId xmlns:a16="http://schemas.microsoft.com/office/drawing/2014/main" id="{6E02FD29-E012-D12B-0F60-884C4307D6E1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174;p36">
              <a:extLst>
                <a:ext uri="{FF2B5EF4-FFF2-40B4-BE49-F238E27FC236}">
                  <a16:creationId xmlns:a16="http://schemas.microsoft.com/office/drawing/2014/main" id="{139E2985-08EC-6B50-D602-E4E3A00A64E8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175;p36">
              <a:extLst>
                <a:ext uri="{FF2B5EF4-FFF2-40B4-BE49-F238E27FC236}">
                  <a16:creationId xmlns:a16="http://schemas.microsoft.com/office/drawing/2014/main" id="{B16CE7E9-5F24-0E58-37E2-92732AD6A1ED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176;p36">
              <a:extLst>
                <a:ext uri="{FF2B5EF4-FFF2-40B4-BE49-F238E27FC236}">
                  <a16:creationId xmlns:a16="http://schemas.microsoft.com/office/drawing/2014/main" id="{BC5C1683-0B57-6322-9C84-B49BF635C6C7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177;p36">
              <a:extLst>
                <a:ext uri="{FF2B5EF4-FFF2-40B4-BE49-F238E27FC236}">
                  <a16:creationId xmlns:a16="http://schemas.microsoft.com/office/drawing/2014/main" id="{E3D37A4B-7094-8EFA-63E0-89532B0971F1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178;p36">
              <a:extLst>
                <a:ext uri="{FF2B5EF4-FFF2-40B4-BE49-F238E27FC236}">
                  <a16:creationId xmlns:a16="http://schemas.microsoft.com/office/drawing/2014/main" id="{B7D7B2E7-991A-021B-D268-99D067BB500F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179;p36">
              <a:extLst>
                <a:ext uri="{FF2B5EF4-FFF2-40B4-BE49-F238E27FC236}">
                  <a16:creationId xmlns:a16="http://schemas.microsoft.com/office/drawing/2014/main" id="{5DAFE304-4D8F-E6D0-0B55-ED2E3B48D3E7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180;p36">
              <a:extLst>
                <a:ext uri="{FF2B5EF4-FFF2-40B4-BE49-F238E27FC236}">
                  <a16:creationId xmlns:a16="http://schemas.microsoft.com/office/drawing/2014/main" id="{D7F1919E-FB43-9DAC-F698-902C215EED60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181;p36">
              <a:extLst>
                <a:ext uri="{FF2B5EF4-FFF2-40B4-BE49-F238E27FC236}">
                  <a16:creationId xmlns:a16="http://schemas.microsoft.com/office/drawing/2014/main" id="{6F81BFEE-5239-5F2C-7C51-C82C60934E5A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182;p36">
              <a:extLst>
                <a:ext uri="{FF2B5EF4-FFF2-40B4-BE49-F238E27FC236}">
                  <a16:creationId xmlns:a16="http://schemas.microsoft.com/office/drawing/2014/main" id="{A4F8D8D5-E1EE-7B49-CC7B-72485DF078BE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183;p36">
              <a:extLst>
                <a:ext uri="{FF2B5EF4-FFF2-40B4-BE49-F238E27FC236}">
                  <a16:creationId xmlns:a16="http://schemas.microsoft.com/office/drawing/2014/main" id="{059AFBE4-9340-E240-53EE-803DE09FE681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184;p36">
              <a:extLst>
                <a:ext uri="{FF2B5EF4-FFF2-40B4-BE49-F238E27FC236}">
                  <a16:creationId xmlns:a16="http://schemas.microsoft.com/office/drawing/2014/main" id="{E2EE797D-6986-1C9D-FEFD-37AC1BF01162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185;p36">
              <a:extLst>
                <a:ext uri="{FF2B5EF4-FFF2-40B4-BE49-F238E27FC236}">
                  <a16:creationId xmlns:a16="http://schemas.microsoft.com/office/drawing/2014/main" id="{7FB40A8B-5243-0EF3-B2E2-33F18AE944E6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86;p36">
              <a:extLst>
                <a:ext uri="{FF2B5EF4-FFF2-40B4-BE49-F238E27FC236}">
                  <a16:creationId xmlns:a16="http://schemas.microsoft.com/office/drawing/2014/main" id="{DB70AE72-B77D-CB03-5E70-97015D7C8CCA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187;p36">
              <a:extLst>
                <a:ext uri="{FF2B5EF4-FFF2-40B4-BE49-F238E27FC236}">
                  <a16:creationId xmlns:a16="http://schemas.microsoft.com/office/drawing/2014/main" id="{9108CB3B-45C9-E3D6-D64B-F0DC442D594E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188;p36">
              <a:extLst>
                <a:ext uri="{FF2B5EF4-FFF2-40B4-BE49-F238E27FC236}">
                  <a16:creationId xmlns:a16="http://schemas.microsoft.com/office/drawing/2014/main" id="{2C03667C-B431-6565-1E7E-1E87ECD5FF97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189;p36">
              <a:extLst>
                <a:ext uri="{FF2B5EF4-FFF2-40B4-BE49-F238E27FC236}">
                  <a16:creationId xmlns:a16="http://schemas.microsoft.com/office/drawing/2014/main" id="{902DCB9A-3CE8-CAEF-E2B7-EE73E549CFE6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190;p36">
              <a:extLst>
                <a:ext uri="{FF2B5EF4-FFF2-40B4-BE49-F238E27FC236}">
                  <a16:creationId xmlns:a16="http://schemas.microsoft.com/office/drawing/2014/main" id="{A00B11CC-9926-B74A-21A6-BC31C4A9B626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191;p36">
              <a:extLst>
                <a:ext uri="{FF2B5EF4-FFF2-40B4-BE49-F238E27FC236}">
                  <a16:creationId xmlns:a16="http://schemas.microsoft.com/office/drawing/2014/main" id="{B72C796A-1CD6-9978-F781-4DCFDF0787DB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192;p36">
              <a:extLst>
                <a:ext uri="{FF2B5EF4-FFF2-40B4-BE49-F238E27FC236}">
                  <a16:creationId xmlns:a16="http://schemas.microsoft.com/office/drawing/2014/main" id="{4F2E9145-575C-793D-4590-3192E2C06794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193;p36">
              <a:extLst>
                <a:ext uri="{FF2B5EF4-FFF2-40B4-BE49-F238E27FC236}">
                  <a16:creationId xmlns:a16="http://schemas.microsoft.com/office/drawing/2014/main" id="{F395CFC3-9584-B992-5654-6A876C8098CC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194;p36">
              <a:extLst>
                <a:ext uri="{FF2B5EF4-FFF2-40B4-BE49-F238E27FC236}">
                  <a16:creationId xmlns:a16="http://schemas.microsoft.com/office/drawing/2014/main" id="{43193655-A556-847D-D11D-7DE25BA709B7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195;p36">
              <a:extLst>
                <a:ext uri="{FF2B5EF4-FFF2-40B4-BE49-F238E27FC236}">
                  <a16:creationId xmlns:a16="http://schemas.microsoft.com/office/drawing/2014/main" id="{C52B78E5-BACE-D938-1EA1-8189727DB0DB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196;p36">
              <a:extLst>
                <a:ext uri="{FF2B5EF4-FFF2-40B4-BE49-F238E27FC236}">
                  <a16:creationId xmlns:a16="http://schemas.microsoft.com/office/drawing/2014/main" id="{D0A9AF20-B7A4-39A3-5BDE-24478A3AA7A6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197;p36">
              <a:extLst>
                <a:ext uri="{FF2B5EF4-FFF2-40B4-BE49-F238E27FC236}">
                  <a16:creationId xmlns:a16="http://schemas.microsoft.com/office/drawing/2014/main" id="{9BC65E36-7155-FBAB-40AC-96D320807ED4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198;p36">
              <a:extLst>
                <a:ext uri="{FF2B5EF4-FFF2-40B4-BE49-F238E27FC236}">
                  <a16:creationId xmlns:a16="http://schemas.microsoft.com/office/drawing/2014/main" id="{6ACC1FDD-3D0D-0B86-4083-7EB548A59F1D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199;p36">
              <a:extLst>
                <a:ext uri="{FF2B5EF4-FFF2-40B4-BE49-F238E27FC236}">
                  <a16:creationId xmlns:a16="http://schemas.microsoft.com/office/drawing/2014/main" id="{148DEC8E-5B18-6BE7-323E-950C1133302F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200;p36">
              <a:extLst>
                <a:ext uri="{FF2B5EF4-FFF2-40B4-BE49-F238E27FC236}">
                  <a16:creationId xmlns:a16="http://schemas.microsoft.com/office/drawing/2014/main" id="{8022F689-0793-840A-100A-ECF0EB355B91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201;p36">
              <a:extLst>
                <a:ext uri="{FF2B5EF4-FFF2-40B4-BE49-F238E27FC236}">
                  <a16:creationId xmlns:a16="http://schemas.microsoft.com/office/drawing/2014/main" id="{8B8FFA6C-DE84-20BF-3467-AEF73199B8A7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202;p36">
              <a:extLst>
                <a:ext uri="{FF2B5EF4-FFF2-40B4-BE49-F238E27FC236}">
                  <a16:creationId xmlns:a16="http://schemas.microsoft.com/office/drawing/2014/main" id="{1A3FFAFB-C692-C7D1-AEB6-920E8241E716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203;p36">
              <a:extLst>
                <a:ext uri="{FF2B5EF4-FFF2-40B4-BE49-F238E27FC236}">
                  <a16:creationId xmlns:a16="http://schemas.microsoft.com/office/drawing/2014/main" id="{75709121-027C-69DC-6209-A68875490218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204;p36">
              <a:extLst>
                <a:ext uri="{FF2B5EF4-FFF2-40B4-BE49-F238E27FC236}">
                  <a16:creationId xmlns:a16="http://schemas.microsoft.com/office/drawing/2014/main" id="{75BCA775-45C6-44A0-3054-0B59D3A4605F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205;p36">
              <a:extLst>
                <a:ext uri="{FF2B5EF4-FFF2-40B4-BE49-F238E27FC236}">
                  <a16:creationId xmlns:a16="http://schemas.microsoft.com/office/drawing/2014/main" id="{63F58578-03ED-5971-D126-D20F90A974F0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206;p36">
              <a:extLst>
                <a:ext uri="{FF2B5EF4-FFF2-40B4-BE49-F238E27FC236}">
                  <a16:creationId xmlns:a16="http://schemas.microsoft.com/office/drawing/2014/main" id="{613DA41C-F7EC-A490-24E1-079330620F77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207;p36">
              <a:extLst>
                <a:ext uri="{FF2B5EF4-FFF2-40B4-BE49-F238E27FC236}">
                  <a16:creationId xmlns:a16="http://schemas.microsoft.com/office/drawing/2014/main" id="{9481D36D-C86D-EAC7-95DB-DB5980608385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208;p36">
              <a:extLst>
                <a:ext uri="{FF2B5EF4-FFF2-40B4-BE49-F238E27FC236}">
                  <a16:creationId xmlns:a16="http://schemas.microsoft.com/office/drawing/2014/main" id="{796E0FFA-EE68-90B4-61DB-D577FABB1AAA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209;p36">
              <a:extLst>
                <a:ext uri="{FF2B5EF4-FFF2-40B4-BE49-F238E27FC236}">
                  <a16:creationId xmlns:a16="http://schemas.microsoft.com/office/drawing/2014/main" id="{0CDDAD6B-D708-E2AE-FF86-E87EC35999DB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210;p36">
              <a:extLst>
                <a:ext uri="{FF2B5EF4-FFF2-40B4-BE49-F238E27FC236}">
                  <a16:creationId xmlns:a16="http://schemas.microsoft.com/office/drawing/2014/main" id="{9E6CA8FA-0BE2-A9DA-9BAF-2AF1B571A307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211;p36">
              <a:extLst>
                <a:ext uri="{FF2B5EF4-FFF2-40B4-BE49-F238E27FC236}">
                  <a16:creationId xmlns:a16="http://schemas.microsoft.com/office/drawing/2014/main" id="{D13D0FA0-B8D7-B2CC-F876-C62E5635C1C3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212;p36">
              <a:extLst>
                <a:ext uri="{FF2B5EF4-FFF2-40B4-BE49-F238E27FC236}">
                  <a16:creationId xmlns:a16="http://schemas.microsoft.com/office/drawing/2014/main" id="{57D33660-8503-8820-2D84-5FFE5C610F83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3896;p33">
            <a:extLst>
              <a:ext uri="{FF2B5EF4-FFF2-40B4-BE49-F238E27FC236}">
                <a16:creationId xmlns:a16="http://schemas.microsoft.com/office/drawing/2014/main" id="{C37AA4B8-79CC-48C9-E8B1-70A2572A392A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101" name="Google Shape;3897;p33">
              <a:extLst>
                <a:ext uri="{FF2B5EF4-FFF2-40B4-BE49-F238E27FC236}">
                  <a16:creationId xmlns:a16="http://schemas.microsoft.com/office/drawing/2014/main" id="{385415BC-235D-CAAC-9E84-5305683C5512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oogle Shape;3898;p33">
              <a:extLst>
                <a:ext uri="{FF2B5EF4-FFF2-40B4-BE49-F238E27FC236}">
                  <a16:creationId xmlns:a16="http://schemas.microsoft.com/office/drawing/2014/main" id="{5B740CB0-7DCE-D120-BB14-1D1FDF2D3070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103" name="Google Shape;3899;p33">
                <a:extLst>
                  <a:ext uri="{FF2B5EF4-FFF2-40B4-BE49-F238E27FC236}">
                    <a16:creationId xmlns:a16="http://schemas.microsoft.com/office/drawing/2014/main" id="{BA61CD34-C1E6-6098-92BE-E780147C5CCE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3900;p33">
                <a:extLst>
                  <a:ext uri="{FF2B5EF4-FFF2-40B4-BE49-F238E27FC236}">
                    <a16:creationId xmlns:a16="http://schemas.microsoft.com/office/drawing/2014/main" id="{2B7812AF-B17F-8657-902E-904F1FFE8085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Google Shape;3901;p33">
                <a:extLst>
                  <a:ext uri="{FF2B5EF4-FFF2-40B4-BE49-F238E27FC236}">
                    <a16:creationId xmlns:a16="http://schemas.microsoft.com/office/drawing/2014/main" id="{5BC9DE8C-AED4-1887-AB85-93346C4687AF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Google Shape;3902;p33">
                <a:extLst>
                  <a:ext uri="{FF2B5EF4-FFF2-40B4-BE49-F238E27FC236}">
                    <a16:creationId xmlns:a16="http://schemas.microsoft.com/office/drawing/2014/main" id="{7F438AE4-5320-1182-1B30-9C47819ED306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Google Shape;3903;p33">
                <a:extLst>
                  <a:ext uri="{FF2B5EF4-FFF2-40B4-BE49-F238E27FC236}">
                    <a16:creationId xmlns:a16="http://schemas.microsoft.com/office/drawing/2014/main" id="{F9191200-2113-E009-0818-83B8CDB01E06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Google Shape;3904;p33">
                <a:extLst>
                  <a:ext uri="{FF2B5EF4-FFF2-40B4-BE49-F238E27FC236}">
                    <a16:creationId xmlns:a16="http://schemas.microsoft.com/office/drawing/2014/main" id="{D775EF87-B199-91C6-2F83-7E4700CFF7C4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Google Shape;3905;p33">
                <a:extLst>
                  <a:ext uri="{FF2B5EF4-FFF2-40B4-BE49-F238E27FC236}">
                    <a16:creationId xmlns:a16="http://schemas.microsoft.com/office/drawing/2014/main" id="{C2D6E203-F7F1-33CA-ECDC-3A9B9D00294B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Google Shape;3906;p33">
                <a:extLst>
                  <a:ext uri="{FF2B5EF4-FFF2-40B4-BE49-F238E27FC236}">
                    <a16:creationId xmlns:a16="http://schemas.microsoft.com/office/drawing/2014/main" id="{4E233E4E-7E9A-B9C4-12DB-5D5BAC2D600D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Google Shape;3907;p33">
                <a:extLst>
                  <a:ext uri="{FF2B5EF4-FFF2-40B4-BE49-F238E27FC236}">
                    <a16:creationId xmlns:a16="http://schemas.microsoft.com/office/drawing/2014/main" id="{1DB12B6F-72D2-2EE2-6263-407E29A86A5B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Google Shape;3908;p33">
                <a:extLst>
                  <a:ext uri="{FF2B5EF4-FFF2-40B4-BE49-F238E27FC236}">
                    <a16:creationId xmlns:a16="http://schemas.microsoft.com/office/drawing/2014/main" id="{CE0CD209-F7B4-06E6-D4C4-D61329501DB4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Google Shape;3909;p33">
                <a:extLst>
                  <a:ext uri="{FF2B5EF4-FFF2-40B4-BE49-F238E27FC236}">
                    <a16:creationId xmlns:a16="http://schemas.microsoft.com/office/drawing/2014/main" id="{804A842F-889C-B805-31BC-A0D461E82F94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Google Shape;3910;p33">
                <a:extLst>
                  <a:ext uri="{FF2B5EF4-FFF2-40B4-BE49-F238E27FC236}">
                    <a16:creationId xmlns:a16="http://schemas.microsoft.com/office/drawing/2014/main" id="{60482F15-FEDE-9348-D5CA-1E3144AA7810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Google Shape;3911;p33">
                <a:extLst>
                  <a:ext uri="{FF2B5EF4-FFF2-40B4-BE49-F238E27FC236}">
                    <a16:creationId xmlns:a16="http://schemas.microsoft.com/office/drawing/2014/main" id="{BF5F9A18-E322-6918-51AE-44D83ED9C7C4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Google Shape;3912;p33">
                <a:extLst>
                  <a:ext uri="{FF2B5EF4-FFF2-40B4-BE49-F238E27FC236}">
                    <a16:creationId xmlns:a16="http://schemas.microsoft.com/office/drawing/2014/main" id="{67F94425-8DE7-EE2E-7598-658BB39C74CD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Google Shape;3913;p33">
                <a:extLst>
                  <a:ext uri="{FF2B5EF4-FFF2-40B4-BE49-F238E27FC236}">
                    <a16:creationId xmlns:a16="http://schemas.microsoft.com/office/drawing/2014/main" id="{D3259510-0132-3D34-C60E-D3D0C6EB77E8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Google Shape;3914;p33">
                <a:extLst>
                  <a:ext uri="{FF2B5EF4-FFF2-40B4-BE49-F238E27FC236}">
                    <a16:creationId xmlns:a16="http://schemas.microsoft.com/office/drawing/2014/main" id="{2FEF6152-DDC3-23B6-67EE-771B2C88431B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Google Shape;3915;p33">
                <a:extLst>
                  <a:ext uri="{FF2B5EF4-FFF2-40B4-BE49-F238E27FC236}">
                    <a16:creationId xmlns:a16="http://schemas.microsoft.com/office/drawing/2014/main" id="{F260E3EF-7418-4BE8-80DC-B2EA8BD26D9E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Google Shape;3916;p33">
                <a:extLst>
                  <a:ext uri="{FF2B5EF4-FFF2-40B4-BE49-F238E27FC236}">
                    <a16:creationId xmlns:a16="http://schemas.microsoft.com/office/drawing/2014/main" id="{E804C77A-99A0-1613-FD80-62DC85544ACC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Google Shape;3917;p33">
                <a:extLst>
                  <a:ext uri="{FF2B5EF4-FFF2-40B4-BE49-F238E27FC236}">
                    <a16:creationId xmlns:a16="http://schemas.microsoft.com/office/drawing/2014/main" id="{D2A9C82C-3F3E-5D16-FF59-88511C487481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Google Shape;3918;p33">
                <a:extLst>
                  <a:ext uri="{FF2B5EF4-FFF2-40B4-BE49-F238E27FC236}">
                    <a16:creationId xmlns:a16="http://schemas.microsoft.com/office/drawing/2014/main" id="{65D59668-EA52-53DE-7D87-64A82D5D9666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Google Shape;3919;p33">
                <a:extLst>
                  <a:ext uri="{FF2B5EF4-FFF2-40B4-BE49-F238E27FC236}">
                    <a16:creationId xmlns:a16="http://schemas.microsoft.com/office/drawing/2014/main" id="{FEF4A1A4-23D7-34B3-C19E-B91D5345D66A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Google Shape;3920;p33">
                <a:extLst>
                  <a:ext uri="{FF2B5EF4-FFF2-40B4-BE49-F238E27FC236}">
                    <a16:creationId xmlns:a16="http://schemas.microsoft.com/office/drawing/2014/main" id="{AF4DBED0-5E16-DDD7-6717-3B5D5F9E9AA0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Google Shape;3921;p33">
                <a:extLst>
                  <a:ext uri="{FF2B5EF4-FFF2-40B4-BE49-F238E27FC236}">
                    <a16:creationId xmlns:a16="http://schemas.microsoft.com/office/drawing/2014/main" id="{93223CB5-B061-A69E-654B-0A133B20C7EC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Google Shape;3922;p33">
                <a:extLst>
                  <a:ext uri="{FF2B5EF4-FFF2-40B4-BE49-F238E27FC236}">
                    <a16:creationId xmlns:a16="http://schemas.microsoft.com/office/drawing/2014/main" id="{DBE3B0BE-114C-AD5F-6F95-28749C3F0A4D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Google Shape;3923;p33">
                <a:extLst>
                  <a:ext uri="{FF2B5EF4-FFF2-40B4-BE49-F238E27FC236}">
                    <a16:creationId xmlns:a16="http://schemas.microsoft.com/office/drawing/2014/main" id="{99234851-6A27-F3C1-1F95-DD6D6297B06C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Google Shape;3924;p33">
                <a:extLst>
                  <a:ext uri="{FF2B5EF4-FFF2-40B4-BE49-F238E27FC236}">
                    <a16:creationId xmlns:a16="http://schemas.microsoft.com/office/drawing/2014/main" id="{D01DB992-DA10-099D-A385-A73E201A28EE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Google Shape;3925;p33">
                <a:extLst>
                  <a:ext uri="{FF2B5EF4-FFF2-40B4-BE49-F238E27FC236}">
                    <a16:creationId xmlns:a16="http://schemas.microsoft.com/office/drawing/2014/main" id="{F28C3B10-C4A3-3977-BE0D-816D5DCFE8FE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Google Shape;3926;p33">
                <a:extLst>
                  <a:ext uri="{FF2B5EF4-FFF2-40B4-BE49-F238E27FC236}">
                    <a16:creationId xmlns:a16="http://schemas.microsoft.com/office/drawing/2014/main" id="{51769145-392E-0D40-441A-94AF980E8979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639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9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4776" indent="-304776" defTabSz="914332">
              <a:buFont typeface="+mj-lt"/>
              <a:buAutoNum type="alphaUcPeriod"/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2256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3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2022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/>
              <p:nvPr/>
            </p:nvSpPr>
            <p:spPr>
              <a:xfrm>
                <a:off x="1103449" y="525249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32">
                  <a:defRPr/>
                </a:pPr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1A1D28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rgbClr val="1A1D2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2256</a:t>
                </a:r>
                <a:endParaRPr lang="vi-VN" sz="2000" dirty="0">
                  <a:solidFill>
                    <a:srgbClr val="1A1D2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9" y="5252499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1242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3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32">
              <a:defRPr/>
            </a:pPr>
            <a:r>
              <a:rPr lang="en-US" sz="2000" dirty="0">
                <a:solidFill>
                  <a:srgbClr val="1A1D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2257</a:t>
            </a:r>
            <a:endParaRPr lang="vi-VN" sz="2000" dirty="0">
              <a:solidFill>
                <a:srgbClr val="1A1D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5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9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7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5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5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10">
              <a:defRPr/>
            </a:pPr>
            <a:endParaRPr lang="en-US" sz="933">
              <a:solidFill>
                <a:srgbClr val="C69C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/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 defTabSz="914332">
                  <a:defRPr/>
                </a:pP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 defTabSz="914332"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𝟏𝟗𝟗𝟕</m:t>
                        </m:r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𝟑𝟐</m:t>
                        </m:r>
                      </m:e>
                    </m:d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𝟐𝟕𝟑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𝟗𝟕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𝟏𝟏𝟓</m:t>
                    </m:r>
                    <m:r>
                      <a:rPr lang="en-US" sz="3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bằng?</a:t>
                </a:r>
              </a:p>
            </p:txBody>
          </p:sp>
        </mc:Choice>
        <mc:Fallback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9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9C57A-8452-4F7C-8939-0F4B2E599074}"/>
              </a:ext>
            </a:extLst>
          </p:cNvPr>
          <p:cNvGrpSpPr/>
          <p:nvPr/>
        </p:nvGrpSpPr>
        <p:grpSpPr>
          <a:xfrm>
            <a:off x="11400004" y="6129104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141F9079-5C02-4533-B858-918274BAC9ED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sz="2000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000">
                <a:solidFill>
                  <a:srgbClr val="FF6B6B"/>
                </a:solidFill>
                <a:latin typeface="Times New Roman" panose="02020603050405020304" pitchFamily="18" charset="0"/>
                <a:ea typeface="Fredoka One"/>
                <a:cs typeface="Times New Roman" panose="02020603050405020304" pitchFamily="18" charset="0"/>
                <a:sym typeface="Fredoka One"/>
              </a:endParaRPr>
            </a:p>
            <a:p>
              <a:pPr algn="ctr" defTabSz="1219140"/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ight Arrow 5">
              <a:hlinkClick r:id="rId11" action="ppaction://hlinksldjump"/>
              <a:extLst>
                <a:ext uri="{FF2B5EF4-FFF2-40B4-BE49-F238E27FC236}">
                  <a16:creationId xmlns:a16="http://schemas.microsoft.com/office/drawing/2014/main" id="{2BFE0BBF-B0DF-4F57-AB57-14CB0037AD90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40"/>
              <a:endParaRPr lang="en-US" sz="2000">
                <a:solidFill>
                  <a:srgbClr val="F7676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EACE269-1679-4E9E-A72D-6913E1806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31371" y="230906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oogle Shape;3896;p33">
            <a:extLst>
              <a:ext uri="{FF2B5EF4-FFF2-40B4-BE49-F238E27FC236}">
                <a16:creationId xmlns:a16="http://schemas.microsoft.com/office/drawing/2014/main" id="{C3B4648F-F3CD-18D4-E6DE-13E3C08DC3DD}"/>
              </a:ext>
            </a:extLst>
          </p:cNvPr>
          <p:cNvGrpSpPr/>
          <p:nvPr/>
        </p:nvGrpSpPr>
        <p:grpSpPr>
          <a:xfrm rot="844194">
            <a:off x="359706" y="580752"/>
            <a:ext cx="1360173" cy="1609627"/>
            <a:chOff x="2967324" y="1602464"/>
            <a:chExt cx="734314" cy="940089"/>
          </a:xfrm>
        </p:grpSpPr>
        <p:sp>
          <p:nvSpPr>
            <p:cNvPr id="3" name="Google Shape;3897;p33">
              <a:extLst>
                <a:ext uri="{FF2B5EF4-FFF2-40B4-BE49-F238E27FC236}">
                  <a16:creationId xmlns:a16="http://schemas.microsoft.com/office/drawing/2014/main" id="{5BC42AD0-9689-7448-1237-F679AA8F6B8E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3898;p33">
              <a:extLst>
                <a:ext uri="{FF2B5EF4-FFF2-40B4-BE49-F238E27FC236}">
                  <a16:creationId xmlns:a16="http://schemas.microsoft.com/office/drawing/2014/main" id="{BC03D9A8-86C6-C549-969A-EFCAAB49FD46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5" name="Google Shape;3899;p33">
                <a:extLst>
                  <a:ext uri="{FF2B5EF4-FFF2-40B4-BE49-F238E27FC236}">
                    <a16:creationId xmlns:a16="http://schemas.microsoft.com/office/drawing/2014/main" id="{60B409AA-0EDD-C111-C258-D8B9C912B470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3900;p33">
                <a:extLst>
                  <a:ext uri="{FF2B5EF4-FFF2-40B4-BE49-F238E27FC236}">
                    <a16:creationId xmlns:a16="http://schemas.microsoft.com/office/drawing/2014/main" id="{06EFB434-6CFE-5F48-9705-BFA22BFDB384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3901;p33">
                <a:extLst>
                  <a:ext uri="{FF2B5EF4-FFF2-40B4-BE49-F238E27FC236}">
                    <a16:creationId xmlns:a16="http://schemas.microsoft.com/office/drawing/2014/main" id="{2083878D-FA59-96EC-39ED-00DF36805FAE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Google Shape;3902;p33">
                <a:extLst>
                  <a:ext uri="{FF2B5EF4-FFF2-40B4-BE49-F238E27FC236}">
                    <a16:creationId xmlns:a16="http://schemas.microsoft.com/office/drawing/2014/main" id="{6579B635-5AB3-05F1-1685-9BBE54298F70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3903;p33">
                <a:extLst>
                  <a:ext uri="{FF2B5EF4-FFF2-40B4-BE49-F238E27FC236}">
                    <a16:creationId xmlns:a16="http://schemas.microsoft.com/office/drawing/2014/main" id="{CD94AA8D-C577-C3CD-D511-58BFE8CAF6A7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3904;p33">
                <a:extLst>
                  <a:ext uri="{FF2B5EF4-FFF2-40B4-BE49-F238E27FC236}">
                    <a16:creationId xmlns:a16="http://schemas.microsoft.com/office/drawing/2014/main" id="{A57803E4-1D58-8EBD-0665-A2AA83213A37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Google Shape;3905;p33">
                <a:extLst>
                  <a:ext uri="{FF2B5EF4-FFF2-40B4-BE49-F238E27FC236}">
                    <a16:creationId xmlns:a16="http://schemas.microsoft.com/office/drawing/2014/main" id="{2238E17B-2E20-CFEB-EE29-29DD5053390C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3906;p33">
                <a:extLst>
                  <a:ext uri="{FF2B5EF4-FFF2-40B4-BE49-F238E27FC236}">
                    <a16:creationId xmlns:a16="http://schemas.microsoft.com/office/drawing/2014/main" id="{77693F0C-5AB0-DE95-A8A0-21B063422ABB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3907;p33">
                <a:extLst>
                  <a:ext uri="{FF2B5EF4-FFF2-40B4-BE49-F238E27FC236}">
                    <a16:creationId xmlns:a16="http://schemas.microsoft.com/office/drawing/2014/main" id="{11A0E778-3821-19BC-264E-369DF740DFF0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3908;p33">
                <a:extLst>
                  <a:ext uri="{FF2B5EF4-FFF2-40B4-BE49-F238E27FC236}">
                    <a16:creationId xmlns:a16="http://schemas.microsoft.com/office/drawing/2014/main" id="{0537A9BB-9E80-16CB-4D5D-EDAAE224D78E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3909;p33">
                <a:extLst>
                  <a:ext uri="{FF2B5EF4-FFF2-40B4-BE49-F238E27FC236}">
                    <a16:creationId xmlns:a16="http://schemas.microsoft.com/office/drawing/2014/main" id="{BA575E9C-443D-C62A-761F-D59C04589CD4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3910;p33">
                <a:extLst>
                  <a:ext uri="{FF2B5EF4-FFF2-40B4-BE49-F238E27FC236}">
                    <a16:creationId xmlns:a16="http://schemas.microsoft.com/office/drawing/2014/main" id="{2A2D96D8-1D84-4C71-3F7A-1E25D154835E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3911;p33">
                <a:extLst>
                  <a:ext uri="{FF2B5EF4-FFF2-40B4-BE49-F238E27FC236}">
                    <a16:creationId xmlns:a16="http://schemas.microsoft.com/office/drawing/2014/main" id="{30B6C589-0BAF-F3E2-9196-A54352CD1A75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3912;p33">
                <a:extLst>
                  <a:ext uri="{FF2B5EF4-FFF2-40B4-BE49-F238E27FC236}">
                    <a16:creationId xmlns:a16="http://schemas.microsoft.com/office/drawing/2014/main" id="{3D962AE5-5184-C438-CEAA-AA66DDE631AF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3913;p33">
                <a:extLst>
                  <a:ext uri="{FF2B5EF4-FFF2-40B4-BE49-F238E27FC236}">
                    <a16:creationId xmlns:a16="http://schemas.microsoft.com/office/drawing/2014/main" id="{2930224F-ECD7-E7FD-591C-56BAAF731F83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3914;p33">
                <a:extLst>
                  <a:ext uri="{FF2B5EF4-FFF2-40B4-BE49-F238E27FC236}">
                    <a16:creationId xmlns:a16="http://schemas.microsoft.com/office/drawing/2014/main" id="{9481753C-9B55-CDCD-66EB-4CC16C525EEA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3915;p33">
                <a:extLst>
                  <a:ext uri="{FF2B5EF4-FFF2-40B4-BE49-F238E27FC236}">
                    <a16:creationId xmlns:a16="http://schemas.microsoft.com/office/drawing/2014/main" id="{FD9FE2F4-734F-8FC8-1DBF-DAC630ADB23D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3916;p33">
                <a:extLst>
                  <a:ext uri="{FF2B5EF4-FFF2-40B4-BE49-F238E27FC236}">
                    <a16:creationId xmlns:a16="http://schemas.microsoft.com/office/drawing/2014/main" id="{BD288ECD-2AB6-AC82-AA2A-2EEB76CFC09E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3917;p33">
                <a:extLst>
                  <a:ext uri="{FF2B5EF4-FFF2-40B4-BE49-F238E27FC236}">
                    <a16:creationId xmlns:a16="http://schemas.microsoft.com/office/drawing/2014/main" id="{6621B3ED-A9D0-1517-8167-89BDF15B0E0A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3918;p33">
                <a:extLst>
                  <a:ext uri="{FF2B5EF4-FFF2-40B4-BE49-F238E27FC236}">
                    <a16:creationId xmlns:a16="http://schemas.microsoft.com/office/drawing/2014/main" id="{D86054D9-324A-F2F5-BE86-9D286E58D3E5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3919;p33">
                <a:extLst>
                  <a:ext uri="{FF2B5EF4-FFF2-40B4-BE49-F238E27FC236}">
                    <a16:creationId xmlns:a16="http://schemas.microsoft.com/office/drawing/2014/main" id="{C10D41DF-FC9B-6A1D-0818-844E7B5E5C45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3920;p33">
                <a:extLst>
                  <a:ext uri="{FF2B5EF4-FFF2-40B4-BE49-F238E27FC236}">
                    <a16:creationId xmlns:a16="http://schemas.microsoft.com/office/drawing/2014/main" id="{37E353C3-453C-8DAC-B4F8-4F7A58B32028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3921;p33">
                <a:extLst>
                  <a:ext uri="{FF2B5EF4-FFF2-40B4-BE49-F238E27FC236}">
                    <a16:creationId xmlns:a16="http://schemas.microsoft.com/office/drawing/2014/main" id="{922BC968-7A20-C3EB-232E-250057B641DD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3922;p33">
                <a:extLst>
                  <a:ext uri="{FF2B5EF4-FFF2-40B4-BE49-F238E27FC236}">
                    <a16:creationId xmlns:a16="http://schemas.microsoft.com/office/drawing/2014/main" id="{1B84E0D5-32ED-7AB2-ED6D-B1DAC71C3FDC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3923;p33">
                <a:extLst>
                  <a:ext uri="{FF2B5EF4-FFF2-40B4-BE49-F238E27FC236}">
                    <a16:creationId xmlns:a16="http://schemas.microsoft.com/office/drawing/2014/main" id="{205A95D2-AEF5-64D8-1C8F-3E5F1B4BF688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3924;p33">
                <a:extLst>
                  <a:ext uri="{FF2B5EF4-FFF2-40B4-BE49-F238E27FC236}">
                    <a16:creationId xmlns:a16="http://schemas.microsoft.com/office/drawing/2014/main" id="{AF840700-2BA4-7890-A1DE-86831BD3B619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3925;p33">
                <a:extLst>
                  <a:ext uri="{FF2B5EF4-FFF2-40B4-BE49-F238E27FC236}">
                    <a16:creationId xmlns:a16="http://schemas.microsoft.com/office/drawing/2014/main" id="{B41FA16E-9824-BEAC-4289-02D554BD7FB2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3926;p33">
                <a:extLst>
                  <a:ext uri="{FF2B5EF4-FFF2-40B4-BE49-F238E27FC236}">
                    <a16:creationId xmlns:a16="http://schemas.microsoft.com/office/drawing/2014/main" id="{6162B6C1-9D93-1F77-B13A-B7E3BC9A8DFD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oogle Shape;4161;p36">
            <a:extLst>
              <a:ext uri="{FF2B5EF4-FFF2-40B4-BE49-F238E27FC236}">
                <a16:creationId xmlns:a16="http://schemas.microsoft.com/office/drawing/2014/main" id="{A2DEFE23-7B33-0BFA-6782-95B5002B9523}"/>
              </a:ext>
            </a:extLst>
          </p:cNvPr>
          <p:cNvGrpSpPr/>
          <p:nvPr/>
        </p:nvGrpSpPr>
        <p:grpSpPr>
          <a:xfrm rot="784419">
            <a:off x="11108007" y="700636"/>
            <a:ext cx="1174867" cy="1545529"/>
            <a:chOff x="3866613" y="40163"/>
            <a:chExt cx="838922" cy="1006105"/>
          </a:xfrm>
        </p:grpSpPr>
        <p:sp>
          <p:nvSpPr>
            <p:cNvPr id="49" name="Google Shape;4162;p36">
              <a:extLst>
                <a:ext uri="{FF2B5EF4-FFF2-40B4-BE49-F238E27FC236}">
                  <a16:creationId xmlns:a16="http://schemas.microsoft.com/office/drawing/2014/main" id="{412E364F-8E03-58F0-36F8-8C8D2040AC3B}"/>
                </a:ext>
              </a:extLst>
            </p:cNvPr>
            <p:cNvSpPr/>
            <p:nvPr/>
          </p:nvSpPr>
          <p:spPr>
            <a:xfrm>
              <a:off x="3866613" y="40163"/>
              <a:ext cx="838922" cy="1006105"/>
            </a:xfrm>
            <a:custGeom>
              <a:avLst/>
              <a:gdLst/>
              <a:ahLst/>
              <a:cxnLst/>
              <a:rect l="l" t="t" r="r" b="b"/>
              <a:pathLst>
                <a:path w="27302" h="28909" extrusionOk="0">
                  <a:moveTo>
                    <a:pt x="12955" y="0"/>
                  </a:moveTo>
                  <a:cubicBezTo>
                    <a:pt x="12550" y="0"/>
                    <a:pt x="12169" y="107"/>
                    <a:pt x="11800" y="298"/>
                  </a:cubicBezTo>
                  <a:cubicBezTo>
                    <a:pt x="11323" y="572"/>
                    <a:pt x="10669" y="1095"/>
                    <a:pt x="9728" y="2881"/>
                  </a:cubicBezTo>
                  <a:cubicBezTo>
                    <a:pt x="8228" y="3441"/>
                    <a:pt x="6942" y="4417"/>
                    <a:pt x="6097" y="5727"/>
                  </a:cubicBezTo>
                  <a:cubicBezTo>
                    <a:pt x="6061" y="5775"/>
                    <a:pt x="6049" y="5822"/>
                    <a:pt x="6025" y="5846"/>
                  </a:cubicBezTo>
                  <a:lnTo>
                    <a:pt x="6001" y="5882"/>
                  </a:lnTo>
                  <a:cubicBezTo>
                    <a:pt x="5644" y="6465"/>
                    <a:pt x="5394" y="7060"/>
                    <a:pt x="5263" y="7668"/>
                  </a:cubicBezTo>
                  <a:cubicBezTo>
                    <a:pt x="5227" y="7680"/>
                    <a:pt x="5192" y="7680"/>
                    <a:pt x="5156" y="7692"/>
                  </a:cubicBezTo>
                  <a:cubicBezTo>
                    <a:pt x="5025" y="7727"/>
                    <a:pt x="4894" y="7775"/>
                    <a:pt x="4751" y="7811"/>
                  </a:cubicBezTo>
                  <a:cubicBezTo>
                    <a:pt x="4715" y="7834"/>
                    <a:pt x="4680" y="7846"/>
                    <a:pt x="4632" y="7858"/>
                  </a:cubicBezTo>
                  <a:lnTo>
                    <a:pt x="4620" y="7858"/>
                  </a:lnTo>
                  <a:cubicBezTo>
                    <a:pt x="4537" y="7906"/>
                    <a:pt x="4442" y="7930"/>
                    <a:pt x="4358" y="7977"/>
                  </a:cubicBezTo>
                  <a:cubicBezTo>
                    <a:pt x="4311" y="8013"/>
                    <a:pt x="4263" y="8025"/>
                    <a:pt x="4215" y="8049"/>
                  </a:cubicBezTo>
                  <a:cubicBezTo>
                    <a:pt x="4144" y="8096"/>
                    <a:pt x="4061" y="8144"/>
                    <a:pt x="3977" y="8203"/>
                  </a:cubicBezTo>
                  <a:lnTo>
                    <a:pt x="3965" y="8203"/>
                  </a:lnTo>
                  <a:cubicBezTo>
                    <a:pt x="3918" y="8227"/>
                    <a:pt x="3894" y="8251"/>
                    <a:pt x="3858" y="8275"/>
                  </a:cubicBezTo>
                  <a:cubicBezTo>
                    <a:pt x="3787" y="8334"/>
                    <a:pt x="3715" y="8382"/>
                    <a:pt x="3644" y="8454"/>
                  </a:cubicBezTo>
                  <a:cubicBezTo>
                    <a:pt x="3608" y="8465"/>
                    <a:pt x="3584" y="8501"/>
                    <a:pt x="3537" y="8549"/>
                  </a:cubicBezTo>
                  <a:lnTo>
                    <a:pt x="3489" y="8584"/>
                  </a:lnTo>
                  <a:lnTo>
                    <a:pt x="3465" y="8620"/>
                  </a:lnTo>
                  <a:cubicBezTo>
                    <a:pt x="3406" y="8680"/>
                    <a:pt x="3346" y="8751"/>
                    <a:pt x="3275" y="8811"/>
                  </a:cubicBezTo>
                  <a:cubicBezTo>
                    <a:pt x="3263" y="8846"/>
                    <a:pt x="3239" y="8858"/>
                    <a:pt x="3227" y="8882"/>
                  </a:cubicBezTo>
                  <a:cubicBezTo>
                    <a:pt x="3144" y="8977"/>
                    <a:pt x="3072" y="9073"/>
                    <a:pt x="3013" y="9168"/>
                  </a:cubicBezTo>
                  <a:cubicBezTo>
                    <a:pt x="3001" y="9180"/>
                    <a:pt x="3001" y="9204"/>
                    <a:pt x="2977" y="9216"/>
                  </a:cubicBezTo>
                  <a:cubicBezTo>
                    <a:pt x="2941" y="9287"/>
                    <a:pt x="2894" y="9358"/>
                    <a:pt x="2870" y="9442"/>
                  </a:cubicBezTo>
                  <a:cubicBezTo>
                    <a:pt x="2846" y="9454"/>
                    <a:pt x="2846" y="9466"/>
                    <a:pt x="2834" y="9501"/>
                  </a:cubicBezTo>
                  <a:cubicBezTo>
                    <a:pt x="2834" y="9513"/>
                    <a:pt x="2822" y="9513"/>
                    <a:pt x="2822" y="9525"/>
                  </a:cubicBezTo>
                  <a:lnTo>
                    <a:pt x="2775" y="9620"/>
                  </a:lnTo>
                  <a:cubicBezTo>
                    <a:pt x="2763" y="9632"/>
                    <a:pt x="2763" y="9656"/>
                    <a:pt x="2739" y="9680"/>
                  </a:cubicBezTo>
                  <a:cubicBezTo>
                    <a:pt x="2715" y="9751"/>
                    <a:pt x="2679" y="9835"/>
                    <a:pt x="2668" y="9918"/>
                  </a:cubicBezTo>
                  <a:cubicBezTo>
                    <a:pt x="2668" y="9930"/>
                    <a:pt x="2656" y="9954"/>
                    <a:pt x="2656" y="9978"/>
                  </a:cubicBezTo>
                  <a:cubicBezTo>
                    <a:pt x="2644" y="10037"/>
                    <a:pt x="2620" y="10097"/>
                    <a:pt x="2608" y="10168"/>
                  </a:cubicBezTo>
                  <a:cubicBezTo>
                    <a:pt x="2608" y="10192"/>
                    <a:pt x="2596" y="10216"/>
                    <a:pt x="2596" y="10239"/>
                  </a:cubicBezTo>
                  <a:cubicBezTo>
                    <a:pt x="2584" y="10299"/>
                    <a:pt x="2584" y="10370"/>
                    <a:pt x="2560" y="10430"/>
                  </a:cubicBezTo>
                  <a:lnTo>
                    <a:pt x="2560" y="10489"/>
                  </a:lnTo>
                  <a:lnTo>
                    <a:pt x="2560" y="10751"/>
                  </a:lnTo>
                  <a:lnTo>
                    <a:pt x="2560" y="10823"/>
                  </a:lnTo>
                  <a:cubicBezTo>
                    <a:pt x="2560" y="10882"/>
                    <a:pt x="2584" y="10954"/>
                    <a:pt x="2584" y="11013"/>
                  </a:cubicBezTo>
                  <a:cubicBezTo>
                    <a:pt x="2584" y="11049"/>
                    <a:pt x="2584" y="11061"/>
                    <a:pt x="2596" y="11085"/>
                  </a:cubicBezTo>
                  <a:cubicBezTo>
                    <a:pt x="2608" y="11180"/>
                    <a:pt x="2632" y="11251"/>
                    <a:pt x="2644" y="11347"/>
                  </a:cubicBezTo>
                  <a:cubicBezTo>
                    <a:pt x="2644" y="11359"/>
                    <a:pt x="2644" y="11371"/>
                    <a:pt x="2656" y="11382"/>
                  </a:cubicBezTo>
                  <a:cubicBezTo>
                    <a:pt x="2668" y="11442"/>
                    <a:pt x="2679" y="11525"/>
                    <a:pt x="2715" y="11597"/>
                  </a:cubicBezTo>
                  <a:cubicBezTo>
                    <a:pt x="2727" y="11621"/>
                    <a:pt x="2727" y="11644"/>
                    <a:pt x="2739" y="11668"/>
                  </a:cubicBezTo>
                  <a:cubicBezTo>
                    <a:pt x="2763" y="11728"/>
                    <a:pt x="2787" y="11787"/>
                    <a:pt x="2822" y="11847"/>
                  </a:cubicBezTo>
                  <a:cubicBezTo>
                    <a:pt x="2834" y="11859"/>
                    <a:pt x="2834" y="11894"/>
                    <a:pt x="2846" y="11906"/>
                  </a:cubicBezTo>
                  <a:cubicBezTo>
                    <a:pt x="2882" y="11978"/>
                    <a:pt x="2929" y="12061"/>
                    <a:pt x="2953" y="12144"/>
                  </a:cubicBezTo>
                  <a:cubicBezTo>
                    <a:pt x="2965" y="12156"/>
                    <a:pt x="2965" y="12192"/>
                    <a:pt x="2989" y="12204"/>
                  </a:cubicBezTo>
                  <a:cubicBezTo>
                    <a:pt x="3013" y="12264"/>
                    <a:pt x="3049" y="12323"/>
                    <a:pt x="3084" y="12383"/>
                  </a:cubicBezTo>
                  <a:cubicBezTo>
                    <a:pt x="3108" y="12418"/>
                    <a:pt x="3120" y="12430"/>
                    <a:pt x="3132" y="12442"/>
                  </a:cubicBezTo>
                  <a:cubicBezTo>
                    <a:pt x="3180" y="12514"/>
                    <a:pt x="3239" y="12597"/>
                    <a:pt x="3287" y="12656"/>
                  </a:cubicBezTo>
                  <a:cubicBezTo>
                    <a:pt x="3608" y="13085"/>
                    <a:pt x="4001" y="13466"/>
                    <a:pt x="4453" y="13787"/>
                  </a:cubicBezTo>
                  <a:cubicBezTo>
                    <a:pt x="4239" y="14145"/>
                    <a:pt x="4025" y="14478"/>
                    <a:pt x="3834" y="14811"/>
                  </a:cubicBezTo>
                  <a:cubicBezTo>
                    <a:pt x="3680" y="15050"/>
                    <a:pt x="3561" y="15300"/>
                    <a:pt x="3477" y="15550"/>
                  </a:cubicBezTo>
                  <a:cubicBezTo>
                    <a:pt x="2406" y="15823"/>
                    <a:pt x="1572" y="16240"/>
                    <a:pt x="989" y="16800"/>
                  </a:cubicBezTo>
                  <a:cubicBezTo>
                    <a:pt x="298" y="17478"/>
                    <a:pt x="1" y="18324"/>
                    <a:pt x="155" y="19157"/>
                  </a:cubicBezTo>
                  <a:cubicBezTo>
                    <a:pt x="191" y="19336"/>
                    <a:pt x="251" y="19693"/>
                    <a:pt x="453" y="20062"/>
                  </a:cubicBezTo>
                  <a:cubicBezTo>
                    <a:pt x="346" y="20515"/>
                    <a:pt x="286" y="20967"/>
                    <a:pt x="298" y="21443"/>
                  </a:cubicBezTo>
                  <a:cubicBezTo>
                    <a:pt x="334" y="23277"/>
                    <a:pt x="1215" y="25015"/>
                    <a:pt x="2715" y="26206"/>
                  </a:cubicBezTo>
                  <a:cubicBezTo>
                    <a:pt x="4263" y="27444"/>
                    <a:pt x="6847" y="28908"/>
                    <a:pt x="10323" y="28908"/>
                  </a:cubicBezTo>
                  <a:cubicBezTo>
                    <a:pt x="12181" y="28908"/>
                    <a:pt x="14098" y="28468"/>
                    <a:pt x="16014" y="27611"/>
                  </a:cubicBezTo>
                  <a:cubicBezTo>
                    <a:pt x="16550" y="27372"/>
                    <a:pt x="17074" y="27099"/>
                    <a:pt x="17586" y="26825"/>
                  </a:cubicBezTo>
                  <a:cubicBezTo>
                    <a:pt x="18312" y="26420"/>
                    <a:pt x="19027" y="25956"/>
                    <a:pt x="19693" y="25468"/>
                  </a:cubicBezTo>
                  <a:cubicBezTo>
                    <a:pt x="21896" y="23848"/>
                    <a:pt x="23706" y="21800"/>
                    <a:pt x="25039" y="19407"/>
                  </a:cubicBezTo>
                  <a:cubicBezTo>
                    <a:pt x="25670" y="18288"/>
                    <a:pt x="26170" y="17133"/>
                    <a:pt x="26528" y="15954"/>
                  </a:cubicBezTo>
                  <a:cubicBezTo>
                    <a:pt x="27087" y="14145"/>
                    <a:pt x="27302" y="12383"/>
                    <a:pt x="27123" y="10966"/>
                  </a:cubicBezTo>
                  <a:cubicBezTo>
                    <a:pt x="26980" y="9454"/>
                    <a:pt x="26492" y="8096"/>
                    <a:pt x="25742" y="6906"/>
                  </a:cubicBezTo>
                  <a:cubicBezTo>
                    <a:pt x="25563" y="6620"/>
                    <a:pt x="25373" y="6346"/>
                    <a:pt x="25158" y="6084"/>
                  </a:cubicBezTo>
                  <a:cubicBezTo>
                    <a:pt x="24897" y="5751"/>
                    <a:pt x="24599" y="5417"/>
                    <a:pt x="24265" y="5120"/>
                  </a:cubicBezTo>
                  <a:cubicBezTo>
                    <a:pt x="24194" y="5048"/>
                    <a:pt x="24099" y="4977"/>
                    <a:pt x="24027" y="4894"/>
                  </a:cubicBezTo>
                  <a:cubicBezTo>
                    <a:pt x="23789" y="4691"/>
                    <a:pt x="23539" y="4477"/>
                    <a:pt x="23265" y="4286"/>
                  </a:cubicBezTo>
                  <a:cubicBezTo>
                    <a:pt x="23111" y="4167"/>
                    <a:pt x="22932" y="4036"/>
                    <a:pt x="22753" y="3929"/>
                  </a:cubicBezTo>
                  <a:cubicBezTo>
                    <a:pt x="22575" y="3810"/>
                    <a:pt x="22396" y="3703"/>
                    <a:pt x="22194" y="3596"/>
                  </a:cubicBezTo>
                  <a:cubicBezTo>
                    <a:pt x="21991" y="3489"/>
                    <a:pt x="21777" y="3381"/>
                    <a:pt x="21575" y="3262"/>
                  </a:cubicBezTo>
                  <a:cubicBezTo>
                    <a:pt x="21563" y="3227"/>
                    <a:pt x="21563" y="3203"/>
                    <a:pt x="21539" y="3167"/>
                  </a:cubicBezTo>
                  <a:cubicBezTo>
                    <a:pt x="21539" y="3155"/>
                    <a:pt x="21527" y="3131"/>
                    <a:pt x="21527" y="3108"/>
                  </a:cubicBezTo>
                  <a:cubicBezTo>
                    <a:pt x="21515" y="3048"/>
                    <a:pt x="21503" y="2989"/>
                    <a:pt x="21468" y="2941"/>
                  </a:cubicBezTo>
                  <a:cubicBezTo>
                    <a:pt x="21456" y="2917"/>
                    <a:pt x="21456" y="2905"/>
                    <a:pt x="21432" y="2881"/>
                  </a:cubicBezTo>
                  <a:cubicBezTo>
                    <a:pt x="21408" y="2798"/>
                    <a:pt x="21372" y="2727"/>
                    <a:pt x="21337" y="2643"/>
                  </a:cubicBezTo>
                  <a:cubicBezTo>
                    <a:pt x="21337" y="2631"/>
                    <a:pt x="21325" y="2631"/>
                    <a:pt x="21325" y="2619"/>
                  </a:cubicBezTo>
                  <a:cubicBezTo>
                    <a:pt x="21289" y="2548"/>
                    <a:pt x="21241" y="2488"/>
                    <a:pt x="21206" y="2405"/>
                  </a:cubicBezTo>
                  <a:cubicBezTo>
                    <a:pt x="21182" y="2381"/>
                    <a:pt x="21170" y="2369"/>
                    <a:pt x="21158" y="2334"/>
                  </a:cubicBezTo>
                  <a:cubicBezTo>
                    <a:pt x="21110" y="2274"/>
                    <a:pt x="21063" y="2203"/>
                    <a:pt x="21027" y="2143"/>
                  </a:cubicBezTo>
                  <a:cubicBezTo>
                    <a:pt x="21003" y="2107"/>
                    <a:pt x="20979" y="2096"/>
                    <a:pt x="20956" y="2072"/>
                  </a:cubicBezTo>
                  <a:cubicBezTo>
                    <a:pt x="20884" y="1977"/>
                    <a:pt x="20813" y="1905"/>
                    <a:pt x="20741" y="1834"/>
                  </a:cubicBezTo>
                  <a:lnTo>
                    <a:pt x="20729" y="1810"/>
                  </a:lnTo>
                  <a:cubicBezTo>
                    <a:pt x="20646" y="1738"/>
                    <a:pt x="20575" y="1679"/>
                    <a:pt x="20491" y="1607"/>
                  </a:cubicBezTo>
                  <a:cubicBezTo>
                    <a:pt x="20455" y="1596"/>
                    <a:pt x="20432" y="1560"/>
                    <a:pt x="20396" y="1548"/>
                  </a:cubicBezTo>
                  <a:cubicBezTo>
                    <a:pt x="20325" y="1488"/>
                    <a:pt x="20253" y="1441"/>
                    <a:pt x="20158" y="1393"/>
                  </a:cubicBezTo>
                  <a:cubicBezTo>
                    <a:pt x="20134" y="1381"/>
                    <a:pt x="20098" y="1369"/>
                    <a:pt x="20051" y="1345"/>
                  </a:cubicBezTo>
                  <a:cubicBezTo>
                    <a:pt x="19932" y="1286"/>
                    <a:pt x="19813" y="1238"/>
                    <a:pt x="19693" y="1191"/>
                  </a:cubicBezTo>
                  <a:cubicBezTo>
                    <a:pt x="19265" y="1048"/>
                    <a:pt x="18836" y="964"/>
                    <a:pt x="18431" y="964"/>
                  </a:cubicBezTo>
                  <a:cubicBezTo>
                    <a:pt x="17312" y="964"/>
                    <a:pt x="16443" y="1536"/>
                    <a:pt x="16098" y="2441"/>
                  </a:cubicBezTo>
                  <a:cubicBezTo>
                    <a:pt x="15169" y="822"/>
                    <a:pt x="14121" y="0"/>
                    <a:pt x="12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63;p36">
              <a:extLst>
                <a:ext uri="{FF2B5EF4-FFF2-40B4-BE49-F238E27FC236}">
                  <a16:creationId xmlns:a16="http://schemas.microsoft.com/office/drawing/2014/main" id="{82E33053-DCE1-C790-4922-0B42F5619CF4}"/>
                </a:ext>
              </a:extLst>
            </p:cNvPr>
            <p:cNvSpPr/>
            <p:nvPr/>
          </p:nvSpPr>
          <p:spPr>
            <a:xfrm>
              <a:off x="4401487" y="126055"/>
              <a:ext cx="86006" cy="57355"/>
            </a:xfrm>
            <a:custGeom>
              <a:avLst/>
              <a:gdLst/>
              <a:ahLst/>
              <a:cxnLst/>
              <a:rect l="l" t="t" r="r" b="b"/>
              <a:pathLst>
                <a:path w="2799" h="1648" extrusionOk="0">
                  <a:moveTo>
                    <a:pt x="1069" y="0"/>
                  </a:moveTo>
                  <a:cubicBezTo>
                    <a:pt x="505" y="0"/>
                    <a:pt x="110" y="257"/>
                    <a:pt x="60" y="782"/>
                  </a:cubicBezTo>
                  <a:cubicBezTo>
                    <a:pt x="24" y="1175"/>
                    <a:pt x="0" y="1354"/>
                    <a:pt x="0" y="1449"/>
                  </a:cubicBezTo>
                  <a:cubicBezTo>
                    <a:pt x="600" y="1582"/>
                    <a:pt x="1210" y="1648"/>
                    <a:pt x="1823" y="1648"/>
                  </a:cubicBezTo>
                  <a:cubicBezTo>
                    <a:pt x="2147" y="1648"/>
                    <a:pt x="2473" y="1629"/>
                    <a:pt x="2798" y="1592"/>
                  </a:cubicBezTo>
                  <a:cubicBezTo>
                    <a:pt x="2763" y="1211"/>
                    <a:pt x="2608" y="378"/>
                    <a:pt x="1870" y="140"/>
                  </a:cubicBezTo>
                  <a:cubicBezTo>
                    <a:pt x="1581" y="47"/>
                    <a:pt x="1310" y="0"/>
                    <a:pt x="1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164;p36">
              <a:extLst>
                <a:ext uri="{FF2B5EF4-FFF2-40B4-BE49-F238E27FC236}">
                  <a16:creationId xmlns:a16="http://schemas.microsoft.com/office/drawing/2014/main" id="{658C8962-AB33-985D-E321-323B28B2C7E7}"/>
                </a:ext>
              </a:extLst>
            </p:cNvPr>
            <p:cNvSpPr/>
            <p:nvPr/>
          </p:nvSpPr>
          <p:spPr>
            <a:xfrm>
              <a:off x="3921124" y="176484"/>
              <a:ext cx="748921" cy="817198"/>
            </a:xfrm>
            <a:custGeom>
              <a:avLst/>
              <a:gdLst/>
              <a:ahLst/>
              <a:cxnLst/>
              <a:rect l="l" t="t" r="r" b="b"/>
              <a:pathLst>
                <a:path w="24373" h="23481" extrusionOk="0">
                  <a:moveTo>
                    <a:pt x="15622" y="0"/>
                  </a:moveTo>
                  <a:lnTo>
                    <a:pt x="15622" y="72"/>
                  </a:lnTo>
                  <a:cubicBezTo>
                    <a:pt x="15622" y="72"/>
                    <a:pt x="13788" y="1381"/>
                    <a:pt x="12264" y="4489"/>
                  </a:cubicBezTo>
                  <a:cubicBezTo>
                    <a:pt x="10752" y="7596"/>
                    <a:pt x="8633" y="10573"/>
                    <a:pt x="5442" y="11954"/>
                  </a:cubicBezTo>
                  <a:cubicBezTo>
                    <a:pt x="2858" y="13061"/>
                    <a:pt x="1" y="14538"/>
                    <a:pt x="48" y="17490"/>
                  </a:cubicBezTo>
                  <a:cubicBezTo>
                    <a:pt x="60" y="18895"/>
                    <a:pt x="763" y="20205"/>
                    <a:pt x="1894" y="21098"/>
                  </a:cubicBezTo>
                  <a:cubicBezTo>
                    <a:pt x="3206" y="22131"/>
                    <a:pt x="5498" y="23480"/>
                    <a:pt x="8592" y="23480"/>
                  </a:cubicBezTo>
                  <a:cubicBezTo>
                    <a:pt x="10100" y="23480"/>
                    <a:pt x="11800" y="23160"/>
                    <a:pt x="13669" y="22324"/>
                  </a:cubicBezTo>
                  <a:cubicBezTo>
                    <a:pt x="21777" y="18693"/>
                    <a:pt x="24373" y="10799"/>
                    <a:pt x="23908" y="7227"/>
                  </a:cubicBezTo>
                  <a:cubicBezTo>
                    <a:pt x="23456" y="3655"/>
                    <a:pt x="21182" y="1500"/>
                    <a:pt x="18431" y="357"/>
                  </a:cubicBezTo>
                  <a:cubicBezTo>
                    <a:pt x="18431" y="357"/>
                    <a:pt x="18431" y="262"/>
                    <a:pt x="18420" y="143"/>
                  </a:cubicBezTo>
                  <a:cubicBezTo>
                    <a:pt x="18070" y="183"/>
                    <a:pt x="17721" y="205"/>
                    <a:pt x="17373" y="205"/>
                  </a:cubicBezTo>
                  <a:cubicBezTo>
                    <a:pt x="16783" y="205"/>
                    <a:pt x="16198" y="142"/>
                    <a:pt x="15622" y="0"/>
                  </a:cubicBezTo>
                  <a:close/>
                </a:path>
              </a:pathLst>
            </a:custGeom>
            <a:solidFill>
              <a:srgbClr val="FFC0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165;p36">
              <a:extLst>
                <a:ext uri="{FF2B5EF4-FFF2-40B4-BE49-F238E27FC236}">
                  <a16:creationId xmlns:a16="http://schemas.microsoft.com/office/drawing/2014/main" id="{2E16E7EA-B99D-194C-DB5F-9B7379A85B36}"/>
                </a:ext>
              </a:extLst>
            </p:cNvPr>
            <p:cNvSpPr/>
            <p:nvPr/>
          </p:nvSpPr>
          <p:spPr>
            <a:xfrm>
              <a:off x="3921861" y="120522"/>
              <a:ext cx="747815" cy="921605"/>
            </a:xfrm>
            <a:custGeom>
              <a:avLst/>
              <a:gdLst/>
              <a:ahLst/>
              <a:cxnLst/>
              <a:rect l="l" t="t" r="r" b="b"/>
              <a:pathLst>
                <a:path w="24337" h="26481" fill="none" extrusionOk="0">
                  <a:moveTo>
                    <a:pt x="36" y="19098"/>
                  </a:moveTo>
                  <a:cubicBezTo>
                    <a:pt x="60" y="20503"/>
                    <a:pt x="750" y="21813"/>
                    <a:pt x="1882" y="22706"/>
                  </a:cubicBezTo>
                  <a:cubicBezTo>
                    <a:pt x="3834" y="24242"/>
                    <a:pt x="7954" y="26480"/>
                    <a:pt x="13657" y="23932"/>
                  </a:cubicBezTo>
                  <a:cubicBezTo>
                    <a:pt x="21753" y="20313"/>
                    <a:pt x="24337" y="12431"/>
                    <a:pt x="23896" y="8859"/>
                  </a:cubicBezTo>
                  <a:cubicBezTo>
                    <a:pt x="23444" y="5275"/>
                    <a:pt x="21170" y="3120"/>
                    <a:pt x="18419" y="1977"/>
                  </a:cubicBezTo>
                  <a:cubicBezTo>
                    <a:pt x="18419" y="1977"/>
                    <a:pt x="18467" y="620"/>
                    <a:pt x="17491" y="310"/>
                  </a:cubicBezTo>
                  <a:cubicBezTo>
                    <a:pt x="16526" y="1"/>
                    <a:pt x="15752" y="203"/>
                    <a:pt x="15681" y="953"/>
                  </a:cubicBezTo>
                  <a:lnTo>
                    <a:pt x="15609" y="1680"/>
                  </a:lnTo>
                  <a:cubicBezTo>
                    <a:pt x="15609" y="1680"/>
                    <a:pt x="13776" y="2989"/>
                    <a:pt x="12252" y="6097"/>
                  </a:cubicBezTo>
                  <a:cubicBezTo>
                    <a:pt x="10740" y="9204"/>
                    <a:pt x="8621" y="12181"/>
                    <a:pt x="5430" y="13550"/>
                  </a:cubicBezTo>
                  <a:cubicBezTo>
                    <a:pt x="2858" y="14669"/>
                    <a:pt x="0" y="16146"/>
                    <a:pt x="36" y="19098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166;p36">
              <a:extLst>
                <a:ext uri="{FF2B5EF4-FFF2-40B4-BE49-F238E27FC236}">
                  <a16:creationId xmlns:a16="http://schemas.microsoft.com/office/drawing/2014/main" id="{C29D8CA1-9493-DFDD-B198-DB5FAF3C9B97}"/>
                </a:ext>
              </a:extLst>
            </p:cNvPr>
            <p:cNvSpPr/>
            <p:nvPr/>
          </p:nvSpPr>
          <p:spPr>
            <a:xfrm>
              <a:off x="3994286" y="248978"/>
              <a:ext cx="441616" cy="536237"/>
            </a:xfrm>
            <a:custGeom>
              <a:avLst/>
              <a:gdLst/>
              <a:ahLst/>
              <a:cxnLst/>
              <a:rect l="l" t="t" r="r" b="b"/>
              <a:pathLst>
                <a:path w="14372" h="15408" fill="none" extrusionOk="0">
                  <a:moveTo>
                    <a:pt x="1" y="15407"/>
                  </a:moveTo>
                  <a:cubicBezTo>
                    <a:pt x="1" y="15407"/>
                    <a:pt x="6264" y="14443"/>
                    <a:pt x="10324" y="8740"/>
                  </a:cubicBezTo>
                  <a:cubicBezTo>
                    <a:pt x="14372" y="3025"/>
                    <a:pt x="14300" y="1"/>
                    <a:pt x="14300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167;p36">
              <a:extLst>
                <a:ext uri="{FF2B5EF4-FFF2-40B4-BE49-F238E27FC236}">
                  <a16:creationId xmlns:a16="http://schemas.microsoft.com/office/drawing/2014/main" id="{624F256C-7AA4-2175-59A2-D2FC6F59E9BF}"/>
                </a:ext>
              </a:extLst>
            </p:cNvPr>
            <p:cNvSpPr/>
            <p:nvPr/>
          </p:nvSpPr>
          <p:spPr>
            <a:xfrm>
              <a:off x="4096363" y="252319"/>
              <a:ext cx="472343" cy="648927"/>
            </a:xfrm>
            <a:custGeom>
              <a:avLst/>
              <a:gdLst/>
              <a:ahLst/>
              <a:cxnLst/>
              <a:rect l="l" t="t" r="r" b="b"/>
              <a:pathLst>
                <a:path w="15372" h="18646" fill="none" extrusionOk="0">
                  <a:moveTo>
                    <a:pt x="1" y="18645"/>
                  </a:moveTo>
                  <a:cubicBezTo>
                    <a:pt x="1" y="18645"/>
                    <a:pt x="8764" y="18431"/>
                    <a:pt x="12812" y="10644"/>
                  </a:cubicBezTo>
                  <a:cubicBezTo>
                    <a:pt x="15372" y="5715"/>
                    <a:pt x="13860" y="0"/>
                    <a:pt x="13860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168;p36">
              <a:extLst>
                <a:ext uri="{FF2B5EF4-FFF2-40B4-BE49-F238E27FC236}">
                  <a16:creationId xmlns:a16="http://schemas.microsoft.com/office/drawing/2014/main" id="{928EF60E-0EA9-E4CC-FF11-E184907C9E0A}"/>
                </a:ext>
              </a:extLst>
            </p:cNvPr>
            <p:cNvSpPr/>
            <p:nvPr/>
          </p:nvSpPr>
          <p:spPr>
            <a:xfrm>
              <a:off x="3987710" y="374963"/>
              <a:ext cx="133941" cy="124349"/>
            </a:xfrm>
            <a:custGeom>
              <a:avLst/>
              <a:gdLst/>
              <a:ahLst/>
              <a:cxnLst/>
              <a:rect l="l" t="t" r="r" b="b"/>
              <a:pathLst>
                <a:path w="4359" h="3573" extrusionOk="0">
                  <a:moveTo>
                    <a:pt x="667" y="0"/>
                  </a:moveTo>
                  <a:cubicBezTo>
                    <a:pt x="120" y="500"/>
                    <a:pt x="1" y="1286"/>
                    <a:pt x="596" y="2108"/>
                  </a:cubicBezTo>
                  <a:cubicBezTo>
                    <a:pt x="1203" y="2941"/>
                    <a:pt x="2156" y="3358"/>
                    <a:pt x="2953" y="3572"/>
                  </a:cubicBezTo>
                  <a:lnTo>
                    <a:pt x="4358" y="2536"/>
                  </a:lnTo>
                  <a:lnTo>
                    <a:pt x="3549" y="1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169;p36">
              <a:extLst>
                <a:ext uri="{FF2B5EF4-FFF2-40B4-BE49-F238E27FC236}">
                  <a16:creationId xmlns:a16="http://schemas.microsoft.com/office/drawing/2014/main" id="{4BD025FE-2F6E-F58B-D6E7-813541A523DD}"/>
                </a:ext>
              </a:extLst>
            </p:cNvPr>
            <p:cNvSpPr/>
            <p:nvPr/>
          </p:nvSpPr>
          <p:spPr>
            <a:xfrm>
              <a:off x="3990629" y="392364"/>
              <a:ext cx="87850" cy="107366"/>
            </a:xfrm>
            <a:custGeom>
              <a:avLst/>
              <a:gdLst/>
              <a:ahLst/>
              <a:cxnLst/>
              <a:rect l="l" t="t" r="r" b="b"/>
              <a:pathLst>
                <a:path w="2859" h="3085" fill="none" extrusionOk="0">
                  <a:moveTo>
                    <a:pt x="2858" y="3084"/>
                  </a:moveTo>
                  <a:cubicBezTo>
                    <a:pt x="2061" y="2870"/>
                    <a:pt x="1108" y="2453"/>
                    <a:pt x="501" y="1620"/>
                  </a:cubicBezTo>
                  <a:cubicBezTo>
                    <a:pt x="60" y="1024"/>
                    <a:pt x="1" y="465"/>
                    <a:pt x="215" y="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4170;p36">
              <a:extLst>
                <a:ext uri="{FF2B5EF4-FFF2-40B4-BE49-F238E27FC236}">
                  <a16:creationId xmlns:a16="http://schemas.microsoft.com/office/drawing/2014/main" id="{8B1105D2-9B7C-7800-2165-68C16D80B9CD}"/>
                </a:ext>
              </a:extLst>
            </p:cNvPr>
            <p:cNvSpPr/>
            <p:nvPr/>
          </p:nvSpPr>
          <p:spPr>
            <a:xfrm>
              <a:off x="4008205" y="354743"/>
              <a:ext cx="113446" cy="77436"/>
            </a:xfrm>
            <a:custGeom>
              <a:avLst/>
              <a:gdLst/>
              <a:ahLst/>
              <a:cxnLst/>
              <a:rect l="l" t="t" r="r" b="b"/>
              <a:pathLst>
                <a:path w="3692" h="2225" extrusionOk="0">
                  <a:moveTo>
                    <a:pt x="1925" y="1"/>
                  </a:moveTo>
                  <a:cubicBezTo>
                    <a:pt x="1547" y="1"/>
                    <a:pt x="1192" y="51"/>
                    <a:pt x="965" y="105"/>
                  </a:cubicBezTo>
                  <a:cubicBezTo>
                    <a:pt x="584" y="188"/>
                    <a:pt x="238" y="367"/>
                    <a:pt x="0" y="593"/>
                  </a:cubicBezTo>
                  <a:lnTo>
                    <a:pt x="1024" y="2224"/>
                  </a:lnTo>
                  <a:cubicBezTo>
                    <a:pt x="1500" y="2224"/>
                    <a:pt x="2346" y="2141"/>
                    <a:pt x="2346" y="2141"/>
                  </a:cubicBezTo>
                  <a:cubicBezTo>
                    <a:pt x="3036" y="2010"/>
                    <a:pt x="3691" y="1724"/>
                    <a:pt x="3655" y="1081"/>
                  </a:cubicBezTo>
                  <a:cubicBezTo>
                    <a:pt x="3607" y="220"/>
                    <a:pt x="2715" y="1"/>
                    <a:pt x="19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4171;p36">
              <a:extLst>
                <a:ext uri="{FF2B5EF4-FFF2-40B4-BE49-F238E27FC236}">
                  <a16:creationId xmlns:a16="http://schemas.microsoft.com/office/drawing/2014/main" id="{A1B2ECE2-4EC7-039E-2D7A-E44A916B9F69}"/>
                </a:ext>
              </a:extLst>
            </p:cNvPr>
            <p:cNvSpPr/>
            <p:nvPr/>
          </p:nvSpPr>
          <p:spPr>
            <a:xfrm>
              <a:off x="3997236" y="348026"/>
              <a:ext cx="125491" cy="89964"/>
            </a:xfrm>
            <a:custGeom>
              <a:avLst/>
              <a:gdLst/>
              <a:ahLst/>
              <a:cxnLst/>
              <a:rect l="l" t="t" r="r" b="b"/>
              <a:pathLst>
                <a:path w="4084" h="2585" fill="none" extrusionOk="0">
                  <a:moveTo>
                    <a:pt x="0" y="1274"/>
                  </a:moveTo>
                  <a:cubicBezTo>
                    <a:pt x="202" y="810"/>
                    <a:pt x="679" y="453"/>
                    <a:pt x="1322" y="298"/>
                  </a:cubicBezTo>
                  <a:cubicBezTo>
                    <a:pt x="2024" y="131"/>
                    <a:pt x="3941" y="0"/>
                    <a:pt x="4012" y="1274"/>
                  </a:cubicBezTo>
                  <a:cubicBezTo>
                    <a:pt x="4084" y="2584"/>
                    <a:pt x="1262" y="2405"/>
                    <a:pt x="1262" y="240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4172;p36">
              <a:extLst>
                <a:ext uri="{FF2B5EF4-FFF2-40B4-BE49-F238E27FC236}">
                  <a16:creationId xmlns:a16="http://schemas.microsoft.com/office/drawing/2014/main" id="{9A60449F-6977-A46F-816F-0A74BFB6719A}"/>
                </a:ext>
              </a:extLst>
            </p:cNvPr>
            <p:cNvSpPr/>
            <p:nvPr/>
          </p:nvSpPr>
          <p:spPr>
            <a:xfrm>
              <a:off x="4292465" y="571771"/>
              <a:ext cx="129178" cy="120243"/>
            </a:xfrm>
            <a:custGeom>
              <a:avLst/>
              <a:gdLst/>
              <a:ahLst/>
              <a:cxnLst/>
              <a:rect l="l" t="t" r="r" b="b"/>
              <a:pathLst>
                <a:path w="4204" h="3455" extrusionOk="0">
                  <a:moveTo>
                    <a:pt x="584" y="1"/>
                  </a:moveTo>
                  <a:lnTo>
                    <a:pt x="0" y="1608"/>
                  </a:lnTo>
                  <a:cubicBezTo>
                    <a:pt x="453" y="2287"/>
                    <a:pt x="1155" y="3037"/>
                    <a:pt x="2144" y="3346"/>
                  </a:cubicBezTo>
                  <a:cubicBezTo>
                    <a:pt x="2387" y="3420"/>
                    <a:pt x="2616" y="3454"/>
                    <a:pt x="2827" y="3454"/>
                  </a:cubicBezTo>
                  <a:cubicBezTo>
                    <a:pt x="3471" y="3454"/>
                    <a:pt x="3952" y="3134"/>
                    <a:pt x="4203" y="2632"/>
                  </a:cubicBezTo>
                  <a:lnTo>
                    <a:pt x="2048" y="3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4173;p36">
              <a:extLst>
                <a:ext uri="{FF2B5EF4-FFF2-40B4-BE49-F238E27FC236}">
                  <a16:creationId xmlns:a16="http://schemas.microsoft.com/office/drawing/2014/main" id="{29317D7D-9D21-E143-7ECD-8453618C1581}"/>
                </a:ext>
              </a:extLst>
            </p:cNvPr>
            <p:cNvSpPr/>
            <p:nvPr/>
          </p:nvSpPr>
          <p:spPr>
            <a:xfrm>
              <a:off x="4292465" y="627733"/>
              <a:ext cx="117840" cy="68387"/>
            </a:xfrm>
            <a:custGeom>
              <a:avLst/>
              <a:gdLst/>
              <a:ahLst/>
              <a:cxnLst/>
              <a:rect l="l" t="t" r="r" b="b"/>
              <a:pathLst>
                <a:path w="3835" h="1965" fill="none" extrusionOk="0">
                  <a:moveTo>
                    <a:pt x="0" y="0"/>
                  </a:moveTo>
                  <a:cubicBezTo>
                    <a:pt x="453" y="679"/>
                    <a:pt x="1155" y="1429"/>
                    <a:pt x="2144" y="1738"/>
                  </a:cubicBezTo>
                  <a:cubicBezTo>
                    <a:pt x="2858" y="1965"/>
                    <a:pt x="3441" y="1834"/>
                    <a:pt x="3834" y="1500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4174;p36">
              <a:extLst>
                <a:ext uri="{FF2B5EF4-FFF2-40B4-BE49-F238E27FC236}">
                  <a16:creationId xmlns:a16="http://schemas.microsoft.com/office/drawing/2014/main" id="{2A70EC28-8FF9-266C-C3AA-AEE24F7147DA}"/>
                </a:ext>
              </a:extLst>
            </p:cNvPr>
            <p:cNvSpPr/>
            <p:nvPr/>
          </p:nvSpPr>
          <p:spPr>
            <a:xfrm>
              <a:off x="4350633" y="549323"/>
              <a:ext cx="77218" cy="114083"/>
            </a:xfrm>
            <a:custGeom>
              <a:avLst/>
              <a:gdLst/>
              <a:ahLst/>
              <a:cxnLst/>
              <a:rect l="l" t="t" r="r" b="b"/>
              <a:pathLst>
                <a:path w="2513" h="3278" extrusionOk="0">
                  <a:moveTo>
                    <a:pt x="1007" y="1"/>
                  </a:moveTo>
                  <a:cubicBezTo>
                    <a:pt x="915" y="1"/>
                    <a:pt x="818" y="13"/>
                    <a:pt x="715" y="39"/>
                  </a:cubicBezTo>
                  <a:cubicBezTo>
                    <a:pt x="72" y="205"/>
                    <a:pt x="1" y="908"/>
                    <a:pt x="96" y="1574"/>
                  </a:cubicBezTo>
                  <a:cubicBezTo>
                    <a:pt x="96" y="1574"/>
                    <a:pt x="227" y="2265"/>
                    <a:pt x="417" y="2801"/>
                  </a:cubicBezTo>
                  <a:lnTo>
                    <a:pt x="2310" y="3277"/>
                  </a:lnTo>
                  <a:cubicBezTo>
                    <a:pt x="2453" y="2979"/>
                    <a:pt x="2513" y="2622"/>
                    <a:pt x="2501" y="2229"/>
                  </a:cubicBezTo>
                  <a:cubicBezTo>
                    <a:pt x="2457" y="1594"/>
                    <a:pt x="2070" y="1"/>
                    <a:pt x="1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4175;p36">
              <a:extLst>
                <a:ext uri="{FF2B5EF4-FFF2-40B4-BE49-F238E27FC236}">
                  <a16:creationId xmlns:a16="http://schemas.microsoft.com/office/drawing/2014/main" id="{81C9DDD6-2281-5C8B-3650-56B07D713880}"/>
                </a:ext>
              </a:extLst>
            </p:cNvPr>
            <p:cNvSpPr/>
            <p:nvPr/>
          </p:nvSpPr>
          <p:spPr>
            <a:xfrm>
              <a:off x="4331981" y="539474"/>
              <a:ext cx="96607" cy="140498"/>
            </a:xfrm>
            <a:custGeom>
              <a:avLst/>
              <a:gdLst/>
              <a:ahLst/>
              <a:cxnLst/>
              <a:rect l="l" t="t" r="r" b="b"/>
              <a:pathLst>
                <a:path w="3144" h="4037" fill="none" extrusionOk="0">
                  <a:moveTo>
                    <a:pt x="2548" y="4036"/>
                  </a:moveTo>
                  <a:cubicBezTo>
                    <a:pt x="2929" y="3703"/>
                    <a:pt x="3144" y="3155"/>
                    <a:pt x="3096" y="2512"/>
                  </a:cubicBezTo>
                  <a:cubicBezTo>
                    <a:pt x="3048" y="1822"/>
                    <a:pt x="2584" y="0"/>
                    <a:pt x="1310" y="333"/>
                  </a:cubicBezTo>
                  <a:cubicBezTo>
                    <a:pt x="0" y="655"/>
                    <a:pt x="1036" y="3215"/>
                    <a:pt x="1036" y="3215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4176;p36">
              <a:extLst>
                <a:ext uri="{FF2B5EF4-FFF2-40B4-BE49-F238E27FC236}">
                  <a16:creationId xmlns:a16="http://schemas.microsoft.com/office/drawing/2014/main" id="{A1423F22-1AA0-33D6-A021-1A4CFA9AA35F}"/>
                </a:ext>
              </a:extLst>
            </p:cNvPr>
            <p:cNvSpPr/>
            <p:nvPr/>
          </p:nvSpPr>
          <p:spPr>
            <a:xfrm>
              <a:off x="4183813" y="719334"/>
              <a:ext cx="159168" cy="79489"/>
            </a:xfrm>
            <a:custGeom>
              <a:avLst/>
              <a:gdLst/>
              <a:ahLst/>
              <a:cxnLst/>
              <a:rect l="l" t="t" r="r" b="b"/>
              <a:pathLst>
                <a:path w="5180" h="2284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78"/>
                  </a:cubicBezTo>
                  <a:cubicBezTo>
                    <a:pt x="84" y="773"/>
                    <a:pt x="131" y="845"/>
                    <a:pt x="191" y="904"/>
                  </a:cubicBezTo>
                  <a:cubicBezTo>
                    <a:pt x="282" y="1006"/>
                    <a:pt x="426" y="1064"/>
                    <a:pt x="577" y="1064"/>
                  </a:cubicBezTo>
                  <a:cubicBezTo>
                    <a:pt x="603" y="1064"/>
                    <a:pt x="629" y="1063"/>
                    <a:pt x="655" y="1059"/>
                  </a:cubicBezTo>
                  <a:cubicBezTo>
                    <a:pt x="856" y="1019"/>
                    <a:pt x="1030" y="984"/>
                    <a:pt x="1188" y="984"/>
                  </a:cubicBezTo>
                  <a:cubicBezTo>
                    <a:pt x="1264" y="984"/>
                    <a:pt x="1336" y="992"/>
                    <a:pt x="1405" y="1011"/>
                  </a:cubicBezTo>
                  <a:cubicBezTo>
                    <a:pt x="1786" y="1095"/>
                    <a:pt x="2024" y="1297"/>
                    <a:pt x="2286" y="1511"/>
                  </a:cubicBezTo>
                  <a:cubicBezTo>
                    <a:pt x="2667" y="1833"/>
                    <a:pt x="3096" y="2190"/>
                    <a:pt x="3882" y="2273"/>
                  </a:cubicBezTo>
                  <a:cubicBezTo>
                    <a:pt x="3938" y="2280"/>
                    <a:pt x="3994" y="2283"/>
                    <a:pt x="4051" y="2283"/>
                  </a:cubicBezTo>
                  <a:cubicBezTo>
                    <a:pt x="4422" y="2283"/>
                    <a:pt x="4819" y="2150"/>
                    <a:pt x="5179" y="1892"/>
                  </a:cubicBezTo>
                  <a:cubicBezTo>
                    <a:pt x="5049" y="1797"/>
                    <a:pt x="4906" y="1690"/>
                    <a:pt x="4810" y="1571"/>
                  </a:cubicBezTo>
                  <a:cubicBezTo>
                    <a:pt x="4691" y="1440"/>
                    <a:pt x="4584" y="1309"/>
                    <a:pt x="4513" y="1154"/>
                  </a:cubicBezTo>
                  <a:cubicBezTo>
                    <a:pt x="4330" y="1262"/>
                    <a:pt x="4167" y="1311"/>
                    <a:pt x="4041" y="1311"/>
                  </a:cubicBezTo>
                  <a:cubicBezTo>
                    <a:pt x="4027" y="1311"/>
                    <a:pt x="4014" y="1310"/>
                    <a:pt x="4001" y="1309"/>
                  </a:cubicBezTo>
                  <a:cubicBezTo>
                    <a:pt x="3513" y="1250"/>
                    <a:pt x="3263" y="1035"/>
                    <a:pt x="2941" y="773"/>
                  </a:cubicBezTo>
                  <a:cubicBezTo>
                    <a:pt x="2620" y="499"/>
                    <a:pt x="2262" y="20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4177;p36">
              <a:extLst>
                <a:ext uri="{FF2B5EF4-FFF2-40B4-BE49-F238E27FC236}">
                  <a16:creationId xmlns:a16="http://schemas.microsoft.com/office/drawing/2014/main" id="{13A7451F-581B-9EF8-A8B5-7A7429E4BA25}"/>
                </a:ext>
              </a:extLst>
            </p:cNvPr>
            <p:cNvSpPr/>
            <p:nvPr/>
          </p:nvSpPr>
          <p:spPr>
            <a:xfrm>
              <a:off x="4236849" y="736282"/>
              <a:ext cx="105395" cy="62540"/>
            </a:xfrm>
            <a:custGeom>
              <a:avLst/>
              <a:gdLst/>
              <a:ahLst/>
              <a:cxnLst/>
              <a:rect l="l" t="t" r="r" b="b"/>
              <a:pathLst>
                <a:path w="3430" h="1797" extrusionOk="0">
                  <a:moveTo>
                    <a:pt x="810" y="1"/>
                  </a:moveTo>
                  <a:cubicBezTo>
                    <a:pt x="560" y="227"/>
                    <a:pt x="298" y="441"/>
                    <a:pt x="1" y="643"/>
                  </a:cubicBezTo>
                  <a:cubicBezTo>
                    <a:pt x="203" y="739"/>
                    <a:pt x="370" y="882"/>
                    <a:pt x="548" y="1024"/>
                  </a:cubicBezTo>
                  <a:cubicBezTo>
                    <a:pt x="917" y="1334"/>
                    <a:pt x="1346" y="1703"/>
                    <a:pt x="2144" y="1786"/>
                  </a:cubicBezTo>
                  <a:cubicBezTo>
                    <a:pt x="2200" y="1793"/>
                    <a:pt x="2256" y="1796"/>
                    <a:pt x="2314" y="1796"/>
                  </a:cubicBezTo>
                  <a:cubicBezTo>
                    <a:pt x="2684" y="1796"/>
                    <a:pt x="3079" y="1663"/>
                    <a:pt x="3430" y="1405"/>
                  </a:cubicBezTo>
                  <a:cubicBezTo>
                    <a:pt x="3299" y="1310"/>
                    <a:pt x="3168" y="1203"/>
                    <a:pt x="3061" y="1084"/>
                  </a:cubicBezTo>
                  <a:cubicBezTo>
                    <a:pt x="2942" y="953"/>
                    <a:pt x="2834" y="822"/>
                    <a:pt x="2763" y="667"/>
                  </a:cubicBezTo>
                  <a:cubicBezTo>
                    <a:pt x="2591" y="775"/>
                    <a:pt x="2429" y="824"/>
                    <a:pt x="2303" y="824"/>
                  </a:cubicBezTo>
                  <a:cubicBezTo>
                    <a:pt x="2289" y="824"/>
                    <a:pt x="2276" y="823"/>
                    <a:pt x="2263" y="822"/>
                  </a:cubicBezTo>
                  <a:cubicBezTo>
                    <a:pt x="1763" y="763"/>
                    <a:pt x="1513" y="548"/>
                    <a:pt x="1203" y="286"/>
                  </a:cubicBezTo>
                  <a:cubicBezTo>
                    <a:pt x="1096" y="179"/>
                    <a:pt x="965" y="72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4178;p36">
              <a:extLst>
                <a:ext uri="{FF2B5EF4-FFF2-40B4-BE49-F238E27FC236}">
                  <a16:creationId xmlns:a16="http://schemas.microsoft.com/office/drawing/2014/main" id="{6BB602ED-E755-89A1-51D1-4B73DA7DB41D}"/>
                </a:ext>
              </a:extLst>
            </p:cNvPr>
            <p:cNvSpPr/>
            <p:nvPr/>
          </p:nvSpPr>
          <p:spPr>
            <a:xfrm>
              <a:off x="4183813" y="719334"/>
              <a:ext cx="78693" cy="38944"/>
            </a:xfrm>
            <a:custGeom>
              <a:avLst/>
              <a:gdLst/>
              <a:ahLst/>
              <a:cxnLst/>
              <a:rect l="l" t="t" r="r" b="b"/>
              <a:pathLst>
                <a:path w="2561" h="1119" extrusionOk="0">
                  <a:moveTo>
                    <a:pt x="1159" y="0"/>
                  </a:moveTo>
                  <a:cubicBezTo>
                    <a:pt x="913" y="0"/>
                    <a:pt x="679" y="39"/>
                    <a:pt x="441" y="83"/>
                  </a:cubicBezTo>
                  <a:cubicBezTo>
                    <a:pt x="179" y="142"/>
                    <a:pt x="0" y="392"/>
                    <a:pt x="72" y="666"/>
                  </a:cubicBezTo>
                  <a:cubicBezTo>
                    <a:pt x="84" y="761"/>
                    <a:pt x="131" y="833"/>
                    <a:pt x="191" y="892"/>
                  </a:cubicBezTo>
                  <a:cubicBezTo>
                    <a:pt x="277" y="988"/>
                    <a:pt x="410" y="1046"/>
                    <a:pt x="551" y="1046"/>
                  </a:cubicBezTo>
                  <a:cubicBezTo>
                    <a:pt x="586" y="1046"/>
                    <a:pt x="620" y="1042"/>
                    <a:pt x="655" y="1035"/>
                  </a:cubicBezTo>
                  <a:cubicBezTo>
                    <a:pt x="845" y="997"/>
                    <a:pt x="1011" y="969"/>
                    <a:pt x="1162" y="969"/>
                  </a:cubicBezTo>
                  <a:cubicBezTo>
                    <a:pt x="1247" y="969"/>
                    <a:pt x="1328" y="978"/>
                    <a:pt x="1405" y="1000"/>
                  </a:cubicBezTo>
                  <a:cubicBezTo>
                    <a:pt x="1524" y="1023"/>
                    <a:pt x="1631" y="1071"/>
                    <a:pt x="1739" y="1119"/>
                  </a:cubicBezTo>
                  <a:cubicBezTo>
                    <a:pt x="2024" y="904"/>
                    <a:pt x="2298" y="702"/>
                    <a:pt x="2560" y="476"/>
                  </a:cubicBezTo>
                  <a:cubicBezTo>
                    <a:pt x="2322" y="309"/>
                    <a:pt x="2036" y="142"/>
                    <a:pt x="1655" y="59"/>
                  </a:cubicBezTo>
                  <a:cubicBezTo>
                    <a:pt x="1482" y="17"/>
                    <a:pt x="1318" y="0"/>
                    <a:pt x="1159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4179;p36">
              <a:extLst>
                <a:ext uri="{FF2B5EF4-FFF2-40B4-BE49-F238E27FC236}">
                  <a16:creationId xmlns:a16="http://schemas.microsoft.com/office/drawing/2014/main" id="{4B46DFDE-5EF3-9027-0B6B-58283BE88ED2}"/>
                </a:ext>
              </a:extLst>
            </p:cNvPr>
            <p:cNvSpPr/>
            <p:nvPr/>
          </p:nvSpPr>
          <p:spPr>
            <a:xfrm>
              <a:off x="4322455" y="733394"/>
              <a:ext cx="47966" cy="50568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1001" y="0"/>
                  </a:moveTo>
                  <a:cubicBezTo>
                    <a:pt x="848" y="0"/>
                    <a:pt x="699" y="65"/>
                    <a:pt x="608" y="191"/>
                  </a:cubicBezTo>
                  <a:cubicBezTo>
                    <a:pt x="394" y="441"/>
                    <a:pt x="191" y="619"/>
                    <a:pt x="1" y="738"/>
                  </a:cubicBezTo>
                  <a:cubicBezTo>
                    <a:pt x="72" y="881"/>
                    <a:pt x="179" y="1024"/>
                    <a:pt x="286" y="1143"/>
                  </a:cubicBezTo>
                  <a:cubicBezTo>
                    <a:pt x="406" y="1262"/>
                    <a:pt x="525" y="1369"/>
                    <a:pt x="667" y="1453"/>
                  </a:cubicBezTo>
                  <a:cubicBezTo>
                    <a:pt x="918" y="1274"/>
                    <a:pt x="1168" y="1048"/>
                    <a:pt x="1394" y="774"/>
                  </a:cubicBezTo>
                  <a:cubicBezTo>
                    <a:pt x="1560" y="560"/>
                    <a:pt x="1525" y="262"/>
                    <a:pt x="1310" y="95"/>
                  </a:cubicBezTo>
                  <a:cubicBezTo>
                    <a:pt x="1217" y="32"/>
                    <a:pt x="110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4180;p36">
              <a:extLst>
                <a:ext uri="{FF2B5EF4-FFF2-40B4-BE49-F238E27FC236}">
                  <a16:creationId xmlns:a16="http://schemas.microsoft.com/office/drawing/2014/main" id="{64B9CD61-AEB3-E4B8-0B33-EA80D419914A}"/>
                </a:ext>
              </a:extLst>
            </p:cNvPr>
            <p:cNvSpPr/>
            <p:nvPr/>
          </p:nvSpPr>
          <p:spPr>
            <a:xfrm>
              <a:off x="4182707" y="717211"/>
              <a:ext cx="186608" cy="82934"/>
            </a:xfrm>
            <a:custGeom>
              <a:avLst/>
              <a:gdLst/>
              <a:ahLst/>
              <a:cxnLst/>
              <a:rect l="l" t="t" r="r" b="b"/>
              <a:pathLst>
                <a:path w="6073" h="2383" fill="none" extrusionOk="0">
                  <a:moveTo>
                    <a:pt x="215" y="941"/>
                  </a:moveTo>
                  <a:cubicBezTo>
                    <a:pt x="334" y="1061"/>
                    <a:pt x="501" y="1120"/>
                    <a:pt x="667" y="1084"/>
                  </a:cubicBezTo>
                  <a:cubicBezTo>
                    <a:pt x="965" y="1025"/>
                    <a:pt x="1203" y="977"/>
                    <a:pt x="1429" y="1037"/>
                  </a:cubicBezTo>
                  <a:cubicBezTo>
                    <a:pt x="1798" y="1132"/>
                    <a:pt x="2037" y="1322"/>
                    <a:pt x="2310" y="1549"/>
                  </a:cubicBezTo>
                  <a:cubicBezTo>
                    <a:pt x="2679" y="1858"/>
                    <a:pt x="3108" y="2215"/>
                    <a:pt x="3906" y="2311"/>
                  </a:cubicBezTo>
                  <a:cubicBezTo>
                    <a:pt x="4573" y="2382"/>
                    <a:pt x="5311" y="1977"/>
                    <a:pt x="5906" y="1239"/>
                  </a:cubicBezTo>
                  <a:cubicBezTo>
                    <a:pt x="6073" y="1025"/>
                    <a:pt x="6049" y="727"/>
                    <a:pt x="5823" y="560"/>
                  </a:cubicBezTo>
                  <a:cubicBezTo>
                    <a:pt x="5596" y="406"/>
                    <a:pt x="5299" y="441"/>
                    <a:pt x="5120" y="656"/>
                  </a:cubicBezTo>
                  <a:cubicBezTo>
                    <a:pt x="4704" y="1180"/>
                    <a:pt x="4263" y="1382"/>
                    <a:pt x="4001" y="1346"/>
                  </a:cubicBezTo>
                  <a:cubicBezTo>
                    <a:pt x="3513" y="1287"/>
                    <a:pt x="3263" y="1084"/>
                    <a:pt x="2953" y="822"/>
                  </a:cubicBezTo>
                  <a:cubicBezTo>
                    <a:pt x="2644" y="549"/>
                    <a:pt x="2263" y="251"/>
                    <a:pt x="1656" y="96"/>
                  </a:cubicBezTo>
                  <a:cubicBezTo>
                    <a:pt x="1227" y="1"/>
                    <a:pt x="846" y="60"/>
                    <a:pt x="453" y="132"/>
                  </a:cubicBezTo>
                  <a:cubicBezTo>
                    <a:pt x="179" y="191"/>
                    <a:pt x="1" y="441"/>
                    <a:pt x="60" y="691"/>
                  </a:cubicBezTo>
                  <a:cubicBezTo>
                    <a:pt x="108" y="799"/>
                    <a:pt x="155" y="882"/>
                    <a:pt x="215" y="941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4181;p36">
              <a:extLst>
                <a:ext uri="{FF2B5EF4-FFF2-40B4-BE49-F238E27FC236}">
                  <a16:creationId xmlns:a16="http://schemas.microsoft.com/office/drawing/2014/main" id="{5D774CE3-FA04-6DBE-A324-F738AE00EE98}"/>
                </a:ext>
              </a:extLst>
            </p:cNvPr>
            <p:cNvSpPr/>
            <p:nvPr/>
          </p:nvSpPr>
          <p:spPr>
            <a:xfrm>
              <a:off x="4183813" y="91914"/>
              <a:ext cx="163562" cy="131832"/>
            </a:xfrm>
            <a:custGeom>
              <a:avLst/>
              <a:gdLst/>
              <a:ahLst/>
              <a:cxnLst/>
              <a:rect l="l" t="t" r="r" b="b"/>
              <a:pathLst>
                <a:path w="5323" h="3788" extrusionOk="0">
                  <a:moveTo>
                    <a:pt x="2692" y="1"/>
                  </a:moveTo>
                  <a:cubicBezTo>
                    <a:pt x="2546" y="1"/>
                    <a:pt x="2399" y="38"/>
                    <a:pt x="2251" y="120"/>
                  </a:cubicBezTo>
                  <a:cubicBezTo>
                    <a:pt x="1250" y="668"/>
                    <a:pt x="0" y="3788"/>
                    <a:pt x="0" y="3788"/>
                  </a:cubicBezTo>
                  <a:lnTo>
                    <a:pt x="5322" y="3395"/>
                  </a:lnTo>
                  <a:cubicBezTo>
                    <a:pt x="5322" y="3395"/>
                    <a:pt x="4084" y="1"/>
                    <a:pt x="2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4182;p36">
              <a:extLst>
                <a:ext uri="{FF2B5EF4-FFF2-40B4-BE49-F238E27FC236}">
                  <a16:creationId xmlns:a16="http://schemas.microsoft.com/office/drawing/2014/main" id="{29196910-C463-B75F-C905-30B300E1629C}"/>
                </a:ext>
              </a:extLst>
            </p:cNvPr>
            <p:cNvSpPr/>
            <p:nvPr/>
          </p:nvSpPr>
          <p:spPr>
            <a:xfrm>
              <a:off x="4218566" y="126021"/>
              <a:ext cx="94057" cy="75765"/>
            </a:xfrm>
            <a:custGeom>
              <a:avLst/>
              <a:gdLst/>
              <a:ahLst/>
              <a:cxnLst/>
              <a:rect l="l" t="t" r="r" b="b"/>
              <a:pathLst>
                <a:path w="3061" h="2177" extrusionOk="0">
                  <a:moveTo>
                    <a:pt x="1551" y="0"/>
                  </a:moveTo>
                  <a:cubicBezTo>
                    <a:pt x="1468" y="0"/>
                    <a:pt x="1383" y="22"/>
                    <a:pt x="1298" y="69"/>
                  </a:cubicBezTo>
                  <a:cubicBezTo>
                    <a:pt x="727" y="391"/>
                    <a:pt x="0" y="2177"/>
                    <a:pt x="0" y="2177"/>
                  </a:cubicBezTo>
                  <a:lnTo>
                    <a:pt x="3060" y="1950"/>
                  </a:lnTo>
                  <a:cubicBezTo>
                    <a:pt x="3060" y="1950"/>
                    <a:pt x="2348" y="0"/>
                    <a:pt x="1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4183;p36">
              <a:extLst>
                <a:ext uri="{FF2B5EF4-FFF2-40B4-BE49-F238E27FC236}">
                  <a16:creationId xmlns:a16="http://schemas.microsoft.com/office/drawing/2014/main" id="{A90DEC36-AC42-CE68-9647-6C739F7972FC}"/>
                </a:ext>
              </a:extLst>
            </p:cNvPr>
            <p:cNvSpPr/>
            <p:nvPr/>
          </p:nvSpPr>
          <p:spPr>
            <a:xfrm>
              <a:off x="4183813" y="65847"/>
              <a:ext cx="163562" cy="157899"/>
            </a:xfrm>
            <a:custGeom>
              <a:avLst/>
              <a:gdLst/>
              <a:ahLst/>
              <a:cxnLst/>
              <a:rect l="l" t="t" r="r" b="b"/>
              <a:pathLst>
                <a:path w="5323" h="4537" fill="none" extrusionOk="0">
                  <a:moveTo>
                    <a:pt x="0" y="4537"/>
                  </a:moveTo>
                  <a:cubicBezTo>
                    <a:pt x="0" y="4537"/>
                    <a:pt x="1250" y="1417"/>
                    <a:pt x="2251" y="869"/>
                  </a:cubicBezTo>
                  <a:cubicBezTo>
                    <a:pt x="3810" y="0"/>
                    <a:pt x="5322" y="4144"/>
                    <a:pt x="5322" y="4144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4184;p36">
              <a:extLst>
                <a:ext uri="{FF2B5EF4-FFF2-40B4-BE49-F238E27FC236}">
                  <a16:creationId xmlns:a16="http://schemas.microsoft.com/office/drawing/2014/main" id="{7E428A8B-C0C3-B46A-3CC8-EFE1C54A0DB3}"/>
                </a:ext>
              </a:extLst>
            </p:cNvPr>
            <p:cNvSpPr/>
            <p:nvPr/>
          </p:nvSpPr>
          <p:spPr>
            <a:xfrm>
              <a:off x="4422351" y="273653"/>
              <a:ext cx="137290" cy="170115"/>
            </a:xfrm>
            <a:custGeom>
              <a:avLst/>
              <a:gdLst/>
              <a:ahLst/>
              <a:cxnLst/>
              <a:rect l="l" t="t" r="r" b="b"/>
              <a:pathLst>
                <a:path w="4468" h="4888" extrusionOk="0">
                  <a:moveTo>
                    <a:pt x="1219" y="1"/>
                  </a:moveTo>
                  <a:cubicBezTo>
                    <a:pt x="529" y="1"/>
                    <a:pt x="0" y="54"/>
                    <a:pt x="0" y="54"/>
                  </a:cubicBezTo>
                  <a:lnTo>
                    <a:pt x="1941" y="4888"/>
                  </a:lnTo>
                  <a:cubicBezTo>
                    <a:pt x="1941" y="4888"/>
                    <a:pt x="4310" y="2447"/>
                    <a:pt x="4382" y="1340"/>
                  </a:cubicBezTo>
                  <a:cubicBezTo>
                    <a:pt x="4468" y="196"/>
                    <a:pt x="2546" y="1"/>
                    <a:pt x="1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4185;p36">
              <a:extLst>
                <a:ext uri="{FF2B5EF4-FFF2-40B4-BE49-F238E27FC236}">
                  <a16:creationId xmlns:a16="http://schemas.microsoft.com/office/drawing/2014/main" id="{7CC8C8DC-C2BA-9AC6-E5F4-B7F366C9BAFC}"/>
                </a:ext>
              </a:extLst>
            </p:cNvPr>
            <p:cNvSpPr/>
            <p:nvPr/>
          </p:nvSpPr>
          <p:spPr>
            <a:xfrm>
              <a:off x="4450866" y="301773"/>
              <a:ext cx="78662" cy="98073"/>
            </a:xfrm>
            <a:custGeom>
              <a:avLst/>
              <a:gdLst/>
              <a:ahLst/>
              <a:cxnLst/>
              <a:rect l="l" t="t" r="r" b="b"/>
              <a:pathLst>
                <a:path w="2560" h="2818" extrusionOk="0">
                  <a:moveTo>
                    <a:pt x="704" y="1"/>
                  </a:moveTo>
                  <a:cubicBezTo>
                    <a:pt x="306" y="1"/>
                    <a:pt x="1" y="32"/>
                    <a:pt x="1" y="32"/>
                  </a:cubicBezTo>
                  <a:lnTo>
                    <a:pt x="1120" y="2818"/>
                  </a:lnTo>
                  <a:cubicBezTo>
                    <a:pt x="1120" y="2818"/>
                    <a:pt x="2465" y="1413"/>
                    <a:pt x="2513" y="770"/>
                  </a:cubicBezTo>
                  <a:cubicBezTo>
                    <a:pt x="2560" y="113"/>
                    <a:pt x="1463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86;p36">
              <a:extLst>
                <a:ext uri="{FF2B5EF4-FFF2-40B4-BE49-F238E27FC236}">
                  <a16:creationId xmlns:a16="http://schemas.microsoft.com/office/drawing/2014/main" id="{E5EBE711-D545-D7C2-FD0F-A43EC8A77B8A}"/>
                </a:ext>
              </a:extLst>
            </p:cNvPr>
            <p:cNvSpPr/>
            <p:nvPr/>
          </p:nvSpPr>
          <p:spPr>
            <a:xfrm>
              <a:off x="4422351" y="259767"/>
              <a:ext cx="138673" cy="184001"/>
            </a:xfrm>
            <a:custGeom>
              <a:avLst/>
              <a:gdLst/>
              <a:ahLst/>
              <a:cxnLst/>
              <a:rect l="l" t="t" r="r" b="b"/>
              <a:pathLst>
                <a:path w="4513" h="5287" fill="none" extrusionOk="0">
                  <a:moveTo>
                    <a:pt x="1941" y="5287"/>
                  </a:moveTo>
                  <a:cubicBezTo>
                    <a:pt x="1941" y="5287"/>
                    <a:pt x="4310" y="2846"/>
                    <a:pt x="4382" y="1739"/>
                  </a:cubicBezTo>
                  <a:cubicBezTo>
                    <a:pt x="4513" y="0"/>
                    <a:pt x="0" y="453"/>
                    <a:pt x="0" y="45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4187;p36">
              <a:extLst>
                <a:ext uri="{FF2B5EF4-FFF2-40B4-BE49-F238E27FC236}">
                  <a16:creationId xmlns:a16="http://schemas.microsoft.com/office/drawing/2014/main" id="{879C8492-D0D4-DD4B-0377-43258A641910}"/>
                </a:ext>
              </a:extLst>
            </p:cNvPr>
            <p:cNvSpPr/>
            <p:nvPr/>
          </p:nvSpPr>
          <p:spPr>
            <a:xfrm>
              <a:off x="3915285" y="613638"/>
              <a:ext cx="171613" cy="125393"/>
            </a:xfrm>
            <a:custGeom>
              <a:avLst/>
              <a:gdLst/>
              <a:ahLst/>
              <a:cxnLst/>
              <a:rect l="l" t="t" r="r" b="b"/>
              <a:pathLst>
                <a:path w="5585" h="3603" extrusionOk="0">
                  <a:moveTo>
                    <a:pt x="4501" y="0"/>
                  </a:moveTo>
                  <a:lnTo>
                    <a:pt x="2846" y="381"/>
                  </a:lnTo>
                  <a:cubicBezTo>
                    <a:pt x="357" y="822"/>
                    <a:pt x="0" y="1870"/>
                    <a:pt x="95" y="2382"/>
                  </a:cubicBezTo>
                  <a:cubicBezTo>
                    <a:pt x="174" y="2933"/>
                    <a:pt x="392" y="3603"/>
                    <a:pt x="2330" y="3603"/>
                  </a:cubicBezTo>
                  <a:cubicBezTo>
                    <a:pt x="2441" y="3603"/>
                    <a:pt x="2557" y="3600"/>
                    <a:pt x="2679" y="3596"/>
                  </a:cubicBezTo>
                  <a:lnTo>
                    <a:pt x="5584" y="3322"/>
                  </a:lnTo>
                  <a:lnTo>
                    <a:pt x="4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4188;p36">
              <a:extLst>
                <a:ext uri="{FF2B5EF4-FFF2-40B4-BE49-F238E27FC236}">
                  <a16:creationId xmlns:a16="http://schemas.microsoft.com/office/drawing/2014/main" id="{C3DDE734-1DB6-E217-E42A-D1FFF47EEBC6}"/>
                </a:ext>
              </a:extLst>
            </p:cNvPr>
            <p:cNvSpPr/>
            <p:nvPr/>
          </p:nvSpPr>
          <p:spPr>
            <a:xfrm>
              <a:off x="3915285" y="613638"/>
              <a:ext cx="171613" cy="128073"/>
            </a:xfrm>
            <a:custGeom>
              <a:avLst/>
              <a:gdLst/>
              <a:ahLst/>
              <a:cxnLst/>
              <a:rect l="l" t="t" r="r" b="b"/>
              <a:pathLst>
                <a:path w="5585" h="3680" fill="none" extrusionOk="0">
                  <a:moveTo>
                    <a:pt x="2679" y="3596"/>
                  </a:moveTo>
                  <a:cubicBezTo>
                    <a:pt x="417" y="3679"/>
                    <a:pt x="179" y="2965"/>
                    <a:pt x="95" y="2382"/>
                  </a:cubicBezTo>
                  <a:cubicBezTo>
                    <a:pt x="0" y="1870"/>
                    <a:pt x="357" y="822"/>
                    <a:pt x="2846" y="381"/>
                  </a:cubicBezTo>
                  <a:lnTo>
                    <a:pt x="4501" y="0"/>
                  </a:lnTo>
                  <a:lnTo>
                    <a:pt x="5584" y="3322"/>
                  </a:ln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4189;p36">
              <a:extLst>
                <a:ext uri="{FF2B5EF4-FFF2-40B4-BE49-F238E27FC236}">
                  <a16:creationId xmlns:a16="http://schemas.microsoft.com/office/drawing/2014/main" id="{7D9D97CF-AE7C-2FA3-3C5D-90B57DC6E9EE}"/>
                </a:ext>
              </a:extLst>
            </p:cNvPr>
            <p:cNvSpPr/>
            <p:nvPr/>
          </p:nvSpPr>
          <p:spPr>
            <a:xfrm>
              <a:off x="4003443" y="425914"/>
              <a:ext cx="329307" cy="349730"/>
            </a:xfrm>
            <a:custGeom>
              <a:avLst/>
              <a:gdLst/>
              <a:ahLst/>
              <a:cxnLst/>
              <a:rect l="l" t="t" r="r" b="b"/>
              <a:pathLst>
                <a:path w="10717" h="10049" extrusionOk="0">
                  <a:moveTo>
                    <a:pt x="3525" y="1"/>
                  </a:moveTo>
                  <a:cubicBezTo>
                    <a:pt x="3525" y="1"/>
                    <a:pt x="1977" y="2370"/>
                    <a:pt x="703" y="4466"/>
                  </a:cubicBezTo>
                  <a:cubicBezTo>
                    <a:pt x="0" y="5621"/>
                    <a:pt x="239" y="7073"/>
                    <a:pt x="1263" y="7954"/>
                  </a:cubicBezTo>
                  <a:lnTo>
                    <a:pt x="2013" y="8597"/>
                  </a:lnTo>
                  <a:cubicBezTo>
                    <a:pt x="2013" y="8597"/>
                    <a:pt x="2036" y="8669"/>
                    <a:pt x="2632" y="9026"/>
                  </a:cubicBezTo>
                  <a:cubicBezTo>
                    <a:pt x="2656" y="9026"/>
                    <a:pt x="2656" y="9038"/>
                    <a:pt x="2667" y="9038"/>
                  </a:cubicBezTo>
                  <a:cubicBezTo>
                    <a:pt x="2679" y="9038"/>
                    <a:pt x="2679" y="9050"/>
                    <a:pt x="2691" y="9050"/>
                  </a:cubicBezTo>
                  <a:cubicBezTo>
                    <a:pt x="3287" y="9407"/>
                    <a:pt x="3370" y="9419"/>
                    <a:pt x="3370" y="9419"/>
                  </a:cubicBezTo>
                  <a:lnTo>
                    <a:pt x="4334" y="9823"/>
                  </a:lnTo>
                  <a:cubicBezTo>
                    <a:pt x="4695" y="9976"/>
                    <a:pt x="5072" y="10049"/>
                    <a:pt x="5443" y="10049"/>
                  </a:cubicBezTo>
                  <a:cubicBezTo>
                    <a:pt x="6347" y="10049"/>
                    <a:pt x="7216" y="9618"/>
                    <a:pt x="7740" y="8859"/>
                  </a:cubicBezTo>
                  <a:cubicBezTo>
                    <a:pt x="9156" y="6823"/>
                    <a:pt x="10716" y="4418"/>
                    <a:pt x="10716" y="4418"/>
                  </a:cubicBezTo>
                  <a:lnTo>
                    <a:pt x="6644" y="2954"/>
                  </a:lnTo>
                  <a:lnTo>
                    <a:pt x="3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4190;p36">
              <a:extLst>
                <a:ext uri="{FF2B5EF4-FFF2-40B4-BE49-F238E27FC236}">
                  <a16:creationId xmlns:a16="http://schemas.microsoft.com/office/drawing/2014/main" id="{472A399D-9F3F-3F15-E389-3859AF743615}"/>
                </a:ext>
              </a:extLst>
            </p:cNvPr>
            <p:cNvSpPr/>
            <p:nvPr/>
          </p:nvSpPr>
          <p:spPr>
            <a:xfrm>
              <a:off x="4003443" y="425914"/>
              <a:ext cx="329307" cy="360136"/>
            </a:xfrm>
            <a:custGeom>
              <a:avLst/>
              <a:gdLst/>
              <a:ahLst/>
              <a:cxnLst/>
              <a:rect l="l" t="t" r="r" b="b"/>
              <a:pathLst>
                <a:path w="10717" h="10348" fill="none" extrusionOk="0">
                  <a:moveTo>
                    <a:pt x="3370" y="9419"/>
                  </a:moveTo>
                  <a:cubicBezTo>
                    <a:pt x="3370" y="9419"/>
                    <a:pt x="3287" y="9407"/>
                    <a:pt x="2691" y="9050"/>
                  </a:cubicBezTo>
                  <a:lnTo>
                    <a:pt x="2691" y="9050"/>
                  </a:lnTo>
                  <a:cubicBezTo>
                    <a:pt x="2679" y="9050"/>
                    <a:pt x="2679" y="9038"/>
                    <a:pt x="2667" y="9038"/>
                  </a:cubicBezTo>
                  <a:cubicBezTo>
                    <a:pt x="2656" y="9038"/>
                    <a:pt x="2656" y="9026"/>
                    <a:pt x="2632" y="9026"/>
                  </a:cubicBezTo>
                  <a:lnTo>
                    <a:pt x="2632" y="9026"/>
                  </a:lnTo>
                  <a:cubicBezTo>
                    <a:pt x="2036" y="8669"/>
                    <a:pt x="2013" y="8597"/>
                    <a:pt x="2013" y="8597"/>
                  </a:cubicBezTo>
                  <a:lnTo>
                    <a:pt x="1263" y="7954"/>
                  </a:lnTo>
                  <a:cubicBezTo>
                    <a:pt x="239" y="7073"/>
                    <a:pt x="0" y="5621"/>
                    <a:pt x="703" y="4466"/>
                  </a:cubicBezTo>
                  <a:cubicBezTo>
                    <a:pt x="1977" y="2370"/>
                    <a:pt x="3525" y="1"/>
                    <a:pt x="3525" y="1"/>
                  </a:cubicBezTo>
                  <a:lnTo>
                    <a:pt x="6644" y="2954"/>
                  </a:lnTo>
                  <a:lnTo>
                    <a:pt x="10716" y="4418"/>
                  </a:lnTo>
                  <a:cubicBezTo>
                    <a:pt x="10716" y="4418"/>
                    <a:pt x="9156" y="6823"/>
                    <a:pt x="7740" y="8859"/>
                  </a:cubicBezTo>
                  <a:cubicBezTo>
                    <a:pt x="7001" y="9931"/>
                    <a:pt x="5573" y="10347"/>
                    <a:pt x="4334" y="9823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4191;p36">
              <a:extLst>
                <a:ext uri="{FF2B5EF4-FFF2-40B4-BE49-F238E27FC236}">
                  <a16:creationId xmlns:a16="http://schemas.microsoft.com/office/drawing/2014/main" id="{6F072610-D085-2FA1-2F98-491BB8C34937}"/>
                </a:ext>
              </a:extLst>
            </p:cNvPr>
            <p:cNvSpPr/>
            <p:nvPr/>
          </p:nvSpPr>
          <p:spPr>
            <a:xfrm>
              <a:off x="4034170" y="499208"/>
              <a:ext cx="206735" cy="197783"/>
            </a:xfrm>
            <a:custGeom>
              <a:avLst/>
              <a:gdLst/>
              <a:ahLst/>
              <a:cxnLst/>
              <a:rect l="l" t="t" r="r" b="b"/>
              <a:pathLst>
                <a:path w="6728" h="5683" extrusionOk="0">
                  <a:moveTo>
                    <a:pt x="3751" y="1"/>
                  </a:moveTo>
                  <a:cubicBezTo>
                    <a:pt x="2713" y="1"/>
                    <a:pt x="1633" y="576"/>
                    <a:pt x="965" y="1586"/>
                  </a:cubicBezTo>
                  <a:cubicBezTo>
                    <a:pt x="1" y="3062"/>
                    <a:pt x="727" y="4265"/>
                    <a:pt x="2060" y="5086"/>
                  </a:cubicBezTo>
                  <a:cubicBezTo>
                    <a:pt x="2657" y="5457"/>
                    <a:pt x="3275" y="5682"/>
                    <a:pt x="3862" y="5682"/>
                  </a:cubicBezTo>
                  <a:cubicBezTo>
                    <a:pt x="4577" y="5682"/>
                    <a:pt x="5246" y="5349"/>
                    <a:pt x="5775" y="4538"/>
                  </a:cubicBezTo>
                  <a:cubicBezTo>
                    <a:pt x="6728" y="3050"/>
                    <a:pt x="6430" y="1193"/>
                    <a:pt x="5120" y="383"/>
                  </a:cubicBezTo>
                  <a:cubicBezTo>
                    <a:pt x="4703" y="124"/>
                    <a:pt x="4231" y="1"/>
                    <a:pt x="3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4192;p36">
              <a:extLst>
                <a:ext uri="{FF2B5EF4-FFF2-40B4-BE49-F238E27FC236}">
                  <a16:creationId xmlns:a16="http://schemas.microsoft.com/office/drawing/2014/main" id="{35309C98-3CD7-7D67-945B-20B8DD31FD6E}"/>
                </a:ext>
              </a:extLst>
            </p:cNvPr>
            <p:cNvSpPr/>
            <p:nvPr/>
          </p:nvSpPr>
          <p:spPr>
            <a:xfrm>
              <a:off x="4034170" y="483929"/>
              <a:ext cx="206735" cy="224615"/>
            </a:xfrm>
            <a:custGeom>
              <a:avLst/>
              <a:gdLst/>
              <a:ahLst/>
              <a:cxnLst/>
              <a:rect l="l" t="t" r="r" b="b"/>
              <a:pathLst>
                <a:path w="6728" h="6454" fill="none" extrusionOk="0">
                  <a:moveTo>
                    <a:pt x="5775" y="4977"/>
                  </a:moveTo>
                  <a:cubicBezTo>
                    <a:pt x="4811" y="6454"/>
                    <a:pt x="3382" y="6347"/>
                    <a:pt x="2060" y="5525"/>
                  </a:cubicBezTo>
                  <a:cubicBezTo>
                    <a:pt x="727" y="4704"/>
                    <a:pt x="1" y="3501"/>
                    <a:pt x="965" y="2025"/>
                  </a:cubicBezTo>
                  <a:cubicBezTo>
                    <a:pt x="1941" y="548"/>
                    <a:pt x="3799" y="1"/>
                    <a:pt x="5120" y="822"/>
                  </a:cubicBezTo>
                  <a:cubicBezTo>
                    <a:pt x="6430" y="1632"/>
                    <a:pt x="6728" y="3489"/>
                    <a:pt x="5775" y="4977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4193;p36">
              <a:extLst>
                <a:ext uri="{FF2B5EF4-FFF2-40B4-BE49-F238E27FC236}">
                  <a16:creationId xmlns:a16="http://schemas.microsoft.com/office/drawing/2014/main" id="{72D23207-9956-D31D-851E-112F2669769A}"/>
                </a:ext>
              </a:extLst>
            </p:cNvPr>
            <p:cNvSpPr/>
            <p:nvPr/>
          </p:nvSpPr>
          <p:spPr>
            <a:xfrm>
              <a:off x="4315880" y="557293"/>
              <a:ext cx="16501" cy="34002"/>
            </a:xfrm>
            <a:custGeom>
              <a:avLst/>
              <a:gdLst/>
              <a:ahLst/>
              <a:cxnLst/>
              <a:rect l="l" t="t" r="r" b="b"/>
              <a:pathLst>
                <a:path w="537" h="977" extrusionOk="0">
                  <a:moveTo>
                    <a:pt x="0" y="0"/>
                  </a:moveTo>
                  <a:lnTo>
                    <a:pt x="536" y="976"/>
                  </a:lnTo>
                  <a:cubicBezTo>
                    <a:pt x="262" y="38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EB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4194;p36">
              <a:extLst>
                <a:ext uri="{FF2B5EF4-FFF2-40B4-BE49-F238E27FC236}">
                  <a16:creationId xmlns:a16="http://schemas.microsoft.com/office/drawing/2014/main" id="{7F7EE7FB-DE9D-4179-DA09-C5B8BB9306E8}"/>
                </a:ext>
              </a:extLst>
            </p:cNvPr>
            <p:cNvSpPr/>
            <p:nvPr/>
          </p:nvSpPr>
          <p:spPr>
            <a:xfrm>
              <a:off x="4039302" y="176032"/>
              <a:ext cx="478181" cy="416342"/>
            </a:xfrm>
            <a:custGeom>
              <a:avLst/>
              <a:gdLst/>
              <a:ahLst/>
              <a:cxnLst/>
              <a:rect l="l" t="t" r="r" b="b"/>
              <a:pathLst>
                <a:path w="15562" h="11963" extrusionOk="0">
                  <a:moveTo>
                    <a:pt x="6984" y="0"/>
                  </a:moveTo>
                  <a:cubicBezTo>
                    <a:pt x="4868" y="0"/>
                    <a:pt x="2909" y="928"/>
                    <a:pt x="1786" y="2645"/>
                  </a:cubicBezTo>
                  <a:cubicBezTo>
                    <a:pt x="1751" y="2692"/>
                    <a:pt x="1739" y="2716"/>
                    <a:pt x="1715" y="2764"/>
                  </a:cubicBezTo>
                  <a:cubicBezTo>
                    <a:pt x="0" y="5550"/>
                    <a:pt x="1846" y="8276"/>
                    <a:pt x="5144" y="10300"/>
                  </a:cubicBezTo>
                  <a:cubicBezTo>
                    <a:pt x="6840" y="11338"/>
                    <a:pt x="8537" y="11962"/>
                    <a:pt x="10040" y="11962"/>
                  </a:cubicBezTo>
                  <a:cubicBezTo>
                    <a:pt x="11468" y="11962"/>
                    <a:pt x="12722" y="11397"/>
                    <a:pt x="13633" y="10086"/>
                  </a:cubicBezTo>
                  <a:cubicBezTo>
                    <a:pt x="13657" y="10038"/>
                    <a:pt x="13692" y="10014"/>
                    <a:pt x="13704" y="9967"/>
                  </a:cubicBezTo>
                  <a:cubicBezTo>
                    <a:pt x="15562" y="7145"/>
                    <a:pt x="14431" y="3240"/>
                    <a:pt x="11085" y="1192"/>
                  </a:cubicBezTo>
                  <a:cubicBezTo>
                    <a:pt x="9774" y="385"/>
                    <a:pt x="8347" y="0"/>
                    <a:pt x="6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4195;p36">
              <a:extLst>
                <a:ext uri="{FF2B5EF4-FFF2-40B4-BE49-F238E27FC236}">
                  <a16:creationId xmlns:a16="http://schemas.microsoft.com/office/drawing/2014/main" id="{5D628D6A-D8E5-61B4-6FC7-B8A609E1A6D3}"/>
                </a:ext>
              </a:extLst>
            </p:cNvPr>
            <p:cNvSpPr/>
            <p:nvPr/>
          </p:nvSpPr>
          <p:spPr>
            <a:xfrm>
              <a:off x="4286258" y="241530"/>
              <a:ext cx="225017" cy="350740"/>
            </a:xfrm>
            <a:custGeom>
              <a:avLst/>
              <a:gdLst/>
              <a:ahLst/>
              <a:cxnLst/>
              <a:rect l="l" t="t" r="r" b="b"/>
              <a:pathLst>
                <a:path w="7323" h="10078" extrusionOk="0">
                  <a:moveTo>
                    <a:pt x="4001" y="1"/>
                  </a:moveTo>
                  <a:cubicBezTo>
                    <a:pt x="3048" y="584"/>
                    <a:pt x="2203" y="1370"/>
                    <a:pt x="1560" y="2358"/>
                  </a:cubicBezTo>
                  <a:cubicBezTo>
                    <a:pt x="24" y="4703"/>
                    <a:pt x="0" y="7585"/>
                    <a:pt x="1214" y="10026"/>
                  </a:cubicBezTo>
                  <a:cubicBezTo>
                    <a:pt x="1482" y="10060"/>
                    <a:pt x="1744" y="10077"/>
                    <a:pt x="2000" y="10077"/>
                  </a:cubicBezTo>
                  <a:cubicBezTo>
                    <a:pt x="3444" y="10077"/>
                    <a:pt x="4696" y="9518"/>
                    <a:pt x="5596" y="8204"/>
                  </a:cubicBezTo>
                  <a:cubicBezTo>
                    <a:pt x="5620" y="8156"/>
                    <a:pt x="5655" y="8132"/>
                    <a:pt x="5667" y="8085"/>
                  </a:cubicBezTo>
                  <a:cubicBezTo>
                    <a:pt x="7322" y="5561"/>
                    <a:pt x="6596" y="2167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4196;p36">
              <a:extLst>
                <a:ext uri="{FF2B5EF4-FFF2-40B4-BE49-F238E27FC236}">
                  <a16:creationId xmlns:a16="http://schemas.microsoft.com/office/drawing/2014/main" id="{E5FF73E7-3C55-219F-9E4D-FAA6DAB93A6B}"/>
                </a:ext>
              </a:extLst>
            </p:cNvPr>
            <p:cNvSpPr/>
            <p:nvPr/>
          </p:nvSpPr>
          <p:spPr>
            <a:xfrm>
              <a:off x="4063822" y="331042"/>
              <a:ext cx="427327" cy="261819"/>
            </a:xfrm>
            <a:custGeom>
              <a:avLst/>
              <a:gdLst/>
              <a:ahLst/>
              <a:cxnLst/>
              <a:rect l="l" t="t" r="r" b="b"/>
              <a:pathLst>
                <a:path w="13907" h="7523" extrusionOk="0">
                  <a:moveTo>
                    <a:pt x="286" y="0"/>
                  </a:moveTo>
                  <a:cubicBezTo>
                    <a:pt x="0" y="2179"/>
                    <a:pt x="1715" y="4239"/>
                    <a:pt x="4346" y="5858"/>
                  </a:cubicBezTo>
                  <a:cubicBezTo>
                    <a:pt x="6045" y="6895"/>
                    <a:pt x="7747" y="7522"/>
                    <a:pt x="9253" y="7522"/>
                  </a:cubicBezTo>
                  <a:cubicBezTo>
                    <a:pt x="10723" y="7522"/>
                    <a:pt x="12007" y="6924"/>
                    <a:pt x="12918" y="5525"/>
                  </a:cubicBezTo>
                  <a:cubicBezTo>
                    <a:pt x="13633" y="4429"/>
                    <a:pt x="13907" y="3167"/>
                    <a:pt x="13776" y="1929"/>
                  </a:cubicBezTo>
                  <a:lnTo>
                    <a:pt x="13776" y="1929"/>
                  </a:lnTo>
                  <a:cubicBezTo>
                    <a:pt x="13692" y="2822"/>
                    <a:pt x="13418" y="3679"/>
                    <a:pt x="12906" y="4477"/>
                  </a:cubicBezTo>
                  <a:cubicBezTo>
                    <a:pt x="11995" y="5871"/>
                    <a:pt x="10714" y="6469"/>
                    <a:pt x="9246" y="6469"/>
                  </a:cubicBezTo>
                  <a:cubicBezTo>
                    <a:pt x="7741" y="6469"/>
                    <a:pt x="6039" y="5841"/>
                    <a:pt x="4334" y="4798"/>
                  </a:cubicBezTo>
                  <a:cubicBezTo>
                    <a:pt x="2131" y="3441"/>
                    <a:pt x="572" y="1798"/>
                    <a:pt x="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4197;p36">
              <a:extLst>
                <a:ext uri="{FF2B5EF4-FFF2-40B4-BE49-F238E27FC236}">
                  <a16:creationId xmlns:a16="http://schemas.microsoft.com/office/drawing/2014/main" id="{1A5A1250-5D53-6D82-85D6-FE1E2DB33FE7}"/>
                </a:ext>
              </a:extLst>
            </p:cNvPr>
            <p:cNvSpPr/>
            <p:nvPr/>
          </p:nvSpPr>
          <p:spPr>
            <a:xfrm>
              <a:off x="4105151" y="295613"/>
              <a:ext cx="89294" cy="85893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1442" y="1"/>
                  </a:moveTo>
                  <a:cubicBezTo>
                    <a:pt x="1019" y="1"/>
                    <a:pt x="606" y="204"/>
                    <a:pt x="370" y="578"/>
                  </a:cubicBezTo>
                  <a:cubicBezTo>
                    <a:pt x="0" y="1149"/>
                    <a:pt x="179" y="1923"/>
                    <a:pt x="774" y="2280"/>
                  </a:cubicBezTo>
                  <a:cubicBezTo>
                    <a:pt x="985" y="2407"/>
                    <a:pt x="1219" y="2467"/>
                    <a:pt x="1451" y="2467"/>
                  </a:cubicBezTo>
                  <a:cubicBezTo>
                    <a:pt x="1873" y="2467"/>
                    <a:pt x="2286" y="2264"/>
                    <a:pt x="2525" y="1887"/>
                  </a:cubicBezTo>
                  <a:cubicBezTo>
                    <a:pt x="2906" y="1304"/>
                    <a:pt x="2739" y="554"/>
                    <a:pt x="2132" y="197"/>
                  </a:cubicBezTo>
                  <a:cubicBezTo>
                    <a:pt x="1918" y="64"/>
                    <a:pt x="1678" y="1"/>
                    <a:pt x="1442" y="1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4198;p36">
              <a:extLst>
                <a:ext uri="{FF2B5EF4-FFF2-40B4-BE49-F238E27FC236}">
                  <a16:creationId xmlns:a16="http://schemas.microsoft.com/office/drawing/2014/main" id="{4A426C84-1C17-F037-28D4-B3BE0773C618}"/>
                </a:ext>
              </a:extLst>
            </p:cNvPr>
            <p:cNvSpPr/>
            <p:nvPr/>
          </p:nvSpPr>
          <p:spPr>
            <a:xfrm>
              <a:off x="4237217" y="387387"/>
              <a:ext cx="89294" cy="85684"/>
            </a:xfrm>
            <a:custGeom>
              <a:avLst/>
              <a:gdLst/>
              <a:ahLst/>
              <a:cxnLst/>
              <a:rect l="l" t="t" r="r" b="b"/>
              <a:pathLst>
                <a:path w="2906" h="2462" extrusionOk="0">
                  <a:moveTo>
                    <a:pt x="1441" y="0"/>
                  </a:moveTo>
                  <a:cubicBezTo>
                    <a:pt x="1019" y="0"/>
                    <a:pt x="606" y="198"/>
                    <a:pt x="370" y="572"/>
                  </a:cubicBezTo>
                  <a:cubicBezTo>
                    <a:pt x="1" y="1144"/>
                    <a:pt x="179" y="1917"/>
                    <a:pt x="774" y="2275"/>
                  </a:cubicBezTo>
                  <a:cubicBezTo>
                    <a:pt x="985" y="2401"/>
                    <a:pt x="1219" y="2462"/>
                    <a:pt x="1451" y="2462"/>
                  </a:cubicBezTo>
                  <a:cubicBezTo>
                    <a:pt x="1874" y="2462"/>
                    <a:pt x="2286" y="2259"/>
                    <a:pt x="2525" y="1882"/>
                  </a:cubicBezTo>
                  <a:cubicBezTo>
                    <a:pt x="2906" y="1322"/>
                    <a:pt x="2727" y="548"/>
                    <a:pt x="2132" y="191"/>
                  </a:cubicBezTo>
                  <a:cubicBezTo>
                    <a:pt x="1918" y="63"/>
                    <a:pt x="1678" y="0"/>
                    <a:pt x="1441" y="0"/>
                  </a:cubicBez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4199;p36">
              <a:extLst>
                <a:ext uri="{FF2B5EF4-FFF2-40B4-BE49-F238E27FC236}">
                  <a16:creationId xmlns:a16="http://schemas.microsoft.com/office/drawing/2014/main" id="{98327206-B0A9-5A5B-F611-EF8F276B419C}"/>
                </a:ext>
              </a:extLst>
            </p:cNvPr>
            <p:cNvSpPr/>
            <p:nvPr/>
          </p:nvSpPr>
          <p:spPr>
            <a:xfrm>
              <a:off x="4233254" y="325613"/>
              <a:ext cx="22646" cy="19872"/>
            </a:xfrm>
            <a:custGeom>
              <a:avLst/>
              <a:gdLst/>
              <a:ahLst/>
              <a:cxnLst/>
              <a:rect l="l" t="t" r="r" b="b"/>
              <a:pathLst>
                <a:path w="737" h="571" extrusionOk="0">
                  <a:moveTo>
                    <a:pt x="156" y="0"/>
                  </a:moveTo>
                  <a:cubicBezTo>
                    <a:pt x="70" y="0"/>
                    <a:pt x="0" y="67"/>
                    <a:pt x="22" y="144"/>
                  </a:cubicBezTo>
                  <a:lnTo>
                    <a:pt x="82" y="406"/>
                  </a:lnTo>
                  <a:cubicBezTo>
                    <a:pt x="111" y="504"/>
                    <a:pt x="198" y="570"/>
                    <a:pt x="294" y="570"/>
                  </a:cubicBezTo>
                  <a:cubicBezTo>
                    <a:pt x="314" y="570"/>
                    <a:pt x="335" y="567"/>
                    <a:pt x="356" y="561"/>
                  </a:cubicBezTo>
                  <a:lnTo>
                    <a:pt x="606" y="525"/>
                  </a:lnTo>
                  <a:cubicBezTo>
                    <a:pt x="689" y="502"/>
                    <a:pt x="737" y="382"/>
                    <a:pt x="677" y="311"/>
                  </a:cubicBezTo>
                  <a:cubicBezTo>
                    <a:pt x="546" y="156"/>
                    <a:pt x="380" y="49"/>
                    <a:pt x="177" y="1"/>
                  </a:cubicBezTo>
                  <a:cubicBezTo>
                    <a:pt x="170" y="1"/>
                    <a:pt x="163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4200;p36">
              <a:extLst>
                <a:ext uri="{FF2B5EF4-FFF2-40B4-BE49-F238E27FC236}">
                  <a16:creationId xmlns:a16="http://schemas.microsoft.com/office/drawing/2014/main" id="{1D4BF272-2CF8-AD0A-28BE-C103A627D176}"/>
                </a:ext>
              </a:extLst>
            </p:cNvPr>
            <p:cNvSpPr/>
            <p:nvPr/>
          </p:nvSpPr>
          <p:spPr>
            <a:xfrm>
              <a:off x="4234667" y="333931"/>
              <a:ext cx="9894" cy="17018"/>
            </a:xfrm>
            <a:custGeom>
              <a:avLst/>
              <a:gdLst/>
              <a:ahLst/>
              <a:cxnLst/>
              <a:rect l="l" t="t" r="r" b="b"/>
              <a:pathLst>
                <a:path w="322" h="489" fill="none" extrusionOk="0">
                  <a:moveTo>
                    <a:pt x="322" y="1"/>
                  </a:moveTo>
                  <a:lnTo>
                    <a:pt x="0" y="489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4201;p36">
              <a:extLst>
                <a:ext uri="{FF2B5EF4-FFF2-40B4-BE49-F238E27FC236}">
                  <a16:creationId xmlns:a16="http://schemas.microsoft.com/office/drawing/2014/main" id="{D9F6C20B-0E0C-F6DF-0648-3EEF1E91676B}"/>
                </a:ext>
              </a:extLst>
            </p:cNvPr>
            <p:cNvSpPr/>
            <p:nvPr/>
          </p:nvSpPr>
          <p:spPr>
            <a:xfrm>
              <a:off x="4175394" y="295091"/>
              <a:ext cx="27470" cy="26345"/>
            </a:xfrm>
            <a:custGeom>
              <a:avLst/>
              <a:gdLst/>
              <a:ahLst/>
              <a:cxnLst/>
              <a:rect l="l" t="t" r="r" b="b"/>
              <a:pathLst>
                <a:path w="894" h="757" extrusionOk="0">
                  <a:moveTo>
                    <a:pt x="450" y="0"/>
                  </a:moveTo>
                  <a:cubicBezTo>
                    <a:pt x="322" y="0"/>
                    <a:pt x="196" y="61"/>
                    <a:pt x="119" y="176"/>
                  </a:cubicBezTo>
                  <a:cubicBezTo>
                    <a:pt x="0" y="355"/>
                    <a:pt x="60" y="593"/>
                    <a:pt x="239" y="700"/>
                  </a:cubicBezTo>
                  <a:cubicBezTo>
                    <a:pt x="302" y="738"/>
                    <a:pt x="373" y="757"/>
                    <a:pt x="444" y="757"/>
                  </a:cubicBezTo>
                  <a:cubicBezTo>
                    <a:pt x="572" y="757"/>
                    <a:pt x="698" y="696"/>
                    <a:pt x="774" y="581"/>
                  </a:cubicBezTo>
                  <a:cubicBezTo>
                    <a:pt x="893" y="402"/>
                    <a:pt x="834" y="164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4202;p36">
              <a:extLst>
                <a:ext uri="{FF2B5EF4-FFF2-40B4-BE49-F238E27FC236}">
                  <a16:creationId xmlns:a16="http://schemas.microsoft.com/office/drawing/2014/main" id="{340D7473-0703-81E7-2108-F63991EE611C}"/>
                </a:ext>
              </a:extLst>
            </p:cNvPr>
            <p:cNvSpPr/>
            <p:nvPr/>
          </p:nvSpPr>
          <p:spPr>
            <a:xfrm>
              <a:off x="4275996" y="365114"/>
              <a:ext cx="27470" cy="26171"/>
            </a:xfrm>
            <a:custGeom>
              <a:avLst/>
              <a:gdLst/>
              <a:ahLst/>
              <a:cxnLst/>
              <a:rect l="l" t="t" r="r" b="b"/>
              <a:pathLst>
                <a:path w="894" h="752" extrusionOk="0">
                  <a:moveTo>
                    <a:pt x="450" y="0"/>
                  </a:moveTo>
                  <a:cubicBezTo>
                    <a:pt x="322" y="0"/>
                    <a:pt x="196" y="61"/>
                    <a:pt x="120" y="176"/>
                  </a:cubicBezTo>
                  <a:cubicBezTo>
                    <a:pt x="1" y="355"/>
                    <a:pt x="60" y="593"/>
                    <a:pt x="239" y="700"/>
                  </a:cubicBezTo>
                  <a:cubicBezTo>
                    <a:pt x="303" y="734"/>
                    <a:pt x="374" y="751"/>
                    <a:pt x="445" y="751"/>
                  </a:cubicBezTo>
                  <a:cubicBezTo>
                    <a:pt x="573" y="751"/>
                    <a:pt x="698" y="696"/>
                    <a:pt x="775" y="581"/>
                  </a:cubicBezTo>
                  <a:cubicBezTo>
                    <a:pt x="894" y="402"/>
                    <a:pt x="834" y="176"/>
                    <a:pt x="655" y="57"/>
                  </a:cubicBezTo>
                  <a:cubicBezTo>
                    <a:pt x="592" y="19"/>
                    <a:pt x="521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4203;p36">
              <a:extLst>
                <a:ext uri="{FF2B5EF4-FFF2-40B4-BE49-F238E27FC236}">
                  <a16:creationId xmlns:a16="http://schemas.microsoft.com/office/drawing/2014/main" id="{DB0045BF-72C9-E11E-4403-E746E5997240}"/>
                </a:ext>
              </a:extLst>
            </p:cNvPr>
            <p:cNvSpPr/>
            <p:nvPr/>
          </p:nvSpPr>
          <p:spPr>
            <a:xfrm>
              <a:off x="4224404" y="333931"/>
              <a:ext cx="29683" cy="23248"/>
            </a:xfrm>
            <a:custGeom>
              <a:avLst/>
              <a:gdLst/>
              <a:ahLst/>
              <a:cxnLst/>
              <a:rect l="l" t="t" r="r" b="b"/>
              <a:pathLst>
                <a:path w="966" h="668" fill="none" extrusionOk="0">
                  <a:moveTo>
                    <a:pt x="965" y="584"/>
                  </a:moveTo>
                  <a:cubicBezTo>
                    <a:pt x="763" y="667"/>
                    <a:pt x="525" y="667"/>
                    <a:pt x="310" y="536"/>
                  </a:cubicBezTo>
                  <a:cubicBezTo>
                    <a:pt x="120" y="417"/>
                    <a:pt x="1" y="203"/>
                    <a:pt x="1" y="1"/>
                  </a:cubicBez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4204;p36">
              <a:extLst>
                <a:ext uri="{FF2B5EF4-FFF2-40B4-BE49-F238E27FC236}">
                  <a16:creationId xmlns:a16="http://schemas.microsoft.com/office/drawing/2014/main" id="{F3A051DC-ED00-F9EC-7A67-89ACCC458C58}"/>
                </a:ext>
              </a:extLst>
            </p:cNvPr>
            <p:cNvSpPr/>
            <p:nvPr/>
          </p:nvSpPr>
          <p:spPr>
            <a:xfrm>
              <a:off x="4099282" y="303687"/>
              <a:ext cx="40652" cy="28608"/>
            </a:xfrm>
            <a:custGeom>
              <a:avLst/>
              <a:gdLst/>
              <a:ahLst/>
              <a:cxnLst/>
              <a:rect l="l" t="t" r="r" b="b"/>
              <a:pathLst>
                <a:path w="1323" h="822" fill="none" extrusionOk="0">
                  <a:moveTo>
                    <a:pt x="1323" y="822"/>
                  </a:moveTo>
                  <a:lnTo>
                    <a:pt x="1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4205;p36">
              <a:extLst>
                <a:ext uri="{FF2B5EF4-FFF2-40B4-BE49-F238E27FC236}">
                  <a16:creationId xmlns:a16="http://schemas.microsoft.com/office/drawing/2014/main" id="{9D3D957B-300D-7DCA-0F92-0905DE96B1E2}"/>
                </a:ext>
              </a:extLst>
            </p:cNvPr>
            <p:cNvSpPr/>
            <p:nvPr/>
          </p:nvSpPr>
          <p:spPr>
            <a:xfrm>
              <a:off x="4110282" y="285868"/>
              <a:ext cx="34784" cy="36508"/>
            </a:xfrm>
            <a:custGeom>
              <a:avLst/>
              <a:gdLst/>
              <a:ahLst/>
              <a:cxnLst/>
              <a:rect l="l" t="t" r="r" b="b"/>
              <a:pathLst>
                <a:path w="1132" h="1049" fill="none" extrusionOk="0">
                  <a:moveTo>
                    <a:pt x="1131" y="1048"/>
                  </a:moveTo>
                  <a:lnTo>
                    <a:pt x="0" y="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4206;p36">
              <a:extLst>
                <a:ext uri="{FF2B5EF4-FFF2-40B4-BE49-F238E27FC236}">
                  <a16:creationId xmlns:a16="http://schemas.microsoft.com/office/drawing/2014/main" id="{5E53ADD8-0A98-6789-C09D-AF8C22B9B5E3}"/>
                </a:ext>
              </a:extLst>
            </p:cNvPr>
            <p:cNvSpPr/>
            <p:nvPr/>
          </p:nvSpPr>
          <p:spPr>
            <a:xfrm>
              <a:off x="4087574" y="323177"/>
              <a:ext cx="45047" cy="18237"/>
            </a:xfrm>
            <a:custGeom>
              <a:avLst/>
              <a:gdLst/>
              <a:ahLst/>
              <a:cxnLst/>
              <a:rect l="l" t="t" r="r" b="b"/>
              <a:pathLst>
                <a:path w="1466" h="524" fill="none" extrusionOk="0">
                  <a:moveTo>
                    <a:pt x="1" y="0"/>
                  </a:moveTo>
                  <a:lnTo>
                    <a:pt x="1465" y="524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4207;p36">
              <a:extLst>
                <a:ext uri="{FF2B5EF4-FFF2-40B4-BE49-F238E27FC236}">
                  <a16:creationId xmlns:a16="http://schemas.microsoft.com/office/drawing/2014/main" id="{0AC3040D-C6A4-279D-8B7E-0ECA29BD3961}"/>
                </a:ext>
              </a:extLst>
            </p:cNvPr>
            <p:cNvSpPr/>
            <p:nvPr/>
          </p:nvSpPr>
          <p:spPr>
            <a:xfrm>
              <a:off x="4290622" y="437120"/>
              <a:ext cx="40284" cy="28190"/>
            </a:xfrm>
            <a:custGeom>
              <a:avLst/>
              <a:gdLst/>
              <a:ahLst/>
              <a:cxnLst/>
              <a:rect l="l" t="t" r="r" b="b"/>
              <a:pathLst>
                <a:path w="1311" h="810" fill="none" extrusionOk="0">
                  <a:moveTo>
                    <a:pt x="1" y="0"/>
                  </a:moveTo>
                  <a:lnTo>
                    <a:pt x="1311" y="810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4208;p36">
              <a:extLst>
                <a:ext uri="{FF2B5EF4-FFF2-40B4-BE49-F238E27FC236}">
                  <a16:creationId xmlns:a16="http://schemas.microsoft.com/office/drawing/2014/main" id="{A25B8794-4270-AC8E-488B-45464BB270C7}"/>
                </a:ext>
              </a:extLst>
            </p:cNvPr>
            <p:cNvSpPr/>
            <p:nvPr/>
          </p:nvSpPr>
          <p:spPr>
            <a:xfrm>
              <a:off x="4296122" y="427584"/>
              <a:ext cx="45385" cy="19107"/>
            </a:xfrm>
            <a:custGeom>
              <a:avLst/>
              <a:gdLst/>
              <a:ahLst/>
              <a:cxnLst/>
              <a:rect l="l" t="t" r="r" b="b"/>
              <a:pathLst>
                <a:path w="1477" h="549" fill="none" extrusionOk="0">
                  <a:moveTo>
                    <a:pt x="0" y="0"/>
                  </a:moveTo>
                  <a:lnTo>
                    <a:pt x="1477" y="548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4209;p36">
              <a:extLst>
                <a:ext uri="{FF2B5EF4-FFF2-40B4-BE49-F238E27FC236}">
                  <a16:creationId xmlns:a16="http://schemas.microsoft.com/office/drawing/2014/main" id="{EF263037-51DD-6D00-087C-91C42CB951B4}"/>
                </a:ext>
              </a:extLst>
            </p:cNvPr>
            <p:cNvSpPr/>
            <p:nvPr/>
          </p:nvSpPr>
          <p:spPr>
            <a:xfrm>
              <a:off x="4285521" y="448292"/>
              <a:ext cx="35152" cy="36090"/>
            </a:xfrm>
            <a:custGeom>
              <a:avLst/>
              <a:gdLst/>
              <a:ahLst/>
              <a:cxnLst/>
              <a:rect l="l" t="t" r="r" b="b"/>
              <a:pathLst>
                <a:path w="1144" h="1037" fill="none" extrusionOk="0">
                  <a:moveTo>
                    <a:pt x="1143" y="1037"/>
                  </a:moveTo>
                  <a:lnTo>
                    <a:pt x="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4210;p36">
              <a:extLst>
                <a:ext uri="{FF2B5EF4-FFF2-40B4-BE49-F238E27FC236}">
                  <a16:creationId xmlns:a16="http://schemas.microsoft.com/office/drawing/2014/main" id="{E7529B2E-C09C-1CE2-8C15-C7E3BA71A893}"/>
                </a:ext>
              </a:extLst>
            </p:cNvPr>
            <p:cNvSpPr/>
            <p:nvPr/>
          </p:nvSpPr>
          <p:spPr>
            <a:xfrm>
              <a:off x="4037458" y="145823"/>
              <a:ext cx="480025" cy="475715"/>
            </a:xfrm>
            <a:custGeom>
              <a:avLst/>
              <a:gdLst/>
              <a:ahLst/>
              <a:cxnLst/>
              <a:rect l="l" t="t" r="r" b="b"/>
              <a:pathLst>
                <a:path w="15622" h="13669" fill="none" extrusionOk="0">
                  <a:moveTo>
                    <a:pt x="13776" y="10835"/>
                  </a:moveTo>
                  <a:cubicBezTo>
                    <a:pt x="11931" y="13669"/>
                    <a:pt x="8573" y="13216"/>
                    <a:pt x="5204" y="11168"/>
                  </a:cubicBezTo>
                  <a:cubicBezTo>
                    <a:pt x="1858" y="9108"/>
                    <a:pt x="1" y="6346"/>
                    <a:pt x="1834" y="3513"/>
                  </a:cubicBezTo>
                  <a:cubicBezTo>
                    <a:pt x="3680" y="691"/>
                    <a:pt x="7787" y="0"/>
                    <a:pt x="11133" y="2060"/>
                  </a:cubicBezTo>
                  <a:cubicBezTo>
                    <a:pt x="14491" y="4108"/>
                    <a:pt x="15622" y="8013"/>
                    <a:pt x="13776" y="10835"/>
                  </a:cubicBezTo>
                  <a:close/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4211;p36">
              <a:extLst>
                <a:ext uri="{FF2B5EF4-FFF2-40B4-BE49-F238E27FC236}">
                  <a16:creationId xmlns:a16="http://schemas.microsoft.com/office/drawing/2014/main" id="{96F9E192-55A5-2664-C1CC-2FFC7325768A}"/>
                </a:ext>
              </a:extLst>
            </p:cNvPr>
            <p:cNvSpPr/>
            <p:nvPr/>
          </p:nvSpPr>
          <p:spPr>
            <a:xfrm>
              <a:off x="3947457" y="667513"/>
              <a:ext cx="234174" cy="121148"/>
            </a:xfrm>
            <a:custGeom>
              <a:avLst/>
              <a:gdLst/>
              <a:ahLst/>
              <a:cxnLst/>
              <a:rect l="l" t="t" r="r" b="b"/>
              <a:pathLst>
                <a:path w="7621" h="3481" extrusionOk="0">
                  <a:moveTo>
                    <a:pt x="4085" y="0"/>
                  </a:moveTo>
                  <a:lnTo>
                    <a:pt x="2835" y="262"/>
                  </a:lnTo>
                  <a:cubicBezTo>
                    <a:pt x="370" y="679"/>
                    <a:pt x="1" y="1738"/>
                    <a:pt x="84" y="2250"/>
                  </a:cubicBezTo>
                  <a:cubicBezTo>
                    <a:pt x="187" y="2799"/>
                    <a:pt x="378" y="3480"/>
                    <a:pt x="2419" y="3480"/>
                  </a:cubicBezTo>
                  <a:cubicBezTo>
                    <a:pt x="2503" y="3480"/>
                    <a:pt x="2590" y="3479"/>
                    <a:pt x="2680" y="3477"/>
                  </a:cubicBezTo>
                  <a:lnTo>
                    <a:pt x="7621" y="3060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4212;p36">
              <a:extLst>
                <a:ext uri="{FF2B5EF4-FFF2-40B4-BE49-F238E27FC236}">
                  <a16:creationId xmlns:a16="http://schemas.microsoft.com/office/drawing/2014/main" id="{D251CBE2-E846-D578-91EE-A5FCACB4FAC7}"/>
                </a:ext>
              </a:extLst>
            </p:cNvPr>
            <p:cNvSpPr/>
            <p:nvPr/>
          </p:nvSpPr>
          <p:spPr>
            <a:xfrm>
              <a:off x="3947457" y="668731"/>
              <a:ext cx="234543" cy="122714"/>
            </a:xfrm>
            <a:custGeom>
              <a:avLst/>
              <a:gdLst/>
              <a:ahLst/>
              <a:cxnLst/>
              <a:rect l="l" t="t" r="r" b="b"/>
              <a:pathLst>
                <a:path w="7633" h="3526" fill="none" extrusionOk="0">
                  <a:moveTo>
                    <a:pt x="7633" y="3037"/>
                  </a:moveTo>
                  <a:lnTo>
                    <a:pt x="2680" y="3466"/>
                  </a:lnTo>
                  <a:cubicBezTo>
                    <a:pt x="394" y="3525"/>
                    <a:pt x="191" y="2811"/>
                    <a:pt x="84" y="2227"/>
                  </a:cubicBezTo>
                  <a:cubicBezTo>
                    <a:pt x="1" y="1715"/>
                    <a:pt x="370" y="656"/>
                    <a:pt x="2835" y="239"/>
                  </a:cubicBezTo>
                  <a:lnTo>
                    <a:pt x="3870" y="1"/>
                  </a:lnTo>
                </a:path>
              </a:pathLst>
            </a:custGeom>
            <a:noFill/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oogle Shape;3896;p33">
            <a:extLst>
              <a:ext uri="{FF2B5EF4-FFF2-40B4-BE49-F238E27FC236}">
                <a16:creationId xmlns:a16="http://schemas.microsoft.com/office/drawing/2014/main" id="{300A5190-BFAD-670F-B8B6-2B38EE92371F}"/>
              </a:ext>
            </a:extLst>
          </p:cNvPr>
          <p:cNvGrpSpPr/>
          <p:nvPr/>
        </p:nvGrpSpPr>
        <p:grpSpPr>
          <a:xfrm rot="844194">
            <a:off x="118250" y="5756157"/>
            <a:ext cx="999911" cy="1096208"/>
            <a:chOff x="2967324" y="1602464"/>
            <a:chExt cx="734314" cy="940089"/>
          </a:xfrm>
        </p:grpSpPr>
        <p:sp>
          <p:nvSpPr>
            <p:cNvPr id="101" name="Google Shape;3897;p33">
              <a:extLst>
                <a:ext uri="{FF2B5EF4-FFF2-40B4-BE49-F238E27FC236}">
                  <a16:creationId xmlns:a16="http://schemas.microsoft.com/office/drawing/2014/main" id="{AE4E72BF-84F6-895B-CF18-D5358D0B6DE2}"/>
                </a:ext>
              </a:extLst>
            </p:cNvPr>
            <p:cNvSpPr/>
            <p:nvPr/>
          </p:nvSpPr>
          <p:spPr>
            <a:xfrm>
              <a:off x="2967324" y="1602464"/>
              <a:ext cx="734314" cy="940089"/>
            </a:xfrm>
            <a:custGeom>
              <a:avLst/>
              <a:gdLst/>
              <a:ahLst/>
              <a:cxnLst/>
              <a:rect l="l" t="t" r="r" b="b"/>
              <a:pathLst>
                <a:path w="47768" h="61144" extrusionOk="0">
                  <a:moveTo>
                    <a:pt x="23217" y="0"/>
                  </a:moveTo>
                  <a:cubicBezTo>
                    <a:pt x="22149" y="0"/>
                    <a:pt x="21082" y="267"/>
                    <a:pt x="20048" y="801"/>
                  </a:cubicBezTo>
                  <a:lnTo>
                    <a:pt x="19981" y="801"/>
                  </a:lnTo>
                  <a:cubicBezTo>
                    <a:pt x="15912" y="2835"/>
                    <a:pt x="15411" y="7839"/>
                    <a:pt x="15711" y="11875"/>
                  </a:cubicBezTo>
                  <a:cubicBezTo>
                    <a:pt x="13410" y="12476"/>
                    <a:pt x="11375" y="13476"/>
                    <a:pt x="9474" y="14877"/>
                  </a:cubicBezTo>
                  <a:cubicBezTo>
                    <a:pt x="6105" y="17479"/>
                    <a:pt x="3636" y="21282"/>
                    <a:pt x="2235" y="26286"/>
                  </a:cubicBezTo>
                  <a:cubicBezTo>
                    <a:pt x="0" y="33858"/>
                    <a:pt x="534" y="42664"/>
                    <a:pt x="3503" y="49536"/>
                  </a:cubicBezTo>
                  <a:cubicBezTo>
                    <a:pt x="3569" y="49736"/>
                    <a:pt x="3636" y="49902"/>
                    <a:pt x="3736" y="50136"/>
                  </a:cubicBezTo>
                  <a:cubicBezTo>
                    <a:pt x="6238" y="55540"/>
                    <a:pt x="10007" y="59142"/>
                    <a:pt x="14711" y="60477"/>
                  </a:cubicBezTo>
                  <a:cubicBezTo>
                    <a:pt x="14744" y="60477"/>
                    <a:pt x="14811" y="60510"/>
                    <a:pt x="14878" y="60510"/>
                  </a:cubicBezTo>
                  <a:cubicBezTo>
                    <a:pt x="14911" y="60510"/>
                    <a:pt x="14944" y="60543"/>
                    <a:pt x="14978" y="60543"/>
                  </a:cubicBezTo>
                  <a:cubicBezTo>
                    <a:pt x="16312" y="60910"/>
                    <a:pt x="17713" y="61144"/>
                    <a:pt x="19114" y="61144"/>
                  </a:cubicBezTo>
                  <a:cubicBezTo>
                    <a:pt x="24251" y="61144"/>
                    <a:pt x="29721" y="58542"/>
                    <a:pt x="34492" y="53839"/>
                  </a:cubicBezTo>
                  <a:cubicBezTo>
                    <a:pt x="38761" y="49569"/>
                    <a:pt x="42130" y="43965"/>
                    <a:pt x="43765" y="38328"/>
                  </a:cubicBezTo>
                  <a:cubicBezTo>
                    <a:pt x="44966" y="34125"/>
                    <a:pt x="45132" y="30188"/>
                    <a:pt x="44265" y="26686"/>
                  </a:cubicBezTo>
                  <a:cubicBezTo>
                    <a:pt x="43832" y="24985"/>
                    <a:pt x="43131" y="23350"/>
                    <a:pt x="42264" y="21849"/>
                  </a:cubicBezTo>
                  <a:cubicBezTo>
                    <a:pt x="45766" y="18580"/>
                    <a:pt x="47768" y="15611"/>
                    <a:pt x="47401" y="12442"/>
                  </a:cubicBezTo>
                  <a:cubicBezTo>
                    <a:pt x="47134" y="10207"/>
                    <a:pt x="45666" y="8339"/>
                    <a:pt x="43465" y="7305"/>
                  </a:cubicBezTo>
                  <a:cubicBezTo>
                    <a:pt x="42564" y="6872"/>
                    <a:pt x="41563" y="6672"/>
                    <a:pt x="40496" y="6672"/>
                  </a:cubicBezTo>
                  <a:cubicBezTo>
                    <a:pt x="40096" y="6672"/>
                    <a:pt x="39595" y="6705"/>
                    <a:pt x="39095" y="6805"/>
                  </a:cubicBezTo>
                  <a:cubicBezTo>
                    <a:pt x="38928" y="6004"/>
                    <a:pt x="38628" y="5304"/>
                    <a:pt x="38228" y="4637"/>
                  </a:cubicBezTo>
                  <a:cubicBezTo>
                    <a:pt x="37060" y="2769"/>
                    <a:pt x="34959" y="1668"/>
                    <a:pt x="32590" y="1668"/>
                  </a:cubicBezTo>
                  <a:lnTo>
                    <a:pt x="32390" y="1668"/>
                  </a:lnTo>
                  <a:cubicBezTo>
                    <a:pt x="30956" y="1701"/>
                    <a:pt x="29655" y="2135"/>
                    <a:pt x="28487" y="2936"/>
                  </a:cubicBezTo>
                  <a:cubicBezTo>
                    <a:pt x="28254" y="2535"/>
                    <a:pt x="27954" y="2202"/>
                    <a:pt x="27653" y="1868"/>
                  </a:cubicBezTo>
                  <a:cubicBezTo>
                    <a:pt x="26452" y="667"/>
                    <a:pt x="24885" y="0"/>
                    <a:pt x="2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oogle Shape;3898;p33">
              <a:extLst>
                <a:ext uri="{FF2B5EF4-FFF2-40B4-BE49-F238E27FC236}">
                  <a16:creationId xmlns:a16="http://schemas.microsoft.com/office/drawing/2014/main" id="{B0511C8D-BE46-CB1D-952E-C3FB65DE1A9F}"/>
                </a:ext>
              </a:extLst>
            </p:cNvPr>
            <p:cNvGrpSpPr/>
            <p:nvPr/>
          </p:nvGrpSpPr>
          <p:grpSpPr>
            <a:xfrm>
              <a:off x="3020095" y="1652161"/>
              <a:ext cx="639973" cy="851898"/>
              <a:chOff x="2725450" y="1267050"/>
              <a:chExt cx="1040775" cy="1385200"/>
            </a:xfrm>
          </p:grpSpPr>
          <p:sp>
            <p:nvSpPr>
              <p:cNvPr id="103" name="Google Shape;3899;p33">
                <a:extLst>
                  <a:ext uri="{FF2B5EF4-FFF2-40B4-BE49-F238E27FC236}">
                    <a16:creationId xmlns:a16="http://schemas.microsoft.com/office/drawing/2014/main" id="{745BC7AC-34FA-03E8-0098-F25D3ACFA177}"/>
                  </a:ext>
                </a:extLst>
              </p:cNvPr>
              <p:cNvSpPr/>
              <p:nvPr/>
            </p:nvSpPr>
            <p:spPr>
              <a:xfrm>
                <a:off x="3091550" y="1300950"/>
                <a:ext cx="211625" cy="3897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15591" extrusionOk="0">
                    <a:moveTo>
                      <a:pt x="5201" y="1"/>
                    </a:moveTo>
                    <a:cubicBezTo>
                      <a:pt x="4848" y="1"/>
                      <a:pt x="4461" y="105"/>
                      <a:pt x="4037" y="313"/>
                    </a:cubicBezTo>
                    <a:cubicBezTo>
                      <a:pt x="0" y="2347"/>
                      <a:pt x="3870" y="15590"/>
                      <a:pt x="3870" y="15590"/>
                    </a:cubicBezTo>
                    <a:lnTo>
                      <a:pt x="8173" y="15223"/>
                    </a:lnTo>
                    <a:cubicBezTo>
                      <a:pt x="8465" y="5120"/>
                      <a:pt x="7683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Google Shape;3900;p33">
                <a:extLst>
                  <a:ext uri="{FF2B5EF4-FFF2-40B4-BE49-F238E27FC236}">
                    <a16:creationId xmlns:a16="http://schemas.microsoft.com/office/drawing/2014/main" id="{CD75367C-CCF7-5684-3381-36DFC1C8A6EB}"/>
                  </a:ext>
                </a:extLst>
              </p:cNvPr>
              <p:cNvSpPr/>
              <p:nvPr/>
            </p:nvSpPr>
            <p:spPr>
              <a:xfrm>
                <a:off x="3285850" y="1342075"/>
                <a:ext cx="260500" cy="381175"/>
              </a:xfrm>
              <a:custGeom>
                <a:avLst/>
                <a:gdLst/>
                <a:ahLst/>
                <a:cxnLst/>
                <a:rect l="l" t="t" r="r" b="b"/>
                <a:pathLst>
                  <a:path w="10420" h="15247" extrusionOk="0">
                    <a:moveTo>
                      <a:pt x="6813" y="0"/>
                    </a:moveTo>
                    <a:cubicBezTo>
                      <a:pt x="6778" y="0"/>
                      <a:pt x="6742" y="1"/>
                      <a:pt x="6705" y="2"/>
                    </a:cubicBezTo>
                    <a:cubicBezTo>
                      <a:pt x="2169" y="69"/>
                      <a:pt x="1" y="13745"/>
                      <a:pt x="1" y="13745"/>
                    </a:cubicBezTo>
                    <a:lnTo>
                      <a:pt x="4037" y="15246"/>
                    </a:lnTo>
                    <a:cubicBezTo>
                      <a:pt x="9289" y="5039"/>
                      <a:pt x="10419" y="0"/>
                      <a:pt x="6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Google Shape;3901;p33">
                <a:extLst>
                  <a:ext uri="{FF2B5EF4-FFF2-40B4-BE49-F238E27FC236}">
                    <a16:creationId xmlns:a16="http://schemas.microsoft.com/office/drawing/2014/main" id="{BBC91561-2954-7133-A89A-6AB49CD79D25}"/>
                  </a:ext>
                </a:extLst>
              </p:cNvPr>
              <p:cNvSpPr/>
              <p:nvPr/>
            </p:nvSpPr>
            <p:spPr>
              <a:xfrm>
                <a:off x="3378425" y="1466625"/>
                <a:ext cx="38780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2733" extrusionOk="0">
                    <a:moveTo>
                      <a:pt x="11039" y="1"/>
                    </a:moveTo>
                    <a:cubicBezTo>
                      <a:pt x="6766" y="1"/>
                      <a:pt x="0" y="9597"/>
                      <a:pt x="0" y="9597"/>
                    </a:cubicBezTo>
                    <a:lnTo>
                      <a:pt x="2969" y="12733"/>
                    </a:lnTo>
                    <a:cubicBezTo>
                      <a:pt x="12242" y="5794"/>
                      <a:pt x="15511" y="1791"/>
                      <a:pt x="12075" y="224"/>
                    </a:cubicBezTo>
                    <a:cubicBezTo>
                      <a:pt x="11752" y="71"/>
                      <a:pt x="11405" y="1"/>
                      <a:pt x="110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Google Shape;3902;p33">
                <a:extLst>
                  <a:ext uri="{FF2B5EF4-FFF2-40B4-BE49-F238E27FC236}">
                    <a16:creationId xmlns:a16="http://schemas.microsoft.com/office/drawing/2014/main" id="{2A7E70A3-B075-F15C-D59C-8633D5725643}"/>
                  </a:ext>
                </a:extLst>
              </p:cNvPr>
              <p:cNvSpPr/>
              <p:nvPr/>
            </p:nvSpPr>
            <p:spPr>
              <a:xfrm>
                <a:off x="3091550" y="1267050"/>
                <a:ext cx="212675" cy="423675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16947" fill="none" extrusionOk="0">
                    <a:moveTo>
                      <a:pt x="3870" y="16946"/>
                    </a:moveTo>
                    <a:cubicBezTo>
                      <a:pt x="3870" y="16946"/>
                      <a:pt x="0" y="3703"/>
                      <a:pt x="4037" y="1669"/>
                    </a:cubicBezTo>
                    <a:cubicBezTo>
                      <a:pt x="7439" y="1"/>
                      <a:pt x="8506" y="5038"/>
                      <a:pt x="8173" y="16579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Google Shape;3903;p33">
                <a:extLst>
                  <a:ext uri="{FF2B5EF4-FFF2-40B4-BE49-F238E27FC236}">
                    <a16:creationId xmlns:a16="http://schemas.microsoft.com/office/drawing/2014/main" id="{2A191411-88FB-FCE5-65D8-BC4874B22679}"/>
                  </a:ext>
                </a:extLst>
              </p:cNvPr>
              <p:cNvSpPr/>
              <p:nvPr/>
            </p:nvSpPr>
            <p:spPr>
              <a:xfrm>
                <a:off x="3285850" y="1339600"/>
                <a:ext cx="261050" cy="383650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5346" fill="none" extrusionOk="0">
                    <a:moveTo>
                      <a:pt x="1" y="13844"/>
                    </a:moveTo>
                    <a:cubicBezTo>
                      <a:pt x="1" y="13844"/>
                      <a:pt x="2169" y="168"/>
                      <a:pt x="6705" y="101"/>
                    </a:cubicBezTo>
                    <a:cubicBezTo>
                      <a:pt x="10441" y="1"/>
                      <a:pt x="9341" y="5038"/>
                      <a:pt x="4037" y="153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Google Shape;3904;p33">
                <a:extLst>
                  <a:ext uri="{FF2B5EF4-FFF2-40B4-BE49-F238E27FC236}">
                    <a16:creationId xmlns:a16="http://schemas.microsoft.com/office/drawing/2014/main" id="{2BBFA1A2-0652-F55A-93C9-84AEB06DA758}"/>
                  </a:ext>
                </a:extLst>
              </p:cNvPr>
              <p:cNvSpPr/>
              <p:nvPr/>
            </p:nvSpPr>
            <p:spPr>
              <a:xfrm>
                <a:off x="3378425" y="1423825"/>
                <a:ext cx="38780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4445" fill="none" extrusionOk="0">
                    <a:moveTo>
                      <a:pt x="0" y="11309"/>
                    </a:moveTo>
                    <a:cubicBezTo>
                      <a:pt x="0" y="11309"/>
                      <a:pt x="7973" y="1"/>
                      <a:pt x="12075" y="1936"/>
                    </a:cubicBezTo>
                    <a:cubicBezTo>
                      <a:pt x="15511" y="3503"/>
                      <a:pt x="12242" y="7506"/>
                      <a:pt x="2969" y="14445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Google Shape;3905;p33">
                <a:extLst>
                  <a:ext uri="{FF2B5EF4-FFF2-40B4-BE49-F238E27FC236}">
                    <a16:creationId xmlns:a16="http://schemas.microsoft.com/office/drawing/2014/main" id="{E5D947F1-80BC-3CDC-E8B2-52B10CEFC50A}"/>
                  </a:ext>
                </a:extLst>
              </p:cNvPr>
              <p:cNvSpPr/>
              <p:nvPr/>
            </p:nvSpPr>
            <p:spPr>
              <a:xfrm>
                <a:off x="2732125" y="1584650"/>
                <a:ext cx="975725" cy="10148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0595" extrusionOk="0">
                    <a:moveTo>
                      <a:pt x="17430" y="1"/>
                    </a:moveTo>
                    <a:cubicBezTo>
                      <a:pt x="11101" y="1"/>
                      <a:pt x="5691" y="3263"/>
                      <a:pt x="3236" y="11681"/>
                    </a:cubicBezTo>
                    <a:cubicBezTo>
                      <a:pt x="0" y="22889"/>
                      <a:pt x="3636" y="37566"/>
                      <a:pt x="12643" y="40201"/>
                    </a:cubicBezTo>
                    <a:cubicBezTo>
                      <a:pt x="13570" y="40468"/>
                      <a:pt x="14520" y="40594"/>
                      <a:pt x="15480" y="40594"/>
                    </a:cubicBezTo>
                    <a:cubicBezTo>
                      <a:pt x="23770" y="40594"/>
                      <a:pt x="32859" y="31162"/>
                      <a:pt x="35759" y="21088"/>
                    </a:cubicBezTo>
                    <a:cubicBezTo>
                      <a:pt x="39028" y="9880"/>
                      <a:pt x="32924" y="3575"/>
                      <a:pt x="23951" y="1007"/>
                    </a:cubicBezTo>
                    <a:cubicBezTo>
                      <a:pt x="21726" y="359"/>
                      <a:pt x="19527" y="1"/>
                      <a:pt x="17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Google Shape;3906;p33">
                <a:extLst>
                  <a:ext uri="{FF2B5EF4-FFF2-40B4-BE49-F238E27FC236}">
                    <a16:creationId xmlns:a16="http://schemas.microsoft.com/office/drawing/2014/main" id="{3D879095-F5EC-AB86-9FC8-C6E963F88D59}"/>
                  </a:ext>
                </a:extLst>
              </p:cNvPr>
              <p:cNvSpPr/>
              <p:nvPr/>
            </p:nvSpPr>
            <p:spPr>
              <a:xfrm>
                <a:off x="2838025" y="1765750"/>
                <a:ext cx="824775" cy="831475"/>
              </a:xfrm>
              <a:custGeom>
                <a:avLst/>
                <a:gdLst/>
                <a:ahLst/>
                <a:cxnLst/>
                <a:rect l="l" t="t" r="r" b="b"/>
                <a:pathLst>
                  <a:path w="32991" h="33259" extrusionOk="0">
                    <a:moveTo>
                      <a:pt x="29622" y="0"/>
                    </a:moveTo>
                    <a:cubicBezTo>
                      <a:pt x="30789" y="2969"/>
                      <a:pt x="30956" y="6538"/>
                      <a:pt x="29655" y="10941"/>
                    </a:cubicBezTo>
                    <a:cubicBezTo>
                      <a:pt x="26728" y="20976"/>
                      <a:pt x="17678" y="30423"/>
                      <a:pt x="9375" y="30423"/>
                    </a:cubicBezTo>
                    <a:cubicBezTo>
                      <a:pt x="8405" y="30423"/>
                      <a:pt x="7445" y="30294"/>
                      <a:pt x="6505" y="30022"/>
                    </a:cubicBezTo>
                    <a:cubicBezTo>
                      <a:pt x="3870" y="29288"/>
                      <a:pt x="1702" y="27453"/>
                      <a:pt x="1" y="24985"/>
                    </a:cubicBezTo>
                    <a:lnTo>
                      <a:pt x="1" y="24985"/>
                    </a:lnTo>
                    <a:cubicBezTo>
                      <a:pt x="1802" y="28854"/>
                      <a:pt x="4504" y="31823"/>
                      <a:pt x="8107" y="32857"/>
                    </a:cubicBezTo>
                    <a:cubicBezTo>
                      <a:pt x="9046" y="33129"/>
                      <a:pt x="10006" y="33259"/>
                      <a:pt x="10976" y="33259"/>
                    </a:cubicBezTo>
                    <a:cubicBezTo>
                      <a:pt x="19279" y="33259"/>
                      <a:pt x="28330" y="23812"/>
                      <a:pt x="31256" y="13777"/>
                    </a:cubicBezTo>
                    <a:cubicBezTo>
                      <a:pt x="32991" y="7906"/>
                      <a:pt x="32124" y="3336"/>
                      <a:pt x="29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Google Shape;3907;p33">
                <a:extLst>
                  <a:ext uri="{FF2B5EF4-FFF2-40B4-BE49-F238E27FC236}">
                    <a16:creationId xmlns:a16="http://schemas.microsoft.com/office/drawing/2014/main" id="{CC4ABEC7-3E79-9A9B-B134-7BDE63E71471}"/>
                  </a:ext>
                </a:extLst>
              </p:cNvPr>
              <p:cNvSpPr/>
              <p:nvPr/>
            </p:nvSpPr>
            <p:spPr>
              <a:xfrm>
                <a:off x="3461800" y="2037000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8" y="592"/>
                    </a:cubicBezTo>
                    <a:cubicBezTo>
                      <a:pt x="1" y="1126"/>
                      <a:pt x="201" y="1893"/>
                      <a:pt x="635" y="1993"/>
                    </a:cubicBezTo>
                    <a:cubicBezTo>
                      <a:pt x="683" y="2008"/>
                      <a:pt x="732" y="2015"/>
                      <a:pt x="783" y="2015"/>
                    </a:cubicBezTo>
                    <a:cubicBezTo>
                      <a:pt x="1189" y="2015"/>
                      <a:pt x="1654" y="1563"/>
                      <a:pt x="1802" y="1059"/>
                    </a:cubicBezTo>
                    <a:cubicBezTo>
                      <a:pt x="1969" y="492"/>
                      <a:pt x="1669" y="158"/>
                      <a:pt x="1202" y="58"/>
                    </a:cubicBezTo>
                    <a:cubicBezTo>
                      <a:pt x="1075" y="22"/>
                      <a:pt x="953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Google Shape;3908;p33">
                <a:extLst>
                  <a:ext uri="{FF2B5EF4-FFF2-40B4-BE49-F238E27FC236}">
                    <a16:creationId xmlns:a16="http://schemas.microsoft.com/office/drawing/2014/main" id="{32987045-4CCF-B422-818C-B28C9AFA2E4E}"/>
                  </a:ext>
                </a:extLst>
              </p:cNvPr>
              <p:cNvSpPr/>
              <p:nvPr/>
            </p:nvSpPr>
            <p:spPr>
              <a:xfrm>
                <a:off x="3361750" y="189522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8" y="1"/>
                    </a:moveTo>
                    <a:cubicBezTo>
                      <a:pt x="534" y="1"/>
                      <a:pt x="288" y="155"/>
                      <a:pt x="167" y="592"/>
                    </a:cubicBezTo>
                    <a:cubicBezTo>
                      <a:pt x="0" y="1126"/>
                      <a:pt x="200" y="1893"/>
                      <a:pt x="634" y="1993"/>
                    </a:cubicBezTo>
                    <a:cubicBezTo>
                      <a:pt x="682" y="2008"/>
                      <a:pt x="732" y="2015"/>
                      <a:pt x="782" y="2015"/>
                    </a:cubicBezTo>
                    <a:cubicBezTo>
                      <a:pt x="1188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74" y="22"/>
                      <a:pt x="952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Google Shape;3909;p33">
                <a:extLst>
                  <a:ext uri="{FF2B5EF4-FFF2-40B4-BE49-F238E27FC236}">
                    <a16:creationId xmlns:a16="http://schemas.microsoft.com/office/drawing/2014/main" id="{A78BE053-4ADE-5CCF-5ED4-92FF17326153}"/>
                  </a:ext>
                </a:extLst>
              </p:cNvPr>
              <p:cNvSpPr/>
              <p:nvPr/>
            </p:nvSpPr>
            <p:spPr>
              <a:xfrm>
                <a:off x="3227475" y="1739775"/>
                <a:ext cx="484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029" extrusionOk="0">
                    <a:moveTo>
                      <a:pt x="882" y="0"/>
                    </a:moveTo>
                    <a:cubicBezTo>
                      <a:pt x="557" y="0"/>
                      <a:pt x="294" y="148"/>
                      <a:pt x="167" y="606"/>
                    </a:cubicBezTo>
                    <a:cubicBezTo>
                      <a:pt x="1" y="1173"/>
                      <a:pt x="167" y="1873"/>
                      <a:pt x="601" y="2007"/>
                    </a:cubicBezTo>
                    <a:cubicBezTo>
                      <a:pt x="653" y="2021"/>
                      <a:pt x="705" y="2028"/>
                      <a:pt x="757" y="2028"/>
                    </a:cubicBezTo>
                    <a:cubicBezTo>
                      <a:pt x="1181" y="2028"/>
                      <a:pt x="1620" y="1573"/>
                      <a:pt x="1768" y="1039"/>
                    </a:cubicBezTo>
                    <a:cubicBezTo>
                      <a:pt x="1935" y="506"/>
                      <a:pt x="1668" y="172"/>
                      <a:pt x="1201" y="39"/>
                    </a:cubicBezTo>
                    <a:cubicBezTo>
                      <a:pt x="1090" y="15"/>
                      <a:pt x="983" y="0"/>
                      <a:pt x="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Google Shape;3910;p33">
                <a:extLst>
                  <a:ext uri="{FF2B5EF4-FFF2-40B4-BE49-F238E27FC236}">
                    <a16:creationId xmlns:a16="http://schemas.microsoft.com/office/drawing/2014/main" id="{4DEACA7A-E6AE-0933-9B9A-E565E29C7F50}"/>
                  </a:ext>
                </a:extLst>
              </p:cNvPr>
              <p:cNvSpPr/>
              <p:nvPr/>
            </p:nvSpPr>
            <p:spPr>
              <a:xfrm>
                <a:off x="3042350" y="1654350"/>
                <a:ext cx="492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35" extrusionOk="0">
                    <a:moveTo>
                      <a:pt x="889" y="0"/>
                    </a:moveTo>
                    <a:cubicBezTo>
                      <a:pt x="565" y="0"/>
                      <a:pt x="292" y="164"/>
                      <a:pt x="167" y="587"/>
                    </a:cubicBezTo>
                    <a:cubicBezTo>
                      <a:pt x="0" y="1187"/>
                      <a:pt x="167" y="1921"/>
                      <a:pt x="634" y="2021"/>
                    </a:cubicBezTo>
                    <a:cubicBezTo>
                      <a:pt x="675" y="2030"/>
                      <a:pt x="715" y="2034"/>
                      <a:pt x="757" y="2034"/>
                    </a:cubicBezTo>
                    <a:cubicBezTo>
                      <a:pt x="1191" y="2034"/>
                      <a:pt x="1649" y="1572"/>
                      <a:pt x="1802" y="1054"/>
                    </a:cubicBezTo>
                    <a:cubicBezTo>
                      <a:pt x="1968" y="520"/>
                      <a:pt x="1668" y="187"/>
                      <a:pt x="1234" y="53"/>
                    </a:cubicBezTo>
                    <a:cubicBezTo>
                      <a:pt x="1116" y="19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Google Shape;3911;p33">
                <a:extLst>
                  <a:ext uri="{FF2B5EF4-FFF2-40B4-BE49-F238E27FC236}">
                    <a16:creationId xmlns:a16="http://schemas.microsoft.com/office/drawing/2014/main" id="{82774AF8-6AEF-9EF8-B847-8B931A8DBC6D}"/>
                  </a:ext>
                </a:extLst>
              </p:cNvPr>
              <p:cNvSpPr/>
              <p:nvPr/>
            </p:nvSpPr>
            <p:spPr>
              <a:xfrm>
                <a:off x="3408450" y="23288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53" y="0"/>
                    </a:moveTo>
                    <a:cubicBezTo>
                      <a:pt x="551" y="0"/>
                      <a:pt x="288" y="155"/>
                      <a:pt x="167" y="592"/>
                    </a:cubicBezTo>
                    <a:cubicBezTo>
                      <a:pt x="0" y="1159"/>
                      <a:pt x="167" y="1926"/>
                      <a:pt x="634" y="1993"/>
                    </a:cubicBezTo>
                    <a:cubicBezTo>
                      <a:pt x="686" y="2008"/>
                      <a:pt x="738" y="2015"/>
                      <a:pt x="791" y="2015"/>
                    </a:cubicBezTo>
                    <a:cubicBezTo>
                      <a:pt x="1215" y="2015"/>
                      <a:pt x="1653" y="1563"/>
                      <a:pt x="1801" y="1059"/>
                    </a:cubicBezTo>
                    <a:cubicBezTo>
                      <a:pt x="1968" y="492"/>
                      <a:pt x="1668" y="158"/>
                      <a:pt x="1201" y="58"/>
                    </a:cubicBezTo>
                    <a:cubicBezTo>
                      <a:pt x="1083" y="22"/>
                      <a:pt x="965" y="0"/>
                      <a:pt x="8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Google Shape;3912;p33">
                <a:extLst>
                  <a:ext uri="{FF2B5EF4-FFF2-40B4-BE49-F238E27FC236}">
                    <a16:creationId xmlns:a16="http://schemas.microsoft.com/office/drawing/2014/main" id="{7D6DA1AF-2A08-8A50-4DD5-44450BAF8282}"/>
                  </a:ext>
                </a:extLst>
              </p:cNvPr>
              <p:cNvSpPr/>
              <p:nvPr/>
            </p:nvSpPr>
            <p:spPr>
              <a:xfrm>
                <a:off x="3527700" y="18636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1" y="163"/>
                      <a:pt x="167" y="587"/>
                    </a:cubicBezTo>
                    <a:cubicBezTo>
                      <a:pt x="0" y="1154"/>
                      <a:pt x="167" y="1887"/>
                      <a:pt x="601" y="2021"/>
                    </a:cubicBezTo>
                    <a:cubicBezTo>
                      <a:pt x="652" y="2036"/>
                      <a:pt x="704" y="2043"/>
                      <a:pt x="757" y="2043"/>
                    </a:cubicBezTo>
                    <a:cubicBezTo>
                      <a:pt x="1181" y="2043"/>
                      <a:pt x="1620" y="1588"/>
                      <a:pt x="1768" y="1054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8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Google Shape;3913;p33">
                <a:extLst>
                  <a:ext uri="{FF2B5EF4-FFF2-40B4-BE49-F238E27FC236}">
                    <a16:creationId xmlns:a16="http://schemas.microsoft.com/office/drawing/2014/main" id="{F0DDB50D-AA1A-CF72-2D47-848C0695E452}"/>
                  </a:ext>
                </a:extLst>
              </p:cNvPr>
              <p:cNvSpPr/>
              <p:nvPr/>
            </p:nvSpPr>
            <p:spPr>
              <a:xfrm>
                <a:off x="2902250" y="1767775"/>
                <a:ext cx="483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43" extrusionOk="0">
                    <a:moveTo>
                      <a:pt x="861" y="0"/>
                    </a:moveTo>
                    <a:cubicBezTo>
                      <a:pt x="546" y="0"/>
                      <a:pt x="292" y="163"/>
                      <a:pt x="167" y="586"/>
                    </a:cubicBezTo>
                    <a:cubicBezTo>
                      <a:pt x="0" y="1187"/>
                      <a:pt x="167" y="1921"/>
                      <a:pt x="601" y="2021"/>
                    </a:cubicBezTo>
                    <a:cubicBezTo>
                      <a:pt x="652" y="2036"/>
                      <a:pt x="705" y="2043"/>
                      <a:pt x="757" y="2043"/>
                    </a:cubicBezTo>
                    <a:cubicBezTo>
                      <a:pt x="1181" y="2043"/>
                      <a:pt x="1620" y="1588"/>
                      <a:pt x="1768" y="1053"/>
                    </a:cubicBezTo>
                    <a:cubicBezTo>
                      <a:pt x="1935" y="520"/>
                      <a:pt x="1668" y="186"/>
                      <a:pt x="1201" y="53"/>
                    </a:cubicBezTo>
                    <a:cubicBezTo>
                      <a:pt x="1083" y="19"/>
                      <a:pt x="969" y="0"/>
                      <a:pt x="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Google Shape;3914;p33">
                <a:extLst>
                  <a:ext uri="{FF2B5EF4-FFF2-40B4-BE49-F238E27FC236}">
                    <a16:creationId xmlns:a16="http://schemas.microsoft.com/office/drawing/2014/main" id="{D1F25432-57FE-BB7E-7370-B09DA2FBA321}"/>
                  </a:ext>
                </a:extLst>
              </p:cNvPr>
              <p:cNvSpPr/>
              <p:nvPr/>
            </p:nvSpPr>
            <p:spPr>
              <a:xfrm>
                <a:off x="3069025" y="1817800"/>
                <a:ext cx="47575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043" extrusionOk="0">
                    <a:moveTo>
                      <a:pt x="823" y="1"/>
                    </a:moveTo>
                    <a:cubicBezTo>
                      <a:pt x="498" y="1"/>
                      <a:pt x="225" y="164"/>
                      <a:pt x="101" y="587"/>
                    </a:cubicBezTo>
                    <a:cubicBezTo>
                      <a:pt x="1" y="1187"/>
                      <a:pt x="167" y="1921"/>
                      <a:pt x="568" y="2021"/>
                    </a:cubicBezTo>
                    <a:cubicBezTo>
                      <a:pt x="619" y="2036"/>
                      <a:pt x="672" y="2043"/>
                      <a:pt x="724" y="2043"/>
                    </a:cubicBezTo>
                    <a:cubicBezTo>
                      <a:pt x="1148" y="2043"/>
                      <a:pt x="1587" y="1588"/>
                      <a:pt x="1735" y="1054"/>
                    </a:cubicBezTo>
                    <a:cubicBezTo>
                      <a:pt x="1902" y="520"/>
                      <a:pt x="1602" y="187"/>
                      <a:pt x="1168" y="53"/>
                    </a:cubicBezTo>
                    <a:cubicBezTo>
                      <a:pt x="1050" y="19"/>
                      <a:pt x="933" y="1"/>
                      <a:pt x="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Google Shape;3915;p33">
                <a:extLst>
                  <a:ext uri="{FF2B5EF4-FFF2-40B4-BE49-F238E27FC236}">
                    <a16:creationId xmlns:a16="http://schemas.microsoft.com/office/drawing/2014/main" id="{337C82BC-3A9A-9E44-0289-259ADC20220D}"/>
                  </a:ext>
                </a:extLst>
              </p:cNvPr>
              <p:cNvSpPr/>
              <p:nvPr/>
            </p:nvSpPr>
            <p:spPr>
              <a:xfrm>
                <a:off x="3428450" y="17197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82" y="1"/>
                    </a:moveTo>
                    <a:cubicBezTo>
                      <a:pt x="557" y="1"/>
                      <a:pt x="295" y="148"/>
                      <a:pt x="167" y="606"/>
                    </a:cubicBezTo>
                    <a:cubicBezTo>
                      <a:pt x="1" y="1140"/>
                      <a:pt x="167" y="1907"/>
                      <a:pt x="634" y="2007"/>
                    </a:cubicBezTo>
                    <a:cubicBezTo>
                      <a:pt x="682" y="2022"/>
                      <a:pt x="732" y="2029"/>
                      <a:pt x="783" y="2029"/>
                    </a:cubicBezTo>
                    <a:cubicBezTo>
                      <a:pt x="1189" y="2029"/>
                      <a:pt x="1654" y="1577"/>
                      <a:pt x="1802" y="1073"/>
                    </a:cubicBezTo>
                    <a:cubicBezTo>
                      <a:pt x="1969" y="506"/>
                      <a:pt x="1668" y="172"/>
                      <a:pt x="1201" y="39"/>
                    </a:cubicBezTo>
                    <a:cubicBezTo>
                      <a:pt x="1090" y="15"/>
                      <a:pt x="983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Google Shape;3916;p33">
                <a:extLst>
                  <a:ext uri="{FF2B5EF4-FFF2-40B4-BE49-F238E27FC236}">
                    <a16:creationId xmlns:a16="http://schemas.microsoft.com/office/drawing/2014/main" id="{20E8C8DC-A84B-84C8-8CED-27A9BF7C9AC2}"/>
                  </a:ext>
                </a:extLst>
              </p:cNvPr>
              <p:cNvSpPr/>
              <p:nvPr/>
            </p:nvSpPr>
            <p:spPr>
              <a:xfrm>
                <a:off x="2833850" y="1932750"/>
                <a:ext cx="492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015" extrusionOk="0">
                    <a:moveTo>
                      <a:pt x="866" y="1"/>
                    </a:moveTo>
                    <a:cubicBezTo>
                      <a:pt x="552" y="1"/>
                      <a:pt x="289" y="155"/>
                      <a:pt x="168" y="592"/>
                    </a:cubicBezTo>
                    <a:cubicBezTo>
                      <a:pt x="1" y="1126"/>
                      <a:pt x="168" y="1893"/>
                      <a:pt x="635" y="1993"/>
                    </a:cubicBezTo>
                    <a:cubicBezTo>
                      <a:pt x="686" y="2008"/>
                      <a:pt x="739" y="2015"/>
                      <a:pt x="792" y="2015"/>
                    </a:cubicBezTo>
                    <a:cubicBezTo>
                      <a:pt x="1215" y="2015"/>
                      <a:pt x="1654" y="1563"/>
                      <a:pt x="1802" y="1059"/>
                    </a:cubicBezTo>
                    <a:cubicBezTo>
                      <a:pt x="1969" y="492"/>
                      <a:pt x="1669" y="159"/>
                      <a:pt x="1235" y="58"/>
                    </a:cubicBezTo>
                    <a:cubicBezTo>
                      <a:pt x="1108" y="22"/>
                      <a:pt x="984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Google Shape;3917;p33">
                <a:extLst>
                  <a:ext uri="{FF2B5EF4-FFF2-40B4-BE49-F238E27FC236}">
                    <a16:creationId xmlns:a16="http://schemas.microsoft.com/office/drawing/2014/main" id="{CCBC1488-48AE-256F-3F33-70186EE1EC7E}"/>
                  </a:ext>
                </a:extLst>
              </p:cNvPr>
              <p:cNvSpPr/>
              <p:nvPr/>
            </p:nvSpPr>
            <p:spPr>
              <a:xfrm>
                <a:off x="3141575" y="2223450"/>
                <a:ext cx="49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29" extrusionOk="0">
                    <a:moveTo>
                      <a:pt x="896" y="1"/>
                    </a:moveTo>
                    <a:cubicBezTo>
                      <a:pt x="577" y="1"/>
                      <a:pt x="295" y="148"/>
                      <a:pt x="168" y="606"/>
                    </a:cubicBezTo>
                    <a:cubicBezTo>
                      <a:pt x="1" y="1173"/>
                      <a:pt x="168" y="1940"/>
                      <a:pt x="635" y="2007"/>
                    </a:cubicBezTo>
                    <a:cubicBezTo>
                      <a:pt x="686" y="2022"/>
                      <a:pt x="738" y="2029"/>
                      <a:pt x="791" y="2029"/>
                    </a:cubicBezTo>
                    <a:cubicBezTo>
                      <a:pt x="1215" y="2029"/>
                      <a:pt x="1654" y="1574"/>
                      <a:pt x="1802" y="1039"/>
                    </a:cubicBezTo>
                    <a:cubicBezTo>
                      <a:pt x="1969" y="506"/>
                      <a:pt x="1669" y="172"/>
                      <a:pt x="1202" y="39"/>
                    </a:cubicBezTo>
                    <a:cubicBezTo>
                      <a:pt x="1098" y="15"/>
                      <a:pt x="995" y="1"/>
                      <a:pt x="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Google Shape;3918;p33">
                <a:extLst>
                  <a:ext uri="{FF2B5EF4-FFF2-40B4-BE49-F238E27FC236}">
                    <a16:creationId xmlns:a16="http://schemas.microsoft.com/office/drawing/2014/main" id="{025D44DE-0AF5-AFE7-4DEE-71F22722A101}"/>
                  </a:ext>
                </a:extLst>
              </p:cNvPr>
              <p:cNvSpPr/>
              <p:nvPr/>
            </p:nvSpPr>
            <p:spPr>
              <a:xfrm>
                <a:off x="2886400" y="2232975"/>
                <a:ext cx="492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15" extrusionOk="0">
                    <a:moveTo>
                      <a:pt x="839" y="0"/>
                    </a:moveTo>
                    <a:cubicBezTo>
                      <a:pt x="534" y="0"/>
                      <a:pt x="289" y="155"/>
                      <a:pt x="167" y="592"/>
                    </a:cubicBezTo>
                    <a:cubicBezTo>
                      <a:pt x="0" y="1159"/>
                      <a:pt x="201" y="1926"/>
                      <a:pt x="634" y="1993"/>
                    </a:cubicBezTo>
                    <a:cubicBezTo>
                      <a:pt x="682" y="2008"/>
                      <a:pt x="732" y="2015"/>
                      <a:pt x="783" y="2015"/>
                    </a:cubicBezTo>
                    <a:cubicBezTo>
                      <a:pt x="1189" y="2015"/>
                      <a:pt x="1653" y="1563"/>
                      <a:pt x="1802" y="1059"/>
                    </a:cubicBezTo>
                    <a:cubicBezTo>
                      <a:pt x="1969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Google Shape;3919;p33">
                <a:extLst>
                  <a:ext uri="{FF2B5EF4-FFF2-40B4-BE49-F238E27FC236}">
                    <a16:creationId xmlns:a16="http://schemas.microsoft.com/office/drawing/2014/main" id="{6D100D14-775A-23F0-A772-90BC674D9C19}"/>
                  </a:ext>
                </a:extLst>
              </p:cNvPr>
              <p:cNvSpPr/>
              <p:nvPr/>
            </p:nvSpPr>
            <p:spPr>
              <a:xfrm>
                <a:off x="3211625" y="2414050"/>
                <a:ext cx="492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044" extrusionOk="0">
                    <a:moveTo>
                      <a:pt x="862" y="1"/>
                    </a:moveTo>
                    <a:cubicBezTo>
                      <a:pt x="547" y="1"/>
                      <a:pt x="292" y="164"/>
                      <a:pt x="168" y="587"/>
                    </a:cubicBezTo>
                    <a:cubicBezTo>
                      <a:pt x="1" y="1188"/>
                      <a:pt x="168" y="1922"/>
                      <a:pt x="635" y="2022"/>
                    </a:cubicBezTo>
                    <a:cubicBezTo>
                      <a:pt x="682" y="2036"/>
                      <a:pt x="732" y="2043"/>
                      <a:pt x="782" y="2043"/>
                    </a:cubicBezTo>
                    <a:cubicBezTo>
                      <a:pt x="1188" y="2043"/>
                      <a:pt x="1654" y="1588"/>
                      <a:pt x="1802" y="1054"/>
                    </a:cubicBezTo>
                    <a:cubicBezTo>
                      <a:pt x="1969" y="521"/>
                      <a:pt x="1669" y="187"/>
                      <a:pt x="1202" y="54"/>
                    </a:cubicBezTo>
                    <a:cubicBezTo>
                      <a:pt x="1083" y="20"/>
                      <a:pt x="969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Google Shape;3920;p33">
                <a:extLst>
                  <a:ext uri="{FF2B5EF4-FFF2-40B4-BE49-F238E27FC236}">
                    <a16:creationId xmlns:a16="http://schemas.microsoft.com/office/drawing/2014/main" id="{C6F2FAD7-EC49-E411-25DB-C67DE6F5F09B}"/>
                  </a:ext>
                </a:extLst>
              </p:cNvPr>
              <p:cNvSpPr/>
              <p:nvPr/>
            </p:nvSpPr>
            <p:spPr>
              <a:xfrm>
                <a:off x="3023175" y="2391425"/>
                <a:ext cx="4837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2015" extrusionOk="0">
                    <a:moveTo>
                      <a:pt x="838" y="0"/>
                    </a:moveTo>
                    <a:cubicBezTo>
                      <a:pt x="534" y="0"/>
                      <a:pt x="288" y="154"/>
                      <a:pt x="167" y="592"/>
                    </a:cubicBezTo>
                    <a:cubicBezTo>
                      <a:pt x="0" y="1159"/>
                      <a:pt x="167" y="1926"/>
                      <a:pt x="600" y="1993"/>
                    </a:cubicBezTo>
                    <a:cubicBezTo>
                      <a:pt x="652" y="2007"/>
                      <a:pt x="705" y="2014"/>
                      <a:pt x="757" y="2014"/>
                    </a:cubicBezTo>
                    <a:cubicBezTo>
                      <a:pt x="1181" y="2014"/>
                      <a:pt x="1620" y="1563"/>
                      <a:pt x="1768" y="1059"/>
                    </a:cubicBezTo>
                    <a:cubicBezTo>
                      <a:pt x="1935" y="492"/>
                      <a:pt x="1668" y="158"/>
                      <a:pt x="1201" y="58"/>
                    </a:cubicBezTo>
                    <a:cubicBezTo>
                      <a:pt x="1074" y="22"/>
                      <a:pt x="95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Google Shape;3921;p33">
                <a:extLst>
                  <a:ext uri="{FF2B5EF4-FFF2-40B4-BE49-F238E27FC236}">
                    <a16:creationId xmlns:a16="http://schemas.microsoft.com/office/drawing/2014/main" id="{23F56D1A-9B3F-30C5-69BF-2BC0016B4566}"/>
                  </a:ext>
                </a:extLst>
              </p:cNvPr>
              <p:cNvSpPr/>
              <p:nvPr/>
            </p:nvSpPr>
            <p:spPr>
              <a:xfrm>
                <a:off x="2725450" y="1543075"/>
                <a:ext cx="975725" cy="1109175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44367" fill="none" extrusionOk="0">
                    <a:moveTo>
                      <a:pt x="3270" y="13244"/>
                    </a:moveTo>
                    <a:cubicBezTo>
                      <a:pt x="6505" y="2036"/>
                      <a:pt x="15011" y="1"/>
                      <a:pt x="23984" y="2569"/>
                    </a:cubicBezTo>
                    <a:cubicBezTo>
                      <a:pt x="32957" y="5171"/>
                      <a:pt x="39028" y="11476"/>
                      <a:pt x="35793" y="22684"/>
                    </a:cubicBezTo>
                    <a:cubicBezTo>
                      <a:pt x="32524" y="33892"/>
                      <a:pt x="21616" y="44366"/>
                      <a:pt x="12643" y="41764"/>
                    </a:cubicBezTo>
                    <a:cubicBezTo>
                      <a:pt x="3636" y="39162"/>
                      <a:pt x="1" y="24485"/>
                      <a:pt x="3270" y="13244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Google Shape;3922;p33">
                <a:extLst>
                  <a:ext uri="{FF2B5EF4-FFF2-40B4-BE49-F238E27FC236}">
                    <a16:creationId xmlns:a16="http://schemas.microsoft.com/office/drawing/2014/main" id="{1C5D664A-C446-F686-38D0-C70B53100B8C}"/>
                  </a:ext>
                </a:extLst>
              </p:cNvPr>
              <p:cNvSpPr/>
              <p:nvPr/>
            </p:nvSpPr>
            <p:spPr>
              <a:xfrm>
                <a:off x="2838875" y="2000850"/>
                <a:ext cx="214325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7856" extrusionOk="0">
                    <a:moveTo>
                      <a:pt x="4325" y="0"/>
                    </a:moveTo>
                    <a:cubicBezTo>
                      <a:pt x="2467" y="0"/>
                      <a:pt x="787" y="1287"/>
                      <a:pt x="434" y="3172"/>
                    </a:cubicBezTo>
                    <a:cubicBezTo>
                      <a:pt x="0" y="5273"/>
                      <a:pt x="1401" y="7375"/>
                      <a:pt x="3536" y="7775"/>
                    </a:cubicBezTo>
                    <a:cubicBezTo>
                      <a:pt x="3798" y="7829"/>
                      <a:pt x="4061" y="7855"/>
                      <a:pt x="4320" y="7855"/>
                    </a:cubicBezTo>
                    <a:cubicBezTo>
                      <a:pt x="6136" y="7855"/>
                      <a:pt x="7789" y="6575"/>
                      <a:pt x="8139" y="4706"/>
                    </a:cubicBezTo>
                    <a:cubicBezTo>
                      <a:pt x="8573" y="2572"/>
                      <a:pt x="7205" y="503"/>
                      <a:pt x="5070" y="70"/>
                    </a:cubicBezTo>
                    <a:cubicBezTo>
                      <a:pt x="4820" y="23"/>
                      <a:pt x="4571" y="0"/>
                      <a:pt x="43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Google Shape;3923;p33">
                <a:extLst>
                  <a:ext uri="{FF2B5EF4-FFF2-40B4-BE49-F238E27FC236}">
                    <a16:creationId xmlns:a16="http://schemas.microsoft.com/office/drawing/2014/main" id="{75C638EB-78C0-9A87-D2A3-1912EA85E809}"/>
                  </a:ext>
                </a:extLst>
              </p:cNvPr>
              <p:cNvSpPr/>
              <p:nvPr/>
            </p:nvSpPr>
            <p:spPr>
              <a:xfrm>
                <a:off x="3286675" y="2090650"/>
                <a:ext cx="214350" cy="19640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7856" extrusionOk="0">
                    <a:moveTo>
                      <a:pt x="4244" y="0"/>
                    </a:moveTo>
                    <a:cubicBezTo>
                      <a:pt x="2412" y="0"/>
                      <a:pt x="781" y="1281"/>
                      <a:pt x="401" y="3149"/>
                    </a:cubicBezTo>
                    <a:cubicBezTo>
                      <a:pt x="1" y="5284"/>
                      <a:pt x="1369" y="7352"/>
                      <a:pt x="3503" y="7786"/>
                    </a:cubicBezTo>
                    <a:cubicBezTo>
                      <a:pt x="3753" y="7833"/>
                      <a:pt x="4002" y="7855"/>
                      <a:pt x="4248" y="7855"/>
                    </a:cubicBezTo>
                    <a:cubicBezTo>
                      <a:pt x="6100" y="7855"/>
                      <a:pt x="7757" y="6569"/>
                      <a:pt x="8140" y="4684"/>
                    </a:cubicBezTo>
                    <a:cubicBezTo>
                      <a:pt x="8574" y="2582"/>
                      <a:pt x="7206" y="481"/>
                      <a:pt x="5038" y="80"/>
                    </a:cubicBezTo>
                    <a:cubicBezTo>
                      <a:pt x="4771" y="26"/>
                      <a:pt x="4506" y="0"/>
                      <a:pt x="4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Google Shape;3924;p33">
                <a:extLst>
                  <a:ext uri="{FF2B5EF4-FFF2-40B4-BE49-F238E27FC236}">
                    <a16:creationId xmlns:a16="http://schemas.microsoft.com/office/drawing/2014/main" id="{8016662B-EDBA-B3CE-7B21-61C60D25051F}"/>
                  </a:ext>
                </a:extLst>
              </p:cNvPr>
              <p:cNvSpPr/>
              <p:nvPr/>
            </p:nvSpPr>
            <p:spPr>
              <a:xfrm>
                <a:off x="3044000" y="1981000"/>
                <a:ext cx="52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983" extrusionOk="0">
                    <a:moveTo>
                      <a:pt x="1034" y="1"/>
                    </a:moveTo>
                    <a:cubicBezTo>
                      <a:pt x="594" y="1"/>
                      <a:pt x="215" y="314"/>
                      <a:pt x="101" y="797"/>
                    </a:cubicBezTo>
                    <a:cubicBezTo>
                      <a:pt x="1" y="1331"/>
                      <a:pt x="301" y="1831"/>
                      <a:pt x="868" y="1965"/>
                    </a:cubicBezTo>
                    <a:cubicBezTo>
                      <a:pt x="932" y="1976"/>
                      <a:pt x="995" y="1982"/>
                      <a:pt x="1057" y="1982"/>
                    </a:cubicBezTo>
                    <a:cubicBezTo>
                      <a:pt x="1516" y="1982"/>
                      <a:pt x="1918" y="1667"/>
                      <a:pt x="2036" y="1197"/>
                    </a:cubicBezTo>
                    <a:cubicBezTo>
                      <a:pt x="2102" y="664"/>
                      <a:pt x="1769" y="163"/>
                      <a:pt x="1269" y="30"/>
                    </a:cubicBezTo>
                    <a:cubicBezTo>
                      <a:pt x="1189" y="10"/>
                      <a:pt x="1111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Google Shape;3925;p33">
                <a:extLst>
                  <a:ext uri="{FF2B5EF4-FFF2-40B4-BE49-F238E27FC236}">
                    <a16:creationId xmlns:a16="http://schemas.microsoft.com/office/drawing/2014/main" id="{4B43D7E6-3B38-0F5C-A1E1-E2FF8FB22047}"/>
                  </a:ext>
                </a:extLst>
              </p:cNvPr>
              <p:cNvSpPr/>
              <p:nvPr/>
            </p:nvSpPr>
            <p:spPr>
              <a:xfrm>
                <a:off x="3283350" y="2029375"/>
                <a:ext cx="542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61" extrusionOk="0">
                    <a:moveTo>
                      <a:pt x="1053" y="0"/>
                    </a:moveTo>
                    <a:cubicBezTo>
                      <a:pt x="594" y="0"/>
                      <a:pt x="219" y="309"/>
                      <a:pt x="134" y="763"/>
                    </a:cubicBezTo>
                    <a:cubicBezTo>
                      <a:pt x="0" y="1297"/>
                      <a:pt x="334" y="1797"/>
                      <a:pt x="868" y="1931"/>
                    </a:cubicBezTo>
                    <a:cubicBezTo>
                      <a:pt x="952" y="1951"/>
                      <a:pt x="1035" y="1960"/>
                      <a:pt x="1114" y="1960"/>
                    </a:cubicBezTo>
                    <a:cubicBezTo>
                      <a:pt x="1567" y="1960"/>
                      <a:pt x="1922" y="1651"/>
                      <a:pt x="2035" y="1197"/>
                    </a:cubicBezTo>
                    <a:cubicBezTo>
                      <a:pt x="2169" y="630"/>
                      <a:pt x="1835" y="130"/>
                      <a:pt x="1301" y="30"/>
                    </a:cubicBezTo>
                    <a:cubicBezTo>
                      <a:pt x="1217" y="10"/>
                      <a:pt x="1134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Google Shape;3926;p33">
                <a:extLst>
                  <a:ext uri="{FF2B5EF4-FFF2-40B4-BE49-F238E27FC236}">
                    <a16:creationId xmlns:a16="http://schemas.microsoft.com/office/drawing/2014/main" id="{C5852E43-D606-A4A4-029F-DD6CDF32BFC7}"/>
                  </a:ext>
                </a:extLst>
              </p:cNvPr>
              <p:cNvSpPr/>
              <p:nvPr/>
            </p:nvSpPr>
            <p:spPr>
              <a:xfrm>
                <a:off x="3139075" y="2023425"/>
                <a:ext cx="1017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636" fill="none" extrusionOk="0">
                    <a:moveTo>
                      <a:pt x="4070" y="768"/>
                    </a:moveTo>
                    <a:cubicBezTo>
                      <a:pt x="3470" y="1335"/>
                      <a:pt x="2636" y="1635"/>
                      <a:pt x="1802" y="1468"/>
                    </a:cubicBezTo>
                    <a:cubicBezTo>
                      <a:pt x="968" y="1302"/>
                      <a:pt x="301" y="70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44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13900" y="1181300"/>
            <a:ext cx="8164200" cy="4180751"/>
          </a:xfrm>
          <a:custGeom>
            <a:avLst/>
            <a:gdLst/>
            <a:ahLst/>
            <a:cxnLst/>
            <a:rect l="l" t="t" r="r" b="b"/>
            <a:pathLst>
              <a:path w="12246300" h="6271126">
                <a:moveTo>
                  <a:pt x="0" y="0"/>
                </a:moveTo>
                <a:lnTo>
                  <a:pt x="12246300" y="0"/>
                </a:lnTo>
                <a:lnTo>
                  <a:pt x="12246300" y="6271127"/>
                </a:lnTo>
                <a:lnTo>
                  <a:pt x="0" y="6271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762179" y="-2656145"/>
            <a:ext cx="7200835" cy="3837445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771013" y="-2656145"/>
            <a:ext cx="7200835" cy="3837445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011946" y="5094248"/>
            <a:ext cx="3664345" cy="1980273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9539602" y="5094248"/>
            <a:ext cx="3664345" cy="1980273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8685263" y="3693503"/>
            <a:ext cx="784745" cy="601217"/>
          </a:xfrm>
          <a:custGeom>
            <a:avLst/>
            <a:gdLst/>
            <a:ahLst/>
            <a:cxnLst/>
            <a:rect l="l" t="t" r="r" b="b"/>
            <a:pathLst>
              <a:path w="1177117" h="901826">
                <a:moveTo>
                  <a:pt x="1177116" y="0"/>
                </a:moveTo>
                <a:lnTo>
                  <a:pt x="0" y="0"/>
                </a:lnTo>
                <a:lnTo>
                  <a:pt x="0" y="901826"/>
                </a:lnTo>
                <a:lnTo>
                  <a:pt x="1177116" y="901826"/>
                </a:lnTo>
                <a:lnTo>
                  <a:pt x="117711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40127">
            <a:off x="3327282" y="2069534"/>
            <a:ext cx="799589" cy="781726"/>
          </a:xfrm>
          <a:custGeom>
            <a:avLst/>
            <a:gdLst/>
            <a:ahLst/>
            <a:cxnLst/>
            <a:rect l="l" t="t" r="r" b="b"/>
            <a:pathLst>
              <a:path w="1199384" h="1172589">
                <a:moveTo>
                  <a:pt x="0" y="0"/>
                </a:moveTo>
                <a:lnTo>
                  <a:pt x="1199384" y="0"/>
                </a:lnTo>
                <a:lnTo>
                  <a:pt x="1199384" y="1172588"/>
                </a:lnTo>
                <a:lnTo>
                  <a:pt x="0" y="11725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30698-26A1-BC5F-1421-BAE5E58C331A}"/>
              </a:ext>
            </a:extLst>
          </p:cNvPr>
          <p:cNvSpPr/>
          <p:nvPr/>
        </p:nvSpPr>
        <p:spPr>
          <a:xfrm>
            <a:off x="2528445" y="2195274"/>
            <a:ext cx="69415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Bài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4.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Thứ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tự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thực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hiện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các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phép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tính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. Quy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tắc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dấu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VN-Caprica Script" pitchFamily="2" charset="0"/>
              </a:rPr>
              <a:t>ngoặc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VN-Capric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13900" y="1181300"/>
            <a:ext cx="8164200" cy="4180751"/>
          </a:xfrm>
          <a:custGeom>
            <a:avLst/>
            <a:gdLst/>
            <a:ahLst/>
            <a:cxnLst/>
            <a:rect l="l" t="t" r="r" b="b"/>
            <a:pathLst>
              <a:path w="12246300" h="6271126">
                <a:moveTo>
                  <a:pt x="0" y="0"/>
                </a:moveTo>
                <a:lnTo>
                  <a:pt x="12246300" y="0"/>
                </a:lnTo>
                <a:lnTo>
                  <a:pt x="12246300" y="6271127"/>
                </a:lnTo>
                <a:lnTo>
                  <a:pt x="0" y="6271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762179" y="-2656145"/>
            <a:ext cx="7200835" cy="3837445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771013" y="-2656145"/>
            <a:ext cx="7200835" cy="3837445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011946" y="5094248"/>
            <a:ext cx="3664345" cy="1980273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9539602" y="5094248"/>
            <a:ext cx="3664345" cy="1980273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851307" y="2928642"/>
            <a:ext cx="6489387" cy="1080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8352"/>
              </a:lnSpc>
              <a:spcBef>
                <a:spcPct val="0"/>
              </a:spcBef>
            </a:pPr>
            <a:r>
              <a:rPr lang="en-US" sz="7078" spc="396" dirty="0">
                <a:solidFill>
                  <a:srgbClr val="65503D"/>
                </a:solidFill>
                <a:latin typeface="Tw Cen MT Condensed Extra Bold" panose="020B0803020202020204" pitchFamily="34" charset="0"/>
                <a:ea typeface="Wedges"/>
                <a:cs typeface="Wedges"/>
                <a:sym typeface="Wedges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8478082" y="3640494"/>
            <a:ext cx="892682" cy="683912"/>
          </a:xfrm>
          <a:custGeom>
            <a:avLst/>
            <a:gdLst/>
            <a:ahLst/>
            <a:cxnLst/>
            <a:rect l="l" t="t" r="r" b="b"/>
            <a:pathLst>
              <a:path w="1339023" h="1025868">
                <a:moveTo>
                  <a:pt x="1339024" y="0"/>
                </a:moveTo>
                <a:lnTo>
                  <a:pt x="0" y="0"/>
                </a:lnTo>
                <a:lnTo>
                  <a:pt x="0" y="1025868"/>
                </a:lnTo>
                <a:lnTo>
                  <a:pt x="1339024" y="1025868"/>
                </a:lnTo>
                <a:lnTo>
                  <a:pt x="133902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704622">
            <a:off x="2476392" y="2538706"/>
            <a:ext cx="749829" cy="660593"/>
          </a:xfrm>
          <a:custGeom>
            <a:avLst/>
            <a:gdLst/>
            <a:ahLst/>
            <a:cxnLst/>
            <a:rect l="l" t="t" r="r" b="b"/>
            <a:pathLst>
              <a:path w="1124744" h="990889">
                <a:moveTo>
                  <a:pt x="0" y="0"/>
                </a:moveTo>
                <a:lnTo>
                  <a:pt x="1124743" y="0"/>
                </a:lnTo>
                <a:lnTo>
                  <a:pt x="1124743" y="990889"/>
                </a:lnTo>
                <a:lnTo>
                  <a:pt x="0" y="9908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E3F0B2-D12A-78CE-E54A-8353D7BEC296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4657C8A-7292-4B40-5FE3-26BC75E283A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2CEA92-2E36-3D2B-4E1D-09478908C894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05D90780-2EA5-9274-59A2-AEFB557ED245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1BFA35B6-4BF8-ABAF-1B5A-7CCAC1887A8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34B94E78-3418-4E9B-43FE-B41631F4FD07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A1E2964-85FE-D941-6BB0-14157BE5DD33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5D2AFB37-9B8B-5C6E-8722-9B6C9FD114F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69C77A0-EA31-FA82-4474-19D43F934E49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A67C0EA-027E-EB39-B410-66CCCB5893E5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67081B0-A6AF-C0BA-23F6-A46CCC741DC8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8AF0C2AE-906B-0FA9-B41F-BE2C9FDA9A4D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86CC69A-DB74-EBB1-D0DF-247DC576CDB7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741A1F9-1016-D040-287F-0A6EBC424225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67F93DDF-664D-E060-79D4-26A07B1F19CF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583ABB4-28CC-7587-C00E-A9EF91CCC86C}"/>
              </a:ext>
            </a:extLst>
          </p:cNvPr>
          <p:cNvSpPr/>
          <p:nvPr/>
        </p:nvSpPr>
        <p:spPr>
          <a:xfrm>
            <a:off x="3991097" y="958704"/>
            <a:ext cx="4209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Nội</a:t>
            </a:r>
            <a:r>
              <a:rPr lang="en-US" sz="4800" b="1" cap="none" spc="0" dirty="0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 dung </a:t>
            </a:r>
            <a:r>
              <a:rPr lang="en-US" sz="4800" b="1" cap="none" spc="0" dirty="0" err="1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bài</a:t>
            </a:r>
            <a:r>
              <a:rPr lang="en-US" sz="4800" b="1" cap="none" spc="0" dirty="0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accent4"/>
                </a:solidFill>
                <a:effectLst/>
                <a:latin typeface="SVN-Hollycakes" panose="02000000000000000000" pitchFamily="50" charset="0"/>
              </a:rPr>
              <a:t>học</a:t>
            </a:r>
            <a:endParaRPr lang="en-US" sz="4800" b="1" cap="none" spc="0" dirty="0">
              <a:ln/>
              <a:solidFill>
                <a:schemeClr val="accent4"/>
              </a:solidFill>
              <a:effectLst/>
              <a:latin typeface="SVN-Hollycakes" panose="02000000000000000000" pitchFamily="50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EE84908-854F-3D3A-645A-C2E46887F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765343"/>
              </p:ext>
            </p:extLst>
          </p:nvPr>
        </p:nvGraphicFramePr>
        <p:xfrm>
          <a:off x="2947504" y="1517169"/>
          <a:ext cx="6296991" cy="449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642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7187F8-CC22-C21C-C5F2-A180B60F6A6D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1A830EA-88B9-D37C-030A-9C97395119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2D1D5A-26BC-2AF9-5CA9-F7C9E4DFAD4A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7A757930-D5C8-FBBB-676D-E6345739B9E2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A0199EE2-57D2-98E5-5495-6106837DBF6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A0FB84AF-F944-1C0D-3B22-DDBFC06EF24F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6070266-C0E0-A466-8076-C44B6B9677B6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10376D27-BF0B-7D6C-0813-3139C0D85AB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9A52142-3FB0-4DA5-907D-A841084FCFD5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F941FC6-28DB-7652-309F-DF824C0932ED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2C31AB2-FA9D-5237-ADA3-62926063154D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D3DBEE2-15B3-3016-8A04-16A1E9845C36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2FF80E33-3405-14A6-2D7F-10AE44EE71AC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5163A9A-8776-4410-DE4F-5667CA387381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B600EC6-7C6B-28E6-0CC0-54394748A4CB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D28C353-DF2C-B094-236E-C7C9CD0D3BFA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i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phép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tính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1283A4-A457-0399-6088-EF794F8F3BE6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9773726" cy="184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+ 0,5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Châu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+ 0,5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Châu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B1283A4-A457-0399-6088-EF794F8F3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9773726" cy="1848070"/>
              </a:xfrm>
              <a:prstGeom prst="rect">
                <a:avLst/>
              </a:prstGeom>
              <a:blipFill>
                <a:blip r:embed="rId9"/>
                <a:stretch>
                  <a:fillRect l="-1123" b="-7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DCF6B8-3FCC-8C47-920D-545A08AB24E8}"/>
                  </a:ext>
                </a:extLst>
              </p:cNvPr>
              <p:cNvSpPr txBox="1"/>
              <p:nvPr/>
            </p:nvSpPr>
            <p:spPr>
              <a:xfrm>
                <a:off x="1069865" y="3175726"/>
                <a:ext cx="9773726" cy="237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Châu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+ 0,5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1,5 + 0,5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DCF6B8-3FCC-8C47-920D-545A08AB2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3175726"/>
                <a:ext cx="9773726" cy="2370585"/>
              </a:xfrm>
              <a:prstGeom prst="rect">
                <a:avLst/>
              </a:prstGeom>
              <a:blipFill>
                <a:blip r:embed="rId10"/>
                <a:stretch>
                  <a:fillRect l="-1123" t="-2314" b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5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123A6C-F483-3091-EF07-CC282CE6E3B7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067202F-1715-10AC-89E6-F2F8742436C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8A0272-CF44-D316-6446-A562227B395F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13964EF1-59D5-EB00-DCBC-F5415DEE155F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179F17D3-4497-5E01-CEA0-D8B59A60388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ECF4024E-64E0-DB63-D8A2-003A98D549CE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1BDE45E3-6EB1-CEE6-E5D9-D2BB2CC3BEA3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4EB65FC5-E836-083E-DA5D-ACBC4DE9BE1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436EDEF-1E80-E875-A530-9A167CB55A4C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B7A3485-70B5-C615-6AF2-A74E45F01555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F5D3CF3-2D5A-71AD-68B5-EF52ED6F8CC4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82CC2E3E-C28C-4C69-C18B-76BE2575A5AA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F575FB0B-325E-EC9D-DD2F-E95597E23DBE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966EB7B-C3B5-FB8E-1C9D-517D70E1DAC6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9684E2F-CBCA-0B19-1A52-FDB87598BEA8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C485D6-84BD-A548-99AC-8C38EB8F3EA4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phép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tính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3E489A-4CEA-B2A5-F3AF-BDF58AB15156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17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0,75+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1,5−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0,8−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5,9+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0,6−3,5</m:t>
                            </m:r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3E489A-4CEA-B2A5-F3AF-BDF58AB15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170257"/>
              </a:xfrm>
              <a:prstGeom prst="rect">
                <a:avLst/>
              </a:prstGeom>
              <a:blipFill>
                <a:blip r:embed="rId9"/>
                <a:stretch>
                  <a:fillRect l="-1077" t="-5208" r="-180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27AE1A-70DC-CC12-1268-5F41BDBA220F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3525315" cy="299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27AE1A-70DC-CC12-1268-5F41BDBA2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3525315" cy="2993576"/>
              </a:xfrm>
              <a:prstGeom prst="rect">
                <a:avLst/>
              </a:prstGeom>
              <a:blipFill>
                <a:blip r:embed="rId10"/>
                <a:stretch>
                  <a:fillRect l="-3114" b="-4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429354-1598-A6EB-47CE-C74CD89207E4}"/>
                  </a:ext>
                </a:extLst>
              </p:cNvPr>
              <p:cNvSpPr txBox="1"/>
              <p:nvPr/>
            </p:nvSpPr>
            <p:spPr>
              <a:xfrm>
                <a:off x="6648487" y="2424636"/>
                <a:ext cx="3525315" cy="302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6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6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f>
                              <m:fPr>
                                <m:ctrlPr>
                                  <a:rPr lang="en-US" sz="2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60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59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−9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429354-1598-A6EB-47CE-C74CD8920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87" y="2424636"/>
                <a:ext cx="3525315" cy="3020763"/>
              </a:xfrm>
              <a:prstGeom prst="rect">
                <a:avLst/>
              </a:prstGeom>
              <a:blipFill>
                <a:blip r:embed="rId11"/>
                <a:stretch>
                  <a:fillRect l="-3114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6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E24E-7D09-C7DA-DA59-3A3342F2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D24223-9775-E5B9-D74D-171683AE5603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80DB142-CDA9-435C-4D28-D34A56EBAD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0B0BC8-2CCF-147C-39B4-691A1FE6CA48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BB526053-E4F1-ED6B-DB61-7C764A7617DA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76FF5E3D-CFDC-8CE2-6EEE-46939CB1024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1BCB65E1-D1E6-79B0-20D6-13FBE3EC8255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37A047B7-81D3-2E81-7CED-CB4031B95DCF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96679162-3989-7398-A9F8-5B0A4F0B5F8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CD24CBB-2E61-92D7-6CA9-44061D73F722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365E301-0340-ACE9-B26B-8E3C4FBFF26C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730AB2F-A0B0-C9D1-6FA3-21706F133F22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B803DDF-02DC-61B5-4FFB-F2F055ABC2FC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48D476A-BDAB-3A69-B35C-B3800ECCE2E6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E6A0867-723D-9795-449A-20883848CDC9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BA17705-DDD4-1A02-A4D8-4C08F71B03C2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170E4C9-163B-2A7B-F9BB-DBDD9E19DC1A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phép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tính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BF38FC-3DBF-BE9A-D49A-10CDF88F2066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17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0,2+2,5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	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9⋅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−0,1</m:t>
                            </m:r>
                          </m:e>
                        </m:d>
                      </m:e>
                      <m:sup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BF38FC-3DBF-BE9A-D49A-10CDF88F2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170257"/>
              </a:xfrm>
              <a:prstGeom prst="rect">
                <a:avLst/>
              </a:prstGeom>
              <a:blipFill>
                <a:blip r:embed="rId9"/>
                <a:stretch>
                  <a:fillRect l="-1077" t="-5208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D9C664-139B-7CAF-C056-A28E02577E03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3525315" cy="1808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D9C664-139B-7CAF-C056-A28E02577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3525315" cy="1808637"/>
              </a:xfrm>
              <a:prstGeom prst="rect">
                <a:avLst/>
              </a:prstGeom>
              <a:blipFill>
                <a:blip r:embed="rId10"/>
                <a:stretch>
                  <a:fillRect l="-311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D55726-0F86-DC05-0F37-52E777D424E2}"/>
                  </a:ext>
                </a:extLst>
              </p:cNvPr>
              <p:cNvSpPr txBox="1"/>
              <p:nvPr/>
            </p:nvSpPr>
            <p:spPr>
              <a:xfrm>
                <a:off x="6648487" y="2424636"/>
                <a:ext cx="3525315" cy="2396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D55726-0F86-DC05-0F37-52E777D42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87" y="2424636"/>
                <a:ext cx="3525315" cy="2396041"/>
              </a:xfrm>
              <a:prstGeom prst="rect">
                <a:avLst/>
              </a:prstGeom>
              <a:blipFill>
                <a:blip r:embed="rId11"/>
                <a:stretch>
                  <a:fillRect l="-3114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4FB54-4E50-CCD8-F259-41E4A7BF8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83015B-63BF-7643-F95B-FAC6D127DA29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04AA092-E2A6-699F-4B60-515942E31E1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768111-B41C-E34C-C46C-C359CC478EEF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002CFB74-E703-4F41-3B75-9BA43E9D9B29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3A571224-AFFB-0626-AA0C-191342BD408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E7F52CE-D93C-1433-6CA7-E20FFC5818AC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736F52FD-327C-DA75-D3AE-192F1B709FCA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DB80F73F-E73D-B0FE-9F45-A1D55E9401B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F7F64CF-A62C-D252-254A-9C187C91AAC4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5994773-3665-335C-EE86-5CCB7123D07F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7C74975-F78A-DFF4-6A37-5AC095F632E2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4C757BE-E9A4-95E8-628B-EB847F5A6B72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1D7E151-3116-092C-C080-CCA97D8EAA36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D8597C2-1DC6-5524-8E41-22DE6F1C8FA6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CF7D564-103B-671D-7CB7-D82B80B58655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1EA642-33AD-BBD5-8220-CC29C3443DA5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Thứ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phép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tính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F23B2F-5F16-1AF5-37E0-4DCB020A5DDD}"/>
                  </a:ext>
                </a:extLst>
              </p:cNvPr>
              <p:cNvSpPr txBox="1"/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0,25−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⋅1,6+</m:t>
                    </m:r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3−2⋅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0,5+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0,25−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F23B2F-5F16-1AF5-37E0-4DCB020A5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1363363"/>
                <a:ext cx="10192184" cy="1091261"/>
              </a:xfrm>
              <a:prstGeom prst="rect">
                <a:avLst/>
              </a:prstGeom>
              <a:blipFill>
                <a:blip r:embed="rId9"/>
                <a:stretch>
                  <a:fillRect l="-1077" t="-5587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8652CF-A05C-9383-6658-F38E868264F1}"/>
                  </a:ext>
                </a:extLst>
              </p:cNvPr>
              <p:cNvSpPr txBox="1"/>
              <p:nvPr/>
            </p:nvSpPr>
            <p:spPr>
              <a:xfrm>
                <a:off x="1069865" y="2424636"/>
                <a:ext cx="3525315" cy="23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8652CF-A05C-9383-6658-F38E86826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65" y="2424636"/>
                <a:ext cx="3525315" cy="2393797"/>
              </a:xfrm>
              <a:prstGeom prst="rect">
                <a:avLst/>
              </a:prstGeom>
              <a:blipFill>
                <a:blip r:embed="rId10"/>
                <a:stretch>
                  <a:fillRect l="-3114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83E121-D93E-BF2C-96C6-2B7BF736D12E}"/>
                  </a:ext>
                </a:extLst>
              </p:cNvPr>
              <p:cNvSpPr txBox="1"/>
              <p:nvPr/>
            </p:nvSpPr>
            <p:spPr>
              <a:xfrm>
                <a:off x="6648487" y="2424636"/>
                <a:ext cx="3525315" cy="2984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3−2⋅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3−2⋅</m:t>
                    </m:r>
                    <m:d>
                      <m:dPr>
                        <m:begChr m:val="["/>
                        <m:endChr m:val="]"/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3−2⋅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83E121-D93E-BF2C-96C6-2B7BF736D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87" y="2424636"/>
                <a:ext cx="3525315" cy="2984087"/>
              </a:xfrm>
              <a:prstGeom prst="rect">
                <a:avLst/>
              </a:prstGeom>
              <a:blipFill>
                <a:blip r:embed="rId11"/>
                <a:stretch>
                  <a:fillRect l="-3114" b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2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76D77-363F-7D02-2026-BC1BE5D2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F0816D-D440-BD22-128F-26DD91998C41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4C1E4C5-6EBA-1211-6B07-927DCE990C6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B9A2C0-7C9F-BF81-D49A-BEFD40D2C36F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652B44B0-3895-3228-BD9C-AAF647B422BF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C4D39BC7-8CA9-12DC-B468-F424D2B72DE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4E1C253-EB71-B6C3-BAA8-9701BFCB10CB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EFBB0CB3-A4D4-BF89-66CE-1EF3B20E3C23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B5D8F07F-A6A4-75A1-625D-87571105331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816E1C6-1D71-4C9E-48C0-2911AFEE86B5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80493D0-E5D0-4477-C3D4-5ABC84B49155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445C21F-16BA-950F-2C18-29775D73A035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1CE30815-4A81-5227-E9C6-CBB078AEB111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7E746EF-2264-F877-F06F-CA8838588ED0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C18ACD0-73D9-A0C6-B5E8-AAAFFE6C9E4F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7CAB218-A758-F7DF-F6F6-A1851B428A93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4CFCA8-60B8-F0FA-203A-37AE36C0B4D3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BEB686DE-BF57-32F5-2547-AFD98B011DC5}"/>
              </a:ext>
            </a:extLst>
          </p:cNvPr>
          <p:cNvSpPr/>
          <p:nvPr/>
        </p:nvSpPr>
        <p:spPr>
          <a:xfrm>
            <a:off x="1893844" y="1025170"/>
            <a:ext cx="8711888" cy="4956076"/>
          </a:xfrm>
          <a:prstGeom prst="horizontalScroll">
            <a:avLst/>
          </a:prstGeom>
          <a:solidFill>
            <a:srgbClr val="99B1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1FD14-94E0-626E-6905-14E1174EDD3A}"/>
              </a:ext>
            </a:extLst>
          </p:cNvPr>
          <p:cNvSpPr txBox="1"/>
          <p:nvPr/>
        </p:nvSpPr>
        <p:spPr>
          <a:xfrm>
            <a:off x="2605413" y="1679663"/>
            <a:ext cx="78823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 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“+”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 + (b + c) = a + b + c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 + (b – c) = a + b – c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 Khi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“+”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“+”.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 – (b + c) = a – b – c</a:t>
            </a:r>
          </a:p>
          <a:p>
            <a:pPr algn="ct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 – (b – c) = a – b + c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13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40F914-D633-C4F7-F23F-A585ABF3EAF5}"/>
              </a:ext>
            </a:extLst>
          </p:cNvPr>
          <p:cNvGrpSpPr/>
          <p:nvPr/>
        </p:nvGrpSpPr>
        <p:grpSpPr>
          <a:xfrm>
            <a:off x="-5771013" y="-2656145"/>
            <a:ext cx="23734027" cy="9730666"/>
            <a:chOff x="-5771013" y="-2656145"/>
            <a:chExt cx="23734027" cy="973066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B382E197-5866-0933-EBDE-C0EA8D09932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8888" b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D3B856-0ADD-600D-09C9-2D5E29ED1575}"/>
                </a:ext>
              </a:extLst>
            </p:cNvPr>
            <p:cNvGrpSpPr/>
            <p:nvPr/>
          </p:nvGrpSpPr>
          <p:grpSpPr>
            <a:xfrm>
              <a:off x="685800" y="685800"/>
              <a:ext cx="10820400" cy="5486400"/>
              <a:chOff x="0" y="0"/>
              <a:chExt cx="4274726" cy="2167467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9F459E60-6A80-FD3C-F7C8-A3541DAD8EB7}"/>
                  </a:ext>
                </a:extLst>
              </p:cNvPr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644F3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966CA216-1B86-57B2-AB7C-FFABB76EA56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274726" cy="22055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6A71B21-F015-06B8-F196-775A8E1D5C5F}"/>
                </a:ext>
              </a:extLst>
            </p:cNvPr>
            <p:cNvGrpSpPr/>
            <p:nvPr/>
          </p:nvGrpSpPr>
          <p:grpSpPr>
            <a:xfrm>
              <a:off x="803814" y="780508"/>
              <a:ext cx="10584373" cy="5296984"/>
              <a:chOff x="0" y="0"/>
              <a:chExt cx="4181481" cy="2092636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3316BF01-710B-FFBA-D7B5-FF1C8139AF10}"/>
                  </a:ext>
                </a:extLst>
              </p:cNvPr>
              <p:cNvSpPr/>
              <p:nvPr/>
            </p:nvSpPr>
            <p:spPr>
              <a:xfrm>
                <a:off x="0" y="0"/>
                <a:ext cx="4181481" cy="2092636"/>
              </a:xfrm>
              <a:custGeom>
                <a:avLst/>
                <a:gdLst/>
                <a:ahLst/>
                <a:cxnLst/>
                <a:rect l="l" t="t" r="r" b="b"/>
                <a:pathLst>
                  <a:path w="4181481" h="2092636">
                    <a:moveTo>
                      <a:pt x="0" y="0"/>
                    </a:moveTo>
                    <a:lnTo>
                      <a:pt x="4181481" y="0"/>
                    </a:lnTo>
                    <a:lnTo>
                      <a:pt x="4181481" y="2092636"/>
                    </a:lnTo>
                    <a:lnTo>
                      <a:pt x="0" y="2092636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C1CE9A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1AB358C7-D3AF-A0A8-1373-513123FA6D6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181481" cy="213073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6B54F2A-D734-A236-74D2-B2A1AFE081F9}"/>
                </a:ext>
              </a:extLst>
            </p:cNvPr>
            <p:cNvSpPr/>
            <p:nvPr/>
          </p:nvSpPr>
          <p:spPr>
            <a:xfrm flipH="1">
              <a:off x="194778" y="958704"/>
              <a:ext cx="875087" cy="558465"/>
            </a:xfrm>
            <a:custGeom>
              <a:avLst/>
              <a:gdLst/>
              <a:ahLst/>
              <a:cxnLst/>
              <a:rect l="l" t="t" r="r" b="b"/>
              <a:pathLst>
                <a:path w="1312631" h="837697">
                  <a:moveTo>
                    <a:pt x="1312631" y="0"/>
                  </a:moveTo>
                  <a:lnTo>
                    <a:pt x="0" y="0"/>
                  </a:lnTo>
                  <a:lnTo>
                    <a:pt x="0" y="837697"/>
                  </a:lnTo>
                  <a:lnTo>
                    <a:pt x="1312631" y="837697"/>
                  </a:lnTo>
                  <a:lnTo>
                    <a:pt x="131263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A5875DF-BBDF-601A-9A1C-D0FC25F6B951}"/>
                </a:ext>
              </a:extLst>
            </p:cNvPr>
            <p:cNvSpPr/>
            <p:nvPr/>
          </p:nvSpPr>
          <p:spPr>
            <a:xfrm>
              <a:off x="1069865" y="205654"/>
              <a:ext cx="1054549" cy="672994"/>
            </a:xfrm>
            <a:custGeom>
              <a:avLst/>
              <a:gdLst/>
              <a:ahLst/>
              <a:cxnLst/>
              <a:rect l="l" t="t" r="r" b="b"/>
              <a:pathLst>
                <a:path w="1581824" h="1009491">
                  <a:moveTo>
                    <a:pt x="0" y="0"/>
                  </a:moveTo>
                  <a:lnTo>
                    <a:pt x="1581824" y="0"/>
                  </a:lnTo>
                  <a:lnTo>
                    <a:pt x="1581824" y="1009491"/>
                  </a:lnTo>
                  <a:lnTo>
                    <a:pt x="0" y="1009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9BDF989-B6E6-6DC1-4338-75875D8960D0}"/>
                </a:ext>
              </a:extLst>
            </p:cNvPr>
            <p:cNvSpPr/>
            <p:nvPr/>
          </p:nvSpPr>
          <p:spPr>
            <a:xfrm flipH="1">
              <a:off x="10762179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10801252" y="0"/>
                  </a:moveTo>
                  <a:lnTo>
                    <a:pt x="0" y="0"/>
                  </a:lnTo>
                  <a:lnTo>
                    <a:pt x="0" y="5756167"/>
                  </a:lnTo>
                  <a:lnTo>
                    <a:pt x="10801252" y="5756167"/>
                  </a:lnTo>
                  <a:lnTo>
                    <a:pt x="10801252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445E5E4-B6B9-5686-599C-E3F14FAF9448}"/>
                </a:ext>
              </a:extLst>
            </p:cNvPr>
            <p:cNvSpPr/>
            <p:nvPr/>
          </p:nvSpPr>
          <p:spPr>
            <a:xfrm>
              <a:off x="-5771013" y="-2656145"/>
              <a:ext cx="7200835" cy="3837445"/>
            </a:xfrm>
            <a:custGeom>
              <a:avLst/>
              <a:gdLst/>
              <a:ahLst/>
              <a:cxnLst/>
              <a:rect l="l" t="t" r="r" b="b"/>
              <a:pathLst>
                <a:path w="10801253" h="5756168">
                  <a:moveTo>
                    <a:pt x="0" y="0"/>
                  </a:moveTo>
                  <a:lnTo>
                    <a:pt x="10801252" y="0"/>
                  </a:lnTo>
                  <a:lnTo>
                    <a:pt x="10801252" y="5756167"/>
                  </a:lnTo>
                  <a:lnTo>
                    <a:pt x="0" y="5756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44B461B-A269-9B92-DB6A-8F0360C4535B}"/>
                </a:ext>
              </a:extLst>
            </p:cNvPr>
            <p:cNvSpPr/>
            <p:nvPr/>
          </p:nvSpPr>
          <p:spPr>
            <a:xfrm>
              <a:off x="10762179" y="5035010"/>
              <a:ext cx="1195976" cy="763250"/>
            </a:xfrm>
            <a:custGeom>
              <a:avLst/>
              <a:gdLst/>
              <a:ahLst/>
              <a:cxnLst/>
              <a:rect l="l" t="t" r="r" b="b"/>
              <a:pathLst>
                <a:path w="1793964" h="1144875">
                  <a:moveTo>
                    <a:pt x="0" y="0"/>
                  </a:moveTo>
                  <a:lnTo>
                    <a:pt x="1793964" y="0"/>
                  </a:lnTo>
                  <a:lnTo>
                    <a:pt x="1793964" y="1144875"/>
                  </a:lnTo>
                  <a:lnTo>
                    <a:pt x="0" y="11448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4801F36-F663-6354-46BF-21F0C30FCBD8}"/>
                </a:ext>
              </a:extLst>
            </p:cNvPr>
            <p:cNvSpPr/>
            <p:nvPr/>
          </p:nvSpPr>
          <p:spPr>
            <a:xfrm>
              <a:off x="-1646147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0" y="0"/>
                  </a:moveTo>
                  <a:lnTo>
                    <a:pt x="5496517" y="0"/>
                  </a:lnTo>
                  <a:lnTo>
                    <a:pt x="5496517" y="2970409"/>
                  </a:lnTo>
                  <a:lnTo>
                    <a:pt x="0" y="2970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D32762D-2449-44AA-0969-FFEDA0B12218}"/>
                </a:ext>
              </a:extLst>
            </p:cNvPr>
            <p:cNvSpPr/>
            <p:nvPr/>
          </p:nvSpPr>
          <p:spPr>
            <a:xfrm flipH="1">
              <a:off x="10173802" y="5094248"/>
              <a:ext cx="3664345" cy="1980273"/>
            </a:xfrm>
            <a:custGeom>
              <a:avLst/>
              <a:gdLst/>
              <a:ahLst/>
              <a:cxnLst/>
              <a:rect l="l" t="t" r="r" b="b"/>
              <a:pathLst>
                <a:path w="5496517" h="2970409">
                  <a:moveTo>
                    <a:pt x="5496517" y="0"/>
                  </a:moveTo>
                  <a:lnTo>
                    <a:pt x="0" y="0"/>
                  </a:lnTo>
                  <a:lnTo>
                    <a:pt x="0" y="2970409"/>
                  </a:lnTo>
                  <a:lnTo>
                    <a:pt x="5496517" y="2970409"/>
                  </a:lnTo>
                  <a:lnTo>
                    <a:pt x="549651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6A4091C-8974-B6E5-C2FE-ABC596153036}"/>
              </a:ext>
            </a:extLst>
          </p:cNvPr>
          <p:cNvSpPr txBox="1"/>
          <p:nvPr/>
        </p:nvSpPr>
        <p:spPr>
          <a:xfrm>
            <a:off x="1069865" y="965546"/>
            <a:ext cx="97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quy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dấu</a:t>
            </a:r>
            <a:r>
              <a:rPr lang="en-US" sz="3600" dirty="0">
                <a:solidFill>
                  <a:srgbClr val="C00000"/>
                </a:solidFill>
                <a:latin typeface="DFVN Lucky Skirt" pitchFamily="50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DFVN Lucky Skirt" pitchFamily="50" charset="0"/>
              </a:rPr>
              <a:t>ngoặc</a:t>
            </a:r>
            <a:endParaRPr lang="en-US" sz="3600" dirty="0">
              <a:solidFill>
                <a:srgbClr val="C00000"/>
              </a:solidFill>
              <a:latin typeface="DFVN Lucky Skirt" pitchFamily="50" charset="0"/>
            </a:endParaRPr>
          </a:p>
        </p:txBody>
      </p:sp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FF2B0C0C-94FB-600F-D7AB-AC0C547B08E7}"/>
              </a:ext>
            </a:extLst>
          </p:cNvPr>
          <p:cNvSpPr/>
          <p:nvPr/>
        </p:nvSpPr>
        <p:spPr>
          <a:xfrm>
            <a:off x="1155809" y="1946718"/>
            <a:ext cx="3983435" cy="2649303"/>
          </a:xfrm>
          <a:prstGeom prst="foldedCorner">
            <a:avLst>
              <a:gd name="adj" fmla="val 21149"/>
            </a:avLst>
          </a:prstGeom>
          <a:solidFill>
            <a:srgbClr val="C1C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3EA0FB-8135-71BA-BCA7-9ED184C21CAB}"/>
                  </a:ext>
                </a:extLst>
              </p:cNvPr>
              <p:cNvSpPr txBox="1"/>
              <p:nvPr/>
            </p:nvSpPr>
            <p:spPr>
              <a:xfrm>
                <a:off x="1259164" y="2079802"/>
                <a:ext cx="377672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Nhận</a:t>
                </a:r>
                <a:r>
                  <a:rPr lang="en-US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b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xét</a:t>
                </a:r>
                <a:r>
                  <a:rPr lang="en-US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</a:p>
              <a:p>
                <a:pPr algn="just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Nếu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đưa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hạng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vào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trong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dấu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ngoặc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dấu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”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đằng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trước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thì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phải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đổi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dấu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các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số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hạng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đó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.</a:t>
                </a:r>
                <a:endParaRPr lang="en-US" sz="2600" b="1" u="sng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3EA0FB-8135-71BA-BCA7-9ED184C21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64" y="2079802"/>
                <a:ext cx="3776726" cy="2092881"/>
              </a:xfrm>
              <a:prstGeom prst="rect">
                <a:avLst/>
              </a:prstGeom>
              <a:blipFill>
                <a:blip r:embed="rId9"/>
                <a:stretch>
                  <a:fillRect l="-2908" t="-2624" r="-2908" b="-6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9486B9-677A-DC8B-EF75-71BA89F52301}"/>
                  </a:ext>
                </a:extLst>
              </p:cNvPr>
              <p:cNvSpPr txBox="1"/>
              <p:nvPr/>
            </p:nvSpPr>
            <p:spPr>
              <a:xfrm>
                <a:off x="5193591" y="1449951"/>
                <a:ext cx="6141022" cy="10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6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−0,12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9486B9-677A-DC8B-EF75-71BA89F52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91" y="1449951"/>
                <a:ext cx="6141022" cy="1091261"/>
              </a:xfrm>
              <a:prstGeom prst="rect">
                <a:avLst/>
              </a:prstGeom>
              <a:blipFill>
                <a:blip r:embed="rId10"/>
                <a:stretch>
                  <a:fillRect l="-1787" t="-5028" b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8D8ACF-7B98-18C1-DDDE-1AB5409619FE}"/>
                  </a:ext>
                </a:extLst>
              </p:cNvPr>
              <p:cNvSpPr txBox="1"/>
              <p:nvPr/>
            </p:nvSpPr>
            <p:spPr>
              <a:xfrm>
                <a:off x="5242599" y="2534151"/>
                <a:ext cx="3080307" cy="298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−22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8D8ACF-7B98-18C1-DDDE-1AB540961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99" y="2534151"/>
                <a:ext cx="3080307" cy="2989344"/>
              </a:xfrm>
              <a:prstGeom prst="rect">
                <a:avLst/>
              </a:prstGeom>
              <a:blipFill>
                <a:blip r:embed="rId11"/>
                <a:stretch>
                  <a:fillRect l="-3564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3092A5-1DA0-5446-E4C9-D213424959FB}"/>
                  </a:ext>
                </a:extLst>
              </p:cNvPr>
              <p:cNvSpPr txBox="1"/>
              <p:nvPr/>
            </p:nvSpPr>
            <p:spPr>
              <a:xfrm>
                <a:off x="8322906" y="2541212"/>
                <a:ext cx="3080307" cy="299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3092A5-1DA0-5446-E4C9-D21342495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906" y="2541212"/>
                <a:ext cx="3080307" cy="2999988"/>
              </a:xfrm>
              <a:prstGeom prst="rect">
                <a:avLst/>
              </a:prstGeom>
              <a:blipFill>
                <a:blip r:embed="rId12"/>
                <a:stretch>
                  <a:fillRect l="-3557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0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Food Vocabulary for Pre-K">
  <a:themeElements>
    <a:clrScheme name="Simple Light">
      <a:dk1>
        <a:srgbClr val="182648"/>
      </a:dk1>
      <a:lt1>
        <a:srgbClr val="E0A882"/>
      </a:lt1>
      <a:dk2>
        <a:srgbClr val="F9C9C9"/>
      </a:dk2>
      <a:lt2>
        <a:srgbClr val="FFCD6C"/>
      </a:lt2>
      <a:accent1>
        <a:srgbClr val="FFFFFF"/>
      </a:accent1>
      <a:accent2>
        <a:srgbClr val="FC6F87"/>
      </a:accent2>
      <a:accent3>
        <a:srgbClr val="C2CC89"/>
      </a:accent3>
      <a:accent4>
        <a:srgbClr val="DBE4F8"/>
      </a:accent4>
      <a:accent5>
        <a:srgbClr val="A5A6C9"/>
      </a:accent5>
      <a:accent6>
        <a:srgbClr val="FFF3DD"/>
      </a:accent6>
      <a:hlink>
        <a:srgbClr val="1827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1113</Words>
  <Application>Microsoft Office PowerPoint</Application>
  <PresentationFormat>Widescreen</PresentationFormat>
  <Paragraphs>144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Aptos</vt:lpstr>
      <vt:lpstr>Arial</vt:lpstr>
      <vt:lpstr>Calibri</vt:lpstr>
      <vt:lpstr>Cambria Math</vt:lpstr>
      <vt:lpstr>Chewy</vt:lpstr>
      <vt:lpstr>Comfortaa Medium</vt:lpstr>
      <vt:lpstr>DFVN Lucky Skirt</vt:lpstr>
      <vt:lpstr>Fredoka</vt:lpstr>
      <vt:lpstr>Gaegu</vt:lpstr>
      <vt:lpstr>Montserrat Black</vt:lpstr>
      <vt:lpstr>Oi</vt:lpstr>
      <vt:lpstr>SVN-Caprica Script</vt:lpstr>
      <vt:lpstr>SVN-Hollycakes</vt:lpstr>
      <vt:lpstr>Times New Roman</vt:lpstr>
      <vt:lpstr>Tw Cen MT Condensed Extra Bold</vt:lpstr>
      <vt:lpstr>Office Theme</vt:lpstr>
      <vt:lpstr>Kawaii Food Vocabulary for Pre-K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Baby Three Unlock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 Le Van</dc:creator>
  <cp:lastModifiedBy>Tam Le Van</cp:lastModifiedBy>
  <cp:revision>3</cp:revision>
  <dcterms:created xsi:type="dcterms:W3CDTF">2025-02-07T15:07:52Z</dcterms:created>
  <dcterms:modified xsi:type="dcterms:W3CDTF">2025-02-09T04:26:15Z</dcterms:modified>
</cp:coreProperties>
</file>