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av" ContentType="audio/x-wav"/>
  <Default Extension="GIF" ContentType="image/gif"/>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301" r:id="rId3"/>
    <p:sldId id="256" r:id="rId4"/>
    <p:sldId id="257" r:id="rId5"/>
    <p:sldId id="258" r:id="rId6"/>
    <p:sldId id="260" r:id="rId7"/>
    <p:sldId id="261" r:id="rId8"/>
    <p:sldId id="262" r:id="rId9"/>
    <p:sldId id="302" r:id="rId10"/>
    <p:sldId id="304" r:id="rId11"/>
    <p:sldId id="305" r:id="rId12"/>
    <p:sldId id="306" r:id="rId13"/>
    <p:sldId id="307" r:id="rId14"/>
    <p:sldId id="309" r:id="rId15"/>
    <p:sldId id="310" r:id="rId16"/>
    <p:sldId id="308" r:id="rId17"/>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71" autoAdjust="0"/>
    <p:restoredTop sz="94660"/>
  </p:normalViewPr>
  <p:slideViewPr>
    <p:cSldViewPr snapToGrid="0" showGuides="1">
      <p:cViewPr varScale="1">
        <p:scale>
          <a:sx n="68" d="100"/>
          <a:sy n="68" d="100"/>
        </p:scale>
        <p:origin x="-592" y="-6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10.vml.rels><?xml version="1.0" encoding="UTF-8" standalone="yes"?>
<Relationships xmlns="http://schemas.openxmlformats.org/package/2006/relationships"><Relationship Id="rId8" Type="http://schemas.openxmlformats.org/officeDocument/2006/relationships/image" Target="../media/image50.wmf"/><Relationship Id="rId3" Type="http://schemas.openxmlformats.org/officeDocument/2006/relationships/image" Target="../media/image35.wmf"/><Relationship Id="rId7" Type="http://schemas.openxmlformats.org/officeDocument/2006/relationships/image" Target="../media/image49.wmf"/><Relationship Id="rId2" Type="http://schemas.openxmlformats.org/officeDocument/2006/relationships/image" Target="../media/image45.wmf"/><Relationship Id="rId1" Type="http://schemas.openxmlformats.org/officeDocument/2006/relationships/image" Target="../media/image44.wmf"/><Relationship Id="rId6" Type="http://schemas.openxmlformats.org/officeDocument/2006/relationships/image" Target="../media/image48.wmf"/><Relationship Id="rId5" Type="http://schemas.openxmlformats.org/officeDocument/2006/relationships/image" Target="../media/image47.wmf"/><Relationship Id="rId10" Type="http://schemas.openxmlformats.org/officeDocument/2006/relationships/image" Target="../media/image52.wmf"/><Relationship Id="rId4" Type="http://schemas.openxmlformats.org/officeDocument/2006/relationships/image" Target="../media/image46.wmf"/><Relationship Id="rId9" Type="http://schemas.openxmlformats.org/officeDocument/2006/relationships/image" Target="../media/image51.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 Id="rId4" Type="http://schemas.openxmlformats.org/officeDocument/2006/relationships/image" Target="../media/image56.w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59.wmf"/><Relationship Id="rId2" Type="http://schemas.openxmlformats.org/officeDocument/2006/relationships/image" Target="../media/image58.emf"/><Relationship Id="rId1" Type="http://schemas.openxmlformats.org/officeDocument/2006/relationships/image" Target="../media/image57.wmf"/><Relationship Id="rId5" Type="http://schemas.openxmlformats.org/officeDocument/2006/relationships/image" Target="../media/image61.wmf"/><Relationship Id="rId4" Type="http://schemas.openxmlformats.org/officeDocument/2006/relationships/image" Target="../media/image60.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wmf"/><Relationship Id="rId4" Type="http://schemas.openxmlformats.org/officeDocument/2006/relationships/image" Target="../media/image22.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5.wmf"/><Relationship Id="rId7" Type="http://schemas.openxmlformats.org/officeDocument/2006/relationships/image" Target="../media/image29.emf"/><Relationship Id="rId2" Type="http://schemas.openxmlformats.org/officeDocument/2006/relationships/image" Target="../media/image24.emf"/><Relationship Id="rId1" Type="http://schemas.openxmlformats.org/officeDocument/2006/relationships/image" Target="../media/image23.emf"/><Relationship Id="rId6" Type="http://schemas.openxmlformats.org/officeDocument/2006/relationships/image" Target="../media/image28.emf"/><Relationship Id="rId5" Type="http://schemas.openxmlformats.org/officeDocument/2006/relationships/image" Target="../media/image27.wmf"/><Relationship Id="rId4"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wmf"/><Relationship Id="rId1" Type="http://schemas.openxmlformats.org/officeDocument/2006/relationships/image" Target="../media/image30.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40.wmf"/><Relationship Id="rId3" Type="http://schemas.openxmlformats.org/officeDocument/2006/relationships/image" Target="../media/image35.wmf"/><Relationship Id="rId7" Type="http://schemas.openxmlformats.org/officeDocument/2006/relationships/image" Target="../media/image39.wmf"/><Relationship Id="rId2" Type="http://schemas.openxmlformats.org/officeDocument/2006/relationships/image" Target="../media/image34.wmf"/><Relationship Id="rId1" Type="http://schemas.openxmlformats.org/officeDocument/2006/relationships/image" Target="../media/image33.wmf"/><Relationship Id="rId6" Type="http://schemas.openxmlformats.org/officeDocument/2006/relationships/image" Target="../media/image38.wmf"/><Relationship Id="rId5" Type="http://schemas.openxmlformats.org/officeDocument/2006/relationships/image" Target="../media/image37.wmf"/><Relationship Id="rId10" Type="http://schemas.openxmlformats.org/officeDocument/2006/relationships/image" Target="../media/image42.wmf"/><Relationship Id="rId4" Type="http://schemas.openxmlformats.org/officeDocument/2006/relationships/image" Target="../media/image36.wmf"/><Relationship Id="rId9" Type="http://schemas.openxmlformats.org/officeDocument/2006/relationships/image" Target="../media/image41.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vi-VN"/>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4A572B5F-4C36-41C2-82D7-8907D7F9BFB2}" type="datetimeFigureOut">
              <a:rPr lang="vi-VN" smtClean="0"/>
              <a:t>26/07/2022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F4232A7-7148-498D-B48F-DE75CF9DF097}" type="slidenum">
              <a:rPr lang="vi-VN" smtClean="0"/>
              <a:t>‹#›</a:t>
            </a:fld>
            <a:endParaRPr lang="vi-VN"/>
          </a:p>
        </p:txBody>
      </p:sp>
    </p:spTree>
    <p:extLst>
      <p:ext uri="{BB962C8B-B14F-4D97-AF65-F5344CB8AC3E}">
        <p14:creationId xmlns:p14="http://schemas.microsoft.com/office/powerpoint/2010/main" val="3575923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A572B5F-4C36-41C2-82D7-8907D7F9BFB2}" type="datetimeFigureOut">
              <a:rPr lang="vi-VN" smtClean="0"/>
              <a:t>26/07/2022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F4232A7-7148-498D-B48F-DE75CF9DF097}" type="slidenum">
              <a:rPr lang="vi-VN" smtClean="0"/>
              <a:t>‹#›</a:t>
            </a:fld>
            <a:endParaRPr lang="vi-VN"/>
          </a:p>
        </p:txBody>
      </p:sp>
    </p:spTree>
    <p:extLst>
      <p:ext uri="{BB962C8B-B14F-4D97-AF65-F5344CB8AC3E}">
        <p14:creationId xmlns:p14="http://schemas.microsoft.com/office/powerpoint/2010/main" val="853439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A572B5F-4C36-41C2-82D7-8907D7F9BFB2}" type="datetimeFigureOut">
              <a:rPr lang="vi-VN" smtClean="0"/>
              <a:t>26/07/2022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F4232A7-7148-498D-B48F-DE75CF9DF097}" type="slidenum">
              <a:rPr lang="vi-VN" smtClean="0"/>
              <a:t>‹#›</a:t>
            </a:fld>
            <a:endParaRPr lang="vi-VN"/>
          </a:p>
        </p:txBody>
      </p:sp>
    </p:spTree>
    <p:extLst>
      <p:ext uri="{BB962C8B-B14F-4D97-AF65-F5344CB8AC3E}">
        <p14:creationId xmlns:p14="http://schemas.microsoft.com/office/powerpoint/2010/main" val="25848848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smtClean="0"/>
              <a:t>Click to edit Master subtitle style</a:t>
            </a:r>
            <a:endParaRPr lang="en-US"/>
          </a:p>
        </p:txBody>
      </p:sp>
      <p:sp>
        <p:nvSpPr>
          <p:cNvPr id="7" name="Date Placeholder 3"/>
          <p:cNvSpPr>
            <a:spLocks noGrp="1"/>
          </p:cNvSpPr>
          <p:nvPr>
            <p:ph type="dt" sz="half" idx="2"/>
          </p:nvPr>
        </p:nvSpPr>
        <p:spPr>
          <a:xfrm>
            <a:off x="609600" y="6356351"/>
            <a:ext cx="2844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8" name="Footer Placeholder 4"/>
          <p:cNvSpPr>
            <a:spLocks noGrp="1"/>
          </p:cNvSpPr>
          <p:nvPr>
            <p:ph type="ftr" sz="quarter" idx="3"/>
          </p:nvPr>
        </p:nvSpPr>
        <p:spPr>
          <a:xfrm>
            <a:off x="4165600" y="6356351"/>
            <a:ext cx="3860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9" name="Slide Number Placeholder 5"/>
          <p:cNvSpPr>
            <a:spLocks noGrp="1"/>
          </p:cNvSpPr>
          <p:nvPr>
            <p:ph type="sldNum" sz="quarter" idx="4"/>
          </p:nvPr>
        </p:nvSpPr>
        <p:spPr>
          <a:xfrm>
            <a:off x="8737600" y="6356351"/>
            <a:ext cx="2844800" cy="366184"/>
          </a:xfrm>
          <a:prstGeom prst="rect">
            <a:avLst/>
          </a:prstGeom>
        </p:spPr>
        <p:txBody>
          <a:bodyPr vert="horz" lIns="91438" tIns="45719" rIns="91438" bIns="45719" rtlCol="0" anchor="ctr"/>
          <a:lstStyle/>
          <a:p>
            <a:fld id="{9A0DB2DC-4C9A-4742-B13C-FB6460FD3503}" type="slidenum">
              <a:rPr lang="en-US" altLang="x-none" dirty="0"/>
              <a:pPr/>
              <a:t>‹#›</a:t>
            </a:fld>
            <a:endParaRPr lang="en-US" altLang="x-none" dirty="0"/>
          </a:p>
        </p:txBody>
      </p:sp>
    </p:spTree>
    <p:extLst>
      <p:ext uri="{BB962C8B-B14F-4D97-AF65-F5344CB8AC3E}">
        <p14:creationId xmlns:p14="http://schemas.microsoft.com/office/powerpoint/2010/main" val="3447129410"/>
      </p:ext>
    </p:extLst>
  </p:cSld>
  <p:clrMapOvr>
    <a:masterClrMapping/>
  </p:clrMapOvr>
  <p:transition spd="med">
    <p:blinds dir="vert"/>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609600" y="6356351"/>
            <a:ext cx="2844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8" name="Footer Placeholder 4"/>
          <p:cNvSpPr>
            <a:spLocks noGrp="1"/>
          </p:cNvSpPr>
          <p:nvPr>
            <p:ph type="ftr" sz="quarter" idx="3"/>
          </p:nvPr>
        </p:nvSpPr>
        <p:spPr>
          <a:xfrm>
            <a:off x="4165600" y="6356351"/>
            <a:ext cx="3860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9" name="Slide Number Placeholder 5"/>
          <p:cNvSpPr>
            <a:spLocks noGrp="1"/>
          </p:cNvSpPr>
          <p:nvPr>
            <p:ph type="sldNum" sz="quarter" idx="4"/>
          </p:nvPr>
        </p:nvSpPr>
        <p:spPr>
          <a:xfrm>
            <a:off x="8737600" y="6356351"/>
            <a:ext cx="2844800" cy="366184"/>
          </a:xfrm>
          <a:prstGeom prst="rect">
            <a:avLst/>
          </a:prstGeom>
        </p:spPr>
        <p:txBody>
          <a:bodyPr vert="horz" lIns="91438" tIns="45719" rIns="91438" bIns="45719" rtlCol="0" anchor="ctr"/>
          <a:lstStyle/>
          <a:p>
            <a:fld id="{9A0DB2DC-4C9A-4742-B13C-FB6460FD3503}" type="slidenum">
              <a:rPr lang="en-US" altLang="x-none" dirty="0"/>
              <a:pPr/>
              <a:t>‹#›</a:t>
            </a:fld>
            <a:endParaRPr lang="en-US" altLang="x-none" dirty="0"/>
          </a:p>
        </p:txBody>
      </p:sp>
    </p:spTree>
    <p:extLst>
      <p:ext uri="{BB962C8B-B14F-4D97-AF65-F5344CB8AC3E}">
        <p14:creationId xmlns:p14="http://schemas.microsoft.com/office/powerpoint/2010/main" val="425692054"/>
      </p:ext>
    </p:extLst>
  </p:cSld>
  <p:clrMapOvr>
    <a:masterClrMapping/>
  </p:clrMapOvr>
  <p:transition spd="med">
    <p:blinds dir="vert"/>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solidFill>
                  <a:schemeClr val="tx1">
                    <a:tint val="75000"/>
                  </a:schemeClr>
                </a:solidFill>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smtClean="0"/>
              <a:t>Click to edit Master text styles</a:t>
            </a:r>
          </a:p>
        </p:txBody>
      </p:sp>
      <p:sp>
        <p:nvSpPr>
          <p:cNvPr id="7" name="Date Placeholder 3"/>
          <p:cNvSpPr>
            <a:spLocks noGrp="1"/>
          </p:cNvSpPr>
          <p:nvPr>
            <p:ph type="dt" sz="half" idx="2"/>
          </p:nvPr>
        </p:nvSpPr>
        <p:spPr>
          <a:xfrm>
            <a:off x="609600" y="6356351"/>
            <a:ext cx="2844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8" name="Footer Placeholder 4"/>
          <p:cNvSpPr>
            <a:spLocks noGrp="1"/>
          </p:cNvSpPr>
          <p:nvPr>
            <p:ph type="ftr" sz="quarter" idx="3"/>
          </p:nvPr>
        </p:nvSpPr>
        <p:spPr>
          <a:xfrm>
            <a:off x="4165600" y="6356351"/>
            <a:ext cx="3860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9" name="Slide Number Placeholder 5"/>
          <p:cNvSpPr>
            <a:spLocks noGrp="1"/>
          </p:cNvSpPr>
          <p:nvPr>
            <p:ph type="sldNum" sz="quarter" idx="4"/>
          </p:nvPr>
        </p:nvSpPr>
        <p:spPr>
          <a:xfrm>
            <a:off x="8737600" y="6356351"/>
            <a:ext cx="2844800" cy="366184"/>
          </a:xfrm>
          <a:prstGeom prst="rect">
            <a:avLst/>
          </a:prstGeom>
        </p:spPr>
        <p:txBody>
          <a:bodyPr vert="horz" lIns="91438" tIns="45719" rIns="91438" bIns="45719" rtlCol="0" anchor="ctr"/>
          <a:lstStyle/>
          <a:p>
            <a:fld id="{9A0DB2DC-4C9A-4742-B13C-FB6460FD3503}" type="slidenum">
              <a:rPr lang="en-US" altLang="x-none" dirty="0"/>
              <a:pPr/>
              <a:t>‹#›</a:t>
            </a:fld>
            <a:endParaRPr lang="en-US" altLang="x-none" dirty="0"/>
          </a:p>
        </p:txBody>
      </p:sp>
    </p:spTree>
    <p:extLst>
      <p:ext uri="{BB962C8B-B14F-4D97-AF65-F5344CB8AC3E}">
        <p14:creationId xmlns:p14="http://schemas.microsoft.com/office/powerpoint/2010/main" val="3972373398"/>
      </p:ext>
    </p:extLst>
  </p:cSld>
  <p:clrMapOvr>
    <a:masterClrMapping/>
  </p:clrMapOvr>
  <p:transition spd="med">
    <p:blinds dir="vert"/>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2"/>
          </p:nvPr>
        </p:nvSpPr>
        <p:spPr>
          <a:xfrm>
            <a:off x="609600" y="6356351"/>
            <a:ext cx="2844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8" name="Footer Placeholder 4"/>
          <p:cNvSpPr>
            <a:spLocks noGrp="1"/>
          </p:cNvSpPr>
          <p:nvPr>
            <p:ph type="ftr" sz="quarter" idx="3"/>
          </p:nvPr>
        </p:nvSpPr>
        <p:spPr>
          <a:xfrm>
            <a:off x="4165600" y="6356351"/>
            <a:ext cx="3860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9" name="Slide Number Placeholder 5"/>
          <p:cNvSpPr>
            <a:spLocks noGrp="1"/>
          </p:cNvSpPr>
          <p:nvPr>
            <p:ph type="sldNum" sz="quarter" idx="4"/>
          </p:nvPr>
        </p:nvSpPr>
        <p:spPr>
          <a:xfrm>
            <a:off x="8737600" y="6356351"/>
            <a:ext cx="2844800" cy="366184"/>
          </a:xfrm>
          <a:prstGeom prst="rect">
            <a:avLst/>
          </a:prstGeom>
        </p:spPr>
        <p:txBody>
          <a:bodyPr vert="horz" lIns="91438" tIns="45719" rIns="91438" bIns="45719" rtlCol="0" anchor="ctr"/>
          <a:lstStyle/>
          <a:p>
            <a:fld id="{9A0DB2DC-4C9A-4742-B13C-FB6460FD3503}" type="slidenum">
              <a:rPr lang="en-US" altLang="x-none" dirty="0"/>
              <a:pPr/>
              <a:t>‹#›</a:t>
            </a:fld>
            <a:endParaRPr lang="en-US" altLang="x-none" dirty="0"/>
          </a:p>
        </p:txBody>
      </p:sp>
    </p:spTree>
    <p:extLst>
      <p:ext uri="{BB962C8B-B14F-4D97-AF65-F5344CB8AC3E}">
        <p14:creationId xmlns:p14="http://schemas.microsoft.com/office/powerpoint/2010/main" val="3398462309"/>
      </p:ext>
    </p:extLst>
  </p:cSld>
  <p:clrMapOvr>
    <a:masterClrMapping/>
  </p:clrMapOvr>
  <p:transition spd="med">
    <p:blinds dir="vert"/>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73"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smtClean="0"/>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2"/>
          </p:nvPr>
        </p:nvSpPr>
        <p:spPr>
          <a:xfrm>
            <a:off x="609600" y="6356351"/>
            <a:ext cx="2844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8" name="Footer Placeholder 4"/>
          <p:cNvSpPr>
            <a:spLocks noGrp="1"/>
          </p:cNvSpPr>
          <p:nvPr>
            <p:ph type="ftr" sz="quarter" idx="13"/>
          </p:nvPr>
        </p:nvSpPr>
        <p:spPr>
          <a:xfrm>
            <a:off x="4165600" y="6356351"/>
            <a:ext cx="3860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9" name="Slide Number Placeholder 5"/>
          <p:cNvSpPr>
            <a:spLocks noGrp="1"/>
          </p:cNvSpPr>
          <p:nvPr>
            <p:ph type="sldNum" sz="quarter" idx="14"/>
          </p:nvPr>
        </p:nvSpPr>
        <p:spPr>
          <a:xfrm>
            <a:off x="8737600" y="6356351"/>
            <a:ext cx="2844800" cy="366184"/>
          </a:xfrm>
          <a:prstGeom prst="rect">
            <a:avLst/>
          </a:prstGeom>
        </p:spPr>
        <p:txBody>
          <a:bodyPr vert="horz" lIns="91438" tIns="45719" rIns="91438" bIns="45719" rtlCol="0" anchor="ctr"/>
          <a:lstStyle/>
          <a:p>
            <a:fld id="{9A0DB2DC-4C9A-4742-B13C-FB6460FD3503}" type="slidenum">
              <a:rPr lang="en-US" altLang="x-none" dirty="0"/>
              <a:pPr/>
              <a:t>‹#›</a:t>
            </a:fld>
            <a:endParaRPr lang="en-US" altLang="x-none" dirty="0"/>
          </a:p>
        </p:txBody>
      </p:sp>
    </p:spTree>
    <p:extLst>
      <p:ext uri="{BB962C8B-B14F-4D97-AF65-F5344CB8AC3E}">
        <p14:creationId xmlns:p14="http://schemas.microsoft.com/office/powerpoint/2010/main" val="3521917822"/>
      </p:ext>
    </p:extLst>
  </p:cSld>
  <p:clrMapOvr>
    <a:masterClrMapping/>
  </p:clrMapOvr>
  <p:transition spd="med">
    <p:blinds dir="vert"/>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Date Placeholder 3"/>
          <p:cNvSpPr>
            <a:spLocks noGrp="1"/>
          </p:cNvSpPr>
          <p:nvPr>
            <p:ph type="dt" sz="half" idx="2"/>
          </p:nvPr>
        </p:nvSpPr>
        <p:spPr>
          <a:xfrm>
            <a:off x="609600" y="6356351"/>
            <a:ext cx="2844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8" name="Footer Placeholder 4"/>
          <p:cNvSpPr>
            <a:spLocks noGrp="1"/>
          </p:cNvSpPr>
          <p:nvPr>
            <p:ph type="ftr" sz="quarter" idx="3"/>
          </p:nvPr>
        </p:nvSpPr>
        <p:spPr>
          <a:xfrm>
            <a:off x="4165600" y="6356351"/>
            <a:ext cx="3860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9" name="Slide Number Placeholder 5"/>
          <p:cNvSpPr>
            <a:spLocks noGrp="1"/>
          </p:cNvSpPr>
          <p:nvPr>
            <p:ph type="sldNum" sz="quarter" idx="4"/>
          </p:nvPr>
        </p:nvSpPr>
        <p:spPr>
          <a:xfrm>
            <a:off x="8737600" y="6356351"/>
            <a:ext cx="2844800" cy="366184"/>
          </a:xfrm>
          <a:prstGeom prst="rect">
            <a:avLst/>
          </a:prstGeom>
        </p:spPr>
        <p:txBody>
          <a:bodyPr vert="horz" lIns="91438" tIns="45719" rIns="91438" bIns="45719" rtlCol="0" anchor="ctr"/>
          <a:lstStyle/>
          <a:p>
            <a:fld id="{9A0DB2DC-4C9A-4742-B13C-FB6460FD3503}" type="slidenum">
              <a:rPr lang="en-US" altLang="x-none" dirty="0"/>
              <a:pPr/>
              <a:t>‹#›</a:t>
            </a:fld>
            <a:endParaRPr lang="en-US" altLang="x-none" dirty="0"/>
          </a:p>
        </p:txBody>
      </p:sp>
    </p:spTree>
    <p:extLst>
      <p:ext uri="{BB962C8B-B14F-4D97-AF65-F5344CB8AC3E}">
        <p14:creationId xmlns:p14="http://schemas.microsoft.com/office/powerpoint/2010/main" val="1814506044"/>
      </p:ext>
    </p:extLst>
  </p:cSld>
  <p:clrMapOvr>
    <a:masterClrMapping/>
  </p:clrMapOvr>
  <p:transition spd="med">
    <p:blinds dir="vert"/>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bg>
      <p:bgPr>
        <a:blipFill rotWithShape="0">
          <a:blip r:embed="rId2"/>
          <a:stretch>
            <a:fillRect/>
          </a:stretch>
        </a:blipFill>
        <a:effectLst/>
      </p:bgPr>
    </p:bg>
    <p:spTree>
      <p:nvGrpSpPr>
        <p:cNvPr id="1" name=""/>
        <p:cNvGrpSpPr/>
        <p:nvPr/>
      </p:nvGrpSpPr>
      <p:grpSpPr>
        <a:xfrm>
          <a:off x="0" y="0"/>
          <a:ext cx="0" cy="0"/>
          <a:chOff x="0" y="0"/>
          <a:chExt cx="0" cy="0"/>
        </a:xfrm>
      </p:grpSpPr>
      <p:sp>
        <p:nvSpPr>
          <p:cNvPr id="7" name="Date Placeholder 3"/>
          <p:cNvSpPr>
            <a:spLocks noGrp="1"/>
          </p:cNvSpPr>
          <p:nvPr>
            <p:ph type="dt" sz="half" idx="2"/>
          </p:nvPr>
        </p:nvSpPr>
        <p:spPr>
          <a:xfrm>
            <a:off x="609600" y="6356351"/>
            <a:ext cx="2844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8" name="Footer Placeholder 4"/>
          <p:cNvSpPr>
            <a:spLocks noGrp="1"/>
          </p:cNvSpPr>
          <p:nvPr>
            <p:ph type="ftr" sz="quarter" idx="3"/>
          </p:nvPr>
        </p:nvSpPr>
        <p:spPr>
          <a:xfrm>
            <a:off x="4165600" y="6356351"/>
            <a:ext cx="3860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9" name="Slide Number Placeholder 5"/>
          <p:cNvSpPr>
            <a:spLocks noGrp="1"/>
          </p:cNvSpPr>
          <p:nvPr>
            <p:ph type="sldNum" sz="quarter" idx="4"/>
          </p:nvPr>
        </p:nvSpPr>
        <p:spPr>
          <a:xfrm>
            <a:off x="8737600" y="6356351"/>
            <a:ext cx="2844800" cy="366184"/>
          </a:xfrm>
          <a:prstGeom prst="rect">
            <a:avLst/>
          </a:prstGeom>
        </p:spPr>
        <p:txBody>
          <a:bodyPr vert="horz" lIns="91438" tIns="45719" rIns="91438" bIns="45719" rtlCol="0" anchor="ctr"/>
          <a:lstStyle/>
          <a:p>
            <a:fld id="{9A0DB2DC-4C9A-4742-B13C-FB6460FD3503}" type="slidenum">
              <a:rPr lang="en-US" altLang="x-none" dirty="0"/>
              <a:pPr/>
              <a:t>‹#›</a:t>
            </a:fld>
            <a:endParaRPr lang="en-US" altLang="x-none" dirty="0"/>
          </a:p>
        </p:txBody>
      </p:sp>
    </p:spTree>
    <p:extLst>
      <p:ext uri="{BB962C8B-B14F-4D97-AF65-F5344CB8AC3E}">
        <p14:creationId xmlns:p14="http://schemas.microsoft.com/office/powerpoint/2010/main" val="2272993974"/>
      </p:ext>
    </p:extLst>
  </p:cSld>
  <p:clrMapOvr>
    <a:masterClrMapping/>
  </p:clrMapOvr>
  <p:transition spd="med">
    <p:blinds dir="vert"/>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6" y="273049"/>
            <a:ext cx="4011084" cy="1162051"/>
          </a:xfrm>
        </p:spPr>
        <p:txBody>
          <a:bodyPr anchor="b"/>
          <a:lstStyle>
            <a:lvl1pPr algn="l">
              <a:defRPr sz="2667" b="1"/>
            </a:lvl1pPr>
          </a:lstStyle>
          <a:p>
            <a:r>
              <a:rPr lang="en-US" smtClean="0"/>
              <a:t>Click to edit Master title style</a:t>
            </a:r>
            <a:endParaRPr lang="en-US"/>
          </a:p>
        </p:txBody>
      </p:sp>
      <p:sp>
        <p:nvSpPr>
          <p:cNvPr id="3" name="Content Placeholder 2"/>
          <p:cNvSpPr>
            <a:spLocks noGrp="1"/>
          </p:cNvSpPr>
          <p:nvPr>
            <p:ph idx="1"/>
          </p:nvPr>
        </p:nvSpPr>
        <p:spPr>
          <a:xfrm>
            <a:off x="4766733" y="273054"/>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6" y="1435104"/>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7" name="Date Placeholder 3"/>
          <p:cNvSpPr>
            <a:spLocks noGrp="1"/>
          </p:cNvSpPr>
          <p:nvPr>
            <p:ph type="dt" sz="half" idx="12"/>
          </p:nvPr>
        </p:nvSpPr>
        <p:spPr>
          <a:xfrm>
            <a:off x="609600" y="6356351"/>
            <a:ext cx="2844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8" name="Footer Placeholder 4"/>
          <p:cNvSpPr>
            <a:spLocks noGrp="1"/>
          </p:cNvSpPr>
          <p:nvPr>
            <p:ph type="ftr" sz="quarter" idx="3"/>
          </p:nvPr>
        </p:nvSpPr>
        <p:spPr>
          <a:xfrm>
            <a:off x="4165600" y="6356351"/>
            <a:ext cx="3860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9" name="Slide Number Placeholder 5"/>
          <p:cNvSpPr>
            <a:spLocks noGrp="1"/>
          </p:cNvSpPr>
          <p:nvPr>
            <p:ph type="sldNum" sz="quarter" idx="4"/>
          </p:nvPr>
        </p:nvSpPr>
        <p:spPr>
          <a:xfrm>
            <a:off x="8737600" y="6356351"/>
            <a:ext cx="2844800" cy="366184"/>
          </a:xfrm>
          <a:prstGeom prst="rect">
            <a:avLst/>
          </a:prstGeom>
        </p:spPr>
        <p:txBody>
          <a:bodyPr vert="horz" lIns="91438" tIns="45719" rIns="91438" bIns="45719" rtlCol="0" anchor="ctr"/>
          <a:lstStyle/>
          <a:p>
            <a:fld id="{9A0DB2DC-4C9A-4742-B13C-FB6460FD3503}" type="slidenum">
              <a:rPr lang="en-US" altLang="x-none" dirty="0"/>
              <a:pPr/>
              <a:t>‹#›</a:t>
            </a:fld>
            <a:endParaRPr lang="en-US" altLang="x-none" dirty="0"/>
          </a:p>
        </p:txBody>
      </p:sp>
    </p:spTree>
    <p:extLst>
      <p:ext uri="{BB962C8B-B14F-4D97-AF65-F5344CB8AC3E}">
        <p14:creationId xmlns:p14="http://schemas.microsoft.com/office/powerpoint/2010/main" val="3942145190"/>
      </p:ext>
    </p:extLst>
  </p:cSld>
  <p:clrMapOvr>
    <a:masterClrMapping/>
  </p:clrMapOvr>
  <p:transition spd="med">
    <p:blinds dir="vert"/>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fld id="{4A572B5F-4C36-41C2-82D7-8907D7F9BFB2}" type="datetimeFigureOut">
              <a:rPr lang="vi-VN" smtClean="0"/>
              <a:t>26/07/2022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F4232A7-7148-498D-B48F-DE75CF9DF097}" type="slidenum">
              <a:rPr lang="vi-VN" smtClean="0"/>
              <a:t>‹#›</a:t>
            </a:fld>
            <a:endParaRPr lang="vi-VN"/>
          </a:p>
        </p:txBody>
      </p:sp>
    </p:spTree>
    <p:extLst>
      <p:ext uri="{BB962C8B-B14F-4D97-AF65-F5344CB8AC3E}">
        <p14:creationId xmlns:p14="http://schemas.microsoft.com/office/powerpoint/2010/main" val="27812597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1"/>
            <a:ext cx="7315200" cy="566739"/>
          </a:xfrm>
        </p:spPr>
        <p:txBody>
          <a:bodyPr anchor="b"/>
          <a:lstStyle>
            <a:lvl1pPr algn="l">
              <a:defRPr sz="2667"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vert="horz" wrap="square" lIns="91438" tIns="45719" rIns="91438" bIns="45719" numCol="1" rtlCol="0" anchor="t" anchorCtr="0" compatLnSpc="1">
            <a:normAutofit/>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l" defTabSz="1219170" rtl="0" eaLnBrk="0" fontAlgn="base" latinLnBrk="0" hangingPunct="0">
              <a:lnSpc>
                <a:spcPct val="100000"/>
              </a:lnSpc>
              <a:spcBef>
                <a:spcPct val="20000"/>
              </a:spcBef>
              <a:spcAft>
                <a:spcPct val="0"/>
              </a:spcAft>
              <a:buClrTx/>
              <a:buSzTx/>
              <a:buFont typeface="Arial" panose="020B0604020202020204" pitchFamily="34" charset="0"/>
              <a:buNone/>
              <a:defRPr/>
            </a:pPr>
            <a:r>
              <a:rPr kumimoji="0" lang="en-US" sz="4267" b="0" i="0" u="none" strike="noStrike" kern="1200" cap="none" spc="0" normalizeH="0" baseline="0" noProof="0" smtClean="0">
                <a:ln>
                  <a:noFill/>
                </a:ln>
                <a:solidFill>
                  <a:srgbClr val="4383D1"/>
                </a:solidFill>
                <a:effectLst/>
                <a:uLnTx/>
                <a:uFillTx/>
                <a:latin typeface="+mn-lt"/>
                <a:ea typeface="+mn-ea"/>
                <a:cs typeface="+mn-cs"/>
              </a:rPr>
              <a:t>Click icon to add picture</a:t>
            </a:r>
            <a:endParaRPr kumimoji="0" lang="en-US" sz="4267" b="0" i="0" u="none" strike="noStrike" kern="1200" cap="none" spc="0" normalizeH="0" baseline="0" noProof="0">
              <a:ln>
                <a:noFill/>
              </a:ln>
              <a:solidFill>
                <a:srgbClr val="4383D1"/>
              </a:solidFill>
              <a:effectLst/>
              <a:uLnTx/>
              <a:uFillTx/>
              <a:latin typeface="+mn-lt"/>
              <a:ea typeface="+mn-ea"/>
              <a:cs typeface="+mn-cs"/>
            </a:endParaRPr>
          </a:p>
        </p:txBody>
      </p:sp>
      <p:sp>
        <p:nvSpPr>
          <p:cNvPr id="4" name="Text Placeholder 3"/>
          <p:cNvSpPr>
            <a:spLocks noGrp="1"/>
          </p:cNvSpPr>
          <p:nvPr>
            <p:ph type="body" sz="half" idx="2"/>
          </p:nvPr>
        </p:nvSpPr>
        <p:spPr>
          <a:xfrm>
            <a:off x="2389717" y="5367341"/>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smtClean="0"/>
              <a:t>Click to edit Master text styles</a:t>
            </a:r>
          </a:p>
        </p:txBody>
      </p:sp>
      <p:sp>
        <p:nvSpPr>
          <p:cNvPr id="7" name="Date Placeholder 3"/>
          <p:cNvSpPr>
            <a:spLocks noGrp="1"/>
          </p:cNvSpPr>
          <p:nvPr>
            <p:ph type="dt" sz="half" idx="12"/>
          </p:nvPr>
        </p:nvSpPr>
        <p:spPr>
          <a:xfrm>
            <a:off x="609600" y="6356351"/>
            <a:ext cx="2844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8" name="Footer Placeholder 4"/>
          <p:cNvSpPr>
            <a:spLocks noGrp="1"/>
          </p:cNvSpPr>
          <p:nvPr>
            <p:ph type="ftr" sz="quarter" idx="3"/>
          </p:nvPr>
        </p:nvSpPr>
        <p:spPr>
          <a:xfrm>
            <a:off x="4165600" y="6356351"/>
            <a:ext cx="3860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9" name="Slide Number Placeholder 5"/>
          <p:cNvSpPr>
            <a:spLocks noGrp="1"/>
          </p:cNvSpPr>
          <p:nvPr>
            <p:ph type="sldNum" sz="quarter" idx="4"/>
          </p:nvPr>
        </p:nvSpPr>
        <p:spPr>
          <a:xfrm>
            <a:off x="8737600" y="6356351"/>
            <a:ext cx="2844800" cy="366184"/>
          </a:xfrm>
          <a:prstGeom prst="rect">
            <a:avLst/>
          </a:prstGeom>
        </p:spPr>
        <p:txBody>
          <a:bodyPr vert="horz" lIns="91438" tIns="45719" rIns="91438" bIns="45719" rtlCol="0" anchor="ctr"/>
          <a:lstStyle/>
          <a:p>
            <a:fld id="{9A0DB2DC-4C9A-4742-B13C-FB6460FD3503}" type="slidenum">
              <a:rPr lang="en-US" altLang="x-none" dirty="0"/>
              <a:pPr/>
              <a:t>‹#›</a:t>
            </a:fld>
            <a:endParaRPr lang="en-US" altLang="x-none" dirty="0"/>
          </a:p>
        </p:txBody>
      </p:sp>
    </p:spTree>
    <p:extLst>
      <p:ext uri="{BB962C8B-B14F-4D97-AF65-F5344CB8AC3E}">
        <p14:creationId xmlns:p14="http://schemas.microsoft.com/office/powerpoint/2010/main" val="3369772978"/>
      </p:ext>
    </p:extLst>
  </p:cSld>
  <p:clrMapOvr>
    <a:masterClrMapping/>
  </p:clrMapOvr>
  <p:transition spd="med">
    <p:blinds dir="vert"/>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609600" y="6356351"/>
            <a:ext cx="2844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8" name="Footer Placeholder 4"/>
          <p:cNvSpPr>
            <a:spLocks noGrp="1"/>
          </p:cNvSpPr>
          <p:nvPr>
            <p:ph type="ftr" sz="quarter" idx="3"/>
          </p:nvPr>
        </p:nvSpPr>
        <p:spPr>
          <a:xfrm>
            <a:off x="4165600" y="6356351"/>
            <a:ext cx="3860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9" name="Slide Number Placeholder 5"/>
          <p:cNvSpPr>
            <a:spLocks noGrp="1"/>
          </p:cNvSpPr>
          <p:nvPr>
            <p:ph type="sldNum" sz="quarter" idx="4"/>
          </p:nvPr>
        </p:nvSpPr>
        <p:spPr>
          <a:xfrm>
            <a:off x="8737600" y="6356351"/>
            <a:ext cx="2844800" cy="366184"/>
          </a:xfrm>
          <a:prstGeom prst="rect">
            <a:avLst/>
          </a:prstGeom>
        </p:spPr>
        <p:txBody>
          <a:bodyPr vert="horz" lIns="91438" tIns="45719" rIns="91438" bIns="45719" rtlCol="0" anchor="ctr"/>
          <a:lstStyle/>
          <a:p>
            <a:fld id="{9A0DB2DC-4C9A-4742-B13C-FB6460FD3503}" type="slidenum">
              <a:rPr lang="en-US" altLang="x-none" dirty="0"/>
              <a:pPr/>
              <a:t>‹#›</a:t>
            </a:fld>
            <a:endParaRPr lang="en-US" altLang="x-none" dirty="0"/>
          </a:p>
        </p:txBody>
      </p:sp>
    </p:spTree>
    <p:extLst>
      <p:ext uri="{BB962C8B-B14F-4D97-AF65-F5344CB8AC3E}">
        <p14:creationId xmlns:p14="http://schemas.microsoft.com/office/powerpoint/2010/main" val="3389635595"/>
      </p:ext>
    </p:extLst>
  </p:cSld>
  <p:clrMapOvr>
    <a:masterClrMapping/>
  </p:clrMapOvr>
  <p:transition spd="med">
    <p:blinds dir="vert"/>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rotWithShape="0">
          <a:blip r:embed="rId2"/>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0"/>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40"/>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2"/>
          </p:nvPr>
        </p:nvSpPr>
        <p:spPr>
          <a:xfrm>
            <a:off x="609600" y="6356351"/>
            <a:ext cx="2844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8" name="Footer Placeholder 4"/>
          <p:cNvSpPr>
            <a:spLocks noGrp="1"/>
          </p:cNvSpPr>
          <p:nvPr>
            <p:ph type="ftr" sz="quarter" idx="3"/>
          </p:nvPr>
        </p:nvSpPr>
        <p:spPr>
          <a:xfrm>
            <a:off x="4165600" y="6356351"/>
            <a:ext cx="3860800" cy="366184"/>
          </a:xfrm>
          <a:prstGeom prst="rect">
            <a:avLst/>
          </a:prstGeom>
        </p:spPr>
        <p:txBody>
          <a:bodyPr vert="horz" lIns="91438" tIns="45719" rIns="91438" bIns="45719" rtlCol="0" anchor="ctr"/>
          <a:lstStyle>
            <a:lvl1pPr>
              <a:defRPr>
                <a:cs typeface="Arial" panose="020B0604020202020204" pitchFamily="34" charset="0"/>
              </a:defRPr>
            </a:lvl1pPr>
          </a:lstStyle>
          <a:p>
            <a:pPr>
              <a:defRPr/>
            </a:pPr>
            <a:endParaRPr lang="en-US"/>
          </a:p>
        </p:txBody>
      </p:sp>
      <p:sp>
        <p:nvSpPr>
          <p:cNvPr id="9" name="Slide Number Placeholder 5"/>
          <p:cNvSpPr>
            <a:spLocks noGrp="1"/>
          </p:cNvSpPr>
          <p:nvPr>
            <p:ph type="sldNum" sz="quarter" idx="4"/>
          </p:nvPr>
        </p:nvSpPr>
        <p:spPr>
          <a:xfrm>
            <a:off x="8737600" y="6356351"/>
            <a:ext cx="2844800" cy="366184"/>
          </a:xfrm>
          <a:prstGeom prst="rect">
            <a:avLst/>
          </a:prstGeom>
        </p:spPr>
        <p:txBody>
          <a:bodyPr vert="horz" lIns="91438" tIns="45719" rIns="91438" bIns="45719" rtlCol="0" anchor="ctr"/>
          <a:lstStyle/>
          <a:p>
            <a:fld id="{9A0DB2DC-4C9A-4742-B13C-FB6460FD3503}" type="slidenum">
              <a:rPr lang="en-US" altLang="x-none" dirty="0"/>
              <a:pPr/>
              <a:t>‹#›</a:t>
            </a:fld>
            <a:endParaRPr lang="en-US" altLang="x-none" dirty="0"/>
          </a:p>
        </p:txBody>
      </p:sp>
    </p:spTree>
    <p:extLst>
      <p:ext uri="{BB962C8B-B14F-4D97-AF65-F5344CB8AC3E}">
        <p14:creationId xmlns:p14="http://schemas.microsoft.com/office/powerpoint/2010/main" val="1420891464"/>
      </p:ext>
    </p:extLst>
  </p:cSld>
  <p:clrMapOvr>
    <a:masterClrMapping/>
  </p:clrMapOvr>
  <p:transition spd="med">
    <p:blinds dir="vert"/>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vi-VN"/>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A572B5F-4C36-41C2-82D7-8907D7F9BFB2}" type="datetimeFigureOut">
              <a:rPr lang="vi-VN" smtClean="0"/>
              <a:t>26/07/2022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4F4232A7-7148-498D-B48F-DE75CF9DF097}" type="slidenum">
              <a:rPr lang="vi-VN" smtClean="0"/>
              <a:t>‹#›</a:t>
            </a:fld>
            <a:endParaRPr lang="vi-VN"/>
          </a:p>
        </p:txBody>
      </p:sp>
    </p:spTree>
    <p:extLst>
      <p:ext uri="{BB962C8B-B14F-4D97-AF65-F5344CB8AC3E}">
        <p14:creationId xmlns:p14="http://schemas.microsoft.com/office/powerpoint/2010/main" val="20735643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fld id="{4A572B5F-4C36-41C2-82D7-8907D7F9BFB2}" type="datetimeFigureOut">
              <a:rPr lang="vi-VN" smtClean="0"/>
              <a:t>26/07/2022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F4232A7-7148-498D-B48F-DE75CF9DF097}" type="slidenum">
              <a:rPr lang="vi-VN" smtClean="0"/>
              <a:t>‹#›</a:t>
            </a:fld>
            <a:endParaRPr lang="vi-VN"/>
          </a:p>
        </p:txBody>
      </p:sp>
    </p:spTree>
    <p:extLst>
      <p:ext uri="{BB962C8B-B14F-4D97-AF65-F5344CB8AC3E}">
        <p14:creationId xmlns:p14="http://schemas.microsoft.com/office/powerpoint/2010/main" val="11327316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vi-VN"/>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fld id="{4A572B5F-4C36-41C2-82D7-8907D7F9BFB2}" type="datetimeFigureOut">
              <a:rPr lang="vi-VN" smtClean="0"/>
              <a:t>26/07/2022</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4F4232A7-7148-498D-B48F-DE75CF9DF097}" type="slidenum">
              <a:rPr lang="vi-VN" smtClean="0"/>
              <a:t>‹#›</a:t>
            </a:fld>
            <a:endParaRPr lang="vi-VN"/>
          </a:p>
        </p:txBody>
      </p:sp>
    </p:spTree>
    <p:extLst>
      <p:ext uri="{BB962C8B-B14F-4D97-AF65-F5344CB8AC3E}">
        <p14:creationId xmlns:p14="http://schemas.microsoft.com/office/powerpoint/2010/main" val="10851465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fld id="{4A572B5F-4C36-41C2-82D7-8907D7F9BFB2}" type="datetimeFigureOut">
              <a:rPr lang="vi-VN" smtClean="0"/>
              <a:t>26/07/2022</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4F4232A7-7148-498D-B48F-DE75CF9DF097}" type="slidenum">
              <a:rPr lang="vi-VN" smtClean="0"/>
              <a:t>‹#›</a:t>
            </a:fld>
            <a:endParaRPr lang="vi-VN"/>
          </a:p>
        </p:txBody>
      </p:sp>
    </p:spTree>
    <p:extLst>
      <p:ext uri="{BB962C8B-B14F-4D97-AF65-F5344CB8AC3E}">
        <p14:creationId xmlns:p14="http://schemas.microsoft.com/office/powerpoint/2010/main" val="2435266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A572B5F-4C36-41C2-82D7-8907D7F9BFB2}" type="datetimeFigureOut">
              <a:rPr lang="vi-VN" smtClean="0"/>
              <a:t>26/07/2022</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4F4232A7-7148-498D-B48F-DE75CF9DF097}" type="slidenum">
              <a:rPr lang="vi-VN" smtClean="0"/>
              <a:t>‹#›</a:t>
            </a:fld>
            <a:endParaRPr lang="vi-VN"/>
          </a:p>
        </p:txBody>
      </p:sp>
    </p:spTree>
    <p:extLst>
      <p:ext uri="{BB962C8B-B14F-4D97-AF65-F5344CB8AC3E}">
        <p14:creationId xmlns:p14="http://schemas.microsoft.com/office/powerpoint/2010/main" val="18549698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572B5F-4C36-41C2-82D7-8907D7F9BFB2}" type="datetimeFigureOut">
              <a:rPr lang="vi-VN" smtClean="0"/>
              <a:t>26/07/2022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F4232A7-7148-498D-B48F-DE75CF9DF097}" type="slidenum">
              <a:rPr lang="vi-VN" smtClean="0"/>
              <a:t>‹#›</a:t>
            </a:fld>
            <a:endParaRPr lang="vi-VN"/>
          </a:p>
        </p:txBody>
      </p:sp>
    </p:spTree>
    <p:extLst>
      <p:ext uri="{BB962C8B-B14F-4D97-AF65-F5344CB8AC3E}">
        <p14:creationId xmlns:p14="http://schemas.microsoft.com/office/powerpoint/2010/main" val="8660173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vi-VN"/>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A572B5F-4C36-41C2-82D7-8907D7F9BFB2}" type="datetimeFigureOut">
              <a:rPr lang="vi-VN" smtClean="0"/>
              <a:t>26/07/2022</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4F4232A7-7148-498D-B48F-DE75CF9DF097}" type="slidenum">
              <a:rPr lang="vi-VN" smtClean="0"/>
              <a:t>‹#›</a:t>
            </a:fld>
            <a:endParaRPr lang="vi-VN"/>
          </a:p>
        </p:txBody>
      </p:sp>
    </p:spTree>
    <p:extLst>
      <p:ext uri="{BB962C8B-B14F-4D97-AF65-F5344CB8AC3E}">
        <p14:creationId xmlns:p14="http://schemas.microsoft.com/office/powerpoint/2010/main" val="18764088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72B5F-4C36-41C2-82D7-8907D7F9BFB2}" type="datetimeFigureOut">
              <a:rPr lang="vi-VN" smtClean="0"/>
              <a:t>26/07/2022</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4232A7-7148-498D-B48F-DE75CF9DF097}" type="slidenum">
              <a:rPr lang="vi-VN" smtClean="0"/>
              <a:t>‹#›</a:t>
            </a:fld>
            <a:endParaRPr lang="vi-VN"/>
          </a:p>
        </p:txBody>
      </p:sp>
    </p:spTree>
    <p:extLst>
      <p:ext uri="{BB962C8B-B14F-4D97-AF65-F5344CB8AC3E}">
        <p14:creationId xmlns:p14="http://schemas.microsoft.com/office/powerpoint/2010/main" val="13246231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3"/>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a:xfrm>
            <a:off x="609600" y="275167"/>
            <a:ext cx="10972800" cy="1143000"/>
          </a:xfrm>
          <a:prstGeom prst="rect">
            <a:avLst/>
          </a:prstGeom>
          <a:noFill/>
          <a:ln w="9525">
            <a:noFill/>
          </a:ln>
        </p:spPr>
        <p:txBody>
          <a:bodyPr lIns="91438" tIns="45719" rIns="91438" bIns="45719" anchor="ctr"/>
          <a:lstStyle/>
          <a:p>
            <a:pPr lvl="0"/>
            <a:r>
              <a:rPr lang="en-US" altLang="x-none" dirty="0"/>
              <a:t>Click to edit Master title style</a:t>
            </a:r>
          </a:p>
        </p:txBody>
      </p:sp>
      <p:sp>
        <p:nvSpPr>
          <p:cNvPr id="2051" name="Text Placeholder 2"/>
          <p:cNvSpPr>
            <a:spLocks noGrp="1"/>
          </p:cNvSpPr>
          <p:nvPr>
            <p:ph type="body" idx="1"/>
          </p:nvPr>
        </p:nvSpPr>
        <p:spPr>
          <a:xfrm>
            <a:off x="609600" y="1600200"/>
            <a:ext cx="10972800" cy="3276600"/>
          </a:xfrm>
          <a:prstGeom prst="rect">
            <a:avLst/>
          </a:prstGeom>
          <a:noFill/>
          <a:ln w="9525">
            <a:noFill/>
          </a:ln>
        </p:spPr>
        <p:txBody>
          <a:bodyPr lIns="91438" tIns="45719" rIns="91438" bIns="45719"/>
          <a:lstStyle/>
          <a:p>
            <a:pPr lvl="0"/>
            <a:r>
              <a:rPr lang="en-US" altLang="x-none" dirty="0"/>
              <a:t>Click to edit Master text styles</a:t>
            </a:r>
          </a:p>
          <a:p>
            <a:pPr lvl="1"/>
            <a:r>
              <a:rPr lang="en-US" altLang="x-none" dirty="0"/>
              <a:t>Second level</a:t>
            </a:r>
          </a:p>
          <a:p>
            <a:pPr lvl="2"/>
            <a:r>
              <a:rPr lang="en-US" altLang="x-none" dirty="0"/>
              <a:t>Third level</a:t>
            </a:r>
          </a:p>
          <a:p>
            <a:pPr lvl="3"/>
            <a:r>
              <a:rPr lang="en-US" altLang="x-none" dirty="0"/>
              <a:t>Fourth level</a:t>
            </a:r>
          </a:p>
          <a:p>
            <a:pPr lvl="4"/>
            <a:r>
              <a:rPr lang="en-US" altLang="x-none" dirty="0"/>
              <a:t>Fifth level</a:t>
            </a:r>
          </a:p>
        </p:txBody>
      </p:sp>
      <p:sp>
        <p:nvSpPr>
          <p:cNvPr id="4" name="Date Placeholder 3"/>
          <p:cNvSpPr>
            <a:spLocks noGrp="1"/>
          </p:cNvSpPr>
          <p:nvPr>
            <p:ph type="dt" sz="half" idx="2"/>
          </p:nvPr>
        </p:nvSpPr>
        <p:spPr>
          <a:xfrm>
            <a:off x="609600" y="6356351"/>
            <a:ext cx="2844800" cy="366184"/>
          </a:xfrm>
          <a:prstGeom prst="rect">
            <a:avLst/>
          </a:prstGeom>
        </p:spPr>
        <p:txBody>
          <a:bodyPr vert="horz" lIns="91438" tIns="45719" rIns="91438" bIns="45719" rtlCol="0" anchor="ctr"/>
          <a:lstStyle>
            <a:lvl1pPr algn="l">
              <a:defRPr sz="1600">
                <a:solidFill>
                  <a:prstClr val="black">
                    <a:tint val="75000"/>
                  </a:prstClr>
                </a:solidFill>
                <a:cs typeface="+mn-cs"/>
              </a:defRPr>
            </a:lvl1pPr>
          </a:lstStyle>
          <a:p>
            <a:pPr fontAlgn="base">
              <a:spcBef>
                <a:spcPct val="0"/>
              </a:spcBef>
              <a:spcAft>
                <a:spcPct val="0"/>
              </a:spcAft>
              <a:defRPr/>
            </a:pPr>
            <a:endParaRPr lang="en-US">
              <a:latin typeface="Arial" panose="020B0604020202020204" pitchFamily="34" charset="0"/>
            </a:endParaRPr>
          </a:p>
        </p:txBody>
      </p:sp>
      <p:sp>
        <p:nvSpPr>
          <p:cNvPr id="5" name="Footer Placeholder 4"/>
          <p:cNvSpPr>
            <a:spLocks noGrp="1"/>
          </p:cNvSpPr>
          <p:nvPr>
            <p:ph type="ftr" sz="quarter" idx="3"/>
          </p:nvPr>
        </p:nvSpPr>
        <p:spPr>
          <a:xfrm>
            <a:off x="4165600" y="6356351"/>
            <a:ext cx="3860800" cy="366184"/>
          </a:xfrm>
          <a:prstGeom prst="rect">
            <a:avLst/>
          </a:prstGeom>
        </p:spPr>
        <p:txBody>
          <a:bodyPr vert="horz" lIns="91438" tIns="45719" rIns="91438" bIns="45719" rtlCol="0" anchor="ctr"/>
          <a:lstStyle>
            <a:lvl1pPr algn="ctr">
              <a:defRPr sz="1600">
                <a:solidFill>
                  <a:prstClr val="black">
                    <a:tint val="75000"/>
                  </a:prstClr>
                </a:solidFill>
                <a:cs typeface="+mn-cs"/>
              </a:defRPr>
            </a:lvl1pPr>
          </a:lstStyle>
          <a:p>
            <a:pPr fontAlgn="base">
              <a:spcBef>
                <a:spcPct val="0"/>
              </a:spcBef>
              <a:spcAft>
                <a:spcPct val="0"/>
              </a:spcAft>
              <a:defRPr/>
            </a:pPr>
            <a:endParaRPr lang="en-US">
              <a:latin typeface="Arial" panose="020B0604020202020204" pitchFamily="34" charset="0"/>
            </a:endParaRPr>
          </a:p>
        </p:txBody>
      </p:sp>
      <p:sp>
        <p:nvSpPr>
          <p:cNvPr id="6" name="Slide Number Placeholder 5"/>
          <p:cNvSpPr>
            <a:spLocks noGrp="1"/>
          </p:cNvSpPr>
          <p:nvPr>
            <p:ph type="sldNum" sz="quarter" idx="4"/>
          </p:nvPr>
        </p:nvSpPr>
        <p:spPr>
          <a:xfrm>
            <a:off x="8737600" y="6356351"/>
            <a:ext cx="2844800" cy="366184"/>
          </a:xfrm>
          <a:prstGeom prst="rect">
            <a:avLst/>
          </a:prstGeom>
        </p:spPr>
        <p:txBody>
          <a:bodyPr vert="horz" lIns="91438" tIns="45719" rIns="91438" bIns="45719" rtlCol="0" anchor="ctr"/>
          <a:lstStyle>
            <a:lvl1pPr algn="r">
              <a:defRPr sz="1600">
                <a:solidFill>
                  <a:srgbClr val="898989"/>
                </a:solidFill>
              </a:defRPr>
            </a:lvl1pPr>
          </a:lstStyle>
          <a:p>
            <a:pPr fontAlgn="base">
              <a:spcBef>
                <a:spcPct val="0"/>
              </a:spcBef>
              <a:spcAft>
                <a:spcPct val="0"/>
              </a:spcAft>
            </a:pPr>
            <a:fld id="{9A0DB2DC-4C9A-4742-B13C-FB6460FD3503}" type="slidenum">
              <a:rPr lang="en-US" altLang="x-none" dirty="0">
                <a:latin typeface="Arial" panose="020B0604020202020204" pitchFamily="34" charset="0"/>
              </a:rPr>
              <a:pPr fontAlgn="base">
                <a:spcBef>
                  <a:spcPct val="0"/>
                </a:spcBef>
                <a:spcAft>
                  <a:spcPct val="0"/>
                </a:spcAft>
              </a:pPr>
              <a:t>‹#›</a:t>
            </a:fld>
            <a:endParaRPr lang="en-US" altLang="x-none" dirty="0">
              <a:latin typeface="Arial" panose="020B0604020202020204" pitchFamily="34" charset="0"/>
            </a:endParaRPr>
          </a:p>
        </p:txBody>
      </p:sp>
    </p:spTree>
    <p:extLst>
      <p:ext uri="{BB962C8B-B14F-4D97-AF65-F5344CB8AC3E}">
        <p14:creationId xmlns:p14="http://schemas.microsoft.com/office/powerpoint/2010/main" val="14057018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blinds dir="vert"/>
  </p:transition>
  <p:timing>
    <p:tnLst>
      <p:par>
        <p:cTn id="1" dur="indefinite" restart="never" nodeType="tmRoot"/>
      </p:par>
    </p:tnLst>
  </p:timing>
  <p:hf sldNum="0" hdr="0" ftr="0" dt="0"/>
  <p:txStyles>
    <p:titleStyle>
      <a:lvl1pPr algn="ctr" rtl="0" eaLnBrk="0" fontAlgn="base" hangingPunct="0">
        <a:spcBef>
          <a:spcPct val="0"/>
        </a:spcBef>
        <a:spcAft>
          <a:spcPct val="0"/>
        </a:spcAft>
        <a:defRPr sz="5867" kern="1200">
          <a:solidFill>
            <a:srgbClr val="4383D1"/>
          </a:solidFill>
          <a:latin typeface="+mj-lt"/>
          <a:ea typeface="+mj-ea"/>
          <a:cs typeface="+mj-cs"/>
        </a:defRPr>
      </a:lvl1pPr>
      <a:lvl2pPr algn="ctr" rtl="0" eaLnBrk="0" fontAlgn="base" hangingPunct="0">
        <a:spcBef>
          <a:spcPct val="0"/>
        </a:spcBef>
        <a:spcAft>
          <a:spcPct val="0"/>
        </a:spcAft>
        <a:defRPr sz="5867">
          <a:solidFill>
            <a:srgbClr val="4383D1"/>
          </a:solidFill>
          <a:latin typeface="Times New Roman" panose="02020603050405020304" pitchFamily="18" charset="0"/>
        </a:defRPr>
      </a:lvl2pPr>
      <a:lvl3pPr algn="ctr" rtl="0" eaLnBrk="0" fontAlgn="base" hangingPunct="0">
        <a:spcBef>
          <a:spcPct val="0"/>
        </a:spcBef>
        <a:spcAft>
          <a:spcPct val="0"/>
        </a:spcAft>
        <a:defRPr sz="5867">
          <a:solidFill>
            <a:srgbClr val="4383D1"/>
          </a:solidFill>
          <a:latin typeface="Times New Roman" panose="02020603050405020304" pitchFamily="18" charset="0"/>
        </a:defRPr>
      </a:lvl3pPr>
      <a:lvl4pPr algn="ctr" rtl="0" eaLnBrk="0" fontAlgn="base" hangingPunct="0">
        <a:spcBef>
          <a:spcPct val="0"/>
        </a:spcBef>
        <a:spcAft>
          <a:spcPct val="0"/>
        </a:spcAft>
        <a:defRPr sz="5867">
          <a:solidFill>
            <a:srgbClr val="4383D1"/>
          </a:solidFill>
          <a:latin typeface="Times New Roman" panose="02020603050405020304" pitchFamily="18" charset="0"/>
        </a:defRPr>
      </a:lvl4pPr>
      <a:lvl5pPr algn="ctr" rtl="0" eaLnBrk="0" fontAlgn="base" hangingPunct="0">
        <a:spcBef>
          <a:spcPct val="0"/>
        </a:spcBef>
        <a:spcAft>
          <a:spcPct val="0"/>
        </a:spcAft>
        <a:defRPr sz="5867">
          <a:solidFill>
            <a:srgbClr val="4383D1"/>
          </a:solidFill>
          <a:latin typeface="Times New Roman" panose="02020603050405020304" pitchFamily="18" charset="0"/>
        </a:defRPr>
      </a:lvl5pPr>
      <a:lvl6pPr marL="609585" algn="ctr" rtl="0" fontAlgn="base">
        <a:spcBef>
          <a:spcPct val="0"/>
        </a:spcBef>
        <a:spcAft>
          <a:spcPct val="0"/>
        </a:spcAft>
        <a:defRPr sz="5867">
          <a:solidFill>
            <a:srgbClr val="4383D1"/>
          </a:solidFill>
          <a:latin typeface="Calibri" panose="020F0502020204030204" pitchFamily="34" charset="0"/>
        </a:defRPr>
      </a:lvl6pPr>
      <a:lvl7pPr marL="1219170" algn="ctr" rtl="0" fontAlgn="base">
        <a:spcBef>
          <a:spcPct val="0"/>
        </a:spcBef>
        <a:spcAft>
          <a:spcPct val="0"/>
        </a:spcAft>
        <a:defRPr sz="5867">
          <a:solidFill>
            <a:srgbClr val="4383D1"/>
          </a:solidFill>
          <a:latin typeface="Calibri" panose="020F0502020204030204" pitchFamily="34" charset="0"/>
        </a:defRPr>
      </a:lvl7pPr>
      <a:lvl8pPr marL="1828754" algn="ctr" rtl="0" fontAlgn="base">
        <a:spcBef>
          <a:spcPct val="0"/>
        </a:spcBef>
        <a:spcAft>
          <a:spcPct val="0"/>
        </a:spcAft>
        <a:defRPr sz="5867">
          <a:solidFill>
            <a:srgbClr val="4383D1"/>
          </a:solidFill>
          <a:latin typeface="Calibri" panose="020F0502020204030204" pitchFamily="34" charset="0"/>
        </a:defRPr>
      </a:lvl8pPr>
      <a:lvl9pPr marL="2438339" algn="ctr" rtl="0" fontAlgn="base">
        <a:spcBef>
          <a:spcPct val="0"/>
        </a:spcBef>
        <a:spcAft>
          <a:spcPct val="0"/>
        </a:spcAft>
        <a:defRPr sz="5867">
          <a:solidFill>
            <a:srgbClr val="4383D1"/>
          </a:solidFill>
          <a:latin typeface="Calibri" panose="020F0502020204030204" pitchFamily="34" charset="0"/>
        </a:defRPr>
      </a:lvl9pPr>
    </p:titleStyle>
    <p:bodyStyle>
      <a:lvl1pPr marL="455495" indent="-455495" algn="l" rtl="0" eaLnBrk="0" fontAlgn="base" hangingPunct="0">
        <a:spcBef>
          <a:spcPct val="20000"/>
        </a:spcBef>
        <a:spcAft>
          <a:spcPct val="0"/>
        </a:spcAft>
        <a:buFont typeface="Arial" panose="020B0604020202020204" pitchFamily="34" charset="0"/>
        <a:buChar char="•"/>
        <a:defRPr sz="4267" kern="1200">
          <a:solidFill>
            <a:srgbClr val="4383D1"/>
          </a:solidFill>
          <a:latin typeface="+mn-lt"/>
          <a:ea typeface="+mn-ea"/>
          <a:cs typeface="+mn-cs"/>
        </a:defRPr>
      </a:lvl1pPr>
      <a:lvl2pPr marL="988882" indent="-379297" algn="l" rtl="0" eaLnBrk="0" fontAlgn="base" hangingPunct="0">
        <a:spcBef>
          <a:spcPct val="20000"/>
        </a:spcBef>
        <a:spcAft>
          <a:spcPct val="0"/>
        </a:spcAft>
        <a:buFont typeface="Arial" panose="020B0604020202020204" pitchFamily="34" charset="0"/>
        <a:buChar char="–"/>
        <a:defRPr sz="3733" kern="1200">
          <a:solidFill>
            <a:srgbClr val="4383D1"/>
          </a:solidFill>
          <a:latin typeface="+mn-lt"/>
          <a:ea typeface="+mn-ea"/>
          <a:cs typeface="+mn-cs"/>
        </a:defRPr>
      </a:lvl2pPr>
      <a:lvl3pPr marL="1522269" indent="-303099" algn="l" rtl="0" eaLnBrk="0" fontAlgn="base" hangingPunct="0">
        <a:spcBef>
          <a:spcPct val="20000"/>
        </a:spcBef>
        <a:spcAft>
          <a:spcPct val="0"/>
        </a:spcAft>
        <a:buFont typeface="Arial" panose="020B0604020202020204" pitchFamily="34" charset="0"/>
        <a:buChar char="•"/>
        <a:defRPr sz="3200" kern="1200">
          <a:solidFill>
            <a:srgbClr val="4383D1"/>
          </a:solidFill>
          <a:latin typeface="+mn-lt"/>
          <a:ea typeface="+mn-ea"/>
          <a:cs typeface="+mn-cs"/>
        </a:defRPr>
      </a:lvl3pPr>
      <a:lvl4pPr marL="2131853" indent="-303099" algn="l" rtl="0" eaLnBrk="0" fontAlgn="base" hangingPunct="0">
        <a:spcBef>
          <a:spcPct val="20000"/>
        </a:spcBef>
        <a:spcAft>
          <a:spcPct val="0"/>
        </a:spcAft>
        <a:buFont typeface="Arial" panose="020B0604020202020204" pitchFamily="34" charset="0"/>
        <a:buChar char="–"/>
        <a:defRPr sz="2667" kern="1200">
          <a:solidFill>
            <a:srgbClr val="4383D1"/>
          </a:solidFill>
          <a:latin typeface="+mn-lt"/>
          <a:ea typeface="+mn-ea"/>
          <a:cs typeface="+mn-cs"/>
        </a:defRPr>
      </a:lvl4pPr>
      <a:lvl5pPr marL="2741438" indent="-303099" algn="l" rtl="0" eaLnBrk="0" fontAlgn="base" hangingPunct="0">
        <a:spcBef>
          <a:spcPct val="20000"/>
        </a:spcBef>
        <a:spcAft>
          <a:spcPct val="0"/>
        </a:spcAft>
        <a:buFont typeface="Arial" panose="020B0604020202020204" pitchFamily="34" charset="0"/>
        <a:buChar char="»"/>
        <a:defRPr sz="2667" kern="1200">
          <a:solidFill>
            <a:srgbClr val="4383D1"/>
          </a:solidFill>
          <a:latin typeface="+mn-lt"/>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1.wav"/><Relationship Id="rId1" Type="http://schemas.openxmlformats.org/officeDocument/2006/relationships/slideLayout" Target="../slideLayouts/slideLayout12.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8" Type="http://schemas.openxmlformats.org/officeDocument/2006/relationships/image" Target="../media/image25.wmf"/><Relationship Id="rId13" Type="http://schemas.openxmlformats.org/officeDocument/2006/relationships/oleObject" Target="../embeddings/oleObject22.bin"/><Relationship Id="rId3" Type="http://schemas.openxmlformats.org/officeDocument/2006/relationships/oleObject" Target="../embeddings/oleObject17.bin"/><Relationship Id="rId7" Type="http://schemas.openxmlformats.org/officeDocument/2006/relationships/oleObject" Target="../embeddings/oleObject19.bin"/><Relationship Id="rId12" Type="http://schemas.openxmlformats.org/officeDocument/2006/relationships/image" Target="../media/image27.wmf"/><Relationship Id="rId2" Type="http://schemas.openxmlformats.org/officeDocument/2006/relationships/slideLayout" Target="../slideLayouts/slideLayout2.xml"/><Relationship Id="rId16" Type="http://schemas.openxmlformats.org/officeDocument/2006/relationships/image" Target="../media/image29.emf"/><Relationship Id="rId1" Type="http://schemas.openxmlformats.org/officeDocument/2006/relationships/vmlDrawing" Target="../drawings/vmlDrawing7.vml"/><Relationship Id="rId6" Type="http://schemas.openxmlformats.org/officeDocument/2006/relationships/image" Target="../media/image24.emf"/><Relationship Id="rId11" Type="http://schemas.openxmlformats.org/officeDocument/2006/relationships/oleObject" Target="../embeddings/oleObject21.bin"/><Relationship Id="rId5" Type="http://schemas.openxmlformats.org/officeDocument/2006/relationships/oleObject" Target="../embeddings/oleObject18.bin"/><Relationship Id="rId15" Type="http://schemas.openxmlformats.org/officeDocument/2006/relationships/oleObject" Target="../embeddings/oleObject23.bin"/><Relationship Id="rId10" Type="http://schemas.openxmlformats.org/officeDocument/2006/relationships/image" Target="../media/image26.wmf"/><Relationship Id="rId4" Type="http://schemas.openxmlformats.org/officeDocument/2006/relationships/image" Target="../media/image23.emf"/><Relationship Id="rId9" Type="http://schemas.openxmlformats.org/officeDocument/2006/relationships/oleObject" Target="../embeddings/oleObject20.bin"/><Relationship Id="rId14" Type="http://schemas.openxmlformats.org/officeDocument/2006/relationships/image" Target="../media/image28.emf"/></Relationships>
</file>

<file path=ppt/slides/_rels/slide11.xml.rels><?xml version="1.0" encoding="UTF-8" standalone="yes"?>
<Relationships xmlns="http://schemas.openxmlformats.org/package/2006/relationships"><Relationship Id="rId8" Type="http://schemas.openxmlformats.org/officeDocument/2006/relationships/image" Target="../media/image32.emf"/><Relationship Id="rId3" Type="http://schemas.openxmlformats.org/officeDocument/2006/relationships/oleObject" Target="../embeddings/oleObject24.bin"/><Relationship Id="rId7" Type="http://schemas.openxmlformats.org/officeDocument/2006/relationships/oleObject" Target="../embeddings/oleObject26.bin"/><Relationship Id="rId2" Type="http://schemas.openxmlformats.org/officeDocument/2006/relationships/slideLayout" Target="../slideLayouts/slideLayout7.xml"/><Relationship Id="rId1" Type="http://schemas.openxmlformats.org/officeDocument/2006/relationships/vmlDrawing" Target="../drawings/vmlDrawing8.vml"/><Relationship Id="rId6" Type="http://schemas.openxmlformats.org/officeDocument/2006/relationships/image" Target="../media/image31.wmf"/><Relationship Id="rId5" Type="http://schemas.openxmlformats.org/officeDocument/2006/relationships/oleObject" Target="../embeddings/oleObject25.bin"/><Relationship Id="rId4" Type="http://schemas.openxmlformats.org/officeDocument/2006/relationships/image" Target="../media/image30.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9.bin"/><Relationship Id="rId13" Type="http://schemas.openxmlformats.org/officeDocument/2006/relationships/image" Target="../media/image37.wmf"/><Relationship Id="rId18" Type="http://schemas.openxmlformats.org/officeDocument/2006/relationships/oleObject" Target="../embeddings/oleObject34.bin"/><Relationship Id="rId3" Type="http://schemas.openxmlformats.org/officeDocument/2006/relationships/image" Target="../media/image43.png"/><Relationship Id="rId21" Type="http://schemas.openxmlformats.org/officeDocument/2006/relationships/image" Target="../media/image41.wmf"/><Relationship Id="rId7" Type="http://schemas.openxmlformats.org/officeDocument/2006/relationships/image" Target="../media/image34.wmf"/><Relationship Id="rId12" Type="http://schemas.openxmlformats.org/officeDocument/2006/relationships/oleObject" Target="../embeddings/oleObject31.bin"/><Relationship Id="rId17" Type="http://schemas.openxmlformats.org/officeDocument/2006/relationships/image" Target="../media/image39.wmf"/><Relationship Id="rId2" Type="http://schemas.openxmlformats.org/officeDocument/2006/relationships/slideLayout" Target="../slideLayouts/slideLayout7.xml"/><Relationship Id="rId16" Type="http://schemas.openxmlformats.org/officeDocument/2006/relationships/oleObject" Target="../embeddings/oleObject33.bin"/><Relationship Id="rId20" Type="http://schemas.openxmlformats.org/officeDocument/2006/relationships/oleObject" Target="../embeddings/oleObject35.bin"/><Relationship Id="rId1" Type="http://schemas.openxmlformats.org/officeDocument/2006/relationships/vmlDrawing" Target="../drawings/vmlDrawing9.vml"/><Relationship Id="rId6" Type="http://schemas.openxmlformats.org/officeDocument/2006/relationships/oleObject" Target="../embeddings/oleObject28.bin"/><Relationship Id="rId11" Type="http://schemas.openxmlformats.org/officeDocument/2006/relationships/image" Target="../media/image36.wmf"/><Relationship Id="rId5" Type="http://schemas.openxmlformats.org/officeDocument/2006/relationships/image" Target="../media/image33.wmf"/><Relationship Id="rId15" Type="http://schemas.openxmlformats.org/officeDocument/2006/relationships/image" Target="../media/image38.wmf"/><Relationship Id="rId23" Type="http://schemas.openxmlformats.org/officeDocument/2006/relationships/image" Target="../media/image42.wmf"/><Relationship Id="rId10" Type="http://schemas.openxmlformats.org/officeDocument/2006/relationships/oleObject" Target="../embeddings/oleObject30.bin"/><Relationship Id="rId19" Type="http://schemas.openxmlformats.org/officeDocument/2006/relationships/image" Target="../media/image40.wmf"/><Relationship Id="rId4" Type="http://schemas.openxmlformats.org/officeDocument/2006/relationships/oleObject" Target="../embeddings/oleObject27.bin"/><Relationship Id="rId9" Type="http://schemas.openxmlformats.org/officeDocument/2006/relationships/image" Target="../media/image35.wmf"/><Relationship Id="rId14" Type="http://schemas.openxmlformats.org/officeDocument/2006/relationships/oleObject" Target="../embeddings/oleObject32.bin"/><Relationship Id="rId22" Type="http://schemas.openxmlformats.org/officeDocument/2006/relationships/oleObject" Target="../embeddings/oleObject36.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39.bin"/><Relationship Id="rId13" Type="http://schemas.openxmlformats.org/officeDocument/2006/relationships/image" Target="../media/image47.wmf"/><Relationship Id="rId18" Type="http://schemas.openxmlformats.org/officeDocument/2006/relationships/oleObject" Target="../embeddings/oleObject44.bin"/><Relationship Id="rId3" Type="http://schemas.openxmlformats.org/officeDocument/2006/relationships/image" Target="../media/image43.png"/><Relationship Id="rId21" Type="http://schemas.openxmlformats.org/officeDocument/2006/relationships/image" Target="../media/image51.wmf"/><Relationship Id="rId7" Type="http://schemas.openxmlformats.org/officeDocument/2006/relationships/image" Target="../media/image45.wmf"/><Relationship Id="rId12" Type="http://schemas.openxmlformats.org/officeDocument/2006/relationships/oleObject" Target="../embeddings/oleObject41.bin"/><Relationship Id="rId17" Type="http://schemas.openxmlformats.org/officeDocument/2006/relationships/image" Target="../media/image49.wmf"/><Relationship Id="rId2" Type="http://schemas.openxmlformats.org/officeDocument/2006/relationships/slideLayout" Target="../slideLayouts/slideLayout7.xml"/><Relationship Id="rId16" Type="http://schemas.openxmlformats.org/officeDocument/2006/relationships/oleObject" Target="../embeddings/oleObject43.bin"/><Relationship Id="rId20" Type="http://schemas.openxmlformats.org/officeDocument/2006/relationships/oleObject" Target="../embeddings/oleObject45.bin"/><Relationship Id="rId1" Type="http://schemas.openxmlformats.org/officeDocument/2006/relationships/vmlDrawing" Target="../drawings/vmlDrawing10.vml"/><Relationship Id="rId6" Type="http://schemas.openxmlformats.org/officeDocument/2006/relationships/oleObject" Target="../embeddings/oleObject38.bin"/><Relationship Id="rId11" Type="http://schemas.openxmlformats.org/officeDocument/2006/relationships/image" Target="../media/image46.wmf"/><Relationship Id="rId5" Type="http://schemas.openxmlformats.org/officeDocument/2006/relationships/image" Target="../media/image44.wmf"/><Relationship Id="rId15" Type="http://schemas.openxmlformats.org/officeDocument/2006/relationships/image" Target="../media/image48.wmf"/><Relationship Id="rId23" Type="http://schemas.openxmlformats.org/officeDocument/2006/relationships/image" Target="../media/image52.wmf"/><Relationship Id="rId10" Type="http://schemas.openxmlformats.org/officeDocument/2006/relationships/oleObject" Target="../embeddings/oleObject40.bin"/><Relationship Id="rId19" Type="http://schemas.openxmlformats.org/officeDocument/2006/relationships/image" Target="../media/image50.wmf"/><Relationship Id="rId4" Type="http://schemas.openxmlformats.org/officeDocument/2006/relationships/oleObject" Target="../embeddings/oleObject37.bin"/><Relationship Id="rId9" Type="http://schemas.openxmlformats.org/officeDocument/2006/relationships/image" Target="../media/image35.wmf"/><Relationship Id="rId14" Type="http://schemas.openxmlformats.org/officeDocument/2006/relationships/oleObject" Target="../embeddings/oleObject42.bin"/><Relationship Id="rId22" Type="http://schemas.openxmlformats.org/officeDocument/2006/relationships/oleObject" Target="../embeddings/oleObject46.bin"/></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49.bin"/><Relationship Id="rId3" Type="http://schemas.openxmlformats.org/officeDocument/2006/relationships/oleObject" Target="../embeddings/oleObject47.bin"/><Relationship Id="rId7" Type="http://schemas.openxmlformats.org/officeDocument/2006/relationships/image" Target="../media/image54.wmf"/><Relationship Id="rId2" Type="http://schemas.openxmlformats.org/officeDocument/2006/relationships/slideLayout" Target="../slideLayouts/slideLayout7.xml"/><Relationship Id="rId1" Type="http://schemas.openxmlformats.org/officeDocument/2006/relationships/vmlDrawing" Target="../drawings/vmlDrawing11.vml"/><Relationship Id="rId6" Type="http://schemas.openxmlformats.org/officeDocument/2006/relationships/oleObject" Target="../embeddings/oleObject48.bin"/><Relationship Id="rId11" Type="http://schemas.openxmlformats.org/officeDocument/2006/relationships/image" Target="../media/image56.wmf"/><Relationship Id="rId5" Type="http://schemas.openxmlformats.org/officeDocument/2006/relationships/image" Target="../media/image43.png"/><Relationship Id="rId10" Type="http://schemas.openxmlformats.org/officeDocument/2006/relationships/oleObject" Target="../embeddings/oleObject50.bin"/><Relationship Id="rId4" Type="http://schemas.openxmlformats.org/officeDocument/2006/relationships/image" Target="../media/image53.wmf"/><Relationship Id="rId9" Type="http://schemas.openxmlformats.org/officeDocument/2006/relationships/image" Target="../media/image55.wmf"/></Relationships>
</file>

<file path=ppt/slides/_rels/slide15.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oleObject" Target="../embeddings/oleObject51.bin"/><Relationship Id="rId7" Type="http://schemas.openxmlformats.org/officeDocument/2006/relationships/oleObject" Target="../embeddings/oleObject53.bin"/><Relationship Id="rId12" Type="http://schemas.openxmlformats.org/officeDocument/2006/relationships/image" Target="../media/image61.wmf"/><Relationship Id="rId2" Type="http://schemas.openxmlformats.org/officeDocument/2006/relationships/slideLayout" Target="../slideLayouts/slideLayout7.xml"/><Relationship Id="rId1" Type="http://schemas.openxmlformats.org/officeDocument/2006/relationships/vmlDrawing" Target="../drawings/vmlDrawing12.vml"/><Relationship Id="rId6" Type="http://schemas.openxmlformats.org/officeDocument/2006/relationships/image" Target="../media/image58.emf"/><Relationship Id="rId11" Type="http://schemas.openxmlformats.org/officeDocument/2006/relationships/oleObject" Target="../embeddings/oleObject55.bin"/><Relationship Id="rId5" Type="http://schemas.openxmlformats.org/officeDocument/2006/relationships/oleObject" Target="../embeddings/oleObject52.bin"/><Relationship Id="rId10" Type="http://schemas.openxmlformats.org/officeDocument/2006/relationships/image" Target="../media/image60.wmf"/><Relationship Id="rId4" Type="http://schemas.openxmlformats.org/officeDocument/2006/relationships/image" Target="../media/image57.wmf"/><Relationship Id="rId9" Type="http://schemas.openxmlformats.org/officeDocument/2006/relationships/oleObject" Target="../embeddings/oleObject54.bin"/></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wmf"/><Relationship Id="rId4" Type="http://schemas.openxmlformats.org/officeDocument/2006/relationships/oleObject" Target="../embeddings/oleObject1.bin"/></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7"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8.wmf"/><Relationship Id="rId5" Type="http://schemas.openxmlformats.org/officeDocument/2006/relationships/oleObject" Target="../embeddings/oleObject3.bin"/><Relationship Id="rId4" Type="http://schemas.openxmlformats.org/officeDocument/2006/relationships/image" Target="../media/image7.wmf"/></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4.bin"/><Relationship Id="rId7"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1.wmf"/><Relationship Id="rId5" Type="http://schemas.openxmlformats.org/officeDocument/2006/relationships/oleObject" Target="../embeddings/oleObject5.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7.bin"/></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5.emf"/><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image" Target="../media/image14.wmf"/><Relationship Id="rId4" Type="http://schemas.openxmlformats.org/officeDocument/2006/relationships/oleObject" Target="../embeddings/oleObject8.bin"/></Relationships>
</file>

<file path=ppt/slides/_rels/slide8.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image" Target="../media/image9.png"/><Relationship Id="rId7" Type="http://schemas.openxmlformats.org/officeDocument/2006/relationships/image" Target="../media/image17.wmf"/><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11.bin"/><Relationship Id="rId5" Type="http://schemas.openxmlformats.org/officeDocument/2006/relationships/image" Target="../media/image16.wmf"/><Relationship Id="rId4" Type="http://schemas.openxmlformats.org/officeDocument/2006/relationships/oleObject" Target="../embeddings/oleObject10.bin"/><Relationship Id="rId9" Type="http://schemas.openxmlformats.org/officeDocument/2006/relationships/image" Target="../media/image18.wmf"/></Relationships>
</file>

<file path=ppt/slides/_rels/slide9.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oleObject" Target="../embeddings/oleObject13.bin"/><Relationship Id="rId7"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0.wmf"/><Relationship Id="rId5" Type="http://schemas.openxmlformats.org/officeDocument/2006/relationships/oleObject" Target="../embeddings/oleObject14.bin"/><Relationship Id="rId10" Type="http://schemas.openxmlformats.org/officeDocument/2006/relationships/image" Target="../media/image22.wmf"/><Relationship Id="rId4" Type="http://schemas.openxmlformats.org/officeDocument/2006/relationships/image" Target="../media/image19.wmf"/><Relationship Id="rId9" Type="http://schemas.openxmlformats.org/officeDocument/2006/relationships/oleObject" Target="../embeddings/oleObject16.bin"/></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4000" b="-2000"/>
          </a:stretch>
        </a:blipFill>
        <a:effectLst/>
      </p:bgPr>
    </p:bg>
    <p:spTree>
      <p:nvGrpSpPr>
        <p:cNvPr id="1" name=""/>
        <p:cNvGrpSpPr/>
        <p:nvPr/>
      </p:nvGrpSpPr>
      <p:grpSpPr>
        <a:xfrm>
          <a:off x="0" y="0"/>
          <a:ext cx="0" cy="0"/>
          <a:chOff x="0" y="0"/>
          <a:chExt cx="0" cy="0"/>
        </a:xfrm>
      </p:grpSpPr>
      <p:pic>
        <p:nvPicPr>
          <p:cNvPr id="106499" name="Picture 3" descr="3D-CHAO MUNG 03"/>
          <p:cNvPicPr>
            <a:picLocks noChangeAspect="1"/>
          </p:cNvPicPr>
          <p:nvPr/>
        </p:nvPicPr>
        <p:blipFill>
          <a:blip r:embed="rId4"/>
          <a:stretch>
            <a:fillRect/>
          </a:stretch>
        </p:blipFill>
        <p:spPr>
          <a:xfrm>
            <a:off x="3614078" y="1637714"/>
            <a:ext cx="5048249" cy="1752600"/>
          </a:xfrm>
          <a:prstGeom prst="rect">
            <a:avLst/>
          </a:prstGeom>
          <a:noFill/>
          <a:ln w="9525">
            <a:noFill/>
          </a:ln>
        </p:spPr>
      </p:pic>
      <p:sp>
        <p:nvSpPr>
          <p:cNvPr id="106500" name="Text Box 4" descr="Oak"/>
          <p:cNvSpPr txBox="1">
            <a:spLocks noChangeArrowheads="1"/>
          </p:cNvSpPr>
          <p:nvPr/>
        </p:nvSpPr>
        <p:spPr bwMode="auto">
          <a:xfrm>
            <a:off x="2988603" y="4322300"/>
            <a:ext cx="6299200" cy="779763"/>
          </a:xfrm>
          <a:prstGeom prst="rect">
            <a:avLst/>
          </a:prstGeom>
          <a:solidFill>
            <a:schemeClr val="accent6">
              <a:lumMod val="75000"/>
            </a:schemeClr>
          </a:solidFill>
          <a:ln w="9525">
            <a:solidFill>
              <a:schemeClr val="bg2"/>
            </a:solidFill>
            <a:miter lim="800000"/>
          </a:ln>
          <a:effectLst>
            <a:outerShdw dist="35921" dir="2700000" algn="ctr" rotWithShape="0">
              <a:schemeClr val="bg2">
                <a:alpha val="50000"/>
              </a:schemeClr>
            </a:outerShdw>
          </a:effectLst>
        </p:spPr>
        <p:txBody>
          <a:bodyPr lIns="121917" tIns="60959" rIns="121917" bIns="60959">
            <a:spAutoFit/>
          </a:bodyPr>
          <a:lstStyle/>
          <a:p>
            <a:pPr algn="ctr" eaLnBrk="0" fontAlgn="base" hangingPunct="0">
              <a:spcBef>
                <a:spcPct val="50000"/>
              </a:spcBef>
              <a:spcAft>
                <a:spcPct val="0"/>
              </a:spcAft>
            </a:pPr>
            <a:r>
              <a:rPr lang="en-US" altLang="x-none" sz="4267" dirty="0">
                <a:solidFill>
                  <a:srgbClr val="0000FF"/>
                </a:solidFill>
                <a:effectLst>
                  <a:outerShdw blurRad="38100" dist="38100" dir="2700000">
                    <a:srgbClr val="000000"/>
                  </a:outerShdw>
                </a:effectLst>
                <a:latin typeface="VNI-Times" pitchFamily="2" charset="0"/>
              </a:rPr>
              <a:t>ĐẾN DỰ GiỜ </a:t>
            </a:r>
            <a:r>
              <a:rPr lang="en-US" altLang="x-none" sz="4267">
                <a:solidFill>
                  <a:srgbClr val="0000FF"/>
                </a:solidFill>
                <a:effectLst>
                  <a:outerShdw blurRad="38100" dist="38100" dir="2700000">
                    <a:srgbClr val="000000"/>
                  </a:outerShdw>
                </a:effectLst>
                <a:latin typeface="VNI-Times" pitchFamily="2" charset="0"/>
              </a:rPr>
              <a:t>LỚP </a:t>
            </a:r>
            <a:r>
              <a:rPr lang="en-US" altLang="x-none" sz="4267" smtClean="0">
                <a:solidFill>
                  <a:srgbClr val="FF0000"/>
                </a:solidFill>
                <a:effectLst>
                  <a:outerShdw blurRad="38100" dist="38100" dir="2700000">
                    <a:srgbClr val="000000"/>
                  </a:outerShdw>
                </a:effectLst>
                <a:latin typeface="VNI-Times" pitchFamily="2" charset="0"/>
              </a:rPr>
              <a:t>7A</a:t>
            </a:r>
            <a:endParaRPr lang="en-US" altLang="x-none" sz="4267" dirty="0">
              <a:solidFill>
                <a:srgbClr val="FF0000"/>
              </a:solidFill>
              <a:effectLst>
                <a:outerShdw blurRad="38100" dist="38100" dir="2700000">
                  <a:srgbClr val="000000"/>
                </a:outerShdw>
              </a:effectLst>
              <a:latin typeface="VNI-Times" pitchFamily="2" charset="0"/>
            </a:endParaRPr>
          </a:p>
        </p:txBody>
      </p:sp>
    </p:spTree>
    <p:extLst>
      <p:ext uri="{BB962C8B-B14F-4D97-AF65-F5344CB8AC3E}">
        <p14:creationId xmlns:p14="http://schemas.microsoft.com/office/powerpoint/2010/main" val="4233653245"/>
      </p:ext>
    </p:extLst>
  </p:cSld>
  <p:clrMapOvr>
    <a:masterClrMapping/>
  </p:clrMapOvr>
  <p:transition spd="med">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06499"/>
                                        </p:tgtEl>
                                        <p:attrNameLst>
                                          <p:attrName>style.visibility</p:attrName>
                                        </p:attrNameLst>
                                      </p:cBhvr>
                                      <p:to>
                                        <p:strVal val="visible"/>
                                      </p:to>
                                    </p:set>
                                    <p:animEffect transition="in" filter="fade">
                                      <p:cBhvr>
                                        <p:cTn id="7" dur="1000"/>
                                        <p:tgtEl>
                                          <p:spTgt spid="106499"/>
                                        </p:tgtEl>
                                      </p:cBhvr>
                                    </p:animEffect>
                                    <p:anim calcmode="lin" valueType="num">
                                      <p:cBhvr>
                                        <p:cTn id="8" dur="1000" fill="hold"/>
                                        <p:tgtEl>
                                          <p:spTgt spid="106499"/>
                                        </p:tgtEl>
                                        <p:attrNameLst>
                                          <p:attrName>ppt_x</p:attrName>
                                        </p:attrNameLst>
                                      </p:cBhvr>
                                      <p:tavLst>
                                        <p:tav tm="0">
                                          <p:val>
                                            <p:strVal val="#ppt_x"/>
                                          </p:val>
                                        </p:tav>
                                        <p:tav tm="100000">
                                          <p:val>
                                            <p:strVal val="#ppt_x"/>
                                          </p:val>
                                        </p:tav>
                                      </p:tavLst>
                                    </p:anim>
                                    <p:anim calcmode="lin" valueType="num">
                                      <p:cBhvr>
                                        <p:cTn id="9" dur="900" decel="100000" fill="hold"/>
                                        <p:tgtEl>
                                          <p:spTgt spid="10649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06499"/>
                                        </p:tgtEl>
                                        <p:attrNameLst>
                                          <p:attrName>ppt_y</p:attrName>
                                        </p:attrNameLst>
                                      </p:cBhvr>
                                      <p:tavLst>
                                        <p:tav tm="0">
                                          <p:val>
                                            <p:strVal val="#ppt_y-.03"/>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applause.wav"/>
                                        </p:tgtEl>
                                      </p:cMediaNode>
                                    </p:audio>
                                  </p:subTnLst>
                                </p:cTn>
                              </p:par>
                              <p:par>
                                <p:cTn id="11" presetID="56" presetClass="entr" presetSubtype="0" fill="hold" grpId="0" nodeType="withEffect">
                                  <p:stCondLst>
                                    <p:cond delay="0"/>
                                  </p:stCondLst>
                                  <p:iterate type="lt">
                                    <p:tmPct val="10000"/>
                                  </p:iterate>
                                  <p:childTnLst>
                                    <p:set>
                                      <p:cBhvr>
                                        <p:cTn id="12" dur="1" fill="hold">
                                          <p:stCondLst>
                                            <p:cond delay="0"/>
                                          </p:stCondLst>
                                        </p:cTn>
                                        <p:tgtEl>
                                          <p:spTgt spid="106500">
                                            <p:bg/>
                                          </p:spTgt>
                                        </p:tgtEl>
                                        <p:attrNameLst>
                                          <p:attrName>style.visibility</p:attrName>
                                        </p:attrNameLst>
                                      </p:cBhvr>
                                      <p:to>
                                        <p:strVal val="visible"/>
                                      </p:to>
                                    </p:set>
                                    <p:anim by="(-#ppt_w*2)" calcmode="lin" valueType="num">
                                      <p:cBhvr rctx="PPT">
                                        <p:cTn id="13" dur="1500" autoRev="1" fill="hold">
                                          <p:stCondLst>
                                            <p:cond delay="0"/>
                                          </p:stCondLst>
                                        </p:cTn>
                                        <p:tgtEl>
                                          <p:spTgt spid="106500">
                                            <p:bg/>
                                          </p:spTgt>
                                        </p:tgtEl>
                                        <p:attrNameLst>
                                          <p:attrName>ppt_w</p:attrName>
                                        </p:attrNameLst>
                                      </p:cBhvr>
                                    </p:anim>
                                    <p:anim by="(#ppt_w*0.50)" calcmode="lin" valueType="num">
                                      <p:cBhvr>
                                        <p:cTn id="14" dur="1500" decel="50000" autoRev="1" fill="hold">
                                          <p:stCondLst>
                                            <p:cond delay="0"/>
                                          </p:stCondLst>
                                        </p:cTn>
                                        <p:tgtEl>
                                          <p:spTgt spid="106500">
                                            <p:bg/>
                                          </p:spTgt>
                                        </p:tgtEl>
                                        <p:attrNameLst>
                                          <p:attrName>ppt_x</p:attrName>
                                        </p:attrNameLst>
                                      </p:cBhvr>
                                    </p:anim>
                                    <p:anim from="(-#ppt_h/2)" to="(#ppt_y)" calcmode="lin" valueType="num">
                                      <p:cBhvr>
                                        <p:cTn id="15" dur="3000" fill="hold">
                                          <p:stCondLst>
                                            <p:cond delay="0"/>
                                          </p:stCondLst>
                                        </p:cTn>
                                        <p:tgtEl>
                                          <p:spTgt spid="106500">
                                            <p:bg/>
                                          </p:spTgt>
                                        </p:tgtEl>
                                        <p:attrNameLst>
                                          <p:attrName>ppt_y</p:attrName>
                                        </p:attrNameLst>
                                      </p:cBhvr>
                                    </p:anim>
                                    <p:animRot by="21600000">
                                      <p:cBhvr>
                                        <p:cTn id="16" dur="3000" fill="hold">
                                          <p:stCondLst>
                                            <p:cond delay="0"/>
                                          </p:stCondLst>
                                        </p:cTn>
                                        <p:tgtEl>
                                          <p:spTgt spid="106500">
                                            <p:bg/>
                                          </p:spTgt>
                                        </p:tgtEl>
                                        <p:attrNameLst>
                                          <p:attrName>r</p:attrName>
                                        </p:attrNameLst>
                                      </p:cBhvr>
                                    </p:animRot>
                                  </p:childTnLst>
                                </p:cTn>
                              </p:par>
                              <p:par>
                                <p:cTn id="17" presetID="56" presetClass="entr" presetSubtype="0" repeatCount="indefinite" fill="hold" nodeType="withEffect">
                                  <p:stCondLst>
                                    <p:cond delay="0"/>
                                  </p:stCondLst>
                                  <p:iterate type="lt">
                                    <p:tmPct val="10000"/>
                                  </p:iterate>
                                  <p:childTnLst>
                                    <p:set>
                                      <p:cBhvr>
                                        <p:cTn id="18" dur="1" fill="hold">
                                          <p:stCondLst>
                                            <p:cond delay="0"/>
                                          </p:stCondLst>
                                        </p:cTn>
                                        <p:tgtEl>
                                          <p:spTgt spid="106500">
                                            <p:txEl>
                                              <p:pRg st="0" end="0"/>
                                            </p:txEl>
                                          </p:spTgt>
                                        </p:tgtEl>
                                        <p:attrNameLst>
                                          <p:attrName>style.visibility</p:attrName>
                                        </p:attrNameLst>
                                      </p:cBhvr>
                                      <p:to>
                                        <p:strVal val="visible"/>
                                      </p:to>
                                    </p:set>
                                    <p:anim by="(-#ppt_w*2)" calcmode="lin" valueType="num">
                                      <p:cBhvr rctx="PPT">
                                        <p:cTn id="19" dur="1500" autoRev="1" fill="hold">
                                          <p:stCondLst>
                                            <p:cond delay="0"/>
                                          </p:stCondLst>
                                        </p:cTn>
                                        <p:tgtEl>
                                          <p:spTgt spid="106500">
                                            <p:txEl>
                                              <p:pRg st="0" end="0"/>
                                            </p:txEl>
                                          </p:spTgt>
                                        </p:tgtEl>
                                        <p:attrNameLst>
                                          <p:attrName>ppt_w</p:attrName>
                                        </p:attrNameLst>
                                      </p:cBhvr>
                                    </p:anim>
                                    <p:anim by="(#ppt_w*0.50)" calcmode="lin" valueType="num">
                                      <p:cBhvr>
                                        <p:cTn id="20" dur="1500" decel="50000" autoRev="1" fill="hold">
                                          <p:stCondLst>
                                            <p:cond delay="0"/>
                                          </p:stCondLst>
                                        </p:cTn>
                                        <p:tgtEl>
                                          <p:spTgt spid="106500">
                                            <p:txEl>
                                              <p:pRg st="0" end="0"/>
                                            </p:txEl>
                                          </p:spTgt>
                                        </p:tgtEl>
                                        <p:attrNameLst>
                                          <p:attrName>ppt_x</p:attrName>
                                        </p:attrNameLst>
                                      </p:cBhvr>
                                    </p:anim>
                                    <p:anim from="(-#ppt_h/2)" to="(#ppt_y)" calcmode="lin" valueType="num">
                                      <p:cBhvr>
                                        <p:cTn id="21" dur="3000" fill="hold">
                                          <p:stCondLst>
                                            <p:cond delay="0"/>
                                          </p:stCondLst>
                                        </p:cTn>
                                        <p:tgtEl>
                                          <p:spTgt spid="106500">
                                            <p:txEl>
                                              <p:pRg st="0" end="0"/>
                                            </p:txEl>
                                          </p:spTgt>
                                        </p:tgtEl>
                                        <p:attrNameLst>
                                          <p:attrName>ppt_y</p:attrName>
                                        </p:attrNameLst>
                                      </p:cBhvr>
                                    </p:anim>
                                    <p:animRot by="21600000">
                                      <p:cBhvr>
                                        <p:cTn id="22" dur="3000" fill="hold">
                                          <p:stCondLst>
                                            <p:cond delay="0"/>
                                          </p:stCondLst>
                                        </p:cTn>
                                        <p:tgtEl>
                                          <p:spTgt spid="106500">
                                            <p:txEl>
                                              <p:pRg st="0" end="0"/>
                                            </p:txEl>
                                          </p:spTgt>
                                        </p:tgtEl>
                                        <p:attrNameLst>
                                          <p:attrName>r</p:attrName>
                                        </p:attrNameLst>
                                      </p:cBhvr>
                                    </p:animRot>
                                  </p:childTnLst>
                                </p:cTn>
                              </p:par>
                              <p:par>
                                <p:cTn id="23" presetID="34" presetClass="emph" presetSubtype="0" repeatCount="indefinite" fill="hold" nodeType="withEffect">
                                  <p:stCondLst>
                                    <p:cond delay="0"/>
                                  </p:stCondLst>
                                  <p:iterate type="lt">
                                    <p:tmPct val="10000"/>
                                  </p:iterate>
                                  <p:childTnLst>
                                    <p:animMotion origin="layout" path="M -4.375E-6 -4.07407E-6 L -4.375E-6 -0.07222 " pathEditMode="relative" rAng="0" ptsTypes="AA">
                                      <p:cBhvr>
                                        <p:cTn id="24" dur="250" accel="50000" decel="50000" autoRev="1" fill="hold">
                                          <p:stCondLst>
                                            <p:cond delay="0"/>
                                          </p:stCondLst>
                                        </p:cTn>
                                        <p:tgtEl>
                                          <p:spTgt spid="106500">
                                            <p:txEl>
                                              <p:pRg st="0" end="0"/>
                                            </p:txEl>
                                          </p:spTgt>
                                        </p:tgtEl>
                                        <p:attrNameLst>
                                          <p:attrName>ppt_x</p:attrName>
                                          <p:attrName>ppt_y</p:attrName>
                                        </p:attrNameLst>
                                      </p:cBhvr>
                                      <p:rCtr x="0" y="-3611"/>
                                    </p:animMotion>
                                    <p:animRot by="1500000">
                                      <p:cBhvr>
                                        <p:cTn id="25" dur="125" fill="hold">
                                          <p:stCondLst>
                                            <p:cond delay="0"/>
                                          </p:stCondLst>
                                        </p:cTn>
                                        <p:tgtEl>
                                          <p:spTgt spid="106500">
                                            <p:txEl>
                                              <p:pRg st="0" end="0"/>
                                            </p:txEl>
                                          </p:spTgt>
                                        </p:tgtEl>
                                        <p:attrNameLst>
                                          <p:attrName>r</p:attrName>
                                        </p:attrNameLst>
                                      </p:cBhvr>
                                    </p:animRot>
                                    <p:animRot by="-1500000">
                                      <p:cBhvr>
                                        <p:cTn id="26" dur="125" fill="hold">
                                          <p:stCondLst>
                                            <p:cond delay="125"/>
                                          </p:stCondLst>
                                        </p:cTn>
                                        <p:tgtEl>
                                          <p:spTgt spid="106500">
                                            <p:txEl>
                                              <p:pRg st="0" end="0"/>
                                            </p:txEl>
                                          </p:spTgt>
                                        </p:tgtEl>
                                        <p:attrNameLst>
                                          <p:attrName>r</p:attrName>
                                        </p:attrNameLst>
                                      </p:cBhvr>
                                    </p:animRot>
                                    <p:animRot by="-1500000">
                                      <p:cBhvr>
                                        <p:cTn id="27" dur="125" fill="hold">
                                          <p:stCondLst>
                                            <p:cond delay="250"/>
                                          </p:stCondLst>
                                        </p:cTn>
                                        <p:tgtEl>
                                          <p:spTgt spid="106500">
                                            <p:txEl>
                                              <p:pRg st="0" end="0"/>
                                            </p:txEl>
                                          </p:spTgt>
                                        </p:tgtEl>
                                        <p:attrNameLst>
                                          <p:attrName>r</p:attrName>
                                        </p:attrNameLst>
                                      </p:cBhvr>
                                    </p:animRot>
                                    <p:animRot by="1500000">
                                      <p:cBhvr>
                                        <p:cTn id="28" dur="125" fill="hold">
                                          <p:stCondLst>
                                            <p:cond delay="375"/>
                                          </p:stCondLst>
                                        </p:cTn>
                                        <p:tgtEl>
                                          <p:spTgt spid="106500">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500" grpId="0" build="allAtOnce"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4388" y="1125829"/>
            <a:ext cx="10515600" cy="1878628"/>
          </a:xfrm>
        </p:spPr>
        <p:txBody>
          <a:bodyPr>
            <a:normAutofit/>
          </a:bodyPr>
          <a:lstStyle/>
          <a:p>
            <a:pPr marL="0" indent="0">
              <a:buNone/>
            </a:pPr>
            <a:r>
              <a:rPr lang="en-US" sz="3600" b="1" i="1" dirty="0">
                <a:solidFill>
                  <a:schemeClr val="accent2">
                    <a:lumMod val="75000"/>
                  </a:schemeClr>
                </a:solidFill>
                <a:latin typeface="Times New Roman" pitchFamily="18" charset="0"/>
                <a:cs typeface="Times New Roman" pitchFamily="18" charset="0"/>
              </a:rPr>
              <a:t>* </a:t>
            </a:r>
            <a:r>
              <a:rPr lang="en-US" sz="3600" b="1" i="1" dirty="0" err="1">
                <a:solidFill>
                  <a:schemeClr val="accent2">
                    <a:lumMod val="75000"/>
                  </a:schemeClr>
                </a:solidFill>
                <a:latin typeface="Times New Roman" pitchFamily="18" charset="0"/>
                <a:cs typeface="Times New Roman" pitchFamily="18" charset="0"/>
              </a:rPr>
              <a:t>Chú</a:t>
            </a:r>
            <a:r>
              <a:rPr lang="en-US" sz="3600" b="1" i="1" dirty="0">
                <a:solidFill>
                  <a:schemeClr val="accent2">
                    <a:lumMod val="75000"/>
                  </a:schemeClr>
                </a:solidFill>
                <a:latin typeface="Times New Roman" pitchFamily="18" charset="0"/>
                <a:cs typeface="Times New Roman" pitchFamily="18" charset="0"/>
              </a:rPr>
              <a:t> ý:</a:t>
            </a:r>
            <a:r>
              <a:rPr lang="en-US" sz="3600" dirty="0">
                <a:solidFill>
                  <a:schemeClr val="accent2">
                    <a:lumMod val="75000"/>
                  </a:schemeClr>
                </a:solidFill>
                <a:latin typeface="Times New Roman" pitchFamily="18" charset="0"/>
                <a:cs typeface="Times New Roman" pitchFamily="18" charset="0"/>
              </a:rPr>
              <a:t> </a:t>
            </a:r>
            <a:r>
              <a:rPr lang="en-US" sz="3600" dirty="0" err="1">
                <a:latin typeface="Times New Roman" pitchFamily="18" charset="0"/>
                <a:cs typeface="Times New Roman" pitchFamily="18" charset="0"/>
              </a:rPr>
              <a:t>Thương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phép</a:t>
            </a:r>
            <a:r>
              <a:rPr lang="en-US" sz="3600" dirty="0">
                <a:latin typeface="Times New Roman" pitchFamily="18" charset="0"/>
                <a:cs typeface="Times New Roman" pitchFamily="18" charset="0"/>
              </a:rPr>
              <a:t> chia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hữu</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tỉ</a:t>
            </a:r>
            <a:r>
              <a:rPr lang="vi-VN"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 </a:t>
            </a:r>
            <a:r>
              <a:rPr lang="vi-VN"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cho</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hữu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tỉ</a:t>
            </a:r>
            <a:r>
              <a:rPr lang="en-US" sz="3600" dirty="0">
                <a:latin typeface="Times New Roman" pitchFamily="18" charset="0"/>
                <a:cs typeface="Times New Roman" pitchFamily="18" charset="0"/>
              </a:rPr>
              <a:t> </a:t>
            </a:r>
            <a:r>
              <a:rPr lang="vi-VN"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vi-VN" sz="3600" dirty="0" smtClean="0">
                <a:latin typeface="Times New Roman" pitchFamily="18" charset="0"/>
                <a:cs typeface="Times New Roman" pitchFamily="18" charset="0"/>
              </a:rPr>
              <a:t> </a:t>
            </a:r>
            <a:r>
              <a:rPr lang="en-US" sz="3600" dirty="0" err="1" smtClean="0">
                <a:latin typeface="Times New Roman" pitchFamily="18" charset="0"/>
                <a:cs typeface="Times New Roman" pitchFamily="18" charset="0"/>
              </a:rPr>
              <a:t>gọi</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tỉ</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vi-VN" sz="3600" dirty="0" smtClean="0">
                <a:latin typeface="Times New Roman" pitchFamily="18" charset="0"/>
                <a:cs typeface="Times New Roman" pitchFamily="18" charset="0"/>
              </a:rPr>
              <a:t>    và</a:t>
            </a:r>
            <a:r>
              <a:rPr lang="vi-VN" sz="3600" dirty="0">
                <a:latin typeface="Times New Roman" pitchFamily="18" charset="0"/>
                <a:cs typeface="Times New Roman" pitchFamily="18" charset="0"/>
              </a:rPr>
              <a:t> </a:t>
            </a:r>
            <a:r>
              <a:rPr lang="vi-VN"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kí</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hiệu</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là</a:t>
            </a:r>
            <a:r>
              <a:rPr lang="vi-VN"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hay </a:t>
            </a:r>
            <a:r>
              <a:rPr lang="vi-VN"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marL="0" indent="0">
              <a:buNone/>
            </a:pPr>
            <a:endParaRPr lang="en-US" sz="3600" dirty="0">
              <a:latin typeface="Times New Roman" pitchFamily="18" charset="0"/>
              <a:cs typeface="Times New Roman" pitchFamily="18" charset="0"/>
            </a:endParaRPr>
          </a:p>
        </p:txBody>
      </p:sp>
      <p:sp>
        <p:nvSpPr>
          <p:cNvPr id="5" name="Title 1"/>
          <p:cNvSpPr txBox="1">
            <a:spLocks noGrp="1"/>
          </p:cNvSpPr>
          <p:nvPr>
            <p:ph type="title"/>
          </p:nvPr>
        </p:nvSpPr>
        <p:spPr>
          <a:xfrm>
            <a:off x="194388" y="169184"/>
            <a:ext cx="5506616" cy="689234"/>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b="1" u="sng" dirty="0" smtClean="0">
                <a:solidFill>
                  <a:srgbClr val="FF0000"/>
                </a:solidFill>
                <a:latin typeface="Times New Roman" panose="02020603050405020304" pitchFamily="18" charset="0"/>
                <a:cs typeface="Times New Roman" panose="02020603050405020304" pitchFamily="18" charset="0"/>
              </a:rPr>
              <a:t>5. Chia hai số hữu tỉ</a:t>
            </a:r>
            <a:endParaRPr lang="vi-VN" b="1" u="sng"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3361080446"/>
              </p:ext>
            </p:extLst>
          </p:nvPr>
        </p:nvGraphicFramePr>
        <p:xfrm>
          <a:off x="7893698" y="1263189"/>
          <a:ext cx="382555" cy="411982"/>
        </p:xfrm>
        <a:graphic>
          <a:graphicData uri="http://schemas.openxmlformats.org/presentationml/2006/ole">
            <mc:AlternateContent xmlns:mc="http://schemas.openxmlformats.org/markup-compatibility/2006">
              <mc:Choice xmlns:v="urn:schemas-microsoft-com:vml" Requires="v">
                <p:oleObj spid="_x0000_s15441" name="Equation" r:id="rId3" imgW="123783" imgH="133391" progId="Equation.DSMT4">
                  <p:embed/>
                </p:oleObj>
              </mc:Choice>
              <mc:Fallback>
                <p:oleObj name="Equation" r:id="rId3" imgW="123783" imgH="133391" progId="Equation.DSMT4">
                  <p:embed/>
                  <p:pic>
                    <p:nvPicPr>
                      <p:cNvPr id="0" name=""/>
                      <p:cNvPicPr/>
                      <p:nvPr/>
                    </p:nvPicPr>
                    <p:blipFill>
                      <a:blip r:embed="rId4"/>
                      <a:stretch>
                        <a:fillRect/>
                      </a:stretch>
                    </p:blipFill>
                    <p:spPr>
                      <a:xfrm>
                        <a:off x="7893698" y="1263189"/>
                        <a:ext cx="382555" cy="411982"/>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610266272"/>
              </p:ext>
            </p:extLst>
          </p:nvPr>
        </p:nvGraphicFramePr>
        <p:xfrm>
          <a:off x="617277" y="1606795"/>
          <a:ext cx="1702507" cy="707195"/>
        </p:xfrm>
        <a:graphic>
          <a:graphicData uri="http://schemas.openxmlformats.org/presentationml/2006/ole">
            <mc:AlternateContent xmlns:mc="http://schemas.openxmlformats.org/markup-compatibility/2006">
              <mc:Choice xmlns:v="urn:schemas-microsoft-com:vml" Requires="v">
                <p:oleObj spid="_x0000_s15442" name="Equation" r:id="rId5" imgW="618913" imgH="257409" progId="Equation.DSMT4">
                  <p:embed/>
                </p:oleObj>
              </mc:Choice>
              <mc:Fallback>
                <p:oleObj name="Equation" r:id="rId5" imgW="618913" imgH="257409" progId="Equation.DSMT4">
                  <p:embed/>
                  <p:pic>
                    <p:nvPicPr>
                      <p:cNvPr id="0" name=""/>
                      <p:cNvPicPr/>
                      <p:nvPr/>
                    </p:nvPicPr>
                    <p:blipFill>
                      <a:blip r:embed="rId6"/>
                      <a:stretch>
                        <a:fillRect/>
                      </a:stretch>
                    </p:blipFill>
                    <p:spPr>
                      <a:xfrm>
                        <a:off x="617277" y="1606795"/>
                        <a:ext cx="1702507" cy="707195"/>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702428185"/>
              </p:ext>
            </p:extLst>
          </p:nvPr>
        </p:nvGraphicFramePr>
        <p:xfrm>
          <a:off x="5931905" y="3222625"/>
          <a:ext cx="618185" cy="664358"/>
        </p:xfrm>
        <a:graphic>
          <a:graphicData uri="http://schemas.openxmlformats.org/presentationml/2006/ole">
            <mc:AlternateContent xmlns:mc="http://schemas.openxmlformats.org/markup-compatibility/2006">
              <mc:Choice xmlns:v="urn:schemas-microsoft-com:vml" Requires="v">
                <p:oleObj spid="_x0000_s15443" name="Equation" r:id="rId7" imgW="382680" imgH="411120" progId="Equation.DSMT4">
                  <p:embed/>
                </p:oleObj>
              </mc:Choice>
              <mc:Fallback>
                <p:oleObj name="Equation" r:id="rId7" imgW="382680" imgH="411120" progId="Equation.DSMT4">
                  <p:embed/>
                  <p:pic>
                    <p:nvPicPr>
                      <p:cNvPr id="0" name=""/>
                      <p:cNvPicPr/>
                      <p:nvPr/>
                    </p:nvPicPr>
                    <p:blipFill>
                      <a:blip r:embed="rId8"/>
                      <a:stretch>
                        <a:fillRect/>
                      </a:stretch>
                    </p:blipFill>
                    <p:spPr>
                      <a:xfrm>
                        <a:off x="5931905" y="3222625"/>
                        <a:ext cx="618185" cy="664358"/>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4103771322"/>
              </p:ext>
            </p:extLst>
          </p:nvPr>
        </p:nvGraphicFramePr>
        <p:xfrm>
          <a:off x="6352512" y="1751996"/>
          <a:ext cx="356198" cy="394045"/>
        </p:xfrm>
        <a:graphic>
          <a:graphicData uri="http://schemas.openxmlformats.org/presentationml/2006/ole">
            <mc:AlternateContent xmlns:mc="http://schemas.openxmlformats.org/markup-compatibility/2006">
              <mc:Choice xmlns:v="urn:schemas-microsoft-com:vml" Requires="v">
                <p:oleObj spid="_x0000_s15444" name="Equation" r:id="rId9" imgW="126720" imgH="139680" progId="Equation.DSMT4">
                  <p:embed/>
                </p:oleObj>
              </mc:Choice>
              <mc:Fallback>
                <p:oleObj name="Equation" r:id="rId9" imgW="126720" imgH="139680" progId="Equation.DSMT4">
                  <p:embed/>
                  <p:pic>
                    <p:nvPicPr>
                      <p:cNvPr id="0" name=""/>
                      <p:cNvPicPr/>
                      <p:nvPr/>
                    </p:nvPicPr>
                    <p:blipFill>
                      <a:blip r:embed="rId10"/>
                      <a:stretch>
                        <a:fillRect/>
                      </a:stretch>
                    </p:blipFill>
                    <p:spPr>
                      <a:xfrm>
                        <a:off x="6352512" y="1751996"/>
                        <a:ext cx="356198" cy="394045"/>
                      </a:xfrm>
                      <a:prstGeom prst="rect">
                        <a:avLst/>
                      </a:prstGeom>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400220926"/>
              </p:ext>
            </p:extLst>
          </p:nvPr>
        </p:nvGraphicFramePr>
        <p:xfrm>
          <a:off x="7352522" y="1805311"/>
          <a:ext cx="352879" cy="417039"/>
        </p:xfrm>
        <a:graphic>
          <a:graphicData uri="http://schemas.openxmlformats.org/presentationml/2006/ole">
            <mc:AlternateContent xmlns:mc="http://schemas.openxmlformats.org/markup-compatibility/2006">
              <mc:Choice xmlns:v="urn:schemas-microsoft-com:vml" Requires="v">
                <p:oleObj spid="_x0000_s15445" name="Equation" r:id="rId11" imgW="139680" imgH="164880" progId="Equation.DSMT4">
                  <p:embed/>
                </p:oleObj>
              </mc:Choice>
              <mc:Fallback>
                <p:oleObj name="Equation" r:id="rId11" imgW="139680" imgH="164880" progId="Equation.DSMT4">
                  <p:embed/>
                  <p:pic>
                    <p:nvPicPr>
                      <p:cNvPr id="0" name=""/>
                      <p:cNvPicPr/>
                      <p:nvPr/>
                    </p:nvPicPr>
                    <p:blipFill>
                      <a:blip r:embed="rId12"/>
                      <a:stretch>
                        <a:fillRect/>
                      </a:stretch>
                    </p:blipFill>
                    <p:spPr>
                      <a:xfrm>
                        <a:off x="7352522" y="1805311"/>
                        <a:ext cx="352879" cy="417039"/>
                      </a:xfrm>
                      <a:prstGeom prst="rect">
                        <a:avLst/>
                      </a:prstGeom>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643667892"/>
              </p:ext>
            </p:extLst>
          </p:nvPr>
        </p:nvGraphicFramePr>
        <p:xfrm>
          <a:off x="9775275" y="1467801"/>
          <a:ext cx="471137" cy="1219415"/>
        </p:xfrm>
        <a:graphic>
          <a:graphicData uri="http://schemas.openxmlformats.org/presentationml/2006/ole">
            <mc:AlternateContent xmlns:mc="http://schemas.openxmlformats.org/markup-compatibility/2006">
              <mc:Choice xmlns:v="urn:schemas-microsoft-com:vml" Requires="v">
                <p:oleObj spid="_x0000_s15446" name="Equation" r:id="rId13" imgW="161925" imgH="419641" progId="Equation.DSMT4">
                  <p:embed/>
                </p:oleObj>
              </mc:Choice>
              <mc:Fallback>
                <p:oleObj name="Equation" r:id="rId13" imgW="161925" imgH="419641" progId="Equation.DSMT4">
                  <p:embed/>
                  <p:pic>
                    <p:nvPicPr>
                      <p:cNvPr id="0" name=""/>
                      <p:cNvPicPr/>
                      <p:nvPr/>
                    </p:nvPicPr>
                    <p:blipFill>
                      <a:blip r:embed="rId14"/>
                      <a:stretch>
                        <a:fillRect/>
                      </a:stretch>
                    </p:blipFill>
                    <p:spPr>
                      <a:xfrm>
                        <a:off x="9775275" y="1467801"/>
                        <a:ext cx="471137" cy="1219415"/>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082850038"/>
              </p:ext>
            </p:extLst>
          </p:nvPr>
        </p:nvGraphicFramePr>
        <p:xfrm>
          <a:off x="1041858" y="2264098"/>
          <a:ext cx="849147" cy="451109"/>
        </p:xfrm>
        <a:graphic>
          <a:graphicData uri="http://schemas.openxmlformats.org/presentationml/2006/ole">
            <mc:AlternateContent xmlns:mc="http://schemas.openxmlformats.org/markup-compatibility/2006">
              <mc:Choice xmlns:v="urn:schemas-microsoft-com:vml" Requires="v">
                <p:oleObj spid="_x0000_s15447" name="Equation" r:id="rId15" imgW="304779" imgH="162232" progId="Equation.DSMT4">
                  <p:embed/>
                </p:oleObj>
              </mc:Choice>
              <mc:Fallback>
                <p:oleObj name="Equation" r:id="rId15" imgW="304779" imgH="162232" progId="Equation.DSMT4">
                  <p:embed/>
                  <p:pic>
                    <p:nvPicPr>
                      <p:cNvPr id="0" name=""/>
                      <p:cNvPicPr/>
                      <p:nvPr/>
                    </p:nvPicPr>
                    <p:blipFill>
                      <a:blip r:embed="rId16"/>
                      <a:stretch>
                        <a:fillRect/>
                      </a:stretch>
                    </p:blipFill>
                    <p:spPr>
                      <a:xfrm>
                        <a:off x="1041858" y="2264098"/>
                        <a:ext cx="849147" cy="451109"/>
                      </a:xfrm>
                      <a:prstGeom prst="rect">
                        <a:avLst/>
                      </a:prstGeom>
                    </p:spPr>
                  </p:pic>
                </p:oleObj>
              </mc:Fallback>
            </mc:AlternateContent>
          </a:graphicData>
        </a:graphic>
      </p:graphicFrame>
    </p:spTree>
    <p:extLst>
      <p:ext uri="{BB962C8B-B14F-4D97-AF65-F5344CB8AC3E}">
        <p14:creationId xmlns:p14="http://schemas.microsoft.com/office/powerpoint/2010/main" val="1822793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anim calcmode="lin" valueType="num">
                                      <p:cBhvr>
                                        <p:cTn id="23" dur="1000" fill="hold"/>
                                        <p:tgtEl>
                                          <p:spTgt spid="10"/>
                                        </p:tgtEl>
                                        <p:attrNameLst>
                                          <p:attrName>ppt_x</p:attrName>
                                        </p:attrNameLst>
                                      </p:cBhvr>
                                      <p:tavLst>
                                        <p:tav tm="0">
                                          <p:val>
                                            <p:strVal val="#ppt_x"/>
                                          </p:val>
                                        </p:tav>
                                        <p:tav tm="100000">
                                          <p:val>
                                            <p:strVal val="#ppt_x"/>
                                          </p:val>
                                        </p:tav>
                                      </p:tavLst>
                                    </p:anim>
                                    <p:anim calcmode="lin" valueType="num">
                                      <p:cBhvr>
                                        <p:cTn id="24" dur="1000" fill="hold"/>
                                        <p:tgtEl>
                                          <p:spTgt spid="10"/>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1000"/>
                                        <p:tgtEl>
                                          <p:spTgt spid="6"/>
                                        </p:tgtEl>
                                      </p:cBhvr>
                                    </p:animEffect>
                                    <p:anim calcmode="lin" valueType="num">
                                      <p:cBhvr>
                                        <p:cTn id="28" dur="1000" fill="hold"/>
                                        <p:tgtEl>
                                          <p:spTgt spid="6"/>
                                        </p:tgtEl>
                                        <p:attrNameLst>
                                          <p:attrName>ppt_x</p:attrName>
                                        </p:attrNameLst>
                                      </p:cBhvr>
                                      <p:tavLst>
                                        <p:tav tm="0">
                                          <p:val>
                                            <p:strVal val="#ppt_x"/>
                                          </p:val>
                                        </p:tav>
                                        <p:tav tm="100000">
                                          <p:val>
                                            <p:strVal val="#ppt_x"/>
                                          </p:val>
                                        </p:tav>
                                      </p:tavLst>
                                    </p:anim>
                                    <p:anim calcmode="lin" valueType="num">
                                      <p:cBhvr>
                                        <p:cTn id="29" dur="1000" fill="hold"/>
                                        <p:tgtEl>
                                          <p:spTgt spid="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1000"/>
                                        <p:tgtEl>
                                          <p:spTgt spid="11"/>
                                        </p:tgtEl>
                                      </p:cBhvr>
                                    </p:animEffect>
                                    <p:anim calcmode="lin" valueType="num">
                                      <p:cBhvr>
                                        <p:cTn id="33" dur="1000" fill="hold"/>
                                        <p:tgtEl>
                                          <p:spTgt spid="11"/>
                                        </p:tgtEl>
                                        <p:attrNameLst>
                                          <p:attrName>ppt_x</p:attrName>
                                        </p:attrNameLst>
                                      </p:cBhvr>
                                      <p:tavLst>
                                        <p:tav tm="0">
                                          <p:val>
                                            <p:strVal val="#ppt_x"/>
                                          </p:val>
                                        </p:tav>
                                        <p:tav tm="100000">
                                          <p:val>
                                            <p:strVal val="#ppt_x"/>
                                          </p:val>
                                        </p:tav>
                                      </p:tavLst>
                                    </p:anim>
                                    <p:anim calcmode="lin" valueType="num">
                                      <p:cBhvr>
                                        <p:cTn id="34" dur="1000" fill="hold"/>
                                        <p:tgtEl>
                                          <p:spTgt spid="11"/>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1000"/>
                                        <p:tgtEl>
                                          <p:spTgt spid="13"/>
                                        </p:tgtEl>
                                      </p:cBhvr>
                                    </p:animEffect>
                                    <p:anim calcmode="lin" valueType="num">
                                      <p:cBhvr>
                                        <p:cTn id="43" dur="1000" fill="hold"/>
                                        <p:tgtEl>
                                          <p:spTgt spid="13"/>
                                        </p:tgtEl>
                                        <p:attrNameLst>
                                          <p:attrName>ppt_x</p:attrName>
                                        </p:attrNameLst>
                                      </p:cBhvr>
                                      <p:tavLst>
                                        <p:tav tm="0">
                                          <p:val>
                                            <p:strVal val="#ppt_x"/>
                                          </p:val>
                                        </p:tav>
                                        <p:tav tm="100000">
                                          <p:val>
                                            <p:strVal val="#ppt_x"/>
                                          </p:val>
                                        </p:tav>
                                      </p:tavLst>
                                    </p:anim>
                                    <p:anim calcmode="lin" valueType="num">
                                      <p:cBhvr>
                                        <p:cTn id="4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775" y="1484734"/>
            <a:ext cx="11114642" cy="1792798"/>
          </a:xfrm>
          <a:prstGeom prst="rect">
            <a:avLst/>
          </a:prstGeom>
          <a:solidFill>
            <a:schemeClr val="accent6">
              <a:lumMod val="20000"/>
              <a:lumOff val="80000"/>
            </a:schemeClr>
          </a:solidFill>
        </p:spPr>
        <p:txBody>
          <a:bodyPr wrap="square">
            <a:spAutoFit/>
          </a:bodyPr>
          <a:lstStyle/>
          <a:p>
            <a:pPr>
              <a:spcBef>
                <a:spcPts val="100"/>
              </a:spcBef>
              <a:spcAft>
                <a:spcPts val="240"/>
              </a:spcAft>
              <a:tabLst>
                <a:tab pos="630555" algn="l"/>
              </a:tabLst>
            </a:pPr>
            <a:r>
              <a:rPr lang="vi-VN" sz="3600" dirty="0" smtClean="0">
                <a:effectLst/>
                <a:latin typeface="+mj-lt"/>
              </a:rPr>
              <a:t>Một căn phòng hình chữ nhật có chiều rộng là        , chiều </a:t>
            </a:r>
          </a:p>
          <a:p>
            <a:pPr>
              <a:spcBef>
                <a:spcPts val="100"/>
              </a:spcBef>
              <a:spcAft>
                <a:spcPts val="240"/>
              </a:spcAft>
              <a:tabLst>
                <a:tab pos="630555" algn="l"/>
              </a:tabLst>
            </a:pPr>
            <a:r>
              <a:rPr lang="vi-VN" sz="3600" dirty="0" smtClean="0">
                <a:effectLst/>
                <a:latin typeface="+mj-lt"/>
              </a:rPr>
              <a:t>dài là       . Tính tỉ số giữa chiều dài và chiều rộng của căn phòng đó.</a:t>
            </a:r>
          </a:p>
        </p:txBody>
      </p:sp>
      <p:sp>
        <p:nvSpPr>
          <p:cNvPr id="6" name="Rectangle 3"/>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sz="3600"/>
          </a:p>
        </p:txBody>
      </p:sp>
      <p:sp>
        <p:nvSpPr>
          <p:cNvPr id="9" name="Title 1"/>
          <p:cNvSpPr txBox="1">
            <a:spLocks/>
          </p:cNvSpPr>
          <p:nvPr/>
        </p:nvSpPr>
        <p:spPr>
          <a:xfrm>
            <a:off x="-1" y="-10551"/>
            <a:ext cx="5262465" cy="7290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b="1" u="sng" dirty="0" smtClean="0">
                <a:solidFill>
                  <a:srgbClr val="FF0000"/>
                </a:solidFill>
                <a:latin typeface="Times New Roman" panose="02020603050405020304" pitchFamily="18" charset="0"/>
                <a:cs typeface="Times New Roman" panose="02020603050405020304" pitchFamily="18" charset="0"/>
              </a:rPr>
              <a:t>5. Chia hai số hữu tỉ</a:t>
            </a:r>
            <a:endParaRPr lang="vi-VN" b="1" u="sng" dirty="0">
              <a:solidFill>
                <a:srgbClr val="FF0000"/>
              </a:solidFill>
              <a:latin typeface="Times New Roman" panose="02020603050405020304" pitchFamily="18" charset="0"/>
              <a:cs typeface="Times New Roman" panose="02020603050405020304" pitchFamily="18" charset="0"/>
            </a:endParaRPr>
          </a:p>
        </p:txBody>
      </p:sp>
      <p:sp>
        <p:nvSpPr>
          <p:cNvPr id="10" name="TextBox 9"/>
          <p:cNvSpPr txBox="1"/>
          <p:nvPr/>
        </p:nvSpPr>
        <p:spPr>
          <a:xfrm>
            <a:off x="4739951" y="3617079"/>
            <a:ext cx="1137892" cy="646331"/>
          </a:xfrm>
          <a:prstGeom prst="rect">
            <a:avLst/>
          </a:prstGeom>
          <a:noFill/>
        </p:spPr>
        <p:txBody>
          <a:bodyPr wrap="square" rtlCol="0">
            <a:spAutoFit/>
          </a:bodyPr>
          <a:lstStyle/>
          <a:p>
            <a:r>
              <a:rPr lang="vi-VN" sz="3600" b="1" u="sng" dirty="0" smtClean="0">
                <a:solidFill>
                  <a:srgbClr val="FF0000"/>
                </a:solidFill>
                <a:latin typeface="Times New Roman" pitchFamily="18" charset="0"/>
                <a:cs typeface="Times New Roman" pitchFamily="18" charset="0"/>
              </a:rPr>
              <a:t>Giải</a:t>
            </a:r>
            <a:endParaRPr lang="en-US" sz="3600" b="1" u="sng" dirty="0">
              <a:solidFill>
                <a:srgbClr val="FF0000"/>
              </a:solidFill>
              <a:latin typeface="Times New Roman" pitchFamily="18" charset="0"/>
              <a:cs typeface="Times New Roman" pitchFamily="18" charset="0"/>
            </a:endParaRPr>
          </a:p>
        </p:txBody>
      </p:sp>
      <p:sp>
        <p:nvSpPr>
          <p:cNvPr id="11" name="TextBox 10"/>
          <p:cNvSpPr txBox="1"/>
          <p:nvPr/>
        </p:nvSpPr>
        <p:spPr>
          <a:xfrm>
            <a:off x="4973216" y="4982547"/>
            <a:ext cx="6531429" cy="369332"/>
          </a:xfrm>
          <a:prstGeom prst="rect">
            <a:avLst/>
          </a:prstGeom>
          <a:noFill/>
        </p:spPr>
        <p:txBody>
          <a:bodyPr wrap="square" rtlCol="0">
            <a:spAutoFit/>
          </a:bodyPr>
          <a:lstStyle/>
          <a:p>
            <a:endParaRPr lang="en-US" dirty="0"/>
          </a:p>
        </p:txBody>
      </p:sp>
      <p:sp>
        <p:nvSpPr>
          <p:cNvPr id="17" name="TextBox 16"/>
          <p:cNvSpPr txBox="1"/>
          <p:nvPr/>
        </p:nvSpPr>
        <p:spPr>
          <a:xfrm>
            <a:off x="1138335" y="4366727"/>
            <a:ext cx="9451910" cy="1754326"/>
          </a:xfrm>
          <a:prstGeom prst="rect">
            <a:avLst/>
          </a:prstGeom>
          <a:noFill/>
        </p:spPr>
        <p:txBody>
          <a:bodyPr wrap="square" rtlCol="0">
            <a:spAutoFit/>
          </a:bodyPr>
          <a:lstStyle/>
          <a:p>
            <a:r>
              <a:rPr lang="en-US" sz="3600" dirty="0" err="1">
                <a:latin typeface="Times New Roman" pitchFamily="18" charset="0"/>
                <a:cs typeface="Times New Roman" pitchFamily="18" charset="0"/>
              </a:rPr>
              <a:t>Tỉ</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giữa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dài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căn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phòng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r>
              <a:rPr lang="vi-VN" sz="3600" dirty="0" smtClean="0">
                <a:latin typeface="Times New Roman" pitchFamily="18" charset="0"/>
                <a:cs typeface="Times New Roman" pitchFamily="18" charset="0"/>
              </a:rPr>
              <a:t>                                     </a:t>
            </a:r>
          </a:p>
          <a:p>
            <a:endParaRPr lang="en-US" sz="3600" dirty="0">
              <a:latin typeface="Times New Roman" pitchFamily="18" charset="0"/>
              <a:cs typeface="Times New Roman" pitchFamily="18" charset="0"/>
            </a:endParaRPr>
          </a:p>
        </p:txBody>
      </p:sp>
      <p:sp>
        <p:nvSpPr>
          <p:cNvPr id="12" name="Rectangle 14"/>
          <p:cNvSpPr>
            <a:spLocks noChangeArrowheads="1"/>
          </p:cNvSpPr>
          <p:nvPr/>
        </p:nvSpPr>
        <p:spPr bwMode="auto">
          <a:xfrm>
            <a:off x="292103" y="756894"/>
            <a:ext cx="39280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3600" b="1" i="1" u="none" strike="noStrike" cap="none" normalizeH="0" baseline="0" dirty="0" smtClean="0">
                <a:ln>
                  <a:noFill/>
                </a:ln>
                <a:solidFill>
                  <a:schemeClr val="accent6">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Thực hành 7: Tính  </a:t>
            </a:r>
            <a:endParaRPr kumimoji="0" lang="vi-VN" altLang="vi-VN" sz="3600" b="1" i="1" strike="noStrike" cap="none" normalizeH="0" baseline="0" dirty="0" smtClean="0">
              <a:ln>
                <a:noFill/>
              </a:ln>
              <a:solidFill>
                <a:schemeClr val="accent6">
                  <a:lumMod val="75000"/>
                </a:schemeClr>
              </a:solidFill>
              <a:effectLst/>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015056554"/>
              </p:ext>
            </p:extLst>
          </p:nvPr>
        </p:nvGraphicFramePr>
        <p:xfrm>
          <a:off x="9093749" y="1451517"/>
          <a:ext cx="768707" cy="884130"/>
        </p:xfrm>
        <a:graphic>
          <a:graphicData uri="http://schemas.openxmlformats.org/presentationml/2006/ole">
            <mc:AlternateContent xmlns:mc="http://schemas.openxmlformats.org/markup-compatibility/2006">
              <mc:Choice xmlns:v="urn:schemas-microsoft-com:vml" Requires="v">
                <p:oleObj spid="_x0000_s16426" name="Equation" r:id="rId3" imgW="342720" imgH="393480" progId="Equation.DSMT4">
                  <p:embed/>
                </p:oleObj>
              </mc:Choice>
              <mc:Fallback>
                <p:oleObj name="Equation" r:id="rId3" imgW="342720" imgH="393480" progId="Equation.DSMT4">
                  <p:embed/>
                  <p:pic>
                    <p:nvPicPr>
                      <p:cNvPr id="0" name=""/>
                      <p:cNvPicPr/>
                      <p:nvPr/>
                    </p:nvPicPr>
                    <p:blipFill>
                      <a:blip r:embed="rId4"/>
                      <a:stretch>
                        <a:fillRect/>
                      </a:stretch>
                    </p:blipFill>
                    <p:spPr>
                      <a:xfrm>
                        <a:off x="9093749" y="1451517"/>
                        <a:ext cx="768707" cy="884130"/>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2188181871"/>
              </p:ext>
            </p:extLst>
          </p:nvPr>
        </p:nvGraphicFramePr>
        <p:xfrm>
          <a:off x="1535792" y="2033640"/>
          <a:ext cx="806191" cy="861790"/>
        </p:xfrm>
        <a:graphic>
          <a:graphicData uri="http://schemas.openxmlformats.org/presentationml/2006/ole">
            <mc:AlternateContent xmlns:mc="http://schemas.openxmlformats.org/markup-compatibility/2006">
              <mc:Choice xmlns:v="urn:schemas-microsoft-com:vml" Requires="v">
                <p:oleObj spid="_x0000_s16427" name="Equation" r:id="rId5" imgW="368280" imgH="393480" progId="Equation.DSMT4">
                  <p:embed/>
                </p:oleObj>
              </mc:Choice>
              <mc:Fallback>
                <p:oleObj name="Equation" r:id="rId5" imgW="368280" imgH="393480" progId="Equation.DSMT4">
                  <p:embed/>
                  <p:pic>
                    <p:nvPicPr>
                      <p:cNvPr id="0" name=""/>
                      <p:cNvPicPr/>
                      <p:nvPr/>
                    </p:nvPicPr>
                    <p:blipFill>
                      <a:blip r:embed="rId6"/>
                      <a:stretch>
                        <a:fillRect/>
                      </a:stretch>
                    </p:blipFill>
                    <p:spPr>
                      <a:xfrm>
                        <a:off x="1535792" y="2033640"/>
                        <a:ext cx="806191" cy="861790"/>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923960877"/>
              </p:ext>
            </p:extLst>
          </p:nvPr>
        </p:nvGraphicFramePr>
        <p:xfrm>
          <a:off x="3487124" y="5449276"/>
          <a:ext cx="3643546" cy="1052010"/>
        </p:xfrm>
        <a:graphic>
          <a:graphicData uri="http://schemas.openxmlformats.org/presentationml/2006/ole">
            <mc:AlternateContent xmlns:mc="http://schemas.openxmlformats.org/markup-compatibility/2006">
              <mc:Choice xmlns:v="urn:schemas-microsoft-com:vml" Requires="v">
                <p:oleObj spid="_x0000_s16428" name="Equation" r:id="rId7" imgW="1351894" imgH="391160" progId="Equation.DSMT4">
                  <p:embed/>
                </p:oleObj>
              </mc:Choice>
              <mc:Fallback>
                <p:oleObj name="Equation" r:id="rId7" imgW="1351894" imgH="391160" progId="Equation.DSMT4">
                  <p:embed/>
                  <p:pic>
                    <p:nvPicPr>
                      <p:cNvPr id="0" name=""/>
                      <p:cNvPicPr/>
                      <p:nvPr/>
                    </p:nvPicPr>
                    <p:blipFill>
                      <a:blip r:embed="rId8"/>
                      <a:stretch>
                        <a:fillRect/>
                      </a:stretch>
                    </p:blipFill>
                    <p:spPr>
                      <a:xfrm>
                        <a:off x="3487124" y="5449276"/>
                        <a:ext cx="3643546" cy="1052010"/>
                      </a:xfrm>
                      <a:prstGeom prst="rect">
                        <a:avLst/>
                      </a:prstGeom>
                    </p:spPr>
                  </p:pic>
                </p:oleObj>
              </mc:Fallback>
            </mc:AlternateContent>
          </a:graphicData>
        </a:graphic>
      </p:graphicFrame>
    </p:spTree>
    <p:extLst>
      <p:ext uri="{BB962C8B-B14F-4D97-AF65-F5344CB8AC3E}">
        <p14:creationId xmlns:p14="http://schemas.microsoft.com/office/powerpoint/2010/main" val="618268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barn(inVertical)">
                                      <p:cBhvr>
                                        <p:cTn id="19" dur="500"/>
                                        <p:tgtEl>
                                          <p:spTgt spid="2"/>
                                        </p:tgtEl>
                                      </p:cBhvr>
                                    </p:animEffect>
                                  </p:childTnLst>
                                </p:cTn>
                              </p:par>
                              <p:par>
                                <p:cTn id="20" presetID="16" presetClass="entr" presetSubtype="21" fill="hold"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ircle(in)">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barn(inVertical)">
                                      <p:cBhvr>
                                        <p:cTn id="35" dur="500"/>
                                        <p:tgtEl>
                                          <p:spTgt spid="17"/>
                                        </p:tgtEl>
                                      </p:cBhvr>
                                    </p:animEffect>
                                  </p:childTnLst>
                                </p:cTn>
                              </p:par>
                              <p:par>
                                <p:cTn id="36" presetID="16" presetClass="entr" presetSubtype="21" fill="hold"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P spid="17"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01" y="149290"/>
            <a:ext cx="1312118" cy="69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Object 18"/>
          <p:cNvGraphicFramePr>
            <a:graphicFrameLocks noChangeAspect="1"/>
          </p:cNvGraphicFramePr>
          <p:nvPr>
            <p:extLst>
              <p:ext uri="{D42A27DB-BD31-4B8C-83A1-F6EECF244321}">
                <p14:modId xmlns:p14="http://schemas.microsoft.com/office/powerpoint/2010/main" val="464954927"/>
              </p:ext>
            </p:extLst>
          </p:nvPr>
        </p:nvGraphicFramePr>
        <p:xfrm>
          <a:off x="569880" y="1578979"/>
          <a:ext cx="1989138" cy="855662"/>
        </p:xfrm>
        <a:graphic>
          <a:graphicData uri="http://schemas.openxmlformats.org/presentationml/2006/ole">
            <mc:AlternateContent xmlns:mc="http://schemas.openxmlformats.org/markup-compatibility/2006">
              <mc:Choice xmlns:v="urn:schemas-microsoft-com:vml" Requires="v">
                <p:oleObj spid="_x0000_s17522" name="Equation" r:id="rId4" imgW="1002960" imgH="431640" progId="Equation.DSMT4">
                  <p:embed/>
                </p:oleObj>
              </mc:Choice>
              <mc:Fallback>
                <p:oleObj name="Equation" r:id="rId4" imgW="1002960" imgH="431640" progId="Equation.DSMT4">
                  <p:embed/>
                  <p:pic>
                    <p:nvPicPr>
                      <p:cNvPr id="0" name=""/>
                      <p:cNvPicPr/>
                      <p:nvPr/>
                    </p:nvPicPr>
                    <p:blipFill>
                      <a:blip r:embed="rId5"/>
                      <a:stretch>
                        <a:fillRect/>
                      </a:stretch>
                    </p:blipFill>
                    <p:spPr>
                      <a:xfrm>
                        <a:off x="569880" y="1578979"/>
                        <a:ext cx="1989138" cy="855662"/>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482410617"/>
              </p:ext>
            </p:extLst>
          </p:nvPr>
        </p:nvGraphicFramePr>
        <p:xfrm>
          <a:off x="4097724" y="1656111"/>
          <a:ext cx="2284415" cy="835162"/>
        </p:xfrm>
        <a:graphic>
          <a:graphicData uri="http://schemas.openxmlformats.org/presentationml/2006/ole">
            <mc:AlternateContent xmlns:mc="http://schemas.openxmlformats.org/markup-compatibility/2006">
              <mc:Choice xmlns:v="urn:schemas-microsoft-com:vml" Requires="v">
                <p:oleObj spid="_x0000_s17523" name="Equation" r:id="rId6" imgW="1180800" imgH="431640" progId="Equation.DSMT4">
                  <p:embed/>
                </p:oleObj>
              </mc:Choice>
              <mc:Fallback>
                <p:oleObj name="Equation" r:id="rId6" imgW="1180800" imgH="431640" progId="Equation.DSMT4">
                  <p:embed/>
                  <p:pic>
                    <p:nvPicPr>
                      <p:cNvPr id="0" name=""/>
                      <p:cNvPicPr/>
                      <p:nvPr/>
                    </p:nvPicPr>
                    <p:blipFill>
                      <a:blip r:embed="rId7"/>
                      <a:stretch>
                        <a:fillRect/>
                      </a:stretch>
                    </p:blipFill>
                    <p:spPr>
                      <a:xfrm>
                        <a:off x="4097724" y="1656111"/>
                        <a:ext cx="2284415" cy="835162"/>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970187903"/>
              </p:ext>
            </p:extLst>
          </p:nvPr>
        </p:nvGraphicFramePr>
        <p:xfrm>
          <a:off x="4114800" y="2184400"/>
          <a:ext cx="914400" cy="198438"/>
        </p:xfrm>
        <a:graphic>
          <a:graphicData uri="http://schemas.openxmlformats.org/presentationml/2006/ole">
            <mc:AlternateContent xmlns:mc="http://schemas.openxmlformats.org/markup-compatibility/2006">
              <mc:Choice xmlns:v="urn:schemas-microsoft-com:vml" Requires="v">
                <p:oleObj spid="_x0000_s17524" name="Equation" r:id="rId8" imgW="914400" imgH="198720" progId="Equation.DSMT4">
                  <p:embed/>
                </p:oleObj>
              </mc:Choice>
              <mc:Fallback>
                <p:oleObj name="Equation" r:id="rId8" imgW="914400" imgH="198720" progId="Equation.DSMT4">
                  <p:embed/>
                  <p:pic>
                    <p:nvPicPr>
                      <p:cNvPr id="0" name=""/>
                      <p:cNvPicPr/>
                      <p:nvPr/>
                    </p:nvPicPr>
                    <p:blipFill>
                      <a:blip r:embed="rId9"/>
                      <a:stretch>
                        <a:fillRect/>
                      </a:stretch>
                    </p:blipFill>
                    <p:spPr>
                      <a:xfrm>
                        <a:off x="4114800" y="2184400"/>
                        <a:ext cx="914400" cy="198438"/>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635643510"/>
              </p:ext>
            </p:extLst>
          </p:nvPr>
        </p:nvGraphicFramePr>
        <p:xfrm>
          <a:off x="580280" y="2816722"/>
          <a:ext cx="1967010" cy="891711"/>
        </p:xfrm>
        <a:graphic>
          <a:graphicData uri="http://schemas.openxmlformats.org/presentationml/2006/ole">
            <mc:AlternateContent xmlns:mc="http://schemas.openxmlformats.org/markup-compatibility/2006">
              <mc:Choice xmlns:v="urn:schemas-microsoft-com:vml" Requires="v">
                <p:oleObj spid="_x0000_s17525" name="Equation" r:id="rId10" imgW="952200" imgH="431640" progId="Equation.DSMT4">
                  <p:embed/>
                </p:oleObj>
              </mc:Choice>
              <mc:Fallback>
                <p:oleObj name="Equation" r:id="rId10" imgW="952200" imgH="431640" progId="Equation.DSMT4">
                  <p:embed/>
                  <p:pic>
                    <p:nvPicPr>
                      <p:cNvPr id="0" name=""/>
                      <p:cNvPicPr/>
                      <p:nvPr/>
                    </p:nvPicPr>
                    <p:blipFill>
                      <a:blip r:embed="rId11"/>
                      <a:stretch>
                        <a:fillRect/>
                      </a:stretch>
                    </p:blipFill>
                    <p:spPr>
                      <a:xfrm>
                        <a:off x="580280" y="2816722"/>
                        <a:ext cx="1967010" cy="891711"/>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3685522136"/>
              </p:ext>
            </p:extLst>
          </p:nvPr>
        </p:nvGraphicFramePr>
        <p:xfrm>
          <a:off x="8367159" y="1628931"/>
          <a:ext cx="1905844" cy="875658"/>
        </p:xfrm>
        <a:graphic>
          <a:graphicData uri="http://schemas.openxmlformats.org/presentationml/2006/ole">
            <mc:AlternateContent xmlns:mc="http://schemas.openxmlformats.org/markup-compatibility/2006">
              <mc:Choice xmlns:v="urn:schemas-microsoft-com:vml" Requires="v">
                <p:oleObj spid="_x0000_s17526" name="Equation" r:id="rId12" imgW="939600" imgH="431640" progId="Equation.DSMT4">
                  <p:embed/>
                </p:oleObj>
              </mc:Choice>
              <mc:Fallback>
                <p:oleObj name="Equation" r:id="rId12" imgW="939600" imgH="431640" progId="Equation.DSMT4">
                  <p:embed/>
                  <p:pic>
                    <p:nvPicPr>
                      <p:cNvPr id="0" name=""/>
                      <p:cNvPicPr/>
                      <p:nvPr/>
                    </p:nvPicPr>
                    <p:blipFill>
                      <a:blip r:embed="rId13"/>
                      <a:stretch>
                        <a:fillRect/>
                      </a:stretch>
                    </p:blipFill>
                    <p:spPr>
                      <a:xfrm>
                        <a:off x="8367159" y="1628931"/>
                        <a:ext cx="1905844" cy="875658"/>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399011808"/>
              </p:ext>
            </p:extLst>
          </p:nvPr>
        </p:nvGraphicFramePr>
        <p:xfrm>
          <a:off x="8347076" y="2819692"/>
          <a:ext cx="1860390" cy="866483"/>
        </p:xfrm>
        <a:graphic>
          <a:graphicData uri="http://schemas.openxmlformats.org/presentationml/2006/ole">
            <mc:AlternateContent xmlns:mc="http://schemas.openxmlformats.org/markup-compatibility/2006">
              <mc:Choice xmlns:v="urn:schemas-microsoft-com:vml" Requires="v">
                <p:oleObj spid="_x0000_s17527" name="Equation" r:id="rId14" imgW="927000" imgH="431640" progId="Equation.DSMT4">
                  <p:embed/>
                </p:oleObj>
              </mc:Choice>
              <mc:Fallback>
                <p:oleObj name="Equation" r:id="rId14" imgW="927000" imgH="431640" progId="Equation.DSMT4">
                  <p:embed/>
                  <p:pic>
                    <p:nvPicPr>
                      <p:cNvPr id="0" name=""/>
                      <p:cNvPicPr/>
                      <p:nvPr/>
                    </p:nvPicPr>
                    <p:blipFill>
                      <a:blip r:embed="rId15"/>
                      <a:stretch>
                        <a:fillRect/>
                      </a:stretch>
                    </p:blipFill>
                    <p:spPr>
                      <a:xfrm>
                        <a:off x="8347076" y="2819692"/>
                        <a:ext cx="1860390" cy="866483"/>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83924815"/>
              </p:ext>
            </p:extLst>
          </p:nvPr>
        </p:nvGraphicFramePr>
        <p:xfrm>
          <a:off x="3976688" y="2867025"/>
          <a:ext cx="2116137" cy="866775"/>
        </p:xfrm>
        <a:graphic>
          <a:graphicData uri="http://schemas.openxmlformats.org/presentationml/2006/ole">
            <mc:AlternateContent xmlns:mc="http://schemas.openxmlformats.org/markup-compatibility/2006">
              <mc:Choice xmlns:v="urn:schemas-microsoft-com:vml" Requires="v">
                <p:oleObj spid="_x0000_s17528" name="Equation" r:id="rId16" imgW="1054080" imgH="431640" progId="Equation.DSMT4">
                  <p:embed/>
                </p:oleObj>
              </mc:Choice>
              <mc:Fallback>
                <p:oleObj name="Equation" r:id="rId16" imgW="1054080" imgH="431640" progId="Equation.DSMT4">
                  <p:embed/>
                  <p:pic>
                    <p:nvPicPr>
                      <p:cNvPr id="0" name=""/>
                      <p:cNvPicPr/>
                      <p:nvPr/>
                    </p:nvPicPr>
                    <p:blipFill>
                      <a:blip r:embed="rId17"/>
                      <a:stretch>
                        <a:fillRect/>
                      </a:stretch>
                    </p:blipFill>
                    <p:spPr>
                      <a:xfrm>
                        <a:off x="3976688" y="2867025"/>
                        <a:ext cx="2116137" cy="866775"/>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3278459112"/>
              </p:ext>
            </p:extLst>
          </p:nvPr>
        </p:nvGraphicFramePr>
        <p:xfrm>
          <a:off x="4052596" y="4172596"/>
          <a:ext cx="1834906" cy="790029"/>
        </p:xfrm>
        <a:graphic>
          <a:graphicData uri="http://schemas.openxmlformats.org/presentationml/2006/ole">
            <mc:AlternateContent xmlns:mc="http://schemas.openxmlformats.org/markup-compatibility/2006">
              <mc:Choice xmlns:v="urn:schemas-microsoft-com:vml" Requires="v">
                <p:oleObj spid="_x0000_s17529" name="Equation" r:id="rId18" imgW="914400" imgH="393480" progId="Equation.DSMT4">
                  <p:embed/>
                </p:oleObj>
              </mc:Choice>
              <mc:Fallback>
                <p:oleObj name="Equation" r:id="rId18" imgW="914400" imgH="393480" progId="Equation.DSMT4">
                  <p:embed/>
                  <p:pic>
                    <p:nvPicPr>
                      <p:cNvPr id="0" name=""/>
                      <p:cNvPicPr/>
                      <p:nvPr/>
                    </p:nvPicPr>
                    <p:blipFill>
                      <a:blip r:embed="rId19"/>
                      <a:stretch>
                        <a:fillRect/>
                      </a:stretch>
                    </p:blipFill>
                    <p:spPr>
                      <a:xfrm>
                        <a:off x="4052596" y="4172596"/>
                        <a:ext cx="1834906" cy="790029"/>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184563031"/>
              </p:ext>
            </p:extLst>
          </p:nvPr>
        </p:nvGraphicFramePr>
        <p:xfrm>
          <a:off x="552450" y="4069928"/>
          <a:ext cx="2064268" cy="866483"/>
        </p:xfrm>
        <a:graphic>
          <a:graphicData uri="http://schemas.openxmlformats.org/presentationml/2006/ole">
            <mc:AlternateContent xmlns:mc="http://schemas.openxmlformats.org/markup-compatibility/2006">
              <mc:Choice xmlns:v="urn:schemas-microsoft-com:vml" Requires="v">
                <p:oleObj spid="_x0000_s17530" name="Equation" r:id="rId20" imgW="1028880" imgH="431640" progId="Equation.DSMT4">
                  <p:embed/>
                </p:oleObj>
              </mc:Choice>
              <mc:Fallback>
                <p:oleObj name="Equation" r:id="rId20" imgW="1028880" imgH="431640" progId="Equation.DSMT4">
                  <p:embed/>
                  <p:pic>
                    <p:nvPicPr>
                      <p:cNvPr id="0" name=""/>
                      <p:cNvPicPr/>
                      <p:nvPr/>
                    </p:nvPicPr>
                    <p:blipFill>
                      <a:blip r:embed="rId21"/>
                      <a:stretch>
                        <a:fillRect/>
                      </a:stretch>
                    </p:blipFill>
                    <p:spPr>
                      <a:xfrm>
                        <a:off x="552450" y="4069928"/>
                        <a:ext cx="2064268" cy="866483"/>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40259944"/>
              </p:ext>
            </p:extLst>
          </p:nvPr>
        </p:nvGraphicFramePr>
        <p:xfrm>
          <a:off x="8447768" y="4125393"/>
          <a:ext cx="2752358" cy="866483"/>
        </p:xfrm>
        <a:graphic>
          <a:graphicData uri="http://schemas.openxmlformats.org/presentationml/2006/ole">
            <mc:AlternateContent xmlns:mc="http://schemas.openxmlformats.org/markup-compatibility/2006">
              <mc:Choice xmlns:v="urn:schemas-microsoft-com:vml" Requires="v">
                <p:oleObj spid="_x0000_s17531" name="Equation" r:id="rId22" imgW="1371600" imgH="431640" progId="Equation.DSMT4">
                  <p:embed/>
                </p:oleObj>
              </mc:Choice>
              <mc:Fallback>
                <p:oleObj name="Equation" r:id="rId22" imgW="1371600" imgH="431640" progId="Equation.DSMT4">
                  <p:embed/>
                  <p:pic>
                    <p:nvPicPr>
                      <p:cNvPr id="0" name=""/>
                      <p:cNvPicPr/>
                      <p:nvPr/>
                    </p:nvPicPr>
                    <p:blipFill>
                      <a:blip r:embed="rId23"/>
                      <a:stretch>
                        <a:fillRect/>
                      </a:stretch>
                    </p:blipFill>
                    <p:spPr>
                      <a:xfrm>
                        <a:off x="8447768" y="4125393"/>
                        <a:ext cx="2752358" cy="866483"/>
                      </a:xfrm>
                      <a:prstGeom prst="rect">
                        <a:avLst/>
                      </a:prstGeom>
                    </p:spPr>
                  </p:pic>
                </p:oleObj>
              </mc:Fallback>
            </mc:AlternateContent>
          </a:graphicData>
        </a:graphic>
      </p:graphicFrame>
      <p:sp>
        <p:nvSpPr>
          <p:cNvPr id="31" name="TextBox 30"/>
          <p:cNvSpPr txBox="1"/>
          <p:nvPr/>
        </p:nvSpPr>
        <p:spPr>
          <a:xfrm>
            <a:off x="376789" y="849085"/>
            <a:ext cx="2469048" cy="646331"/>
          </a:xfrm>
          <a:prstGeom prst="rect">
            <a:avLst/>
          </a:prstGeom>
          <a:noFill/>
        </p:spPr>
        <p:txBody>
          <a:bodyPr wrap="square" rtlCol="0">
            <a:spAutoFit/>
          </a:bodyPr>
          <a:lstStyle/>
          <a:p>
            <a:r>
              <a:rPr lang="vi-VN" sz="3600" u="sng" dirty="0" smtClean="0">
                <a:latin typeface="Times New Roman" pitchFamily="18" charset="0"/>
                <a:cs typeface="Times New Roman" pitchFamily="18" charset="0"/>
              </a:rPr>
              <a:t>Bài 1: Tính</a:t>
            </a:r>
            <a:endParaRPr lang="en-US" sz="3600" u="sng" dirty="0">
              <a:latin typeface="Times New Roman" pitchFamily="18" charset="0"/>
              <a:cs typeface="Times New Roman" pitchFamily="18" charset="0"/>
            </a:endParaRPr>
          </a:p>
        </p:txBody>
      </p:sp>
    </p:spTree>
    <p:extLst>
      <p:ext uri="{BB962C8B-B14F-4D97-AF65-F5344CB8AC3E}">
        <p14:creationId xmlns:p14="http://schemas.microsoft.com/office/powerpoint/2010/main" val="21242435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901" y="149290"/>
            <a:ext cx="1312118" cy="69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9" name="Object 18"/>
          <p:cNvGraphicFramePr>
            <a:graphicFrameLocks noChangeAspect="1"/>
          </p:cNvGraphicFramePr>
          <p:nvPr>
            <p:extLst>
              <p:ext uri="{D42A27DB-BD31-4B8C-83A1-F6EECF244321}">
                <p14:modId xmlns:p14="http://schemas.microsoft.com/office/powerpoint/2010/main" val="2137934608"/>
              </p:ext>
            </p:extLst>
          </p:nvPr>
        </p:nvGraphicFramePr>
        <p:xfrm>
          <a:off x="238125" y="1644650"/>
          <a:ext cx="5060950" cy="855663"/>
        </p:xfrm>
        <a:graphic>
          <a:graphicData uri="http://schemas.openxmlformats.org/presentationml/2006/ole">
            <mc:AlternateContent xmlns:mc="http://schemas.openxmlformats.org/markup-compatibility/2006">
              <mc:Choice xmlns:v="urn:schemas-microsoft-com:vml" Requires="v">
                <p:oleObj spid="_x0000_s19538" name="Equation" r:id="rId4" imgW="2552400" imgH="431640" progId="Equation.DSMT4">
                  <p:embed/>
                </p:oleObj>
              </mc:Choice>
              <mc:Fallback>
                <p:oleObj name="Equation" r:id="rId4" imgW="2552400" imgH="431640" progId="Equation.DSMT4">
                  <p:embed/>
                  <p:pic>
                    <p:nvPicPr>
                      <p:cNvPr id="0" name=""/>
                      <p:cNvPicPr/>
                      <p:nvPr/>
                    </p:nvPicPr>
                    <p:blipFill>
                      <a:blip r:embed="rId5"/>
                      <a:stretch>
                        <a:fillRect/>
                      </a:stretch>
                    </p:blipFill>
                    <p:spPr>
                      <a:xfrm>
                        <a:off x="238125" y="1644650"/>
                        <a:ext cx="5060950" cy="855663"/>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292202924"/>
              </p:ext>
            </p:extLst>
          </p:nvPr>
        </p:nvGraphicFramePr>
        <p:xfrm>
          <a:off x="229637" y="2644548"/>
          <a:ext cx="5232400" cy="835025"/>
        </p:xfrm>
        <a:graphic>
          <a:graphicData uri="http://schemas.openxmlformats.org/presentationml/2006/ole">
            <mc:AlternateContent xmlns:mc="http://schemas.openxmlformats.org/markup-compatibility/2006">
              <mc:Choice xmlns:v="urn:schemas-microsoft-com:vml" Requires="v">
                <p:oleObj spid="_x0000_s19539" name="Equation" r:id="rId6" imgW="2705040" imgH="431640" progId="Equation.DSMT4">
                  <p:embed/>
                </p:oleObj>
              </mc:Choice>
              <mc:Fallback>
                <p:oleObj name="Equation" r:id="rId6" imgW="2705040" imgH="431640" progId="Equation.DSMT4">
                  <p:embed/>
                  <p:pic>
                    <p:nvPicPr>
                      <p:cNvPr id="0" name=""/>
                      <p:cNvPicPr/>
                      <p:nvPr/>
                    </p:nvPicPr>
                    <p:blipFill>
                      <a:blip r:embed="rId7"/>
                      <a:stretch>
                        <a:fillRect/>
                      </a:stretch>
                    </p:blipFill>
                    <p:spPr>
                      <a:xfrm>
                        <a:off x="229637" y="2644548"/>
                        <a:ext cx="5232400" cy="835025"/>
                      </a:xfrm>
                      <a:prstGeom prst="rect">
                        <a:avLst/>
                      </a:prstGeom>
                    </p:spPr>
                  </p:pic>
                </p:oleObj>
              </mc:Fallback>
            </mc:AlternateContent>
          </a:graphicData>
        </a:graphic>
      </p:graphicFrame>
      <p:graphicFrame>
        <p:nvGraphicFramePr>
          <p:cNvPr id="22" name="Object 21"/>
          <p:cNvGraphicFramePr>
            <a:graphicFrameLocks noChangeAspect="1"/>
          </p:cNvGraphicFramePr>
          <p:nvPr>
            <p:extLst>
              <p:ext uri="{D42A27DB-BD31-4B8C-83A1-F6EECF244321}">
                <p14:modId xmlns:p14="http://schemas.microsoft.com/office/powerpoint/2010/main" val="3479320063"/>
              </p:ext>
            </p:extLst>
          </p:nvPr>
        </p:nvGraphicFramePr>
        <p:xfrm>
          <a:off x="4114800" y="2184400"/>
          <a:ext cx="914400" cy="198438"/>
        </p:xfrm>
        <a:graphic>
          <a:graphicData uri="http://schemas.openxmlformats.org/presentationml/2006/ole">
            <mc:AlternateContent xmlns:mc="http://schemas.openxmlformats.org/markup-compatibility/2006">
              <mc:Choice xmlns:v="urn:schemas-microsoft-com:vml" Requires="v">
                <p:oleObj spid="_x0000_s19540" name="Equation" r:id="rId8" imgW="914400" imgH="198720" progId="Equation.DSMT4">
                  <p:embed/>
                </p:oleObj>
              </mc:Choice>
              <mc:Fallback>
                <p:oleObj name="Equation" r:id="rId8" imgW="914400" imgH="198720" progId="Equation.DSMT4">
                  <p:embed/>
                  <p:pic>
                    <p:nvPicPr>
                      <p:cNvPr id="0" name=""/>
                      <p:cNvPicPr/>
                      <p:nvPr/>
                    </p:nvPicPr>
                    <p:blipFill>
                      <a:blip r:embed="rId9"/>
                      <a:stretch>
                        <a:fillRect/>
                      </a:stretch>
                    </p:blipFill>
                    <p:spPr>
                      <a:xfrm>
                        <a:off x="4114800" y="2184400"/>
                        <a:ext cx="914400" cy="198438"/>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2116888528"/>
              </p:ext>
            </p:extLst>
          </p:nvPr>
        </p:nvGraphicFramePr>
        <p:xfrm>
          <a:off x="163901" y="4697464"/>
          <a:ext cx="5714385" cy="858535"/>
        </p:xfrm>
        <a:graphic>
          <a:graphicData uri="http://schemas.openxmlformats.org/presentationml/2006/ole">
            <mc:AlternateContent xmlns:mc="http://schemas.openxmlformats.org/markup-compatibility/2006">
              <mc:Choice xmlns:v="urn:schemas-microsoft-com:vml" Requires="v">
                <p:oleObj spid="_x0000_s19541" name="Equation" r:id="rId10" imgW="2869920" imgH="431640" progId="Equation.DSMT4">
                  <p:embed/>
                </p:oleObj>
              </mc:Choice>
              <mc:Fallback>
                <p:oleObj name="Equation" r:id="rId10" imgW="2869920" imgH="431640" progId="Equation.DSMT4">
                  <p:embed/>
                  <p:pic>
                    <p:nvPicPr>
                      <p:cNvPr id="0" name=""/>
                      <p:cNvPicPr/>
                      <p:nvPr/>
                    </p:nvPicPr>
                    <p:blipFill>
                      <a:blip r:embed="rId11"/>
                      <a:stretch>
                        <a:fillRect/>
                      </a:stretch>
                    </p:blipFill>
                    <p:spPr>
                      <a:xfrm>
                        <a:off x="163901" y="4697464"/>
                        <a:ext cx="5714385" cy="858535"/>
                      </a:xfrm>
                      <a:prstGeom prst="rect">
                        <a:avLst/>
                      </a:prstGeom>
                    </p:spPr>
                  </p:pic>
                </p:oleObj>
              </mc:Fallback>
            </mc:AlternateContent>
          </a:graphicData>
        </a:graphic>
      </p:graphicFrame>
      <p:graphicFrame>
        <p:nvGraphicFramePr>
          <p:cNvPr id="25" name="Object 24"/>
          <p:cNvGraphicFramePr>
            <a:graphicFrameLocks noChangeAspect="1"/>
          </p:cNvGraphicFramePr>
          <p:nvPr>
            <p:extLst>
              <p:ext uri="{D42A27DB-BD31-4B8C-83A1-F6EECF244321}">
                <p14:modId xmlns:p14="http://schemas.microsoft.com/office/powerpoint/2010/main" val="4026040253"/>
              </p:ext>
            </p:extLst>
          </p:nvPr>
        </p:nvGraphicFramePr>
        <p:xfrm>
          <a:off x="163901" y="3617437"/>
          <a:ext cx="5461000" cy="874712"/>
        </p:xfrm>
        <a:graphic>
          <a:graphicData uri="http://schemas.openxmlformats.org/presentationml/2006/ole">
            <mc:AlternateContent xmlns:mc="http://schemas.openxmlformats.org/markup-compatibility/2006">
              <mc:Choice xmlns:v="urn:schemas-microsoft-com:vml" Requires="v">
                <p:oleObj spid="_x0000_s19542" name="Equation" r:id="rId12" imgW="2692080" imgH="431640" progId="Equation.DSMT4">
                  <p:embed/>
                </p:oleObj>
              </mc:Choice>
              <mc:Fallback>
                <p:oleObj name="Equation" r:id="rId12" imgW="2692080" imgH="431640" progId="Equation.DSMT4">
                  <p:embed/>
                  <p:pic>
                    <p:nvPicPr>
                      <p:cNvPr id="0" name=""/>
                      <p:cNvPicPr/>
                      <p:nvPr/>
                    </p:nvPicPr>
                    <p:blipFill>
                      <a:blip r:embed="rId13"/>
                      <a:stretch>
                        <a:fillRect/>
                      </a:stretch>
                    </p:blipFill>
                    <p:spPr>
                      <a:xfrm>
                        <a:off x="163901" y="3617437"/>
                        <a:ext cx="5461000" cy="874712"/>
                      </a:xfrm>
                      <a:prstGeom prst="rect">
                        <a:avLst/>
                      </a:prstGeom>
                    </p:spPr>
                  </p:pic>
                </p:oleObj>
              </mc:Fallback>
            </mc:AlternateContent>
          </a:graphicData>
        </a:graphic>
      </p:graphicFrame>
      <p:graphicFrame>
        <p:nvGraphicFramePr>
          <p:cNvPr id="26" name="Object 25"/>
          <p:cNvGraphicFramePr>
            <a:graphicFrameLocks noChangeAspect="1"/>
          </p:cNvGraphicFramePr>
          <p:nvPr>
            <p:extLst>
              <p:ext uri="{D42A27DB-BD31-4B8C-83A1-F6EECF244321}">
                <p14:modId xmlns:p14="http://schemas.microsoft.com/office/powerpoint/2010/main" val="3981885913"/>
              </p:ext>
            </p:extLst>
          </p:nvPr>
        </p:nvGraphicFramePr>
        <p:xfrm>
          <a:off x="6173141" y="1726163"/>
          <a:ext cx="4027487" cy="865188"/>
        </p:xfrm>
        <a:graphic>
          <a:graphicData uri="http://schemas.openxmlformats.org/presentationml/2006/ole">
            <mc:AlternateContent xmlns:mc="http://schemas.openxmlformats.org/markup-compatibility/2006">
              <mc:Choice xmlns:v="urn:schemas-microsoft-com:vml" Requires="v">
                <p:oleObj spid="_x0000_s19543" name="Equation" r:id="rId14" imgW="2006280" imgH="431640" progId="Equation.DSMT4">
                  <p:embed/>
                </p:oleObj>
              </mc:Choice>
              <mc:Fallback>
                <p:oleObj name="Equation" r:id="rId14" imgW="2006280" imgH="431640" progId="Equation.DSMT4">
                  <p:embed/>
                  <p:pic>
                    <p:nvPicPr>
                      <p:cNvPr id="0" name=""/>
                      <p:cNvPicPr/>
                      <p:nvPr/>
                    </p:nvPicPr>
                    <p:blipFill>
                      <a:blip r:embed="rId15"/>
                      <a:stretch>
                        <a:fillRect/>
                      </a:stretch>
                    </p:blipFill>
                    <p:spPr>
                      <a:xfrm>
                        <a:off x="6173141" y="1726163"/>
                        <a:ext cx="4027487" cy="865188"/>
                      </a:xfrm>
                      <a:prstGeom prst="rect">
                        <a:avLst/>
                      </a:prstGeom>
                    </p:spPr>
                  </p:pic>
                </p:oleObj>
              </mc:Fallback>
            </mc:AlternateContent>
          </a:graphicData>
        </a:graphic>
      </p:graphicFrame>
      <p:graphicFrame>
        <p:nvGraphicFramePr>
          <p:cNvPr id="27" name="Object 26"/>
          <p:cNvGraphicFramePr>
            <a:graphicFrameLocks noChangeAspect="1"/>
          </p:cNvGraphicFramePr>
          <p:nvPr>
            <p:extLst>
              <p:ext uri="{D42A27DB-BD31-4B8C-83A1-F6EECF244321}">
                <p14:modId xmlns:p14="http://schemas.microsoft.com/office/powerpoint/2010/main" val="1929505829"/>
              </p:ext>
            </p:extLst>
          </p:nvPr>
        </p:nvGraphicFramePr>
        <p:xfrm>
          <a:off x="112713" y="5684838"/>
          <a:ext cx="4460875" cy="866775"/>
        </p:xfrm>
        <a:graphic>
          <a:graphicData uri="http://schemas.openxmlformats.org/presentationml/2006/ole">
            <mc:AlternateContent xmlns:mc="http://schemas.openxmlformats.org/markup-compatibility/2006">
              <mc:Choice xmlns:v="urn:schemas-microsoft-com:vml" Requires="v">
                <p:oleObj spid="_x0000_s19544" name="Equation" r:id="rId16" imgW="2222280" imgH="431640" progId="Equation.DSMT4">
                  <p:embed/>
                </p:oleObj>
              </mc:Choice>
              <mc:Fallback>
                <p:oleObj name="Equation" r:id="rId16" imgW="2222280" imgH="431640" progId="Equation.DSMT4">
                  <p:embed/>
                  <p:pic>
                    <p:nvPicPr>
                      <p:cNvPr id="0" name=""/>
                      <p:cNvPicPr/>
                      <p:nvPr/>
                    </p:nvPicPr>
                    <p:blipFill>
                      <a:blip r:embed="rId17"/>
                      <a:stretch>
                        <a:fillRect/>
                      </a:stretch>
                    </p:blipFill>
                    <p:spPr>
                      <a:xfrm>
                        <a:off x="112713" y="5684838"/>
                        <a:ext cx="4460875" cy="866775"/>
                      </a:xfrm>
                      <a:prstGeom prst="rect">
                        <a:avLst/>
                      </a:prstGeom>
                    </p:spPr>
                  </p:pic>
                </p:oleObj>
              </mc:Fallback>
            </mc:AlternateContent>
          </a:graphicData>
        </a:graphic>
      </p:graphicFrame>
      <p:graphicFrame>
        <p:nvGraphicFramePr>
          <p:cNvPr id="28" name="Object 27"/>
          <p:cNvGraphicFramePr>
            <a:graphicFrameLocks noChangeAspect="1"/>
          </p:cNvGraphicFramePr>
          <p:nvPr>
            <p:extLst>
              <p:ext uri="{D42A27DB-BD31-4B8C-83A1-F6EECF244321}">
                <p14:modId xmlns:p14="http://schemas.microsoft.com/office/powerpoint/2010/main" val="1145274236"/>
              </p:ext>
            </p:extLst>
          </p:nvPr>
        </p:nvGraphicFramePr>
        <p:xfrm>
          <a:off x="6201682" y="3714863"/>
          <a:ext cx="3770313" cy="865187"/>
        </p:xfrm>
        <a:graphic>
          <a:graphicData uri="http://schemas.openxmlformats.org/presentationml/2006/ole">
            <mc:AlternateContent xmlns:mc="http://schemas.openxmlformats.org/markup-compatibility/2006">
              <mc:Choice xmlns:v="urn:schemas-microsoft-com:vml" Requires="v">
                <p:oleObj spid="_x0000_s19545" name="Equation" r:id="rId18" imgW="1879560" imgH="431640" progId="Equation.DSMT4">
                  <p:embed/>
                </p:oleObj>
              </mc:Choice>
              <mc:Fallback>
                <p:oleObj name="Equation" r:id="rId18" imgW="1879560" imgH="431640" progId="Equation.DSMT4">
                  <p:embed/>
                  <p:pic>
                    <p:nvPicPr>
                      <p:cNvPr id="0" name=""/>
                      <p:cNvPicPr/>
                      <p:nvPr/>
                    </p:nvPicPr>
                    <p:blipFill>
                      <a:blip r:embed="rId19"/>
                      <a:stretch>
                        <a:fillRect/>
                      </a:stretch>
                    </p:blipFill>
                    <p:spPr>
                      <a:xfrm>
                        <a:off x="6201682" y="3714863"/>
                        <a:ext cx="3770313" cy="865187"/>
                      </a:xfrm>
                      <a:prstGeom prst="rect">
                        <a:avLst/>
                      </a:prstGeom>
                    </p:spPr>
                  </p:pic>
                </p:oleObj>
              </mc:Fallback>
            </mc:AlternateContent>
          </a:graphicData>
        </a:graphic>
      </p:graphicFrame>
      <p:graphicFrame>
        <p:nvGraphicFramePr>
          <p:cNvPr id="29" name="Object 28"/>
          <p:cNvGraphicFramePr>
            <a:graphicFrameLocks noChangeAspect="1"/>
          </p:cNvGraphicFramePr>
          <p:nvPr>
            <p:extLst>
              <p:ext uri="{D42A27DB-BD31-4B8C-83A1-F6EECF244321}">
                <p14:modId xmlns:p14="http://schemas.microsoft.com/office/powerpoint/2010/main" val="4031084321"/>
              </p:ext>
            </p:extLst>
          </p:nvPr>
        </p:nvGraphicFramePr>
        <p:xfrm>
          <a:off x="6160505" y="2707077"/>
          <a:ext cx="4589462" cy="866775"/>
        </p:xfrm>
        <a:graphic>
          <a:graphicData uri="http://schemas.openxmlformats.org/presentationml/2006/ole">
            <mc:AlternateContent xmlns:mc="http://schemas.openxmlformats.org/markup-compatibility/2006">
              <mc:Choice xmlns:v="urn:schemas-microsoft-com:vml" Requires="v">
                <p:oleObj spid="_x0000_s19546" name="Equation" r:id="rId20" imgW="2286000" imgH="431640" progId="Equation.DSMT4">
                  <p:embed/>
                </p:oleObj>
              </mc:Choice>
              <mc:Fallback>
                <p:oleObj name="Equation" r:id="rId20" imgW="2286000" imgH="431640" progId="Equation.DSMT4">
                  <p:embed/>
                  <p:pic>
                    <p:nvPicPr>
                      <p:cNvPr id="0" name=""/>
                      <p:cNvPicPr/>
                      <p:nvPr/>
                    </p:nvPicPr>
                    <p:blipFill>
                      <a:blip r:embed="rId21"/>
                      <a:stretch>
                        <a:fillRect/>
                      </a:stretch>
                    </p:blipFill>
                    <p:spPr>
                      <a:xfrm>
                        <a:off x="6160505" y="2707077"/>
                        <a:ext cx="4589462" cy="866775"/>
                      </a:xfrm>
                      <a:prstGeom prst="rect">
                        <a:avLst/>
                      </a:prstGeom>
                    </p:spPr>
                  </p:pic>
                </p:oleObj>
              </mc:Fallback>
            </mc:AlternateContent>
          </a:graphicData>
        </a:graphic>
      </p:graphicFrame>
      <p:graphicFrame>
        <p:nvGraphicFramePr>
          <p:cNvPr id="30" name="Object 29"/>
          <p:cNvGraphicFramePr>
            <a:graphicFrameLocks noChangeAspect="1"/>
          </p:cNvGraphicFramePr>
          <p:nvPr>
            <p:extLst>
              <p:ext uri="{D42A27DB-BD31-4B8C-83A1-F6EECF244321}">
                <p14:modId xmlns:p14="http://schemas.microsoft.com/office/powerpoint/2010/main" val="409376495"/>
              </p:ext>
            </p:extLst>
          </p:nvPr>
        </p:nvGraphicFramePr>
        <p:xfrm>
          <a:off x="6167697" y="4731398"/>
          <a:ext cx="5710237" cy="866775"/>
        </p:xfrm>
        <a:graphic>
          <a:graphicData uri="http://schemas.openxmlformats.org/presentationml/2006/ole">
            <mc:AlternateContent xmlns:mc="http://schemas.openxmlformats.org/markup-compatibility/2006">
              <mc:Choice xmlns:v="urn:schemas-microsoft-com:vml" Requires="v">
                <p:oleObj spid="_x0000_s19547" name="Equation" r:id="rId22" imgW="2844720" imgH="431640" progId="Equation.DSMT4">
                  <p:embed/>
                </p:oleObj>
              </mc:Choice>
              <mc:Fallback>
                <p:oleObj name="Equation" r:id="rId22" imgW="2844720" imgH="431640" progId="Equation.DSMT4">
                  <p:embed/>
                  <p:pic>
                    <p:nvPicPr>
                      <p:cNvPr id="0" name=""/>
                      <p:cNvPicPr/>
                      <p:nvPr/>
                    </p:nvPicPr>
                    <p:blipFill>
                      <a:blip r:embed="rId23"/>
                      <a:stretch>
                        <a:fillRect/>
                      </a:stretch>
                    </p:blipFill>
                    <p:spPr>
                      <a:xfrm>
                        <a:off x="6167697" y="4731398"/>
                        <a:ext cx="5710237" cy="866775"/>
                      </a:xfrm>
                      <a:prstGeom prst="rect">
                        <a:avLst/>
                      </a:prstGeom>
                    </p:spPr>
                  </p:pic>
                </p:oleObj>
              </mc:Fallback>
            </mc:AlternateContent>
          </a:graphicData>
        </a:graphic>
      </p:graphicFrame>
      <p:sp>
        <p:nvSpPr>
          <p:cNvPr id="31" name="TextBox 30"/>
          <p:cNvSpPr txBox="1"/>
          <p:nvPr/>
        </p:nvSpPr>
        <p:spPr>
          <a:xfrm>
            <a:off x="376789" y="849085"/>
            <a:ext cx="2469048" cy="646331"/>
          </a:xfrm>
          <a:prstGeom prst="rect">
            <a:avLst/>
          </a:prstGeom>
          <a:noFill/>
        </p:spPr>
        <p:txBody>
          <a:bodyPr wrap="square" rtlCol="0">
            <a:spAutoFit/>
          </a:bodyPr>
          <a:lstStyle/>
          <a:p>
            <a:r>
              <a:rPr lang="vi-VN" sz="3600" u="sng" dirty="0" smtClean="0">
                <a:solidFill>
                  <a:prstClr val="black"/>
                </a:solidFill>
                <a:latin typeface="Times New Roman" pitchFamily="18" charset="0"/>
                <a:cs typeface="Times New Roman" pitchFamily="18" charset="0"/>
              </a:rPr>
              <a:t>Bài 1: Tính</a:t>
            </a:r>
            <a:endParaRPr lang="en-US" sz="3600" u="sng" dirty="0">
              <a:solidFill>
                <a:prstClr val="black"/>
              </a:solidFill>
              <a:latin typeface="Times New Roman" pitchFamily="18" charset="0"/>
              <a:cs typeface="Times New Roman" pitchFamily="18" charset="0"/>
            </a:endParaRPr>
          </a:p>
        </p:txBody>
      </p:sp>
      <p:cxnSp>
        <p:nvCxnSpPr>
          <p:cNvPr id="3" name="Straight Connector 2"/>
          <p:cNvCxnSpPr/>
          <p:nvPr/>
        </p:nvCxnSpPr>
        <p:spPr>
          <a:xfrm>
            <a:off x="5887616" y="1726163"/>
            <a:ext cx="0" cy="48425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14306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ppt_x"/>
                                          </p:val>
                                        </p:tav>
                                        <p:tav tm="100000">
                                          <p:val>
                                            <p:strVal val="#ppt_x"/>
                                          </p:val>
                                        </p:tav>
                                      </p:tavLst>
                                    </p:anim>
                                    <p:anim calcmode="lin" valueType="num">
                                      <p:cBhvr additive="base">
                                        <p:cTn id="8"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5"/>
                                        </p:tgtEl>
                                        <p:attrNameLst>
                                          <p:attrName>style.visibility</p:attrName>
                                        </p:attrNameLst>
                                      </p:cBhvr>
                                      <p:to>
                                        <p:strVal val="visible"/>
                                      </p:to>
                                    </p:set>
                                    <p:anim calcmode="lin" valueType="num">
                                      <p:cBhvr additive="base">
                                        <p:cTn id="19" dur="500" fill="hold"/>
                                        <p:tgtEl>
                                          <p:spTgt spid="25"/>
                                        </p:tgtEl>
                                        <p:attrNameLst>
                                          <p:attrName>ppt_x</p:attrName>
                                        </p:attrNameLst>
                                      </p:cBhvr>
                                      <p:tavLst>
                                        <p:tav tm="0">
                                          <p:val>
                                            <p:strVal val="#ppt_x"/>
                                          </p:val>
                                        </p:tav>
                                        <p:tav tm="100000">
                                          <p:val>
                                            <p:strVal val="#ppt_x"/>
                                          </p:val>
                                        </p:tav>
                                      </p:tavLst>
                                    </p:anim>
                                    <p:anim calcmode="lin" valueType="num">
                                      <p:cBhvr additive="base">
                                        <p:cTn id="2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anim calcmode="lin" valueType="num">
                                      <p:cBhvr additive="base">
                                        <p:cTn id="25" dur="500" fill="hold"/>
                                        <p:tgtEl>
                                          <p:spTgt spid="24"/>
                                        </p:tgtEl>
                                        <p:attrNameLst>
                                          <p:attrName>ppt_x</p:attrName>
                                        </p:attrNameLst>
                                      </p:cBhvr>
                                      <p:tavLst>
                                        <p:tav tm="0">
                                          <p:val>
                                            <p:strVal val="#ppt_x"/>
                                          </p:val>
                                        </p:tav>
                                        <p:tav tm="100000">
                                          <p:val>
                                            <p:strVal val="#ppt_x"/>
                                          </p:val>
                                        </p:tav>
                                      </p:tavLst>
                                    </p:anim>
                                    <p:anim calcmode="lin" valueType="num">
                                      <p:cBhvr additive="base">
                                        <p:cTn id="2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500" fill="hold"/>
                                        <p:tgtEl>
                                          <p:spTgt spid="27"/>
                                        </p:tgtEl>
                                        <p:attrNameLst>
                                          <p:attrName>ppt_x</p:attrName>
                                        </p:attrNameLst>
                                      </p:cBhvr>
                                      <p:tavLst>
                                        <p:tav tm="0">
                                          <p:val>
                                            <p:strVal val="#ppt_x"/>
                                          </p:val>
                                        </p:tav>
                                        <p:tav tm="100000">
                                          <p:val>
                                            <p:strVal val="#ppt_x"/>
                                          </p:val>
                                        </p:tav>
                                      </p:tavLst>
                                    </p:anim>
                                    <p:anim calcmode="lin" valueType="num">
                                      <p:cBhvr additive="base">
                                        <p:cTn id="32"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additive="base">
                                        <p:cTn id="37" dur="500" fill="hold"/>
                                        <p:tgtEl>
                                          <p:spTgt spid="3"/>
                                        </p:tgtEl>
                                        <p:attrNameLst>
                                          <p:attrName>ppt_x</p:attrName>
                                        </p:attrNameLst>
                                      </p:cBhvr>
                                      <p:tavLst>
                                        <p:tav tm="0">
                                          <p:val>
                                            <p:strVal val="#ppt_x"/>
                                          </p:val>
                                        </p:tav>
                                        <p:tav tm="100000">
                                          <p:val>
                                            <p:strVal val="#ppt_x"/>
                                          </p:val>
                                        </p:tav>
                                      </p:tavLst>
                                    </p:anim>
                                    <p:anim calcmode="lin" valueType="num">
                                      <p:cBhvr additive="base">
                                        <p:cTn id="38" dur="500" fill="hold"/>
                                        <p:tgtEl>
                                          <p:spTgt spid="3"/>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anim calcmode="lin" valueType="num">
                                      <p:cBhvr additive="base">
                                        <p:cTn id="47" dur="500" fill="hold"/>
                                        <p:tgtEl>
                                          <p:spTgt spid="29"/>
                                        </p:tgtEl>
                                        <p:attrNameLst>
                                          <p:attrName>ppt_x</p:attrName>
                                        </p:attrNameLst>
                                      </p:cBhvr>
                                      <p:tavLst>
                                        <p:tav tm="0">
                                          <p:val>
                                            <p:strVal val="#ppt_x"/>
                                          </p:val>
                                        </p:tav>
                                        <p:tav tm="100000">
                                          <p:val>
                                            <p:strVal val="#ppt_x"/>
                                          </p:val>
                                        </p:tav>
                                      </p:tavLst>
                                    </p:anim>
                                    <p:anim calcmode="lin" valueType="num">
                                      <p:cBhvr additive="base">
                                        <p:cTn id="4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8"/>
                                        </p:tgtEl>
                                        <p:attrNameLst>
                                          <p:attrName>style.visibility</p:attrName>
                                        </p:attrNameLst>
                                      </p:cBhvr>
                                      <p:to>
                                        <p:strVal val="visible"/>
                                      </p:to>
                                    </p:set>
                                    <p:anim calcmode="lin" valueType="num">
                                      <p:cBhvr additive="base">
                                        <p:cTn id="53" dur="500" fill="hold"/>
                                        <p:tgtEl>
                                          <p:spTgt spid="28"/>
                                        </p:tgtEl>
                                        <p:attrNameLst>
                                          <p:attrName>ppt_x</p:attrName>
                                        </p:attrNameLst>
                                      </p:cBhvr>
                                      <p:tavLst>
                                        <p:tav tm="0">
                                          <p:val>
                                            <p:strVal val="#ppt_x"/>
                                          </p:val>
                                        </p:tav>
                                        <p:tav tm="100000">
                                          <p:val>
                                            <p:strVal val="#ppt_x"/>
                                          </p:val>
                                        </p:tav>
                                      </p:tavLst>
                                    </p:anim>
                                    <p:anim calcmode="lin" valueType="num">
                                      <p:cBhvr additive="base">
                                        <p:cTn id="54"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500" fill="hold"/>
                                        <p:tgtEl>
                                          <p:spTgt spid="30"/>
                                        </p:tgtEl>
                                        <p:attrNameLst>
                                          <p:attrName>ppt_x</p:attrName>
                                        </p:attrNameLst>
                                      </p:cBhvr>
                                      <p:tavLst>
                                        <p:tav tm="0">
                                          <p:val>
                                            <p:strVal val="#ppt_x"/>
                                          </p:val>
                                        </p:tav>
                                        <p:tav tm="100000">
                                          <p:val>
                                            <p:strVal val="#ppt_x"/>
                                          </p:val>
                                        </p:tav>
                                      </p:tavLst>
                                    </p:anim>
                                    <p:anim calcmode="lin" valueType="num">
                                      <p:cBhvr additive="base">
                                        <p:cTn id="60"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4775" y="1484734"/>
            <a:ext cx="11114642" cy="2308324"/>
          </a:xfrm>
          <a:prstGeom prst="rect">
            <a:avLst/>
          </a:prstGeom>
          <a:solidFill>
            <a:schemeClr val="accent6">
              <a:lumMod val="20000"/>
              <a:lumOff val="80000"/>
            </a:schemeClr>
          </a:solidFill>
        </p:spPr>
        <p:txBody>
          <a:bodyPr wrap="square">
            <a:spAutoFit/>
          </a:bodyPr>
          <a:lstStyle/>
          <a:p>
            <a:pPr>
              <a:spcBef>
                <a:spcPts val="100"/>
              </a:spcBef>
              <a:spcAft>
                <a:spcPts val="240"/>
              </a:spcAft>
              <a:tabLst>
                <a:tab pos="630555" algn="l"/>
              </a:tabLst>
            </a:pPr>
            <a:r>
              <a:rPr lang="vi-VN" sz="3600" dirty="0" smtClean="0">
                <a:solidFill>
                  <a:prstClr val="black"/>
                </a:solidFill>
                <a:latin typeface="Times New Roman"/>
              </a:rPr>
              <a:t>Một tòa nhà cao tầng có hai tầng hầm. Tầng hầm B1 có chiều cao 2,7 m. Tầng hầm B2 có chiều cao bằng     tầng hầm B1. Tính chiều cao của tầng hầm của tòa nhà so với mặt đất.</a:t>
            </a:r>
            <a:endParaRPr lang="vi-VN" sz="3600" dirty="0" smtClean="0">
              <a:solidFill>
                <a:prstClr val="black"/>
              </a:solidFill>
              <a:latin typeface="Times New Roman"/>
            </a:endParaRPr>
          </a:p>
        </p:txBody>
      </p:sp>
      <p:sp>
        <p:nvSpPr>
          <p:cNvPr id="6" name="Rectangle 3"/>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sz="3600">
              <a:solidFill>
                <a:prstClr val="black"/>
              </a:solidFill>
            </a:endParaRPr>
          </a:p>
        </p:txBody>
      </p:sp>
      <p:sp>
        <p:nvSpPr>
          <p:cNvPr id="10" name="TextBox 9"/>
          <p:cNvSpPr txBox="1"/>
          <p:nvPr/>
        </p:nvSpPr>
        <p:spPr>
          <a:xfrm>
            <a:off x="4739951" y="3617079"/>
            <a:ext cx="1137892" cy="646331"/>
          </a:xfrm>
          <a:prstGeom prst="rect">
            <a:avLst/>
          </a:prstGeom>
          <a:noFill/>
        </p:spPr>
        <p:txBody>
          <a:bodyPr wrap="square" rtlCol="0">
            <a:spAutoFit/>
          </a:bodyPr>
          <a:lstStyle/>
          <a:p>
            <a:r>
              <a:rPr lang="vi-VN" sz="3600" b="1" u="sng" dirty="0" smtClean="0">
                <a:solidFill>
                  <a:srgbClr val="FF0000"/>
                </a:solidFill>
                <a:latin typeface="Times New Roman" pitchFamily="18" charset="0"/>
                <a:cs typeface="Times New Roman" pitchFamily="18" charset="0"/>
              </a:rPr>
              <a:t>Giải</a:t>
            </a:r>
            <a:endParaRPr lang="en-US" sz="3600" b="1" u="sng" dirty="0">
              <a:solidFill>
                <a:srgbClr val="FF0000"/>
              </a:solidFill>
              <a:latin typeface="Times New Roman" pitchFamily="18" charset="0"/>
              <a:cs typeface="Times New Roman" pitchFamily="18" charset="0"/>
            </a:endParaRPr>
          </a:p>
        </p:txBody>
      </p:sp>
      <p:sp>
        <p:nvSpPr>
          <p:cNvPr id="11" name="TextBox 10"/>
          <p:cNvSpPr txBox="1"/>
          <p:nvPr/>
        </p:nvSpPr>
        <p:spPr>
          <a:xfrm>
            <a:off x="4973216" y="4982547"/>
            <a:ext cx="6531429" cy="369332"/>
          </a:xfrm>
          <a:prstGeom prst="rect">
            <a:avLst/>
          </a:prstGeom>
          <a:noFill/>
        </p:spPr>
        <p:txBody>
          <a:bodyPr wrap="square" rtlCol="0">
            <a:spAutoFit/>
          </a:bodyPr>
          <a:lstStyle/>
          <a:p>
            <a:endParaRPr lang="en-US" dirty="0">
              <a:solidFill>
                <a:prstClr val="black"/>
              </a:solidFill>
            </a:endParaRPr>
          </a:p>
        </p:txBody>
      </p:sp>
      <p:sp>
        <p:nvSpPr>
          <p:cNvPr id="17" name="TextBox 16"/>
          <p:cNvSpPr txBox="1"/>
          <p:nvPr/>
        </p:nvSpPr>
        <p:spPr>
          <a:xfrm>
            <a:off x="1138335" y="4366727"/>
            <a:ext cx="9451910" cy="646331"/>
          </a:xfrm>
          <a:prstGeom prst="rect">
            <a:avLst/>
          </a:prstGeom>
          <a:noFill/>
        </p:spPr>
        <p:txBody>
          <a:bodyPr wrap="square" rtlCol="0">
            <a:spAutoFit/>
          </a:bodyPr>
          <a:lstStyle/>
          <a:p>
            <a:r>
              <a:rPr lang="en-US" sz="3600" dirty="0" err="1">
                <a:latin typeface="Times New Roman" pitchFamily="18" charset="0"/>
                <a:cs typeface="Times New Roman" pitchFamily="18" charset="0"/>
              </a:rPr>
              <a:t>Chiều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tầng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hầm</a:t>
            </a:r>
            <a:r>
              <a:rPr lang="en-US" sz="3600" dirty="0">
                <a:latin typeface="Times New Roman" pitchFamily="18" charset="0"/>
                <a:cs typeface="Times New Roman" pitchFamily="18" charset="0"/>
              </a:rPr>
              <a:t> B2 </a:t>
            </a:r>
            <a:r>
              <a:rPr lang="en-US" sz="3600" dirty="0" err="1">
                <a:latin typeface="Times New Roman" pitchFamily="18" charset="0"/>
                <a:cs typeface="Times New Roman" pitchFamily="18" charset="0"/>
              </a:rPr>
              <a:t>là</a:t>
            </a:r>
            <a:endParaRPr lang="en-US" sz="3600" dirty="0">
              <a:solidFill>
                <a:prstClr val="black"/>
              </a:solidFill>
              <a:latin typeface="Times New Roman" pitchFamily="18" charset="0"/>
              <a:cs typeface="Times New Roman" pitchFamily="18" charset="0"/>
            </a:endParaRPr>
          </a:p>
        </p:txBody>
      </p:sp>
      <p:sp>
        <p:nvSpPr>
          <p:cNvPr id="12" name="Rectangle 14"/>
          <p:cNvSpPr>
            <a:spLocks noChangeArrowheads="1"/>
          </p:cNvSpPr>
          <p:nvPr/>
        </p:nvSpPr>
        <p:spPr bwMode="auto">
          <a:xfrm>
            <a:off x="292104" y="756894"/>
            <a:ext cx="25630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vi-VN" altLang="vi-VN" sz="3600" b="1" i="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rPr>
              <a:t>Vận dụng 2:   </a:t>
            </a:r>
            <a:endParaRPr lang="vi-VN" altLang="vi-VN" sz="3600" b="1" i="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graphicFrame>
        <p:nvGraphicFramePr>
          <p:cNvPr id="13" name="Object 12"/>
          <p:cNvGraphicFramePr>
            <a:graphicFrameLocks noChangeAspect="1"/>
          </p:cNvGraphicFramePr>
          <p:nvPr>
            <p:extLst>
              <p:ext uri="{D42A27DB-BD31-4B8C-83A1-F6EECF244321}">
                <p14:modId xmlns:p14="http://schemas.microsoft.com/office/powerpoint/2010/main" val="949753417"/>
              </p:ext>
            </p:extLst>
          </p:nvPr>
        </p:nvGraphicFramePr>
        <p:xfrm>
          <a:off x="6946835" y="4160460"/>
          <a:ext cx="2430463" cy="1058863"/>
        </p:xfrm>
        <a:graphic>
          <a:graphicData uri="http://schemas.openxmlformats.org/presentationml/2006/ole">
            <mc:AlternateContent xmlns:mc="http://schemas.openxmlformats.org/markup-compatibility/2006">
              <mc:Choice xmlns:v="urn:schemas-microsoft-com:vml" Requires="v">
                <p:oleObj spid="_x0000_s20508" name="Equation" r:id="rId3" imgW="901440" imgH="393480" progId="Equation.DSMT4">
                  <p:embed/>
                </p:oleObj>
              </mc:Choice>
              <mc:Fallback>
                <p:oleObj name="Equation" r:id="rId3" imgW="901440" imgH="393480" progId="Equation.DSMT4">
                  <p:embed/>
                  <p:pic>
                    <p:nvPicPr>
                      <p:cNvPr id="0" name=""/>
                      <p:cNvPicPr/>
                      <p:nvPr/>
                    </p:nvPicPr>
                    <p:blipFill>
                      <a:blip r:embed="rId4"/>
                      <a:stretch>
                        <a:fillRect/>
                      </a:stretch>
                    </p:blipFill>
                    <p:spPr>
                      <a:xfrm>
                        <a:off x="6946835" y="4160460"/>
                        <a:ext cx="2430463" cy="1058863"/>
                      </a:xfrm>
                      <a:prstGeom prst="rect">
                        <a:avLst/>
                      </a:prstGeom>
                    </p:spPr>
                  </p:pic>
                </p:oleObj>
              </mc:Fallback>
            </mc:AlternateContent>
          </a:graphicData>
        </a:graphic>
      </p:graphicFrame>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3901" y="149290"/>
            <a:ext cx="1312118" cy="6997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226260791"/>
              </p:ext>
            </p:extLst>
          </p:nvPr>
        </p:nvGraphicFramePr>
        <p:xfrm>
          <a:off x="9685176" y="1952105"/>
          <a:ext cx="368268" cy="951359"/>
        </p:xfrm>
        <a:graphic>
          <a:graphicData uri="http://schemas.openxmlformats.org/presentationml/2006/ole">
            <mc:AlternateContent xmlns:mc="http://schemas.openxmlformats.org/markup-compatibility/2006">
              <mc:Choice xmlns:v="urn:schemas-microsoft-com:vml" Requires="v">
                <p:oleObj spid="_x0000_s20509" name="Equation" r:id="rId6" imgW="152280" imgH="393480" progId="Equation.DSMT4">
                  <p:embed/>
                </p:oleObj>
              </mc:Choice>
              <mc:Fallback>
                <p:oleObj name="Equation" r:id="rId6" imgW="152280" imgH="393480" progId="Equation.DSMT4">
                  <p:embed/>
                  <p:pic>
                    <p:nvPicPr>
                      <p:cNvPr id="0" name=""/>
                      <p:cNvPicPr/>
                      <p:nvPr/>
                    </p:nvPicPr>
                    <p:blipFill>
                      <a:blip r:embed="rId7"/>
                      <a:stretch>
                        <a:fillRect/>
                      </a:stretch>
                    </p:blipFill>
                    <p:spPr>
                      <a:xfrm>
                        <a:off x="9685176" y="1952105"/>
                        <a:ext cx="368268" cy="951359"/>
                      </a:xfrm>
                      <a:prstGeom prst="rect">
                        <a:avLst/>
                      </a:prstGeom>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3058258423"/>
              </p:ext>
            </p:extLst>
          </p:nvPr>
        </p:nvGraphicFramePr>
        <p:xfrm>
          <a:off x="4273550" y="2901950"/>
          <a:ext cx="3643313" cy="1050925"/>
        </p:xfrm>
        <a:graphic>
          <a:graphicData uri="http://schemas.openxmlformats.org/presentationml/2006/ole">
            <mc:AlternateContent xmlns:mc="http://schemas.openxmlformats.org/markup-compatibility/2006">
              <mc:Choice xmlns:v="urn:schemas-microsoft-com:vml" Requires="v">
                <p:oleObj spid="_x0000_s20510" name="Equation" r:id="rId8" imgW="3643200" imgH="1050840" progId="Equation.DSMT4">
                  <p:embed/>
                </p:oleObj>
              </mc:Choice>
              <mc:Fallback>
                <p:oleObj name="Equation" r:id="rId8" imgW="3643200" imgH="1050840" progId="Equation.DSMT4">
                  <p:embed/>
                  <p:pic>
                    <p:nvPicPr>
                      <p:cNvPr id="0" name=""/>
                      <p:cNvPicPr/>
                      <p:nvPr/>
                    </p:nvPicPr>
                    <p:blipFill>
                      <a:blip r:embed="rId9"/>
                      <a:stretch>
                        <a:fillRect/>
                      </a:stretch>
                    </p:blipFill>
                    <p:spPr>
                      <a:xfrm>
                        <a:off x="4273550" y="2901950"/>
                        <a:ext cx="3643313" cy="1050925"/>
                      </a:xfrm>
                      <a:prstGeom prst="rect">
                        <a:avLst/>
                      </a:prstGeom>
                    </p:spPr>
                  </p:pic>
                </p:oleObj>
              </mc:Fallback>
            </mc:AlternateContent>
          </a:graphicData>
        </a:graphic>
      </p:graphicFrame>
      <p:sp>
        <p:nvSpPr>
          <p:cNvPr id="18" name="TextBox 17"/>
          <p:cNvSpPr txBox="1"/>
          <p:nvPr/>
        </p:nvSpPr>
        <p:spPr>
          <a:xfrm>
            <a:off x="1181224" y="5167212"/>
            <a:ext cx="9451910" cy="646331"/>
          </a:xfrm>
          <a:prstGeom prst="rect">
            <a:avLst/>
          </a:prstGeom>
          <a:noFill/>
        </p:spPr>
        <p:txBody>
          <a:bodyPr wrap="square" rtlCol="0">
            <a:spAutoFit/>
          </a:bodyPr>
          <a:lstStyle/>
          <a:p>
            <a:r>
              <a:rPr lang="en-US" sz="3600" dirty="0" err="1">
                <a:latin typeface="Times New Roman" pitchFamily="18" charset="0"/>
                <a:cs typeface="Times New Roman" pitchFamily="18" charset="0"/>
              </a:rPr>
              <a:t>Chiều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cao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tầng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hầm</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toà</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nhà</a:t>
            </a:r>
            <a:r>
              <a:rPr lang="en-US" sz="3600" dirty="0">
                <a:latin typeface="Times New Roman" pitchFamily="18" charset="0"/>
                <a:cs typeface="Times New Roman" pitchFamily="18" charset="0"/>
              </a:rPr>
              <a:t> so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mặt</a:t>
            </a:r>
            <a:r>
              <a:rPr lang="en-US" sz="3600" dirty="0">
                <a:latin typeface="Times New Roman" pitchFamily="18" charset="0"/>
                <a:cs typeface="Times New Roman" pitchFamily="18" charset="0"/>
              </a:rPr>
              <a:t> </a:t>
            </a:r>
            <a:r>
              <a:rPr lang="en-US" sz="3600" dirty="0" err="1" smtClean="0">
                <a:latin typeface="Times New Roman" pitchFamily="18" charset="0"/>
                <a:cs typeface="Times New Roman" pitchFamily="18" charset="0"/>
              </a:rPr>
              <a:t>đất</a:t>
            </a:r>
            <a:r>
              <a:rPr lang="vi-VN" sz="3600" dirty="0" smtClean="0">
                <a:latin typeface="Times New Roman" pitchFamily="18" charset="0"/>
                <a:cs typeface="Times New Roman" pitchFamily="18" charset="0"/>
              </a:rPr>
              <a:t> là</a:t>
            </a:r>
            <a:r>
              <a:rPr lang="en-US" sz="3600" dirty="0" smtClean="0">
                <a:latin typeface="Times New Roman" pitchFamily="18" charset="0"/>
                <a:cs typeface="Times New Roman" pitchFamily="18" charset="0"/>
              </a:rPr>
              <a:t>: </a:t>
            </a:r>
            <a:endParaRPr lang="vi-VN" sz="3600" dirty="0" smtClean="0">
              <a:latin typeface="Times New Roman" pitchFamily="18" charset="0"/>
              <a:cs typeface="Times New Roman" pitchFamily="18"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2404877052"/>
              </p:ext>
            </p:extLst>
          </p:nvPr>
        </p:nvGraphicFramePr>
        <p:xfrm>
          <a:off x="4204995" y="5975172"/>
          <a:ext cx="2788776" cy="537596"/>
        </p:xfrm>
        <a:graphic>
          <a:graphicData uri="http://schemas.openxmlformats.org/presentationml/2006/ole">
            <mc:AlternateContent xmlns:mc="http://schemas.openxmlformats.org/markup-compatibility/2006">
              <mc:Choice xmlns:v="urn:schemas-microsoft-com:vml" Requires="v">
                <p:oleObj spid="_x0000_s20511" name="Equation" r:id="rId10" imgW="1054080" imgH="203040" progId="Equation.DSMT4">
                  <p:embed/>
                </p:oleObj>
              </mc:Choice>
              <mc:Fallback>
                <p:oleObj name="Equation" r:id="rId10" imgW="1054080" imgH="203040" progId="Equation.DSMT4">
                  <p:embed/>
                  <p:pic>
                    <p:nvPicPr>
                      <p:cNvPr id="0" name=""/>
                      <p:cNvPicPr/>
                      <p:nvPr/>
                    </p:nvPicPr>
                    <p:blipFill>
                      <a:blip r:embed="rId11"/>
                      <a:stretch>
                        <a:fillRect/>
                      </a:stretch>
                    </p:blipFill>
                    <p:spPr>
                      <a:xfrm>
                        <a:off x="4204995" y="5975172"/>
                        <a:ext cx="2788776" cy="537596"/>
                      </a:xfrm>
                      <a:prstGeom prst="rect">
                        <a:avLst/>
                      </a:prstGeom>
                    </p:spPr>
                  </p:pic>
                </p:oleObj>
              </mc:Fallback>
            </mc:AlternateContent>
          </a:graphicData>
        </a:graphic>
      </p:graphicFrame>
    </p:spTree>
    <p:extLst>
      <p:ext uri="{BB962C8B-B14F-4D97-AF65-F5344CB8AC3E}">
        <p14:creationId xmlns:p14="http://schemas.microsoft.com/office/powerpoint/2010/main" val="3842184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500" fill="hold"/>
                                        <p:tgtEl>
                                          <p:spTgt spid="2"/>
                                        </p:tgtEl>
                                        <p:attrNameLst>
                                          <p:attrName>ppt_x</p:attrName>
                                        </p:attrNameLst>
                                      </p:cBhvr>
                                      <p:tavLst>
                                        <p:tav tm="0">
                                          <p:val>
                                            <p:strVal val="#ppt_x"/>
                                          </p:val>
                                        </p:tav>
                                        <p:tav tm="100000">
                                          <p:val>
                                            <p:strVal val="#ppt_x"/>
                                          </p:val>
                                        </p:tav>
                                      </p:tavLst>
                                    </p:anim>
                                    <p:anim calcmode="lin" valueType="num">
                                      <p:cBhvr additive="base">
                                        <p:cTn id="15" dur="500" fill="hold"/>
                                        <p:tgtEl>
                                          <p:spTgt spid="2"/>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circle(in)">
                                      <p:cBhvr>
                                        <p:cTn id="24" dur="20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barn(inVertical)">
                                      <p:cBhvr>
                                        <p:cTn id="29" dur="500"/>
                                        <p:tgtEl>
                                          <p:spTgt spid="17"/>
                                        </p:tgtEl>
                                      </p:cBhvr>
                                    </p:animEffect>
                                  </p:childTnLst>
                                </p:cTn>
                              </p:par>
                              <p:par>
                                <p:cTn id="30" presetID="16" presetClass="entr" presetSubtype="21"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barn(inVertical)">
                                      <p:cBhvr>
                                        <p:cTn id="32" dur="500"/>
                                        <p:tgtEl>
                                          <p:spTgt spid="1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par>
                                <p:cTn id="38" presetID="22" presetClass="entr" presetSubtype="4"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0" grpId="0"/>
      <p:bldP spid="17" grpId="0"/>
      <p:bldP spid="12" grpId="0"/>
      <p:bldP spid="1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4"/>
          <p:cNvSpPr>
            <a:spLocks noChangeArrowheads="1"/>
          </p:cNvSpPr>
          <p:nvPr/>
        </p:nvSpPr>
        <p:spPr bwMode="auto">
          <a:xfrm>
            <a:off x="278864" y="110563"/>
            <a:ext cx="256306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vi-VN" altLang="vi-VN" sz="3600" b="1" i="1" dirty="0" smtClean="0">
                <a:solidFill>
                  <a:srgbClr val="FF0000"/>
                </a:solidFill>
                <a:latin typeface="Times New Roman" pitchFamily="18" charset="0"/>
                <a:ea typeface="Arial" panose="020B0604020202020204" pitchFamily="34" charset="0"/>
                <a:cs typeface="Times New Roman" panose="02020603050405020304" pitchFamily="18" charset="0"/>
              </a:rPr>
              <a:t>Vận dụng 3:   </a:t>
            </a:r>
            <a:endParaRPr lang="vi-VN" altLang="vi-VN" sz="3600" b="1" i="1" dirty="0" smtClean="0">
              <a:solidFill>
                <a:srgbClr val="FF0000"/>
              </a:solidFill>
              <a:latin typeface="Times New Roman" panose="02020603050405020304" pitchFamily="18" charset="0"/>
              <a:ea typeface="Arial" panose="020B0604020202020204" pitchFamily="34" charset="0"/>
              <a:cs typeface="Times New Roman" panose="02020603050405020304" pitchFamily="18" charset="0"/>
            </a:endParaRPr>
          </a:p>
        </p:txBody>
      </p:sp>
      <p:sp>
        <p:nvSpPr>
          <p:cNvPr id="4" name="Rectangle 3"/>
          <p:cNvSpPr/>
          <p:nvPr/>
        </p:nvSpPr>
        <p:spPr>
          <a:xfrm>
            <a:off x="421535" y="838403"/>
            <a:ext cx="11114642" cy="2308324"/>
          </a:xfrm>
          <a:prstGeom prst="rect">
            <a:avLst/>
          </a:prstGeom>
          <a:solidFill>
            <a:schemeClr val="accent6">
              <a:lumMod val="20000"/>
              <a:lumOff val="80000"/>
            </a:schemeClr>
          </a:solidFill>
        </p:spPr>
        <p:txBody>
          <a:bodyPr wrap="square">
            <a:spAutoFit/>
          </a:bodyPr>
          <a:lstStyle/>
          <a:p>
            <a:pPr>
              <a:spcBef>
                <a:spcPts val="100"/>
              </a:spcBef>
              <a:spcAft>
                <a:spcPts val="240"/>
              </a:spcAft>
              <a:tabLst>
                <a:tab pos="630555" algn="l"/>
              </a:tabLst>
            </a:pPr>
            <a:r>
              <a:rPr lang="vi-VN" sz="3600" dirty="0" smtClean="0">
                <a:solidFill>
                  <a:prstClr val="black"/>
                </a:solidFill>
                <a:latin typeface="Times New Roman" pitchFamily="18" charset="0"/>
                <a:cs typeface="Times New Roman" pitchFamily="18" charset="0"/>
              </a:rPr>
              <a:t>Một kho có 45 tấn gạo. Người quản lí kho đã xuất đi      số gạo</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để</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cứu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đồng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bào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lũ</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sau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đó</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đi</a:t>
            </a:r>
            <a:r>
              <a:rPr lang="en-US" sz="3600" dirty="0">
                <a:latin typeface="Times New Roman" pitchFamily="18" charset="0"/>
                <a:cs typeface="Times New Roman" pitchFamily="18" charset="0"/>
              </a:rPr>
              <a:t> </a:t>
            </a:r>
            <a:r>
              <a:rPr lang="vi-VN"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tấn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cuối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cùng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nhập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thêm</a:t>
            </a:r>
            <a:r>
              <a:rPr lang="en-US" sz="3600" dirty="0">
                <a:latin typeface="Times New Roman" pitchFamily="18" charset="0"/>
                <a:cs typeface="Times New Roman" pitchFamily="18" charset="0"/>
              </a:rPr>
              <a:t> 8 </a:t>
            </a:r>
            <a:r>
              <a:rPr lang="en-US" sz="3600" dirty="0" err="1">
                <a:latin typeface="Times New Roman" pitchFamily="18" charset="0"/>
                <a:cs typeface="Times New Roman" pitchFamily="18" charset="0"/>
              </a:rPr>
              <a:t>tấn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nữa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gạo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còn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lại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kho</a:t>
            </a:r>
            <a:r>
              <a:rPr lang="en-US" sz="3600" dirty="0">
                <a:latin typeface="Times New Roman" pitchFamily="18" charset="0"/>
                <a:cs typeface="Times New Roman" pitchFamily="18" charset="0"/>
              </a:rPr>
              <a:t>.</a:t>
            </a:r>
            <a:endParaRPr lang="vi-VN" sz="3600" dirty="0" smtClean="0">
              <a:solidFill>
                <a:prstClr val="black"/>
              </a:solidFill>
              <a:latin typeface="Times New Roman" pitchFamily="18" charset="0"/>
              <a:cs typeface="Times New Roman"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011817048"/>
              </p:ext>
            </p:extLst>
          </p:nvPr>
        </p:nvGraphicFramePr>
        <p:xfrm>
          <a:off x="10343351" y="756894"/>
          <a:ext cx="339153" cy="858263"/>
        </p:xfrm>
        <a:graphic>
          <a:graphicData uri="http://schemas.openxmlformats.org/presentationml/2006/ole">
            <mc:AlternateContent xmlns:mc="http://schemas.openxmlformats.org/markup-compatibility/2006">
              <mc:Choice xmlns:v="urn:schemas-microsoft-com:vml" Requires="v">
                <p:oleObj spid="_x0000_s21534" name="Equation" r:id="rId3" imgW="139680" imgH="393480" progId="Equation.DSMT4">
                  <p:embed/>
                </p:oleObj>
              </mc:Choice>
              <mc:Fallback>
                <p:oleObj name="Equation" r:id="rId3" imgW="139680" imgH="393480" progId="Equation.DSMT4">
                  <p:embed/>
                  <p:pic>
                    <p:nvPicPr>
                      <p:cNvPr id="0" name=""/>
                      <p:cNvPicPr/>
                      <p:nvPr/>
                    </p:nvPicPr>
                    <p:blipFill>
                      <a:blip r:embed="rId4"/>
                      <a:stretch>
                        <a:fillRect/>
                      </a:stretch>
                    </p:blipFill>
                    <p:spPr>
                      <a:xfrm>
                        <a:off x="10343351" y="756894"/>
                        <a:ext cx="339153" cy="858263"/>
                      </a:xfrm>
                      <a:prstGeom prst="rect">
                        <a:avLst/>
                      </a:prstGeom>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3028941141"/>
              </p:ext>
            </p:extLst>
          </p:nvPr>
        </p:nvGraphicFramePr>
        <p:xfrm>
          <a:off x="9298711" y="1348711"/>
          <a:ext cx="522513" cy="823963"/>
        </p:xfrm>
        <a:graphic>
          <a:graphicData uri="http://schemas.openxmlformats.org/presentationml/2006/ole">
            <mc:AlternateContent xmlns:mc="http://schemas.openxmlformats.org/markup-compatibility/2006">
              <mc:Choice xmlns:v="urn:schemas-microsoft-com:vml" Requires="v">
                <p:oleObj spid="_x0000_s21535" name="Equation" r:id="rId5" imgW="247565" imgH="391160" progId="Equation.DSMT4">
                  <p:embed/>
                </p:oleObj>
              </mc:Choice>
              <mc:Fallback>
                <p:oleObj name="Equation" r:id="rId5" imgW="247565" imgH="391160" progId="Equation.DSMT4">
                  <p:embed/>
                  <p:pic>
                    <p:nvPicPr>
                      <p:cNvPr id="0" name=""/>
                      <p:cNvPicPr/>
                      <p:nvPr/>
                    </p:nvPicPr>
                    <p:blipFill>
                      <a:blip r:embed="rId6"/>
                      <a:stretch>
                        <a:fillRect/>
                      </a:stretch>
                    </p:blipFill>
                    <p:spPr>
                      <a:xfrm>
                        <a:off x="9298711" y="1348711"/>
                        <a:ext cx="522513" cy="823963"/>
                      </a:xfrm>
                      <a:prstGeom prst="rect">
                        <a:avLst/>
                      </a:prstGeom>
                    </p:spPr>
                  </p:pic>
                </p:oleObj>
              </mc:Fallback>
            </mc:AlternateContent>
          </a:graphicData>
        </a:graphic>
      </p:graphicFrame>
      <p:sp>
        <p:nvSpPr>
          <p:cNvPr id="8" name="TextBox 7"/>
          <p:cNvSpPr txBox="1"/>
          <p:nvPr/>
        </p:nvSpPr>
        <p:spPr>
          <a:xfrm>
            <a:off x="4726711" y="2970748"/>
            <a:ext cx="1137892" cy="646331"/>
          </a:xfrm>
          <a:prstGeom prst="rect">
            <a:avLst/>
          </a:prstGeom>
          <a:noFill/>
        </p:spPr>
        <p:txBody>
          <a:bodyPr wrap="square" rtlCol="0">
            <a:spAutoFit/>
          </a:bodyPr>
          <a:lstStyle/>
          <a:p>
            <a:r>
              <a:rPr lang="vi-VN" sz="3600" b="1" u="sng" dirty="0" smtClean="0">
                <a:solidFill>
                  <a:srgbClr val="FF0000"/>
                </a:solidFill>
                <a:latin typeface="Times New Roman" pitchFamily="18" charset="0"/>
                <a:cs typeface="Times New Roman" pitchFamily="18" charset="0"/>
              </a:rPr>
              <a:t>Giải</a:t>
            </a:r>
            <a:endParaRPr lang="en-US" sz="3600" b="1" u="sng" dirty="0">
              <a:solidFill>
                <a:srgbClr val="FF0000"/>
              </a:solidFill>
              <a:latin typeface="Times New Roman" pitchFamily="18" charset="0"/>
              <a:cs typeface="Times New Roman" pitchFamily="18" charset="0"/>
            </a:endParaRPr>
          </a:p>
        </p:txBody>
      </p:sp>
      <p:sp>
        <p:nvSpPr>
          <p:cNvPr id="10" name="Rectangle 2"/>
          <p:cNvSpPr>
            <a:spLocks noChangeArrowheads="1"/>
          </p:cNvSpPr>
          <p:nvPr/>
        </p:nvSpPr>
        <p:spPr bwMode="auto">
          <a:xfrm>
            <a:off x="304002" y="3617079"/>
            <a:ext cx="697498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a:t>
            </a:r>
            <a:r>
              <a:rPr kumimoji="0" lang="en-US" sz="360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xuất</a:t>
            </a:r>
            <a:r>
              <a:rPr kumimoji="0" lang="en-US" sz="360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đi</a:t>
            </a:r>
            <a:r>
              <a:rPr kumimoji="0" lang="en-US" sz="360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cứu</a:t>
            </a:r>
            <a:r>
              <a:rPr kumimoji="0" lang="en-US" sz="360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trợ</a:t>
            </a:r>
            <a:r>
              <a:rPr kumimoji="0" lang="en-US" sz="360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đồng</a:t>
            </a:r>
            <a:r>
              <a:rPr kumimoji="0" lang="en-US" sz="360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bào</a:t>
            </a:r>
            <a:r>
              <a:rPr kumimoji="0" lang="en-US" sz="360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lũ</a:t>
            </a:r>
            <a:r>
              <a:rPr kumimoji="0" lang="en-US" sz="360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lụt</a:t>
            </a:r>
            <a:r>
              <a:rPr kumimoji="0" lang="en-US" sz="360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vi-VN" sz="360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360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1886644618"/>
              </p:ext>
            </p:extLst>
          </p:nvPr>
        </p:nvGraphicFramePr>
        <p:xfrm>
          <a:off x="7399175" y="3459146"/>
          <a:ext cx="1520891" cy="962196"/>
        </p:xfrm>
        <a:graphic>
          <a:graphicData uri="http://schemas.openxmlformats.org/presentationml/2006/ole">
            <mc:AlternateContent xmlns:mc="http://schemas.openxmlformats.org/markup-compatibility/2006">
              <mc:Choice xmlns:v="urn:schemas-microsoft-com:vml" Requires="v">
                <p:oleObj spid="_x0000_s21536" name="Equation" r:id="rId7" imgW="622030" imgH="393529" progId="Equation.DSMT4">
                  <p:embed/>
                </p:oleObj>
              </mc:Choice>
              <mc:Fallback>
                <p:oleObj name="Equation" r:id="rId7" imgW="622030" imgH="393529" progId="Equation.DSMT4">
                  <p:embed/>
                  <p:pic>
                    <p:nvPicPr>
                      <p:cNvPr id="0" name="Object 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99175" y="3459146"/>
                        <a:ext cx="1520891" cy="962196"/>
                      </a:xfrm>
                      <a:prstGeom prst="rect">
                        <a:avLst/>
                      </a:prstGeom>
                      <a:noFill/>
                    </p:spPr>
                  </p:pic>
                </p:oleObj>
              </mc:Fallback>
            </mc:AlternateContent>
          </a:graphicData>
        </a:graphic>
      </p:graphicFrame>
      <p:sp>
        <p:nvSpPr>
          <p:cNvPr id="12" name="Rectangle 3"/>
          <p:cNvSpPr>
            <a:spLocks noChangeArrowheads="1"/>
          </p:cNvSpPr>
          <p:nvPr/>
        </p:nvSpPr>
        <p:spPr bwMode="auto">
          <a:xfrm>
            <a:off x="9190653" y="3579278"/>
            <a:ext cx="11721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tấn</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4" name="Rectangle 5"/>
          <p:cNvSpPr>
            <a:spLocks noChangeArrowheads="1"/>
          </p:cNvSpPr>
          <p:nvPr/>
        </p:nvSpPr>
        <p:spPr bwMode="auto">
          <a:xfrm>
            <a:off x="305026" y="4566077"/>
            <a:ext cx="528862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gạo</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còn</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lại</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kho</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15" name="Object 14"/>
          <p:cNvGraphicFramePr>
            <a:graphicFrameLocks noChangeAspect="1"/>
          </p:cNvGraphicFramePr>
          <p:nvPr>
            <p:extLst>
              <p:ext uri="{D42A27DB-BD31-4B8C-83A1-F6EECF244321}">
                <p14:modId xmlns:p14="http://schemas.microsoft.com/office/powerpoint/2010/main" val="611638515"/>
              </p:ext>
            </p:extLst>
          </p:nvPr>
        </p:nvGraphicFramePr>
        <p:xfrm>
          <a:off x="5684292" y="4435704"/>
          <a:ext cx="3189392" cy="907075"/>
        </p:xfrm>
        <a:graphic>
          <a:graphicData uri="http://schemas.openxmlformats.org/presentationml/2006/ole">
            <mc:AlternateContent xmlns:mc="http://schemas.openxmlformats.org/markup-compatibility/2006">
              <mc:Choice xmlns:v="urn:schemas-microsoft-com:vml" Requires="v">
                <p:oleObj spid="_x0000_s21537" name="Equation" r:id="rId9" imgW="1384300" imgH="393700" progId="Equation.DSMT4">
                  <p:embed/>
                </p:oleObj>
              </mc:Choice>
              <mc:Fallback>
                <p:oleObj name="Equation" r:id="rId9" imgW="1384300" imgH="393700" progId="Equation.DSMT4">
                  <p:embed/>
                  <p:pic>
                    <p:nvPicPr>
                      <p:cNvPr id="0" name="Object 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684292" y="4435704"/>
                        <a:ext cx="3189392" cy="907075"/>
                      </a:xfrm>
                      <a:prstGeom prst="rect">
                        <a:avLst/>
                      </a:prstGeom>
                      <a:noFill/>
                    </p:spPr>
                  </p:pic>
                </p:oleObj>
              </mc:Fallback>
            </mc:AlternateContent>
          </a:graphicData>
        </a:graphic>
      </p:graphicFrame>
      <p:sp>
        <p:nvSpPr>
          <p:cNvPr id="16" name="Rectangle 6"/>
          <p:cNvSpPr>
            <a:spLocks noChangeArrowheads="1"/>
          </p:cNvSpPr>
          <p:nvPr/>
        </p:nvSpPr>
        <p:spPr bwMode="auto">
          <a:xfrm>
            <a:off x="9116008" y="4566076"/>
            <a:ext cx="11721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tấn</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8" name="Rectangle 8"/>
          <p:cNvSpPr>
            <a:spLocks noChangeArrowheads="1"/>
          </p:cNvSpPr>
          <p:nvPr/>
        </p:nvSpPr>
        <p:spPr bwMode="auto">
          <a:xfrm>
            <a:off x="304002" y="5786726"/>
            <a:ext cx="432682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Vậy</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trong</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kho</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còn</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lại</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graphicFrame>
        <p:nvGraphicFramePr>
          <p:cNvPr id="19" name="Object 18"/>
          <p:cNvGraphicFramePr>
            <a:graphicFrameLocks noChangeAspect="1"/>
          </p:cNvGraphicFramePr>
          <p:nvPr>
            <p:extLst>
              <p:ext uri="{D42A27DB-BD31-4B8C-83A1-F6EECF244321}">
                <p14:modId xmlns:p14="http://schemas.microsoft.com/office/powerpoint/2010/main" val="1377528691"/>
              </p:ext>
            </p:extLst>
          </p:nvPr>
        </p:nvGraphicFramePr>
        <p:xfrm>
          <a:off x="4636836" y="5645722"/>
          <a:ext cx="658821" cy="928338"/>
        </p:xfrm>
        <a:graphic>
          <a:graphicData uri="http://schemas.openxmlformats.org/presentationml/2006/ole">
            <mc:AlternateContent xmlns:mc="http://schemas.openxmlformats.org/markup-compatibility/2006">
              <mc:Choice xmlns:v="urn:schemas-microsoft-com:vml" Requires="v">
                <p:oleObj spid="_x0000_s21538" name="Equation" r:id="rId11" imgW="279279" imgH="393529" progId="Equation.DSMT4">
                  <p:embed/>
                </p:oleObj>
              </mc:Choice>
              <mc:Fallback>
                <p:oleObj name="Equation" r:id="rId11" imgW="279279" imgH="393529" progId="Equation.DSMT4">
                  <p:embed/>
                  <p:pic>
                    <p:nvPicPr>
                      <p:cNvPr id="0" name="Object 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636836" y="5645722"/>
                        <a:ext cx="658821" cy="928338"/>
                      </a:xfrm>
                      <a:prstGeom prst="rect">
                        <a:avLst/>
                      </a:prstGeom>
                      <a:noFill/>
                    </p:spPr>
                  </p:pic>
                </p:oleObj>
              </mc:Fallback>
            </mc:AlternateContent>
          </a:graphicData>
        </a:graphic>
      </p:graphicFrame>
      <p:sp>
        <p:nvSpPr>
          <p:cNvPr id="20" name="Rectangle 9"/>
          <p:cNvSpPr>
            <a:spLocks noChangeArrowheads="1"/>
          </p:cNvSpPr>
          <p:nvPr/>
        </p:nvSpPr>
        <p:spPr bwMode="auto">
          <a:xfrm>
            <a:off x="5638707" y="5786726"/>
            <a:ext cx="206979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tấn</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gạo</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r>
              <a:rPr kumimoji="0" lang="en-US" sz="36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extLst>
      <p:ext uri="{BB962C8B-B14F-4D97-AF65-F5344CB8AC3E}">
        <p14:creationId xmlns:p14="http://schemas.microsoft.com/office/powerpoint/2010/main" val="2121822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additive="base">
                                        <p:cTn id="14" dur="500" fill="hold"/>
                                        <p:tgtEl>
                                          <p:spTgt spid="4"/>
                                        </p:tgtEl>
                                        <p:attrNameLst>
                                          <p:attrName>ppt_x</p:attrName>
                                        </p:attrNameLst>
                                      </p:cBhvr>
                                      <p:tavLst>
                                        <p:tav tm="0">
                                          <p:val>
                                            <p:strVal val="#ppt_x"/>
                                          </p:val>
                                        </p:tav>
                                        <p:tav tm="100000">
                                          <p:val>
                                            <p:strVal val="#ppt_x"/>
                                          </p:val>
                                        </p:tav>
                                      </p:tavLst>
                                    </p:anim>
                                    <p:anim calcmode="lin" valueType="num">
                                      <p:cBhvr additive="base">
                                        <p:cTn id="15" dur="500" fill="hold"/>
                                        <p:tgtEl>
                                          <p:spTgt spid="4"/>
                                        </p:tgtEl>
                                        <p:attrNameLst>
                                          <p:attrName>ppt_y</p:attrName>
                                        </p:attrNameLst>
                                      </p:cBhvr>
                                      <p:tavLst>
                                        <p:tav tm="0">
                                          <p:val>
                                            <p:strVal val="1+#ppt_h/2"/>
                                          </p:val>
                                        </p:tav>
                                        <p:tav tm="100000">
                                          <p:val>
                                            <p:strVal val="#ppt_y"/>
                                          </p:val>
                                        </p:tav>
                                      </p:tavLst>
                                    </p:anim>
                                  </p:childTnLst>
                                </p:cTn>
                              </p:par>
                              <p:par>
                                <p:cTn id="16" presetID="2" presetClass="entr" presetSubtype="4"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par>
                                <p:cTn id="20" presetID="2" presetClass="entr" presetSubtype="4"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additive="base">
                                        <p:cTn id="22" dur="500" fill="hold"/>
                                        <p:tgtEl>
                                          <p:spTgt spid="6"/>
                                        </p:tgtEl>
                                        <p:attrNameLst>
                                          <p:attrName>ppt_x</p:attrName>
                                        </p:attrNameLst>
                                      </p:cBhvr>
                                      <p:tavLst>
                                        <p:tav tm="0">
                                          <p:val>
                                            <p:strVal val="#ppt_x"/>
                                          </p:val>
                                        </p:tav>
                                        <p:tav tm="100000">
                                          <p:val>
                                            <p:strVal val="#ppt_x"/>
                                          </p:val>
                                        </p:tav>
                                      </p:tavLst>
                                    </p:anim>
                                    <p:anim calcmode="lin" valueType="num">
                                      <p:cBhvr additive="base">
                                        <p:cTn id="2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circle(in)">
                                      <p:cBhvr>
                                        <p:cTn id="28" dur="20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ppt_x"/>
                                          </p:val>
                                        </p:tav>
                                        <p:tav tm="100000">
                                          <p:val>
                                            <p:strVal val="#ppt_x"/>
                                          </p:val>
                                        </p:tav>
                                      </p:tavLst>
                                    </p:anim>
                                    <p:anim calcmode="lin" valueType="num">
                                      <p:cBhvr additive="base">
                                        <p:cTn id="4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500" fill="hold"/>
                                        <p:tgtEl>
                                          <p:spTgt spid="14"/>
                                        </p:tgtEl>
                                        <p:attrNameLst>
                                          <p:attrName>ppt_x</p:attrName>
                                        </p:attrNameLst>
                                      </p:cBhvr>
                                      <p:tavLst>
                                        <p:tav tm="0">
                                          <p:val>
                                            <p:strVal val="#ppt_x"/>
                                          </p:val>
                                        </p:tav>
                                        <p:tav tm="100000">
                                          <p:val>
                                            <p:strVal val="#ppt_x"/>
                                          </p:val>
                                        </p:tav>
                                      </p:tavLst>
                                    </p:anim>
                                    <p:anim calcmode="lin" valueType="num">
                                      <p:cBhvr additive="base">
                                        <p:cTn id="48" dur="500" fill="hold"/>
                                        <p:tgtEl>
                                          <p:spTgt spid="14"/>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15"/>
                                        </p:tgtEl>
                                        <p:attrNameLst>
                                          <p:attrName>style.visibility</p:attrName>
                                        </p:attrNameLst>
                                      </p:cBhvr>
                                      <p:to>
                                        <p:strVal val="visible"/>
                                      </p:to>
                                    </p:set>
                                    <p:anim calcmode="lin" valueType="num">
                                      <p:cBhvr additive="base">
                                        <p:cTn id="51" dur="500" fill="hold"/>
                                        <p:tgtEl>
                                          <p:spTgt spid="15"/>
                                        </p:tgtEl>
                                        <p:attrNameLst>
                                          <p:attrName>ppt_x</p:attrName>
                                        </p:attrNameLst>
                                      </p:cBhvr>
                                      <p:tavLst>
                                        <p:tav tm="0">
                                          <p:val>
                                            <p:strVal val="#ppt_x"/>
                                          </p:val>
                                        </p:tav>
                                        <p:tav tm="100000">
                                          <p:val>
                                            <p:strVal val="#ppt_x"/>
                                          </p:val>
                                        </p:tav>
                                      </p:tavLst>
                                    </p:anim>
                                    <p:anim calcmode="lin" valueType="num">
                                      <p:cBhvr additive="base">
                                        <p:cTn id="52" dur="500" fill="hold"/>
                                        <p:tgtEl>
                                          <p:spTgt spid="15"/>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additive="base">
                                        <p:cTn id="55" dur="500" fill="hold"/>
                                        <p:tgtEl>
                                          <p:spTgt spid="16"/>
                                        </p:tgtEl>
                                        <p:attrNameLst>
                                          <p:attrName>ppt_x</p:attrName>
                                        </p:attrNameLst>
                                      </p:cBhvr>
                                      <p:tavLst>
                                        <p:tav tm="0">
                                          <p:val>
                                            <p:strVal val="#ppt_x"/>
                                          </p:val>
                                        </p:tav>
                                        <p:tav tm="100000">
                                          <p:val>
                                            <p:strVal val="#ppt_x"/>
                                          </p:val>
                                        </p:tav>
                                      </p:tavLst>
                                    </p:anim>
                                    <p:anim calcmode="lin" valueType="num">
                                      <p:cBhvr additive="base">
                                        <p:cTn id="5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18"/>
                                        </p:tgtEl>
                                        <p:attrNameLst>
                                          <p:attrName>style.visibility</p:attrName>
                                        </p:attrNameLst>
                                      </p:cBhvr>
                                      <p:to>
                                        <p:strVal val="visible"/>
                                      </p:to>
                                    </p:set>
                                    <p:anim calcmode="lin" valueType="num">
                                      <p:cBhvr additive="base">
                                        <p:cTn id="61" dur="500" fill="hold"/>
                                        <p:tgtEl>
                                          <p:spTgt spid="18"/>
                                        </p:tgtEl>
                                        <p:attrNameLst>
                                          <p:attrName>ppt_x</p:attrName>
                                        </p:attrNameLst>
                                      </p:cBhvr>
                                      <p:tavLst>
                                        <p:tav tm="0">
                                          <p:val>
                                            <p:strVal val="#ppt_x"/>
                                          </p:val>
                                        </p:tav>
                                        <p:tav tm="100000">
                                          <p:val>
                                            <p:strVal val="#ppt_x"/>
                                          </p:val>
                                        </p:tav>
                                      </p:tavLst>
                                    </p:anim>
                                    <p:anim calcmode="lin" valueType="num">
                                      <p:cBhvr additive="base">
                                        <p:cTn id="62" dur="500" fill="hold"/>
                                        <p:tgtEl>
                                          <p:spTgt spid="18"/>
                                        </p:tgtEl>
                                        <p:attrNameLst>
                                          <p:attrName>ppt_y</p:attrName>
                                        </p:attrNameLst>
                                      </p:cBhvr>
                                      <p:tavLst>
                                        <p:tav tm="0">
                                          <p:val>
                                            <p:strVal val="1+#ppt_h/2"/>
                                          </p:val>
                                        </p:tav>
                                        <p:tav tm="100000">
                                          <p:val>
                                            <p:strVal val="#ppt_y"/>
                                          </p:val>
                                        </p:tav>
                                      </p:tavLst>
                                    </p:anim>
                                  </p:childTnLst>
                                </p:cTn>
                              </p:par>
                              <p:par>
                                <p:cTn id="63" presetID="2" presetClass="entr" presetSubtype="4" fill="hold"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additive="base">
                                        <p:cTn id="65" dur="500" fill="hold"/>
                                        <p:tgtEl>
                                          <p:spTgt spid="19"/>
                                        </p:tgtEl>
                                        <p:attrNameLst>
                                          <p:attrName>ppt_x</p:attrName>
                                        </p:attrNameLst>
                                      </p:cBhvr>
                                      <p:tavLst>
                                        <p:tav tm="0">
                                          <p:val>
                                            <p:strVal val="#ppt_x"/>
                                          </p:val>
                                        </p:tav>
                                        <p:tav tm="100000">
                                          <p:val>
                                            <p:strVal val="#ppt_x"/>
                                          </p:val>
                                        </p:tav>
                                      </p:tavLst>
                                    </p:anim>
                                    <p:anim calcmode="lin" valueType="num">
                                      <p:cBhvr additive="base">
                                        <p:cTn id="66" dur="500" fill="hold"/>
                                        <p:tgtEl>
                                          <p:spTgt spid="19"/>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ppt_x"/>
                                          </p:val>
                                        </p:tav>
                                        <p:tav tm="100000">
                                          <p:val>
                                            <p:strVal val="#ppt_x"/>
                                          </p:val>
                                        </p:tav>
                                      </p:tavLst>
                                    </p:anim>
                                    <p:anim calcmode="lin" valueType="num">
                                      <p:cBhvr additive="base">
                                        <p:cTn id="70"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8" grpId="0"/>
      <p:bldP spid="10" grpId="0"/>
      <p:bldP spid="12" grpId="0"/>
      <p:bldP spid="14" grpId="0"/>
      <p:bldP spid="16" grpId="0"/>
      <p:bldP spid="18" grpId="0"/>
      <p:bldP spid="2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81443" y="2305236"/>
            <a:ext cx="11827915" cy="1053784"/>
          </a:xfrm>
          <a:noFill/>
        </p:spPr>
        <p:txBody>
          <a:bodyPr>
            <a:noAutofit/>
          </a:bodyPr>
          <a:lstStyle/>
          <a:p>
            <a:r>
              <a:rPr lang="vi-VN" sz="4800" b="1" dirty="0" smtClean="0">
                <a:solidFill>
                  <a:srgbClr val="C00000"/>
                </a:solidFill>
                <a:latin typeface="Times New Roman" panose="02020603050405020304" pitchFamily="18" charset="0"/>
                <a:cs typeface="Times New Roman" panose="02020603050405020304" pitchFamily="18" charset="0"/>
              </a:rPr>
              <a:t>BÀI 2. CÁC PHÉP TÍNH VỚI SỐ HỮU TỈ</a:t>
            </a:r>
            <a:endParaRPr lang="vi-VN" sz="4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69712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anim calcmode="lin" valueType="num">
                                      <p:cBhvr>
                                        <p:cTn id="8" dur="2000" fill="hold"/>
                                        <p:tgtEl>
                                          <p:spTgt spid="3">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3">
                                            <p:txEl>
                                              <p:pRg st="0" end="0"/>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2464" y="206043"/>
            <a:ext cx="9540662" cy="541263"/>
          </a:xfrm>
        </p:spPr>
        <p:txBody>
          <a:bodyPr>
            <a:noAutofit/>
          </a:bodyPr>
          <a:lstStyle/>
          <a:p>
            <a:r>
              <a:rPr lang="vi-VN" b="1" u="sng" dirty="0" smtClean="0">
                <a:solidFill>
                  <a:srgbClr val="FF0000"/>
                </a:solidFill>
                <a:latin typeface="Times New Roman" panose="02020603050405020304" pitchFamily="18" charset="0"/>
                <a:cs typeface="Times New Roman" panose="02020603050405020304" pitchFamily="18" charset="0"/>
              </a:rPr>
              <a:t>4.Tính chất của phép nhân số hữu tỉ </a:t>
            </a:r>
            <a:endParaRPr lang="vi-VN" b="1" u="sng" dirty="0">
              <a:solidFill>
                <a:srgbClr val="FF0000"/>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264438" y="1851073"/>
            <a:ext cx="11800044" cy="2888877"/>
          </a:xfrm>
        </p:spPr>
        <p:txBody>
          <a:bodyPr>
            <a:noAutofit/>
          </a:bodyPr>
          <a:lstStyle/>
          <a:p>
            <a:pPr marL="0" indent="0">
              <a:buNone/>
            </a:pPr>
            <a:r>
              <a:rPr lang="en-US" sz="3600" dirty="0">
                <a:latin typeface="Times New Roman" pitchFamily="18" charset="0"/>
                <a:cs typeface="Times New Roman" pitchFamily="18" charset="0"/>
              </a:rPr>
              <a:t>Cho </a:t>
            </a:r>
            <a:r>
              <a:rPr lang="en-US" sz="3600" dirty="0" err="1">
                <a:latin typeface="Times New Roman" pitchFamily="18" charset="0"/>
                <a:cs typeface="Times New Roman" pitchFamily="18" charset="0"/>
              </a:rPr>
              <a:t>biểu</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thức</a:t>
            </a:r>
            <a:r>
              <a:rPr lang="en-US" sz="3600" dirty="0">
                <a:latin typeface="Times New Roman" pitchFamily="18" charset="0"/>
                <a:cs typeface="Times New Roman" pitchFamily="18" charset="0"/>
              </a:rPr>
              <a:t> </a:t>
            </a:r>
            <a:r>
              <a:rPr lang="vi-VN"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 </a:t>
            </a:r>
            <a:endParaRPr lang="vi-VN" sz="3600" dirty="0" smtClean="0">
              <a:latin typeface="Times New Roman" pitchFamily="18" charset="0"/>
              <a:cs typeface="Times New Roman" pitchFamily="18" charset="0"/>
            </a:endParaRPr>
          </a:p>
          <a:p>
            <a:pPr marL="0" indent="0">
              <a:buNone/>
            </a:pPr>
            <a:endParaRPr lang="vi-VN" sz="3600" dirty="0">
              <a:latin typeface="Times New Roman" pitchFamily="18" charset="0"/>
              <a:cs typeface="Times New Roman" pitchFamily="18" charset="0"/>
            </a:endParaRPr>
          </a:p>
          <a:p>
            <a:pPr marL="0" indent="0">
              <a:buNone/>
            </a:pPr>
            <a:r>
              <a:rPr lang="en-US" sz="3600" dirty="0" err="1" smtClean="0">
                <a:latin typeface="Times New Roman" pitchFamily="18" charset="0"/>
                <a:cs typeface="Times New Roman" pitchFamily="18" charset="0"/>
              </a:rPr>
              <a:t>Hãy</a:t>
            </a:r>
            <a:r>
              <a:rPr lang="en-US" sz="3600" dirty="0" smtClean="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giá</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trị</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M </a:t>
            </a:r>
            <a:r>
              <a:rPr lang="en-US" sz="3600" dirty="0" err="1">
                <a:latin typeface="Times New Roman" pitchFamily="18" charset="0"/>
                <a:cs typeface="Times New Roman" pitchFamily="18" charset="0"/>
              </a:rPr>
              <a:t>theo</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cách</a:t>
            </a:r>
            <a:r>
              <a:rPr lang="en-US" sz="3600" dirty="0" smtClean="0">
                <a:latin typeface="Times New Roman" pitchFamily="18" charset="0"/>
                <a:cs typeface="Times New Roman" pitchFamily="18" charset="0"/>
              </a:rPr>
              <a:t>:</a:t>
            </a:r>
            <a:endParaRPr lang="en-US" sz="3600" dirty="0">
              <a:latin typeface="Times New Roman" pitchFamily="18" charset="0"/>
              <a:cs typeface="Times New Roman" pitchFamily="18" charset="0"/>
            </a:endParaRPr>
          </a:p>
          <a:p>
            <a:pPr marL="0" indent="0">
              <a:buNone/>
            </a:pPr>
            <a:r>
              <a:rPr lang="en-US" sz="3600" dirty="0">
                <a:latin typeface="Times New Roman" pitchFamily="18" charset="0"/>
                <a:cs typeface="Times New Roman" pitchFamily="18" charset="0"/>
              </a:rPr>
              <a:t>a) </a:t>
            </a:r>
            <a:r>
              <a:rPr lang="en-US" sz="3600" dirty="0" err="1">
                <a:latin typeface="Times New Roman" pitchFamily="18" charset="0"/>
                <a:cs typeface="Times New Roman" pitchFamily="18" charset="0"/>
              </a:rPr>
              <a:t>Thực</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hiện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rồi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cộng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hai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kết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quả</a:t>
            </a:r>
            <a:r>
              <a:rPr lang="en-US" sz="3600" dirty="0">
                <a:latin typeface="Times New Roman" pitchFamily="18" charset="0"/>
                <a:cs typeface="Times New Roman" pitchFamily="18" charset="0"/>
              </a:rPr>
              <a:t>.</a:t>
            </a:r>
          </a:p>
          <a:p>
            <a:pPr marL="0" indent="0">
              <a:buNone/>
            </a:pPr>
            <a:r>
              <a:rPr lang="en-US" sz="3600" dirty="0">
                <a:latin typeface="Times New Roman" pitchFamily="18" charset="0"/>
                <a:cs typeface="Times New Roman" pitchFamily="18" charset="0"/>
              </a:rPr>
              <a:t>b) </a:t>
            </a:r>
            <a:r>
              <a:rPr lang="en-US" sz="3600" dirty="0" err="1">
                <a:latin typeface="Times New Roman" pitchFamily="18" charset="0"/>
                <a:cs typeface="Times New Roman" pitchFamily="18" charset="0"/>
              </a:rPr>
              <a:t>Áp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dụng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tính</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chất</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của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phép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nhân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đối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với</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phép</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cộng</a:t>
            </a:r>
            <a:r>
              <a:rPr lang="en-US" sz="3600" dirty="0" smtClean="0">
                <a:latin typeface="Times New Roman" pitchFamily="18" charset="0"/>
                <a:cs typeface="Times New Roman" pitchFamily="18" charset="0"/>
              </a:rPr>
              <a:t>.</a:t>
            </a:r>
            <a:endParaRPr lang="vi-VN" sz="4400" b="1" dirty="0" smtClean="0">
              <a:latin typeface="Times New Roman" pitchFamily="18" charset="0"/>
              <a:cs typeface="Times New Roman" pitchFamily="18" charset="0"/>
            </a:endParaRPr>
          </a:p>
          <a:p>
            <a:pPr marL="0" indent="0">
              <a:buNone/>
            </a:pPr>
            <a:endParaRPr lang="vi-VN" sz="3600" dirty="0">
              <a:latin typeface="Times New Roman" pitchFamily="18" charset="0"/>
              <a:cs typeface="Times New Roman" pitchFamily="18" charset="0"/>
            </a:endParaRPr>
          </a:p>
          <a:p>
            <a:pPr marL="0" indent="0">
              <a:buNone/>
            </a:pPr>
            <a:endParaRPr lang="vi-VN" sz="3600" dirty="0">
              <a:latin typeface="Times New Roman" pitchFamily="18" charset="0"/>
              <a:cs typeface="Times New Roman" pitchFamily="18" charset="0"/>
            </a:endParaRPr>
          </a:p>
        </p:txBody>
      </p:sp>
      <p:sp>
        <p:nvSpPr>
          <p:cNvPr id="9" name="Rectangle 7"/>
          <p:cNvSpPr>
            <a:spLocks noChangeArrowheads="1"/>
          </p:cNvSpPr>
          <p:nvPr/>
        </p:nvSpPr>
        <p:spPr bwMode="auto">
          <a:xfrm>
            <a:off x="-191573" y="169862"/>
            <a:ext cx="10217227"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77" y="770146"/>
            <a:ext cx="1894285" cy="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Object 4"/>
          <p:cNvGraphicFramePr>
            <a:graphicFrameLocks noChangeAspect="1"/>
          </p:cNvGraphicFramePr>
          <p:nvPr>
            <p:extLst>
              <p:ext uri="{D42A27DB-BD31-4B8C-83A1-F6EECF244321}">
                <p14:modId xmlns:p14="http://schemas.microsoft.com/office/powerpoint/2010/main" val="3581297807"/>
              </p:ext>
            </p:extLst>
          </p:nvPr>
        </p:nvGraphicFramePr>
        <p:xfrm>
          <a:off x="3121025" y="1563688"/>
          <a:ext cx="4727575" cy="1328737"/>
        </p:xfrm>
        <a:graphic>
          <a:graphicData uri="http://schemas.openxmlformats.org/presentationml/2006/ole">
            <mc:AlternateContent xmlns:mc="http://schemas.openxmlformats.org/markup-compatibility/2006">
              <mc:Choice xmlns:v="urn:schemas-microsoft-com:vml" Requires="v">
                <p:oleObj spid="_x0000_s12312" name="Equation" r:id="rId4" imgW="1536480" imgH="431640" progId="Equation.DSMT4">
                  <p:embed/>
                </p:oleObj>
              </mc:Choice>
              <mc:Fallback>
                <p:oleObj name="Equation" r:id="rId4" imgW="1536480" imgH="431640" progId="Equation.DSMT4">
                  <p:embed/>
                  <p:pic>
                    <p:nvPicPr>
                      <p:cNvPr id="0" name=""/>
                      <p:cNvPicPr/>
                      <p:nvPr/>
                    </p:nvPicPr>
                    <p:blipFill>
                      <a:blip r:embed="rId5"/>
                      <a:stretch>
                        <a:fillRect/>
                      </a:stretch>
                    </p:blipFill>
                    <p:spPr>
                      <a:xfrm>
                        <a:off x="3121025" y="1563688"/>
                        <a:ext cx="4727575" cy="1328737"/>
                      </a:xfrm>
                      <a:prstGeom prst="rect">
                        <a:avLst/>
                      </a:prstGeom>
                    </p:spPr>
                  </p:pic>
                </p:oleObj>
              </mc:Fallback>
            </mc:AlternateContent>
          </a:graphicData>
        </a:graphic>
      </p:graphicFrame>
    </p:spTree>
    <p:extLst>
      <p:ext uri="{BB962C8B-B14F-4D97-AF65-F5344CB8AC3E}">
        <p14:creationId xmlns:p14="http://schemas.microsoft.com/office/powerpoint/2010/main" val="13321757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anim calcmode="lin" valueType="num">
                                      <p:cBhvr>
                                        <p:cTn id="8" dur="500" fill="hold"/>
                                        <p:tgtEl>
                                          <p:spTgt spid="2"/>
                                        </p:tgtEl>
                                        <p:attrNameLst>
                                          <p:attrName>ppt_x</p:attrName>
                                        </p:attrNameLst>
                                      </p:cBhvr>
                                      <p:tavLst>
                                        <p:tav tm="0">
                                          <p:val>
                                            <p:strVal val="#ppt_x"/>
                                          </p:val>
                                        </p:tav>
                                        <p:tav tm="100000">
                                          <p:val>
                                            <p:strVal val="#ppt_x"/>
                                          </p:val>
                                        </p:tav>
                                      </p:tavLst>
                                    </p:anim>
                                    <p:anim calcmode="lin" valueType="num">
                                      <p:cBhvr>
                                        <p:cTn id="9" dur="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12290"/>
                                        </p:tgtEl>
                                        <p:attrNameLst>
                                          <p:attrName>style.visibility</p:attrName>
                                        </p:attrNameLst>
                                      </p:cBhvr>
                                      <p:to>
                                        <p:strVal val="visible"/>
                                      </p:to>
                                    </p:set>
                                    <p:animEffect transition="in" filter="circle(in)">
                                      <p:cBhvr>
                                        <p:cTn id="14" dur="1000"/>
                                        <p:tgtEl>
                                          <p:spTgt spid="1229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barn(inVertical)">
                                      <p:cBhvr>
                                        <p:cTn id="19" dur="500"/>
                                        <p:tgtEl>
                                          <p:spTgt spid="3">
                                            <p:txEl>
                                              <p:pRg st="0" end="0"/>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barn(inVertical)">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animEffect transition="in" filter="barn(inVertical)">
                                      <p:cBhvr>
                                        <p:cTn id="27" dur="500"/>
                                        <p:tgtEl>
                                          <p:spTgt spid="3">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Effect transition="in" filter="barn(inVertical)">
                                      <p:cBhvr>
                                        <p:cTn id="32" dur="500"/>
                                        <p:tgtEl>
                                          <p:spTgt spid="3">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Effect transition="in" filter="barn(inVertical)">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6"/>
          <p:cNvGraphicFramePr>
            <a:graphicFrameLocks noGrp="1"/>
          </p:cNvGraphicFramePr>
          <p:nvPr>
            <p:ph idx="1"/>
            <p:extLst>
              <p:ext uri="{D42A27DB-BD31-4B8C-83A1-F6EECF244321}">
                <p14:modId xmlns:p14="http://schemas.microsoft.com/office/powerpoint/2010/main" val="974634508"/>
              </p:ext>
            </p:extLst>
          </p:nvPr>
        </p:nvGraphicFramePr>
        <p:xfrm>
          <a:off x="1141219" y="1773562"/>
          <a:ext cx="10515600" cy="4846320"/>
        </p:xfrm>
        <a:graphic>
          <a:graphicData uri="http://schemas.openxmlformats.org/drawingml/2006/table">
            <a:tbl>
              <a:tblPr firstRow="1" bandRow="1">
                <a:tableStyleId>{5C22544A-7EE6-4342-B048-85BDC9FD1C3A}</a:tableStyleId>
              </a:tblPr>
              <a:tblGrid>
                <a:gridCol w="5257800"/>
                <a:gridCol w="5257800"/>
              </a:tblGrid>
              <a:tr h="370840">
                <a:tc>
                  <a:txBody>
                    <a:bodyPr/>
                    <a:lstStyle/>
                    <a:p>
                      <a:pPr algn="l"/>
                      <a:r>
                        <a:rPr lang="vi-VN" sz="2600" dirty="0" smtClean="0">
                          <a:solidFill>
                            <a:schemeClr val="tx1"/>
                          </a:solidFill>
                          <a:latin typeface="Times New Roman" pitchFamily="18" charset="0"/>
                          <a:cs typeface="Times New Roman" pitchFamily="18" charset="0"/>
                        </a:rPr>
                        <a:t>a)</a:t>
                      </a:r>
                    </a:p>
                    <a:p>
                      <a:pPr algn="ctr"/>
                      <a:endParaRPr lang="vi-VN" sz="2600" dirty="0" smtClean="0">
                        <a:solidFill>
                          <a:schemeClr val="tx1"/>
                        </a:solidFill>
                        <a:latin typeface="Times New Roman" pitchFamily="18" charset="0"/>
                        <a:cs typeface="Times New Roman" pitchFamily="18" charset="0"/>
                      </a:endParaRPr>
                    </a:p>
                    <a:p>
                      <a:pPr algn="ctr"/>
                      <a:endParaRPr lang="vi-VN" sz="2600" dirty="0" smtClean="0">
                        <a:solidFill>
                          <a:schemeClr val="tx1"/>
                        </a:solidFill>
                        <a:latin typeface="Times New Roman" pitchFamily="18" charset="0"/>
                        <a:cs typeface="Times New Roman" pitchFamily="18" charset="0"/>
                      </a:endParaRPr>
                    </a:p>
                    <a:p>
                      <a:pPr algn="ctr"/>
                      <a:endParaRPr lang="vi-VN" sz="2600" dirty="0" smtClean="0">
                        <a:solidFill>
                          <a:schemeClr val="tx1"/>
                        </a:solidFill>
                        <a:latin typeface="Times New Roman" pitchFamily="18" charset="0"/>
                        <a:cs typeface="Times New Roman" pitchFamily="18" charset="0"/>
                      </a:endParaRPr>
                    </a:p>
                    <a:p>
                      <a:pPr algn="ctr"/>
                      <a:endParaRPr lang="vi-VN" sz="2600" dirty="0" smtClean="0">
                        <a:solidFill>
                          <a:schemeClr val="tx1"/>
                        </a:solidFill>
                        <a:latin typeface="Times New Roman" pitchFamily="18" charset="0"/>
                        <a:cs typeface="Times New Roman" pitchFamily="18" charset="0"/>
                      </a:endParaRPr>
                    </a:p>
                    <a:p>
                      <a:pPr algn="ctr"/>
                      <a:endParaRPr lang="vi-VN" sz="2600" dirty="0" smtClean="0">
                        <a:solidFill>
                          <a:schemeClr val="tx1"/>
                        </a:solidFill>
                        <a:latin typeface="Times New Roman" pitchFamily="18" charset="0"/>
                        <a:cs typeface="Times New Roman" pitchFamily="18" charset="0"/>
                      </a:endParaRPr>
                    </a:p>
                    <a:p>
                      <a:pPr algn="ctr"/>
                      <a:endParaRPr lang="vi-VN" sz="2600" dirty="0" smtClean="0">
                        <a:solidFill>
                          <a:schemeClr val="tx1"/>
                        </a:solidFill>
                        <a:latin typeface="Times New Roman" pitchFamily="18" charset="0"/>
                        <a:cs typeface="Times New Roman" pitchFamily="18" charset="0"/>
                      </a:endParaRPr>
                    </a:p>
                    <a:p>
                      <a:pPr algn="ctr"/>
                      <a:endParaRPr lang="vi-VN" sz="2600" dirty="0" smtClean="0">
                        <a:solidFill>
                          <a:schemeClr val="tx1"/>
                        </a:solidFill>
                        <a:latin typeface="Times New Roman" pitchFamily="18" charset="0"/>
                        <a:cs typeface="Times New Roman" pitchFamily="18" charset="0"/>
                      </a:endParaRPr>
                    </a:p>
                    <a:p>
                      <a:pPr algn="ctr"/>
                      <a:endParaRPr lang="vi-VN" sz="2600" dirty="0" smtClean="0">
                        <a:solidFill>
                          <a:schemeClr val="tx1"/>
                        </a:solidFill>
                        <a:latin typeface="Times New Roman" pitchFamily="18" charset="0"/>
                        <a:cs typeface="Times New Roman" pitchFamily="18" charset="0"/>
                      </a:endParaRPr>
                    </a:p>
                    <a:p>
                      <a:pPr algn="ctr"/>
                      <a:endParaRPr lang="vi-VN" sz="2600" dirty="0" smtClean="0">
                        <a:solidFill>
                          <a:schemeClr val="tx1"/>
                        </a:solidFill>
                        <a:latin typeface="Times New Roman" pitchFamily="18" charset="0"/>
                        <a:cs typeface="Times New Roman" pitchFamily="18" charset="0"/>
                      </a:endParaRPr>
                    </a:p>
                    <a:p>
                      <a:pPr algn="ctr"/>
                      <a:endParaRPr lang="vi-VN" sz="2600" dirty="0" smtClean="0">
                        <a:solidFill>
                          <a:schemeClr val="tx1"/>
                        </a:solidFill>
                        <a:latin typeface="Times New Roman" pitchFamily="18" charset="0"/>
                        <a:cs typeface="Times New Roman" pitchFamily="18" charset="0"/>
                      </a:endParaRPr>
                    </a:p>
                    <a:p>
                      <a:pPr algn="ctr"/>
                      <a:endParaRPr lang="vi-VN" sz="2600" dirty="0" smtClean="0">
                        <a:solidFill>
                          <a:schemeClr val="tx1"/>
                        </a:solidFill>
                        <a:latin typeface="Times New Roman" pitchFamily="18" charset="0"/>
                        <a:cs typeface="Times New Roman" pitchFamily="18" charset="0"/>
                      </a:endParaRPr>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l"/>
                      <a:r>
                        <a:rPr lang="vi-VN" sz="2600" dirty="0" smtClean="0">
                          <a:solidFill>
                            <a:schemeClr val="tx1"/>
                          </a:solidFill>
                          <a:latin typeface="Times New Roman" pitchFamily="18" charset="0"/>
                          <a:cs typeface="Times New Roman" pitchFamily="18" charset="0"/>
                        </a:rPr>
                        <a:t>b)</a:t>
                      </a:r>
                    </a:p>
                    <a:p>
                      <a:pPr algn="ctr"/>
                      <a:endParaRPr lang="en-US" sz="2600" dirty="0">
                        <a:solidFill>
                          <a:schemeClr val="tx1"/>
                        </a:solidFill>
                        <a:latin typeface="Times New Roman" pitchFamily="18" charset="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r>
            </a:tbl>
          </a:graphicData>
        </a:graphic>
      </p:graphicFrame>
      <p:sp>
        <p:nvSpPr>
          <p:cNvPr id="8" name="Rectangle 5"/>
          <p:cNvSpPr>
            <a:spLocks noChangeArrowheads="1"/>
          </p:cNvSpPr>
          <p:nvPr/>
        </p:nvSpPr>
        <p:spPr bwMode="auto">
          <a:xfrm>
            <a:off x="399245" y="145571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vi-VN" sz="1200" b="0" i="0" u="none" strike="noStrike" cap="none" normalizeH="0" baseline="0" smtClean="0">
                <a:ln>
                  <a:noFill/>
                </a:ln>
                <a:solidFill>
                  <a:schemeClr val="tx1"/>
                </a:solidFill>
                <a:effectLst/>
                <a:latin typeface="Times New Roman" panose="02020603050405020304" pitchFamily="18" charset="0"/>
                <a:ea typeface="Arial" panose="020B0604020202020204" pitchFamily="34" charset="0"/>
                <a:cs typeface="Times New Roman" panose="02020603050405020304" pitchFamily="18" charset="0"/>
              </a:rPr>
              <a:t> </a:t>
            </a:r>
            <a:endParaRPr kumimoji="0" lang="nl-NL" altLang="vi-VN" sz="1800" b="0" i="0" u="none" strike="noStrike" cap="none" normalizeH="0" baseline="0" smtClean="0">
              <a:ln>
                <a:noFill/>
              </a:ln>
              <a:solidFill>
                <a:schemeClr val="tx1"/>
              </a:solidFill>
              <a:effectLst/>
              <a:latin typeface="Arial" panose="020B0604020202020204" pitchFamily="34" charset="0"/>
            </a:endParaRPr>
          </a:p>
        </p:txBody>
      </p:sp>
      <p:sp>
        <p:nvSpPr>
          <p:cNvPr id="14" name="Rectangle 14"/>
          <p:cNvSpPr>
            <a:spLocks noChangeArrowheads="1"/>
          </p:cNvSpPr>
          <p:nvPr/>
        </p:nvSpPr>
        <p:spPr bwMode="auto">
          <a:xfrm>
            <a:off x="-11572" y="67466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a:p>
        </p:txBody>
      </p:sp>
      <p:graphicFrame>
        <p:nvGraphicFramePr>
          <p:cNvPr id="2" name="Object 1"/>
          <p:cNvGraphicFramePr>
            <a:graphicFrameLocks noChangeAspect="1"/>
          </p:cNvGraphicFramePr>
          <p:nvPr>
            <p:extLst>
              <p:ext uri="{D42A27DB-BD31-4B8C-83A1-F6EECF244321}">
                <p14:modId xmlns:p14="http://schemas.microsoft.com/office/powerpoint/2010/main" val="3226932798"/>
              </p:ext>
            </p:extLst>
          </p:nvPr>
        </p:nvGraphicFramePr>
        <p:xfrm>
          <a:off x="1728598" y="2205974"/>
          <a:ext cx="4093295" cy="4465413"/>
        </p:xfrm>
        <a:graphic>
          <a:graphicData uri="http://schemas.openxmlformats.org/presentationml/2006/ole">
            <mc:AlternateContent xmlns:mc="http://schemas.openxmlformats.org/markup-compatibility/2006">
              <mc:Choice xmlns:v="urn:schemas-microsoft-com:vml" Requires="v">
                <p:oleObj spid="_x0000_s3760" name="Equation" r:id="rId3" imgW="1536480" imgH="1676160" progId="Equation.DSMT4">
                  <p:embed/>
                </p:oleObj>
              </mc:Choice>
              <mc:Fallback>
                <p:oleObj name="Equation" r:id="rId3" imgW="1536480" imgH="1676160" progId="Equation.DSMT4">
                  <p:embed/>
                  <p:pic>
                    <p:nvPicPr>
                      <p:cNvPr id="0" name=""/>
                      <p:cNvPicPr/>
                      <p:nvPr/>
                    </p:nvPicPr>
                    <p:blipFill>
                      <a:blip r:embed="rId4"/>
                      <a:stretch>
                        <a:fillRect/>
                      </a:stretch>
                    </p:blipFill>
                    <p:spPr>
                      <a:xfrm>
                        <a:off x="1728598" y="2205974"/>
                        <a:ext cx="4093295" cy="4465413"/>
                      </a:xfrm>
                      <a:prstGeom prst="rect">
                        <a:avLst/>
                      </a:prstGeom>
                    </p:spPr>
                  </p:pic>
                </p:oleObj>
              </mc:Fallback>
            </mc:AlternateContent>
          </a:graphicData>
        </a:graphic>
      </p:graphicFrame>
      <p:graphicFrame>
        <p:nvGraphicFramePr>
          <p:cNvPr id="13" name="Object 12"/>
          <p:cNvGraphicFramePr>
            <a:graphicFrameLocks noChangeAspect="1"/>
          </p:cNvGraphicFramePr>
          <p:nvPr>
            <p:extLst>
              <p:ext uri="{D42A27DB-BD31-4B8C-83A1-F6EECF244321}">
                <p14:modId xmlns:p14="http://schemas.microsoft.com/office/powerpoint/2010/main" val="3946888229"/>
              </p:ext>
            </p:extLst>
          </p:nvPr>
        </p:nvGraphicFramePr>
        <p:xfrm>
          <a:off x="6704466" y="2106750"/>
          <a:ext cx="4119044" cy="4487413"/>
        </p:xfrm>
        <a:graphic>
          <a:graphicData uri="http://schemas.openxmlformats.org/presentationml/2006/ole">
            <mc:AlternateContent xmlns:mc="http://schemas.openxmlformats.org/markup-compatibility/2006">
              <mc:Choice xmlns:v="urn:schemas-microsoft-com:vml" Requires="v">
                <p:oleObj spid="_x0000_s3761" name="Equation" r:id="rId5" imgW="1562040" imgH="1701720" progId="Equation.DSMT4">
                  <p:embed/>
                </p:oleObj>
              </mc:Choice>
              <mc:Fallback>
                <p:oleObj name="Equation" r:id="rId5" imgW="1562040" imgH="1701720" progId="Equation.DSMT4">
                  <p:embed/>
                  <p:pic>
                    <p:nvPicPr>
                      <p:cNvPr id="0" name=""/>
                      <p:cNvPicPr/>
                      <p:nvPr/>
                    </p:nvPicPr>
                    <p:blipFill>
                      <a:blip r:embed="rId6"/>
                      <a:stretch>
                        <a:fillRect/>
                      </a:stretch>
                    </p:blipFill>
                    <p:spPr>
                      <a:xfrm>
                        <a:off x="6704466" y="2106750"/>
                        <a:ext cx="4119044" cy="4487413"/>
                      </a:xfrm>
                      <a:prstGeom prst="rect">
                        <a:avLst/>
                      </a:prstGeom>
                    </p:spPr>
                  </p:pic>
                </p:oleObj>
              </mc:Fallback>
            </mc:AlternateContent>
          </a:graphicData>
        </a:graphic>
      </p:graphicFrame>
      <p:pic>
        <p:nvPicPr>
          <p:cNvPr id="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2477" y="770146"/>
            <a:ext cx="1894285" cy="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itle 1"/>
          <p:cNvSpPr>
            <a:spLocks noGrp="1"/>
          </p:cNvSpPr>
          <p:nvPr>
            <p:ph type="title"/>
          </p:nvPr>
        </p:nvSpPr>
        <p:spPr>
          <a:xfrm>
            <a:off x="312464" y="206043"/>
            <a:ext cx="9540662" cy="541263"/>
          </a:xfrm>
        </p:spPr>
        <p:txBody>
          <a:bodyPr>
            <a:noAutofit/>
          </a:bodyPr>
          <a:lstStyle/>
          <a:p>
            <a:r>
              <a:rPr lang="vi-VN" b="1" u="sng" dirty="0" smtClean="0">
                <a:solidFill>
                  <a:srgbClr val="FF0000"/>
                </a:solidFill>
                <a:latin typeface="Times New Roman" panose="02020603050405020304" pitchFamily="18" charset="0"/>
                <a:cs typeface="Times New Roman" panose="02020603050405020304" pitchFamily="18" charset="0"/>
              </a:rPr>
              <a:t>4.Tính chất của phép nhân số hữu tỉ </a:t>
            </a:r>
            <a:endParaRPr lang="vi-VN"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0871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additive="base">
                                        <p:cTn id="14" dur="1000" fill="hold"/>
                                        <p:tgtEl>
                                          <p:spTgt spid="2"/>
                                        </p:tgtEl>
                                        <p:attrNameLst>
                                          <p:attrName>ppt_x</p:attrName>
                                        </p:attrNameLst>
                                      </p:cBhvr>
                                      <p:tavLst>
                                        <p:tav tm="0">
                                          <p:val>
                                            <p:strVal val="#ppt_x"/>
                                          </p:val>
                                        </p:tav>
                                        <p:tav tm="100000">
                                          <p:val>
                                            <p:strVal val="#ppt_x"/>
                                          </p:val>
                                        </p:tav>
                                      </p:tavLst>
                                    </p:anim>
                                    <p:anim calcmode="lin" valueType="num">
                                      <p:cBhvr additive="base">
                                        <p:cTn id="15" dur="1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1000"/>
                                        <p:tgtEl>
                                          <p:spTgt spid="13"/>
                                        </p:tgtEl>
                                      </p:cBhvr>
                                    </p:animEffect>
                                    <p:anim calcmode="lin" valueType="num">
                                      <p:cBhvr>
                                        <p:cTn id="21" dur="1000" fill="hold"/>
                                        <p:tgtEl>
                                          <p:spTgt spid="13"/>
                                        </p:tgtEl>
                                        <p:attrNameLst>
                                          <p:attrName>ppt_x</p:attrName>
                                        </p:attrNameLst>
                                      </p:cBhvr>
                                      <p:tavLst>
                                        <p:tav tm="0">
                                          <p:val>
                                            <p:strVal val="#ppt_x"/>
                                          </p:val>
                                        </p:tav>
                                        <p:tav tm="100000">
                                          <p:val>
                                            <p:strVal val="#ppt_x"/>
                                          </p:val>
                                        </p:tav>
                                      </p:tavLst>
                                    </p:anim>
                                    <p:anim calcmode="lin" valueType="num">
                                      <p:cBhvr>
                                        <p:cTn id="22"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6904" y="1316875"/>
            <a:ext cx="10577006" cy="1727321"/>
          </a:xfrm>
          <a:solidFill>
            <a:schemeClr val="accent4">
              <a:lumMod val="20000"/>
              <a:lumOff val="80000"/>
            </a:schemeClr>
          </a:solidFill>
        </p:spPr>
        <p:txBody>
          <a:bodyPr/>
          <a:lstStyle/>
          <a:p>
            <a:pPr marL="0" indent="0">
              <a:spcAft>
                <a:spcPts val="0"/>
              </a:spcAft>
              <a:buNone/>
            </a:pPr>
            <a:r>
              <a:rPr lang="en-US" sz="3600" dirty="0" err="1">
                <a:latin typeface="Times New Roman"/>
                <a:ea typeface="Times New Roman"/>
              </a:rPr>
              <a:t>Phép</a:t>
            </a:r>
            <a:r>
              <a:rPr lang="en-US" sz="3600" dirty="0">
                <a:latin typeface="Times New Roman"/>
                <a:ea typeface="Times New Roman"/>
              </a:rPr>
              <a:t> </a:t>
            </a:r>
            <a:r>
              <a:rPr lang="en-US" sz="3600" dirty="0" err="1">
                <a:latin typeface="Times New Roman"/>
                <a:ea typeface="Times New Roman"/>
              </a:rPr>
              <a:t>nhân</a:t>
            </a:r>
            <a:r>
              <a:rPr lang="en-US" sz="3600" dirty="0">
                <a:latin typeface="Times New Roman"/>
                <a:ea typeface="Times New Roman"/>
              </a:rPr>
              <a:t> </a:t>
            </a:r>
            <a:r>
              <a:rPr lang="en-US" sz="3600" dirty="0" err="1">
                <a:latin typeface="Times New Roman"/>
                <a:ea typeface="Times New Roman"/>
              </a:rPr>
              <a:t>của</a:t>
            </a:r>
            <a:r>
              <a:rPr lang="en-US" sz="3600" dirty="0">
                <a:latin typeface="Times New Roman"/>
                <a:ea typeface="Times New Roman"/>
              </a:rPr>
              <a:t> </a:t>
            </a:r>
            <a:r>
              <a:rPr lang="en-US" sz="3600" dirty="0" err="1">
                <a:latin typeface="Times New Roman"/>
                <a:ea typeface="Times New Roman"/>
              </a:rPr>
              <a:t>số</a:t>
            </a:r>
            <a:r>
              <a:rPr lang="en-US" sz="3600" dirty="0">
                <a:latin typeface="Times New Roman"/>
                <a:ea typeface="Times New Roman"/>
              </a:rPr>
              <a:t> </a:t>
            </a:r>
            <a:r>
              <a:rPr lang="en-US" sz="3600" dirty="0" err="1">
                <a:latin typeface="Times New Roman"/>
                <a:ea typeface="Times New Roman"/>
              </a:rPr>
              <a:t>hữu</a:t>
            </a:r>
            <a:r>
              <a:rPr lang="en-US" sz="3600" dirty="0">
                <a:latin typeface="Times New Roman"/>
                <a:ea typeface="Times New Roman"/>
              </a:rPr>
              <a:t> </a:t>
            </a:r>
            <a:r>
              <a:rPr lang="en-US" sz="3600" dirty="0" err="1">
                <a:latin typeface="Times New Roman"/>
                <a:ea typeface="Times New Roman"/>
              </a:rPr>
              <a:t>tỉ</a:t>
            </a:r>
            <a:r>
              <a:rPr lang="en-US" sz="3600" dirty="0">
                <a:latin typeface="Times New Roman"/>
                <a:ea typeface="Times New Roman"/>
              </a:rPr>
              <a:t> </a:t>
            </a:r>
            <a:r>
              <a:rPr lang="en-US" sz="3600" dirty="0" err="1">
                <a:latin typeface="Times New Roman"/>
                <a:ea typeface="Times New Roman"/>
              </a:rPr>
              <a:t>cũng</a:t>
            </a:r>
            <a:r>
              <a:rPr lang="en-US" sz="3600" dirty="0">
                <a:latin typeface="Times New Roman"/>
                <a:ea typeface="Times New Roman"/>
              </a:rPr>
              <a:t> </a:t>
            </a:r>
            <a:r>
              <a:rPr lang="en-US" sz="3600" dirty="0" err="1">
                <a:latin typeface="Times New Roman"/>
                <a:ea typeface="Times New Roman"/>
              </a:rPr>
              <a:t>có</a:t>
            </a:r>
            <a:r>
              <a:rPr lang="en-US" sz="3600" dirty="0">
                <a:latin typeface="Times New Roman"/>
                <a:ea typeface="Times New Roman"/>
              </a:rPr>
              <a:t> </a:t>
            </a:r>
            <a:r>
              <a:rPr lang="en-US" sz="3600" dirty="0" err="1">
                <a:latin typeface="Times New Roman"/>
                <a:ea typeface="Times New Roman"/>
              </a:rPr>
              <a:t>các</a:t>
            </a:r>
            <a:r>
              <a:rPr lang="en-US" sz="3600" dirty="0">
                <a:latin typeface="Times New Roman"/>
                <a:ea typeface="Times New Roman"/>
              </a:rPr>
              <a:t> </a:t>
            </a:r>
            <a:r>
              <a:rPr lang="en-US" sz="3600" dirty="0" err="1">
                <a:latin typeface="Times New Roman"/>
                <a:ea typeface="Times New Roman"/>
              </a:rPr>
              <a:t>tính</a:t>
            </a:r>
            <a:r>
              <a:rPr lang="en-US" sz="3600" dirty="0">
                <a:latin typeface="Times New Roman"/>
                <a:ea typeface="Times New Roman"/>
              </a:rPr>
              <a:t> </a:t>
            </a:r>
            <a:r>
              <a:rPr lang="en-US" sz="3600" dirty="0" err="1">
                <a:latin typeface="Times New Roman"/>
                <a:ea typeface="Times New Roman"/>
              </a:rPr>
              <a:t>chất</a:t>
            </a:r>
            <a:r>
              <a:rPr lang="en-US" sz="3600" dirty="0">
                <a:latin typeface="Times New Roman"/>
                <a:ea typeface="Times New Roman"/>
              </a:rPr>
              <a:t> </a:t>
            </a:r>
            <a:r>
              <a:rPr lang="en-US" sz="3600" dirty="0" err="1">
                <a:latin typeface="Times New Roman"/>
                <a:ea typeface="Times New Roman"/>
              </a:rPr>
              <a:t>như</a:t>
            </a:r>
            <a:r>
              <a:rPr lang="en-US" sz="3600" dirty="0">
                <a:latin typeface="Times New Roman"/>
                <a:ea typeface="Times New Roman"/>
              </a:rPr>
              <a:t> </a:t>
            </a:r>
            <a:r>
              <a:rPr lang="en-US" sz="3600" dirty="0" err="1">
                <a:latin typeface="Times New Roman"/>
                <a:ea typeface="Times New Roman"/>
              </a:rPr>
              <a:t>phép</a:t>
            </a:r>
            <a:r>
              <a:rPr lang="en-US" sz="3600" dirty="0">
                <a:latin typeface="Times New Roman"/>
                <a:ea typeface="Times New Roman"/>
              </a:rPr>
              <a:t> </a:t>
            </a:r>
            <a:r>
              <a:rPr lang="en-US" sz="3600" dirty="0" err="1">
                <a:latin typeface="Times New Roman"/>
                <a:ea typeface="Times New Roman"/>
              </a:rPr>
              <a:t>nhân</a:t>
            </a:r>
            <a:r>
              <a:rPr lang="en-US" sz="3600" dirty="0">
                <a:latin typeface="Times New Roman"/>
                <a:ea typeface="Times New Roman"/>
              </a:rPr>
              <a:t> </a:t>
            </a:r>
            <a:r>
              <a:rPr lang="en-US" sz="3600" dirty="0" err="1">
                <a:latin typeface="Times New Roman"/>
                <a:ea typeface="Times New Roman"/>
              </a:rPr>
              <a:t>số</a:t>
            </a:r>
            <a:r>
              <a:rPr lang="en-US" sz="3600" dirty="0">
                <a:latin typeface="Times New Roman"/>
                <a:ea typeface="Times New Roman"/>
              </a:rPr>
              <a:t> </a:t>
            </a:r>
            <a:r>
              <a:rPr lang="en-US" sz="3600" dirty="0" err="1">
                <a:latin typeface="Times New Roman"/>
                <a:ea typeface="Times New Roman"/>
              </a:rPr>
              <a:t>nguyên</a:t>
            </a:r>
            <a:r>
              <a:rPr lang="en-US" sz="3600" dirty="0">
                <a:latin typeface="Times New Roman"/>
                <a:ea typeface="Times New Roman"/>
              </a:rPr>
              <a:t>: </a:t>
            </a:r>
            <a:r>
              <a:rPr lang="en-US" sz="3600" dirty="0" err="1">
                <a:latin typeface="Times New Roman"/>
                <a:ea typeface="Times New Roman"/>
              </a:rPr>
              <a:t>giao</a:t>
            </a:r>
            <a:r>
              <a:rPr lang="en-US" sz="3600" dirty="0">
                <a:latin typeface="Times New Roman"/>
                <a:ea typeface="Times New Roman"/>
              </a:rPr>
              <a:t> </a:t>
            </a:r>
            <a:r>
              <a:rPr lang="en-US" sz="3600" dirty="0" err="1">
                <a:latin typeface="Times New Roman"/>
                <a:ea typeface="Times New Roman"/>
              </a:rPr>
              <a:t>hoán</a:t>
            </a:r>
            <a:r>
              <a:rPr lang="en-US" sz="3600" dirty="0">
                <a:latin typeface="Times New Roman"/>
                <a:ea typeface="Times New Roman"/>
              </a:rPr>
              <a:t>, </a:t>
            </a:r>
            <a:r>
              <a:rPr lang="en-US" sz="3600" dirty="0" err="1">
                <a:latin typeface="Times New Roman"/>
                <a:ea typeface="Times New Roman"/>
              </a:rPr>
              <a:t>kết</a:t>
            </a:r>
            <a:r>
              <a:rPr lang="en-US" sz="3600" dirty="0">
                <a:latin typeface="Times New Roman"/>
                <a:ea typeface="Times New Roman"/>
              </a:rPr>
              <a:t> </a:t>
            </a:r>
            <a:r>
              <a:rPr lang="en-US" sz="3600" dirty="0" err="1">
                <a:latin typeface="Times New Roman"/>
                <a:ea typeface="Times New Roman"/>
              </a:rPr>
              <a:t>hợp</a:t>
            </a:r>
            <a:r>
              <a:rPr lang="en-US" sz="3600" dirty="0">
                <a:latin typeface="Times New Roman"/>
                <a:ea typeface="Times New Roman"/>
              </a:rPr>
              <a:t>, </a:t>
            </a:r>
            <a:r>
              <a:rPr lang="en-US" sz="3600" dirty="0" err="1">
                <a:latin typeface="Times New Roman"/>
                <a:ea typeface="Times New Roman"/>
              </a:rPr>
              <a:t>nhân</a:t>
            </a:r>
            <a:r>
              <a:rPr lang="en-US" sz="3600" dirty="0">
                <a:latin typeface="Times New Roman"/>
                <a:ea typeface="Times New Roman"/>
              </a:rPr>
              <a:t> </a:t>
            </a:r>
            <a:r>
              <a:rPr lang="en-US" sz="3600" dirty="0" err="1">
                <a:latin typeface="Times New Roman"/>
                <a:ea typeface="Times New Roman"/>
              </a:rPr>
              <a:t>với</a:t>
            </a:r>
            <a:r>
              <a:rPr lang="en-US" sz="3600" dirty="0">
                <a:latin typeface="Times New Roman"/>
                <a:ea typeface="Times New Roman"/>
              </a:rPr>
              <a:t> </a:t>
            </a:r>
            <a:r>
              <a:rPr lang="en-US" sz="3600" dirty="0" err="1">
                <a:latin typeface="Times New Roman"/>
                <a:ea typeface="Times New Roman"/>
              </a:rPr>
              <a:t>số</a:t>
            </a:r>
            <a:r>
              <a:rPr lang="en-US" sz="3600" dirty="0">
                <a:latin typeface="Times New Roman"/>
                <a:ea typeface="Times New Roman"/>
              </a:rPr>
              <a:t> 1, </a:t>
            </a:r>
            <a:r>
              <a:rPr lang="en-US" sz="3600" dirty="0" err="1">
                <a:latin typeface="Times New Roman"/>
                <a:ea typeface="Times New Roman"/>
              </a:rPr>
              <a:t>tính</a:t>
            </a:r>
            <a:r>
              <a:rPr lang="en-US" sz="3600" dirty="0">
                <a:latin typeface="Times New Roman"/>
                <a:ea typeface="Times New Roman"/>
              </a:rPr>
              <a:t> </a:t>
            </a:r>
            <a:r>
              <a:rPr lang="en-US" sz="3600" dirty="0" err="1">
                <a:latin typeface="Times New Roman"/>
                <a:ea typeface="Times New Roman"/>
              </a:rPr>
              <a:t>chất</a:t>
            </a:r>
            <a:r>
              <a:rPr lang="en-US" sz="3600" dirty="0">
                <a:latin typeface="Times New Roman"/>
                <a:ea typeface="Times New Roman"/>
              </a:rPr>
              <a:t> </a:t>
            </a:r>
            <a:r>
              <a:rPr lang="en-US" sz="3600" dirty="0" err="1">
                <a:latin typeface="Times New Roman"/>
                <a:ea typeface="Times New Roman"/>
              </a:rPr>
              <a:t>phân</a:t>
            </a:r>
            <a:r>
              <a:rPr lang="en-US" sz="3600" dirty="0">
                <a:latin typeface="Times New Roman"/>
                <a:ea typeface="Times New Roman"/>
              </a:rPr>
              <a:t> </a:t>
            </a:r>
            <a:r>
              <a:rPr lang="en-US" sz="3600" dirty="0" err="1">
                <a:latin typeface="Times New Roman"/>
                <a:ea typeface="Times New Roman"/>
              </a:rPr>
              <a:t>phối</a:t>
            </a:r>
            <a:r>
              <a:rPr lang="en-US" sz="3600" dirty="0">
                <a:latin typeface="Times New Roman"/>
                <a:ea typeface="Times New Roman"/>
              </a:rPr>
              <a:t> </a:t>
            </a:r>
            <a:r>
              <a:rPr lang="en-US" sz="3600" dirty="0" err="1">
                <a:latin typeface="Times New Roman"/>
                <a:ea typeface="Times New Roman"/>
              </a:rPr>
              <a:t>của</a:t>
            </a:r>
            <a:r>
              <a:rPr lang="en-US" sz="3600" dirty="0">
                <a:latin typeface="Times New Roman"/>
                <a:ea typeface="Times New Roman"/>
              </a:rPr>
              <a:t> </a:t>
            </a:r>
            <a:r>
              <a:rPr lang="en-US" sz="3600" dirty="0" err="1">
                <a:latin typeface="Times New Roman"/>
                <a:ea typeface="Times New Roman"/>
              </a:rPr>
              <a:t>phép</a:t>
            </a:r>
            <a:r>
              <a:rPr lang="en-US" sz="3600" dirty="0">
                <a:latin typeface="Times New Roman"/>
                <a:ea typeface="Times New Roman"/>
              </a:rPr>
              <a:t> </a:t>
            </a:r>
            <a:r>
              <a:rPr lang="en-US" sz="3600" dirty="0" err="1">
                <a:latin typeface="Times New Roman"/>
                <a:ea typeface="Times New Roman"/>
              </a:rPr>
              <a:t>nhân</a:t>
            </a:r>
            <a:r>
              <a:rPr lang="en-US" sz="3600" dirty="0">
                <a:latin typeface="Times New Roman"/>
                <a:ea typeface="Times New Roman"/>
              </a:rPr>
              <a:t> </a:t>
            </a:r>
            <a:r>
              <a:rPr lang="en-US" sz="3600" dirty="0" err="1">
                <a:latin typeface="Times New Roman"/>
                <a:ea typeface="Times New Roman"/>
              </a:rPr>
              <a:t>đối</a:t>
            </a:r>
            <a:r>
              <a:rPr lang="en-US" sz="3600" dirty="0">
                <a:latin typeface="Times New Roman"/>
                <a:ea typeface="Times New Roman"/>
              </a:rPr>
              <a:t> </a:t>
            </a:r>
            <a:r>
              <a:rPr lang="en-US" sz="3600" dirty="0" err="1">
                <a:latin typeface="Times New Roman"/>
                <a:ea typeface="Times New Roman"/>
              </a:rPr>
              <a:t>với</a:t>
            </a:r>
            <a:r>
              <a:rPr lang="en-US" sz="3600" dirty="0">
                <a:latin typeface="Times New Roman"/>
                <a:ea typeface="Times New Roman"/>
              </a:rPr>
              <a:t> </a:t>
            </a:r>
            <a:r>
              <a:rPr lang="en-US" sz="3600" dirty="0" err="1">
                <a:latin typeface="Times New Roman"/>
                <a:ea typeface="Times New Roman"/>
              </a:rPr>
              <a:t>phép</a:t>
            </a:r>
            <a:r>
              <a:rPr lang="en-US" sz="3600" dirty="0">
                <a:latin typeface="Times New Roman"/>
                <a:ea typeface="Times New Roman"/>
              </a:rPr>
              <a:t> </a:t>
            </a:r>
            <a:r>
              <a:rPr lang="en-US" sz="3600" dirty="0" err="1">
                <a:latin typeface="Times New Roman"/>
                <a:ea typeface="Times New Roman"/>
              </a:rPr>
              <a:t>cộng</a:t>
            </a:r>
            <a:endParaRPr lang="en-US" sz="3600" dirty="0">
              <a:effectLst/>
              <a:latin typeface="Times New Roman"/>
              <a:ea typeface="Times New Roman"/>
            </a:endParaRPr>
          </a:p>
        </p:txBody>
      </p:sp>
      <p:sp>
        <p:nvSpPr>
          <p:cNvPr id="9" name="Rectangle 5"/>
          <p:cNvSpPr>
            <a:spLocks noChangeArrowheads="1"/>
          </p:cNvSpPr>
          <p:nvPr/>
        </p:nvSpPr>
        <p:spPr bwMode="auto">
          <a:xfrm>
            <a:off x="0" y="139133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sz="3600">
              <a:latin typeface="+mj-lt"/>
            </a:endParaRPr>
          </a:p>
        </p:txBody>
      </p:sp>
      <p:sp>
        <p:nvSpPr>
          <p:cNvPr id="24" name="TextBox 23"/>
          <p:cNvSpPr txBox="1"/>
          <p:nvPr/>
        </p:nvSpPr>
        <p:spPr>
          <a:xfrm>
            <a:off x="2833946" y="9736706"/>
            <a:ext cx="18077169" cy="1183517"/>
          </a:xfrm>
          <a:prstGeom prst="rect">
            <a:avLst/>
          </a:prstGeom>
          <a:noFill/>
        </p:spPr>
        <p:txBody>
          <a:bodyPr wrap="square" rtlCol="0">
            <a:spAutoFit/>
          </a:bodyPr>
          <a:lstStyle/>
          <a:p>
            <a:endParaRPr lang="vi-VN"/>
          </a:p>
        </p:txBody>
      </p:sp>
      <p:sp>
        <p:nvSpPr>
          <p:cNvPr id="25" name="Rectangle 25"/>
          <p:cNvSpPr>
            <a:spLocks noChangeArrowheads="1"/>
          </p:cNvSpPr>
          <p:nvPr/>
        </p:nvSpPr>
        <p:spPr bwMode="auto">
          <a:xfrm>
            <a:off x="1862578" y="5016224"/>
            <a:ext cx="37776244" cy="552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a:p>
        </p:txBody>
      </p:sp>
      <p:pic>
        <p:nvPicPr>
          <p:cNvPr id="5538" name="Picture 41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90613"/>
            <a:ext cx="1106905" cy="118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 name="Title 1"/>
          <p:cNvSpPr>
            <a:spLocks noGrp="1"/>
          </p:cNvSpPr>
          <p:nvPr>
            <p:ph type="title"/>
          </p:nvPr>
        </p:nvSpPr>
        <p:spPr>
          <a:xfrm>
            <a:off x="184731" y="173445"/>
            <a:ext cx="10515600" cy="806563"/>
          </a:xfrm>
        </p:spPr>
        <p:txBody>
          <a:bodyPr>
            <a:noAutofit/>
          </a:bodyPr>
          <a:lstStyle/>
          <a:p>
            <a:r>
              <a:rPr lang="vi-VN" b="1" u="sng" dirty="0" smtClean="0">
                <a:solidFill>
                  <a:srgbClr val="FF0000"/>
                </a:solidFill>
                <a:latin typeface="Times New Roman" panose="02020603050405020304" pitchFamily="18" charset="0"/>
                <a:cs typeface="Times New Roman" panose="02020603050405020304" pitchFamily="18" charset="0"/>
              </a:rPr>
              <a:t>4.Tính chất của phép nhân số hữu tỉ </a:t>
            </a:r>
            <a:endParaRPr lang="vi-VN" b="1" u="sng"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3210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500"/>
                                        <p:tgtEl>
                                          <p:spTgt spid="22"/>
                                        </p:tgtEl>
                                      </p:cBhvr>
                                    </p:animEffect>
                                    <p:anim calcmode="lin" valueType="num">
                                      <p:cBhvr>
                                        <p:cTn id="8" dur="500" fill="hold"/>
                                        <p:tgtEl>
                                          <p:spTgt spid="22"/>
                                        </p:tgtEl>
                                        <p:attrNameLst>
                                          <p:attrName>ppt_x</p:attrName>
                                        </p:attrNameLst>
                                      </p:cBhvr>
                                      <p:tavLst>
                                        <p:tav tm="0">
                                          <p:val>
                                            <p:strVal val="#ppt_x"/>
                                          </p:val>
                                        </p:tav>
                                        <p:tav tm="100000">
                                          <p:val>
                                            <p:strVal val="#ppt_x"/>
                                          </p:val>
                                        </p:tav>
                                      </p:tavLst>
                                    </p:anim>
                                    <p:anim calcmode="lin" valueType="num">
                                      <p:cBhvr>
                                        <p:cTn id="9" dur="5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5538"/>
                                        </p:tgtEl>
                                        <p:attrNameLst>
                                          <p:attrName>style.visibility</p:attrName>
                                        </p:attrNameLst>
                                      </p:cBhvr>
                                      <p:to>
                                        <p:strVal val="visible"/>
                                      </p:to>
                                    </p:set>
                                    <p:animEffect transition="in" filter="fade">
                                      <p:cBhvr>
                                        <p:cTn id="14" dur="1000"/>
                                        <p:tgtEl>
                                          <p:spTgt spid="5538"/>
                                        </p:tgtEl>
                                      </p:cBhvr>
                                    </p:animEffect>
                                    <p:anim calcmode="lin" valueType="num">
                                      <p:cBhvr>
                                        <p:cTn id="15" dur="1000" fill="hold"/>
                                        <p:tgtEl>
                                          <p:spTgt spid="5538"/>
                                        </p:tgtEl>
                                        <p:attrNameLst>
                                          <p:attrName>ppt_x</p:attrName>
                                        </p:attrNameLst>
                                      </p:cBhvr>
                                      <p:tavLst>
                                        <p:tav tm="0">
                                          <p:val>
                                            <p:strVal val="#ppt_x"/>
                                          </p:val>
                                        </p:tav>
                                        <p:tav tm="100000">
                                          <p:val>
                                            <p:strVal val="#ppt_x"/>
                                          </p:val>
                                        </p:tav>
                                      </p:tavLst>
                                    </p:anim>
                                    <p:anim calcmode="lin" valueType="num">
                                      <p:cBhvr>
                                        <p:cTn id="16" dur="1000" fill="hold"/>
                                        <p:tgtEl>
                                          <p:spTgt spid="5538"/>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3">
                                            <p:bg/>
                                          </p:spTgt>
                                        </p:tgtEl>
                                        <p:attrNameLst>
                                          <p:attrName>style.visibility</p:attrName>
                                        </p:attrNameLst>
                                      </p:cBhvr>
                                      <p:to>
                                        <p:strVal val="visible"/>
                                      </p:to>
                                    </p:set>
                                    <p:animEffect transition="in" filter="fade">
                                      <p:cBhvr>
                                        <p:cTn id="21" dur="1000"/>
                                        <p:tgtEl>
                                          <p:spTgt spid="3">
                                            <p:bg/>
                                          </p:spTgt>
                                        </p:tgtEl>
                                      </p:cBhvr>
                                    </p:animEffect>
                                    <p:anim calcmode="lin" valueType="num">
                                      <p:cBhvr>
                                        <p:cTn id="22" dur="1000" fill="hold"/>
                                        <p:tgtEl>
                                          <p:spTgt spid="3">
                                            <p:bg/>
                                          </p:spTgt>
                                        </p:tgtEl>
                                        <p:attrNameLst>
                                          <p:attrName>ppt_x</p:attrName>
                                        </p:attrNameLst>
                                      </p:cBhvr>
                                      <p:tavLst>
                                        <p:tav tm="0">
                                          <p:val>
                                            <p:strVal val="#ppt_x"/>
                                          </p:val>
                                        </p:tav>
                                        <p:tav tm="100000">
                                          <p:val>
                                            <p:strVal val="#ppt_x"/>
                                          </p:val>
                                        </p:tav>
                                      </p:tavLst>
                                    </p:anim>
                                    <p:anim calcmode="lin" valueType="num">
                                      <p:cBhvr>
                                        <p:cTn id="23" dur="900" decel="100000" fill="hold"/>
                                        <p:tgtEl>
                                          <p:spTgt spid="3">
                                            <p:bg/>
                                          </p:spTgt>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
                                            <p:bg/>
                                          </p:spTgt>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7" presetClass="entr" presetSubtype="0"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Effect transition="in" filter="fade">
                                      <p:cBhvr>
                                        <p:cTn id="29" dur="1000"/>
                                        <p:tgtEl>
                                          <p:spTgt spid="3">
                                            <p:txEl>
                                              <p:pRg st="0" end="0"/>
                                            </p:txEl>
                                          </p:spTgt>
                                        </p:tgtEl>
                                      </p:cBhvr>
                                    </p:animEffect>
                                    <p:anim calcmode="lin" valueType="num">
                                      <p:cBhvr>
                                        <p:cTn id="30"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31" dur="900" decel="100000" fill="hold"/>
                                        <p:tgtEl>
                                          <p:spTgt spid="3">
                                            <p:txEl>
                                              <p:pRg st="0" end="0"/>
                                            </p:txEl>
                                          </p:spTgt>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3">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ChangeArrowheads="1"/>
          </p:cNvSpPr>
          <p:nvPr/>
        </p:nvSpPr>
        <p:spPr bwMode="auto">
          <a:xfrm>
            <a:off x="292103" y="756894"/>
            <a:ext cx="39280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3600" b="1" i="1" u="none" strike="noStrike" cap="none" normalizeH="0" baseline="0" dirty="0" smtClean="0">
                <a:ln>
                  <a:noFill/>
                </a:ln>
                <a:solidFill>
                  <a:schemeClr val="accent6">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Thực hành 5: Tính  </a:t>
            </a:r>
            <a:endParaRPr kumimoji="0" lang="vi-VN" altLang="vi-VN" sz="3600" b="1" i="1" strike="noStrike" cap="none" normalizeH="0" baseline="0" dirty="0" smtClean="0">
              <a:ln>
                <a:noFill/>
              </a:ln>
              <a:solidFill>
                <a:schemeClr val="accent6">
                  <a:lumMod val="75000"/>
                </a:schemeClr>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3" name="Rectangle 5"/>
          <p:cNvSpPr>
            <a:spLocks noChangeArrowheads="1"/>
          </p:cNvSpPr>
          <p:nvPr/>
        </p:nvSpPr>
        <p:spPr bwMode="auto">
          <a:xfrm>
            <a:off x="712178" y="2562720"/>
            <a:ext cx="125464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sz="3600">
              <a:latin typeface="Times New Roman" panose="02020603050405020304" pitchFamily="18" charset="0"/>
              <a:cs typeface="Times New Roman" panose="02020603050405020304" pitchFamily="18" charset="0"/>
            </a:endParaRPr>
          </a:p>
        </p:txBody>
      </p:sp>
      <p:sp>
        <p:nvSpPr>
          <p:cNvPr id="16" name="Rectangle 7"/>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sz="3600">
              <a:latin typeface="Times New Roman" panose="02020603050405020304" pitchFamily="18" charset="0"/>
              <a:cs typeface="Times New Roman" panose="02020603050405020304" pitchFamily="18" charset="0"/>
            </a:endParaRPr>
          </a:p>
        </p:txBody>
      </p:sp>
      <p:sp>
        <p:nvSpPr>
          <p:cNvPr id="19" name="Title 1"/>
          <p:cNvSpPr txBox="1">
            <a:spLocks/>
          </p:cNvSpPr>
          <p:nvPr/>
        </p:nvSpPr>
        <p:spPr>
          <a:xfrm>
            <a:off x="54103" y="33486"/>
            <a:ext cx="10515600" cy="806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b="1" u="sng" dirty="0" smtClean="0">
                <a:solidFill>
                  <a:srgbClr val="FF0000"/>
                </a:solidFill>
                <a:latin typeface="Times New Roman" panose="02020603050405020304" pitchFamily="18" charset="0"/>
                <a:cs typeface="Times New Roman" panose="02020603050405020304" pitchFamily="18" charset="0"/>
              </a:rPr>
              <a:t>4.Tính chất của phép nhân số hữu tỉ </a:t>
            </a:r>
            <a:endParaRPr lang="vi-VN" b="1" u="sng" dirty="0">
              <a:solidFill>
                <a:srgbClr val="FF0000"/>
              </a:solidFill>
              <a:latin typeface="Times New Roman" panose="02020603050405020304" pitchFamily="18" charset="0"/>
              <a:cs typeface="Times New Roman" panose="02020603050405020304" pitchFamily="18" charset="0"/>
            </a:endParaRPr>
          </a:p>
        </p:txBody>
      </p:sp>
      <p:graphicFrame>
        <p:nvGraphicFramePr>
          <p:cNvPr id="3" name="Object 2"/>
          <p:cNvGraphicFramePr>
            <a:graphicFrameLocks noChangeAspect="1"/>
          </p:cNvGraphicFramePr>
          <p:nvPr>
            <p:extLst>
              <p:ext uri="{D42A27DB-BD31-4B8C-83A1-F6EECF244321}">
                <p14:modId xmlns:p14="http://schemas.microsoft.com/office/powerpoint/2010/main" val="747376334"/>
              </p:ext>
            </p:extLst>
          </p:nvPr>
        </p:nvGraphicFramePr>
        <p:xfrm>
          <a:off x="249238" y="3194050"/>
          <a:ext cx="4443412" cy="2895600"/>
        </p:xfrm>
        <a:graphic>
          <a:graphicData uri="http://schemas.openxmlformats.org/presentationml/2006/ole">
            <mc:AlternateContent xmlns:mc="http://schemas.openxmlformats.org/markup-compatibility/2006">
              <mc:Choice xmlns:v="urn:schemas-microsoft-com:vml" Requires="v">
                <p:oleObj spid="_x0000_s6598" name="Equation" r:id="rId3" imgW="2006280" imgH="1307880" progId="Equation.DSMT4">
                  <p:embed/>
                </p:oleObj>
              </mc:Choice>
              <mc:Fallback>
                <p:oleObj name="Equation" r:id="rId3" imgW="2006280" imgH="1307880" progId="Equation.DSMT4">
                  <p:embed/>
                  <p:pic>
                    <p:nvPicPr>
                      <p:cNvPr id="0" name=""/>
                      <p:cNvPicPr/>
                      <p:nvPr/>
                    </p:nvPicPr>
                    <p:blipFill>
                      <a:blip r:embed="rId4"/>
                      <a:stretch>
                        <a:fillRect/>
                      </a:stretch>
                    </p:blipFill>
                    <p:spPr>
                      <a:xfrm>
                        <a:off x="249238" y="3194050"/>
                        <a:ext cx="4443412" cy="2895600"/>
                      </a:xfrm>
                      <a:prstGeom prst="rect">
                        <a:avLst/>
                      </a:prstGeom>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200133369"/>
              </p:ext>
            </p:extLst>
          </p:nvPr>
        </p:nvGraphicFramePr>
        <p:xfrm>
          <a:off x="628005" y="1403225"/>
          <a:ext cx="3692068" cy="951470"/>
        </p:xfrm>
        <a:graphic>
          <a:graphicData uri="http://schemas.openxmlformats.org/presentationml/2006/ole">
            <mc:AlternateContent xmlns:mc="http://schemas.openxmlformats.org/markup-compatibility/2006">
              <mc:Choice xmlns:v="urn:schemas-microsoft-com:vml" Requires="v">
                <p:oleObj spid="_x0000_s6599" name="Equation" r:id="rId5" imgW="1676160" imgH="431640" progId="Equation.DSMT4">
                  <p:embed/>
                </p:oleObj>
              </mc:Choice>
              <mc:Fallback>
                <p:oleObj name="Equation" r:id="rId5" imgW="1676160" imgH="431640" progId="Equation.DSMT4">
                  <p:embed/>
                  <p:pic>
                    <p:nvPicPr>
                      <p:cNvPr id="0" name=""/>
                      <p:cNvPicPr/>
                      <p:nvPr/>
                    </p:nvPicPr>
                    <p:blipFill>
                      <a:blip r:embed="rId6"/>
                      <a:stretch>
                        <a:fillRect/>
                      </a:stretch>
                    </p:blipFill>
                    <p:spPr>
                      <a:xfrm>
                        <a:off x="628005" y="1403225"/>
                        <a:ext cx="3692068" cy="951470"/>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065744476"/>
              </p:ext>
            </p:extLst>
          </p:nvPr>
        </p:nvGraphicFramePr>
        <p:xfrm>
          <a:off x="7291808" y="1403225"/>
          <a:ext cx="3471863" cy="998538"/>
        </p:xfrm>
        <a:graphic>
          <a:graphicData uri="http://schemas.openxmlformats.org/presentationml/2006/ole">
            <mc:AlternateContent xmlns:mc="http://schemas.openxmlformats.org/markup-compatibility/2006">
              <mc:Choice xmlns:v="urn:schemas-microsoft-com:vml" Requires="v">
                <p:oleObj spid="_x0000_s6600" name="Equation" r:id="rId7" imgW="1498320" imgH="431640" progId="Equation.DSMT4">
                  <p:embed/>
                </p:oleObj>
              </mc:Choice>
              <mc:Fallback>
                <p:oleObj name="Equation" r:id="rId7" imgW="1498320" imgH="431640" progId="Equation.DSMT4">
                  <p:embed/>
                  <p:pic>
                    <p:nvPicPr>
                      <p:cNvPr id="0" name=""/>
                      <p:cNvPicPr/>
                      <p:nvPr/>
                    </p:nvPicPr>
                    <p:blipFill>
                      <a:blip r:embed="rId8"/>
                      <a:stretch>
                        <a:fillRect/>
                      </a:stretch>
                    </p:blipFill>
                    <p:spPr>
                      <a:xfrm>
                        <a:off x="7291808" y="1403225"/>
                        <a:ext cx="3471863" cy="998538"/>
                      </a:xfrm>
                      <a:prstGeom prst="rect">
                        <a:avLst/>
                      </a:prstGeom>
                    </p:spPr>
                  </p:pic>
                </p:oleObj>
              </mc:Fallback>
            </mc:AlternateContent>
          </a:graphicData>
        </a:graphic>
      </p:graphicFrame>
      <p:sp>
        <p:nvSpPr>
          <p:cNvPr id="21" name="TextBox 20"/>
          <p:cNvSpPr txBox="1"/>
          <p:nvPr/>
        </p:nvSpPr>
        <p:spPr>
          <a:xfrm>
            <a:off x="5132279" y="2338785"/>
            <a:ext cx="1137892" cy="646331"/>
          </a:xfrm>
          <a:prstGeom prst="rect">
            <a:avLst/>
          </a:prstGeom>
          <a:noFill/>
        </p:spPr>
        <p:txBody>
          <a:bodyPr wrap="square" rtlCol="0">
            <a:spAutoFit/>
          </a:bodyPr>
          <a:lstStyle/>
          <a:p>
            <a:r>
              <a:rPr lang="vi-VN" sz="3600" b="1" u="sng" dirty="0" smtClean="0">
                <a:solidFill>
                  <a:srgbClr val="FF0000"/>
                </a:solidFill>
                <a:latin typeface="Times New Roman" pitchFamily="18" charset="0"/>
                <a:cs typeface="Times New Roman" pitchFamily="18" charset="0"/>
              </a:rPr>
              <a:t>Giải</a:t>
            </a:r>
            <a:endParaRPr lang="en-US" sz="3600" b="1" u="sng" dirty="0">
              <a:solidFill>
                <a:srgbClr val="FF0000"/>
              </a:solidFill>
              <a:latin typeface="Times New Roman" pitchFamily="18" charset="0"/>
              <a:cs typeface="Times New Roman" pitchFamily="18" charset="0"/>
            </a:endParaRPr>
          </a:p>
        </p:txBody>
      </p:sp>
      <p:graphicFrame>
        <p:nvGraphicFramePr>
          <p:cNvPr id="22" name="Object 21"/>
          <p:cNvGraphicFramePr>
            <a:graphicFrameLocks noChangeAspect="1"/>
          </p:cNvGraphicFramePr>
          <p:nvPr>
            <p:extLst>
              <p:ext uri="{D42A27DB-BD31-4B8C-83A1-F6EECF244321}">
                <p14:modId xmlns:p14="http://schemas.microsoft.com/office/powerpoint/2010/main" val="3543714279"/>
              </p:ext>
            </p:extLst>
          </p:nvPr>
        </p:nvGraphicFramePr>
        <p:xfrm>
          <a:off x="7289474" y="3111102"/>
          <a:ext cx="3280229" cy="3662922"/>
        </p:xfrm>
        <a:graphic>
          <a:graphicData uri="http://schemas.openxmlformats.org/presentationml/2006/ole">
            <mc:AlternateContent xmlns:mc="http://schemas.openxmlformats.org/markup-compatibility/2006">
              <mc:Choice xmlns:v="urn:schemas-microsoft-com:vml" Requires="v">
                <p:oleObj spid="_x0000_s6601" name="Equation" r:id="rId9" imgW="1523880" imgH="1701720" progId="Equation.DSMT4">
                  <p:embed/>
                </p:oleObj>
              </mc:Choice>
              <mc:Fallback>
                <p:oleObj name="Equation" r:id="rId9" imgW="1523880" imgH="1701720" progId="Equation.DSMT4">
                  <p:embed/>
                  <p:pic>
                    <p:nvPicPr>
                      <p:cNvPr id="0" name=""/>
                      <p:cNvPicPr/>
                      <p:nvPr/>
                    </p:nvPicPr>
                    <p:blipFill>
                      <a:blip r:embed="rId10"/>
                      <a:stretch>
                        <a:fillRect/>
                      </a:stretch>
                    </p:blipFill>
                    <p:spPr>
                      <a:xfrm>
                        <a:off x="7289474" y="3111102"/>
                        <a:ext cx="3280229" cy="3662922"/>
                      </a:xfrm>
                      <a:prstGeom prst="rect">
                        <a:avLst/>
                      </a:prstGeom>
                    </p:spPr>
                  </p:pic>
                </p:oleObj>
              </mc:Fallback>
            </mc:AlternateContent>
          </a:graphicData>
        </a:graphic>
      </p:graphicFrame>
      <p:cxnSp>
        <p:nvCxnSpPr>
          <p:cNvPr id="24" name="Straight Connector 23"/>
          <p:cNvCxnSpPr/>
          <p:nvPr/>
        </p:nvCxnSpPr>
        <p:spPr>
          <a:xfrm>
            <a:off x="6074229" y="3209051"/>
            <a:ext cx="46653" cy="36489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7736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anim calcmode="lin" valueType="num">
                                      <p:cBhvr>
                                        <p:cTn id="8" dur="500" fill="hold"/>
                                        <p:tgtEl>
                                          <p:spTgt spid="19"/>
                                        </p:tgtEl>
                                        <p:attrNameLst>
                                          <p:attrName>ppt_x</p:attrName>
                                        </p:attrNameLst>
                                      </p:cBhvr>
                                      <p:tavLst>
                                        <p:tav tm="0">
                                          <p:val>
                                            <p:strVal val="#ppt_x"/>
                                          </p:val>
                                        </p:tav>
                                        <p:tav tm="100000">
                                          <p:val>
                                            <p:strVal val="#ppt_x"/>
                                          </p:val>
                                        </p:tav>
                                      </p:tavLst>
                                    </p:anim>
                                    <p:anim calcmode="lin" valueType="num">
                                      <p:cBhvr>
                                        <p:cTn id="9" dur="5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fade">
                                      <p:cBhvr>
                                        <p:cTn id="24" dur="1000"/>
                                        <p:tgtEl>
                                          <p:spTgt spid="20"/>
                                        </p:tgtEl>
                                      </p:cBhvr>
                                    </p:animEffect>
                                    <p:anim calcmode="lin" valueType="num">
                                      <p:cBhvr>
                                        <p:cTn id="25" dur="1000" fill="hold"/>
                                        <p:tgtEl>
                                          <p:spTgt spid="20"/>
                                        </p:tgtEl>
                                        <p:attrNameLst>
                                          <p:attrName>ppt_x</p:attrName>
                                        </p:attrNameLst>
                                      </p:cBhvr>
                                      <p:tavLst>
                                        <p:tav tm="0">
                                          <p:val>
                                            <p:strVal val="#ppt_x"/>
                                          </p:val>
                                        </p:tav>
                                        <p:tav tm="100000">
                                          <p:val>
                                            <p:strVal val="#ppt_x"/>
                                          </p:val>
                                        </p:tav>
                                      </p:tavLst>
                                    </p:anim>
                                    <p:anim calcmode="lin" valueType="num">
                                      <p:cBhvr>
                                        <p:cTn id="2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circle(in)">
                                      <p:cBhvr>
                                        <p:cTn id="31" dur="2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barn(inVertical)">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barn(inVertical)">
                                      <p:cBhvr>
                                        <p:cTn id="41" dur="500"/>
                                        <p:tgtEl>
                                          <p:spTgt spid="22"/>
                                        </p:tgtEl>
                                      </p:cBhvr>
                                    </p:animEffect>
                                  </p:childTnLst>
                                </p:cTn>
                              </p:par>
                              <p:par>
                                <p:cTn id="42" presetID="16" presetClass="entr" presetSubtype="21" fill="hold" nodeType="withEffect">
                                  <p:stCondLst>
                                    <p:cond delay="0"/>
                                  </p:stCondLst>
                                  <p:childTnLst>
                                    <p:set>
                                      <p:cBhvr>
                                        <p:cTn id="43" dur="1" fill="hold">
                                          <p:stCondLst>
                                            <p:cond delay="0"/>
                                          </p:stCondLst>
                                        </p:cTn>
                                        <p:tgtEl>
                                          <p:spTgt spid="24"/>
                                        </p:tgtEl>
                                        <p:attrNameLst>
                                          <p:attrName>style.visibility</p:attrName>
                                        </p:attrNameLst>
                                      </p:cBhvr>
                                      <p:to>
                                        <p:strVal val="visible"/>
                                      </p:to>
                                    </p:set>
                                    <p:animEffect transition="in" filter="barn(inVertical)">
                                      <p:cBhvr>
                                        <p:cTn id="44"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102" y="1699338"/>
            <a:ext cx="11273262" cy="1831271"/>
          </a:xfrm>
          <a:prstGeom prst="rect">
            <a:avLst/>
          </a:prstGeom>
          <a:solidFill>
            <a:schemeClr val="accent6">
              <a:lumMod val="20000"/>
              <a:lumOff val="80000"/>
            </a:schemeClr>
          </a:solidFill>
        </p:spPr>
        <p:txBody>
          <a:bodyPr wrap="square">
            <a:spAutoFit/>
          </a:bodyPr>
          <a:lstStyle/>
          <a:p>
            <a:pPr>
              <a:spcBef>
                <a:spcPts val="100"/>
              </a:spcBef>
              <a:spcAft>
                <a:spcPts val="240"/>
              </a:spcAft>
              <a:tabLst>
                <a:tab pos="630555" algn="l"/>
              </a:tabLst>
            </a:pPr>
            <a:r>
              <a:rPr lang="vi-VN" sz="3600" dirty="0" smtClean="0">
                <a:effectLst/>
                <a:latin typeface="+mj-lt"/>
              </a:rPr>
              <a:t>Số xe máy của một cửa hàng bán đươc trong tháng 9 là 324 </a:t>
            </a:r>
          </a:p>
          <a:p>
            <a:pPr>
              <a:spcBef>
                <a:spcPts val="100"/>
              </a:spcBef>
              <a:spcAft>
                <a:spcPts val="240"/>
              </a:spcAft>
              <a:tabLst>
                <a:tab pos="630555" algn="l"/>
              </a:tabLst>
            </a:pPr>
            <a:r>
              <a:rPr lang="vi-VN" sz="3600" dirty="0" smtClean="0">
                <a:effectLst/>
                <a:latin typeface="+mj-lt"/>
              </a:rPr>
              <a:t>chiếc và bằng     số xe máy bán được trong tháng 8. Tính số</a:t>
            </a:r>
          </a:p>
          <a:p>
            <a:pPr>
              <a:spcBef>
                <a:spcPts val="100"/>
              </a:spcBef>
              <a:spcAft>
                <a:spcPts val="240"/>
              </a:spcAft>
              <a:tabLst>
                <a:tab pos="630555" algn="l"/>
              </a:tabLst>
            </a:pPr>
            <a:r>
              <a:rPr lang="vi-VN" sz="3600" dirty="0" smtClean="0">
                <a:effectLst/>
                <a:latin typeface="+mj-lt"/>
              </a:rPr>
              <a:t>xe máy của hàng đã bán được trong tháng 8?</a:t>
            </a:r>
            <a:r>
              <a:rPr lang="en-US" sz="3600" dirty="0" smtClean="0">
                <a:effectLst/>
                <a:latin typeface="+mj-lt"/>
              </a:rPr>
              <a:t>         </a:t>
            </a:r>
            <a:endParaRPr lang="vi-VN" sz="3600" dirty="0">
              <a:effectLst/>
              <a:latin typeface="+mj-lt"/>
            </a:endParaRPr>
          </a:p>
        </p:txBody>
      </p:sp>
      <p:sp>
        <p:nvSpPr>
          <p:cNvPr id="6" name="Rectangle 3"/>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sz="3600"/>
          </a:p>
        </p:txBody>
      </p:sp>
      <p:sp>
        <p:nvSpPr>
          <p:cNvPr id="9" name="Title 1"/>
          <p:cNvSpPr txBox="1">
            <a:spLocks/>
          </p:cNvSpPr>
          <p:nvPr/>
        </p:nvSpPr>
        <p:spPr>
          <a:xfrm>
            <a:off x="-1" y="-10551"/>
            <a:ext cx="5262465" cy="7290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b="1" u="sng" dirty="0" smtClean="0">
                <a:solidFill>
                  <a:srgbClr val="FF0000"/>
                </a:solidFill>
                <a:latin typeface="Times New Roman" panose="02020603050405020304" pitchFamily="18" charset="0"/>
                <a:cs typeface="Times New Roman" panose="02020603050405020304" pitchFamily="18" charset="0"/>
              </a:rPr>
              <a:t>5. Chia hai số hữu tỉ</a:t>
            </a:r>
            <a:endParaRPr lang="vi-VN" b="1" u="sng" dirty="0">
              <a:solidFill>
                <a:srgbClr val="FF0000"/>
              </a:solidFill>
              <a:latin typeface="Times New Roman" panose="02020603050405020304" pitchFamily="18" charset="0"/>
              <a:cs typeface="Times New Roman" panose="02020603050405020304" pitchFamily="18" charset="0"/>
            </a:endParaRP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477" y="770146"/>
            <a:ext cx="1894285" cy="924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Object 2"/>
          <p:cNvGraphicFramePr>
            <a:graphicFrameLocks noChangeAspect="1"/>
          </p:cNvGraphicFramePr>
          <p:nvPr>
            <p:extLst>
              <p:ext uri="{D42A27DB-BD31-4B8C-83A1-F6EECF244321}">
                <p14:modId xmlns:p14="http://schemas.microsoft.com/office/powerpoint/2010/main" val="2485980123"/>
              </p:ext>
            </p:extLst>
          </p:nvPr>
        </p:nvGraphicFramePr>
        <p:xfrm>
          <a:off x="2724540" y="2188564"/>
          <a:ext cx="475860" cy="983447"/>
        </p:xfrm>
        <a:graphic>
          <a:graphicData uri="http://schemas.openxmlformats.org/presentationml/2006/ole">
            <mc:AlternateContent xmlns:mc="http://schemas.openxmlformats.org/markup-compatibility/2006">
              <mc:Choice xmlns:v="urn:schemas-microsoft-com:vml" Requires="v">
                <p:oleObj spid="_x0000_s7397" name="Equation" r:id="rId4" imgW="152280" imgH="393480" progId="Equation.DSMT4">
                  <p:embed/>
                </p:oleObj>
              </mc:Choice>
              <mc:Fallback>
                <p:oleObj name="Equation" r:id="rId4" imgW="152280" imgH="393480" progId="Equation.DSMT4">
                  <p:embed/>
                  <p:pic>
                    <p:nvPicPr>
                      <p:cNvPr id="0" name=""/>
                      <p:cNvPicPr/>
                      <p:nvPr/>
                    </p:nvPicPr>
                    <p:blipFill>
                      <a:blip r:embed="rId5"/>
                      <a:stretch>
                        <a:fillRect/>
                      </a:stretch>
                    </p:blipFill>
                    <p:spPr>
                      <a:xfrm>
                        <a:off x="2724540" y="2188564"/>
                        <a:ext cx="475860" cy="983447"/>
                      </a:xfrm>
                      <a:prstGeom prst="rect">
                        <a:avLst/>
                      </a:prstGeom>
                    </p:spPr>
                  </p:pic>
                </p:oleObj>
              </mc:Fallback>
            </mc:AlternateContent>
          </a:graphicData>
        </a:graphic>
      </p:graphicFrame>
      <p:sp>
        <p:nvSpPr>
          <p:cNvPr id="10" name="TextBox 9"/>
          <p:cNvSpPr txBox="1"/>
          <p:nvPr/>
        </p:nvSpPr>
        <p:spPr>
          <a:xfrm>
            <a:off x="4739951" y="3617079"/>
            <a:ext cx="1137892" cy="646331"/>
          </a:xfrm>
          <a:prstGeom prst="rect">
            <a:avLst/>
          </a:prstGeom>
          <a:noFill/>
        </p:spPr>
        <p:txBody>
          <a:bodyPr wrap="square" rtlCol="0">
            <a:spAutoFit/>
          </a:bodyPr>
          <a:lstStyle/>
          <a:p>
            <a:r>
              <a:rPr lang="vi-VN" sz="3600" b="1" u="sng" dirty="0" smtClean="0">
                <a:solidFill>
                  <a:srgbClr val="FF0000"/>
                </a:solidFill>
                <a:latin typeface="Times New Roman" pitchFamily="18" charset="0"/>
                <a:cs typeface="Times New Roman" pitchFamily="18" charset="0"/>
              </a:rPr>
              <a:t>Giải</a:t>
            </a:r>
            <a:endParaRPr lang="en-US" sz="3600" b="1" u="sng" dirty="0">
              <a:solidFill>
                <a:srgbClr val="FF0000"/>
              </a:solidFill>
              <a:latin typeface="Times New Roman" pitchFamily="18" charset="0"/>
              <a:cs typeface="Times New Roman" pitchFamily="18" charset="0"/>
            </a:endParaRPr>
          </a:p>
        </p:txBody>
      </p:sp>
      <p:sp>
        <p:nvSpPr>
          <p:cNvPr id="11" name="TextBox 10"/>
          <p:cNvSpPr txBox="1"/>
          <p:nvPr/>
        </p:nvSpPr>
        <p:spPr>
          <a:xfrm>
            <a:off x="4973216" y="4982547"/>
            <a:ext cx="6531429" cy="369332"/>
          </a:xfrm>
          <a:prstGeom prst="rect">
            <a:avLst/>
          </a:prstGeom>
          <a:noFill/>
        </p:spPr>
        <p:txBody>
          <a:bodyPr wrap="square" rtlCol="0">
            <a:spAutoFit/>
          </a:bodyPr>
          <a:lstStyle/>
          <a:p>
            <a:endParaRPr lang="en-US" dirty="0"/>
          </a:p>
        </p:txBody>
      </p:sp>
      <p:sp>
        <p:nvSpPr>
          <p:cNvPr id="17" name="TextBox 16"/>
          <p:cNvSpPr txBox="1"/>
          <p:nvPr/>
        </p:nvSpPr>
        <p:spPr>
          <a:xfrm>
            <a:off x="1138335" y="4366727"/>
            <a:ext cx="9451910" cy="2308324"/>
          </a:xfrm>
          <a:prstGeom prst="rect">
            <a:avLst/>
          </a:prstGeom>
          <a:noFill/>
        </p:spPr>
        <p:txBody>
          <a:bodyPr wrap="square" rtlCol="0">
            <a:spAutoFit/>
          </a:bodyPr>
          <a:lstStyle/>
          <a:p>
            <a:r>
              <a:rPr lang="en-US" sz="3600" dirty="0" err="1">
                <a:latin typeface="Times New Roman" pitchFamily="18" charset="0"/>
                <a:cs typeface="Times New Roman" pitchFamily="18" charset="0"/>
              </a:rPr>
              <a:t>Số</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xe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máy</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cửa</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hàng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đã</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bán</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trong</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tháng</a:t>
            </a:r>
            <a:r>
              <a:rPr lang="en-US" sz="3600" dirty="0">
                <a:latin typeface="Times New Roman" pitchFamily="18" charset="0"/>
                <a:cs typeface="Times New Roman" pitchFamily="18" charset="0"/>
              </a:rPr>
              <a:t> 8 </a:t>
            </a:r>
            <a:r>
              <a:rPr lang="en-US" sz="3600" dirty="0" err="1">
                <a:latin typeface="Times New Roman" pitchFamily="18" charset="0"/>
                <a:cs typeface="Times New Roman" pitchFamily="18" charset="0"/>
              </a:rPr>
              <a:t>là</a:t>
            </a:r>
            <a:r>
              <a:rPr lang="en-US" sz="3600" dirty="0">
                <a:latin typeface="Times New Roman" pitchFamily="18" charset="0"/>
                <a:cs typeface="Times New Roman" pitchFamily="18" charset="0"/>
              </a:rPr>
              <a:t>:  </a:t>
            </a:r>
            <a:endParaRPr lang="vi-VN" sz="3600" dirty="0" smtClean="0">
              <a:latin typeface="Times New Roman" pitchFamily="18" charset="0"/>
              <a:cs typeface="Times New Roman" pitchFamily="18" charset="0"/>
            </a:endParaRPr>
          </a:p>
          <a:p>
            <a:r>
              <a:rPr lang="vi-VN" sz="3600" dirty="0" smtClean="0">
                <a:latin typeface="Times New Roman" pitchFamily="18" charset="0"/>
                <a:cs typeface="Times New Roman" pitchFamily="18" charset="0"/>
              </a:rPr>
              <a:t>                                     </a:t>
            </a:r>
          </a:p>
          <a:p>
            <a:r>
              <a:rPr lang="vi-VN" sz="3600" dirty="0">
                <a:latin typeface="Times New Roman" pitchFamily="18" charset="0"/>
                <a:cs typeface="Times New Roman" pitchFamily="18" charset="0"/>
              </a:rPr>
              <a:t> </a:t>
            </a:r>
            <a:r>
              <a:rPr lang="vi-VN" sz="3600" dirty="0" smtClean="0">
                <a:latin typeface="Times New Roman" pitchFamily="18" charset="0"/>
                <a:cs typeface="Times New Roman" pitchFamily="18" charset="0"/>
              </a:rPr>
              <a:t>                                             </a:t>
            </a:r>
            <a:r>
              <a:rPr lang="en-US" sz="3600" dirty="0" smtClean="0">
                <a:latin typeface="Times New Roman" pitchFamily="18" charset="0"/>
                <a:cs typeface="Times New Roman" pitchFamily="18" charset="0"/>
              </a:rPr>
              <a:t>(</a:t>
            </a:r>
            <a:r>
              <a:rPr lang="en-US" sz="3600" dirty="0" err="1">
                <a:latin typeface="Times New Roman" pitchFamily="18" charset="0"/>
                <a:cs typeface="Times New Roman" pitchFamily="18" charset="0"/>
              </a:rPr>
              <a:t>xe</a:t>
            </a:r>
            <a:r>
              <a:rPr lang="en-US" sz="3600" dirty="0">
                <a:latin typeface="Times New Roman" pitchFamily="18" charset="0"/>
                <a:cs typeface="Times New Roman" pitchFamily="18" charset="0"/>
              </a:rPr>
              <a:t> </a:t>
            </a:r>
            <a:r>
              <a:rPr lang="en-US" sz="3600" dirty="0" err="1">
                <a:latin typeface="Times New Roman" pitchFamily="18" charset="0"/>
                <a:cs typeface="Times New Roman" pitchFamily="18" charset="0"/>
              </a:rPr>
              <a:t>máy</a:t>
            </a:r>
            <a:r>
              <a:rPr lang="en-US" sz="3600" dirty="0">
                <a:latin typeface="Times New Roman" pitchFamily="18" charset="0"/>
                <a:cs typeface="Times New Roman" pitchFamily="18" charset="0"/>
              </a:rPr>
              <a:t>).</a:t>
            </a:r>
          </a:p>
          <a:p>
            <a:endParaRPr lang="en-US" sz="3600" dirty="0">
              <a:latin typeface="Times New Roman" pitchFamily="18" charset="0"/>
              <a:cs typeface="Times New Roman" pitchFamily="18" charset="0"/>
            </a:endParaRPr>
          </a:p>
        </p:txBody>
      </p:sp>
      <p:graphicFrame>
        <p:nvGraphicFramePr>
          <p:cNvPr id="20" name="Object 19"/>
          <p:cNvGraphicFramePr>
            <a:graphicFrameLocks noChangeAspect="1"/>
          </p:cNvGraphicFramePr>
          <p:nvPr>
            <p:extLst>
              <p:ext uri="{D42A27DB-BD31-4B8C-83A1-F6EECF244321}">
                <p14:modId xmlns:p14="http://schemas.microsoft.com/office/powerpoint/2010/main" val="1029476728"/>
              </p:ext>
            </p:extLst>
          </p:nvPr>
        </p:nvGraphicFramePr>
        <p:xfrm>
          <a:off x="3589732" y="5278756"/>
          <a:ext cx="2548475" cy="1187357"/>
        </p:xfrm>
        <a:graphic>
          <a:graphicData uri="http://schemas.openxmlformats.org/presentationml/2006/ole">
            <mc:AlternateContent xmlns:mc="http://schemas.openxmlformats.org/markup-compatibility/2006">
              <mc:Choice xmlns:v="urn:schemas-microsoft-com:vml" Requires="v">
                <p:oleObj spid="_x0000_s7398" name="Equation" r:id="rId6" imgW="837692" imgH="391160" progId="Equation.DSMT4">
                  <p:embed/>
                </p:oleObj>
              </mc:Choice>
              <mc:Fallback>
                <p:oleObj name="Equation" r:id="rId6" imgW="837692" imgH="391160" progId="Equation.DSMT4">
                  <p:embed/>
                  <p:pic>
                    <p:nvPicPr>
                      <p:cNvPr id="0" name=""/>
                      <p:cNvPicPr/>
                      <p:nvPr/>
                    </p:nvPicPr>
                    <p:blipFill>
                      <a:blip r:embed="rId7"/>
                      <a:stretch>
                        <a:fillRect/>
                      </a:stretch>
                    </p:blipFill>
                    <p:spPr>
                      <a:xfrm>
                        <a:off x="3589732" y="5278756"/>
                        <a:ext cx="2548475" cy="1187357"/>
                      </a:xfrm>
                      <a:prstGeom prst="rect">
                        <a:avLst/>
                      </a:prstGeom>
                    </p:spPr>
                  </p:pic>
                </p:oleObj>
              </mc:Fallback>
            </mc:AlternateContent>
          </a:graphicData>
        </a:graphic>
      </p:graphicFrame>
    </p:spTree>
    <p:extLst>
      <p:ext uri="{BB962C8B-B14F-4D97-AF65-F5344CB8AC3E}">
        <p14:creationId xmlns:p14="http://schemas.microsoft.com/office/powerpoint/2010/main" val="1823606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par>
                                <p:cTn id="8" presetID="16" presetClass="entr" presetSubtype="21"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barn(inVertical)">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1000" fill="hold"/>
                                        <p:tgtEl>
                                          <p:spTgt spid="2"/>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par>
                                <p:cTn id="33" presetID="6" presetClass="entr" presetSubtype="16" fill="hold" nodeType="with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circle(in)">
                                      <p:cBhvr>
                                        <p:cTn id="35"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1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958" y="785340"/>
            <a:ext cx="1106905" cy="11899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a:xfrm>
            <a:off x="-1" y="-10551"/>
            <a:ext cx="5262465" cy="7290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b="1" u="sng" dirty="0" smtClean="0">
                <a:solidFill>
                  <a:srgbClr val="FF0000"/>
                </a:solidFill>
                <a:latin typeface="Times New Roman" panose="02020603050405020304" pitchFamily="18" charset="0"/>
                <a:cs typeface="Times New Roman" panose="02020603050405020304" pitchFamily="18" charset="0"/>
              </a:rPr>
              <a:t>5. Chia hai số hữu tỉ</a:t>
            </a:r>
            <a:endParaRPr lang="vi-VN" b="1" u="sng" dirty="0">
              <a:solidFill>
                <a:srgbClr val="FF0000"/>
              </a:solidFill>
              <a:latin typeface="Times New Roman" panose="02020603050405020304" pitchFamily="18" charset="0"/>
              <a:cs typeface="Times New Roman" panose="02020603050405020304" pitchFamily="18"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2461194382"/>
              </p:ext>
            </p:extLst>
          </p:nvPr>
        </p:nvGraphicFramePr>
        <p:xfrm>
          <a:off x="2291896" y="1327775"/>
          <a:ext cx="900518" cy="508988"/>
        </p:xfrm>
        <a:graphic>
          <a:graphicData uri="http://schemas.openxmlformats.org/presentationml/2006/ole">
            <mc:AlternateContent xmlns:mc="http://schemas.openxmlformats.org/markup-compatibility/2006">
              <mc:Choice xmlns:v="urn:schemas-microsoft-com:vml" Requires="v">
                <p:oleObj spid="_x0000_s13360" name="Equation" r:id="rId4" imgW="291847" imgH="164957" progId="Equation.DSMT4">
                  <p:embed/>
                </p:oleObj>
              </mc:Choice>
              <mc:Fallback>
                <p:oleObj name="Equation" r:id="rId4" imgW="291847" imgH="164957" progId="Equation.DSMT4">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91896" y="1327775"/>
                        <a:ext cx="900518" cy="508988"/>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695001994"/>
              </p:ext>
            </p:extLst>
          </p:nvPr>
        </p:nvGraphicFramePr>
        <p:xfrm>
          <a:off x="6542668" y="906725"/>
          <a:ext cx="4150213" cy="1213742"/>
        </p:xfrm>
        <a:graphic>
          <a:graphicData uri="http://schemas.openxmlformats.org/presentationml/2006/ole">
            <mc:AlternateContent xmlns:mc="http://schemas.openxmlformats.org/markup-compatibility/2006">
              <mc:Choice xmlns:v="urn:schemas-microsoft-com:vml" Requires="v">
                <p:oleObj spid="_x0000_s13361" name="Equation" r:id="rId6" imgW="1345616" imgH="393529" progId="Equation.DSMT4">
                  <p:embed/>
                </p:oleObj>
              </mc:Choice>
              <mc:Fallback>
                <p:oleObj name="Equation" r:id="rId6" imgW="1345616" imgH="393529" progId="Equation.DSMT4">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42668" y="906725"/>
                        <a:ext cx="4150213" cy="1213742"/>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090238424"/>
              </p:ext>
            </p:extLst>
          </p:nvPr>
        </p:nvGraphicFramePr>
        <p:xfrm>
          <a:off x="1343608" y="2266576"/>
          <a:ext cx="4854967" cy="1213742"/>
        </p:xfrm>
        <a:graphic>
          <a:graphicData uri="http://schemas.openxmlformats.org/presentationml/2006/ole">
            <mc:AlternateContent xmlns:mc="http://schemas.openxmlformats.org/markup-compatibility/2006">
              <mc:Choice xmlns:v="urn:schemas-microsoft-com:vml" Requires="v">
                <p:oleObj spid="_x0000_s13362" name="Equation" r:id="rId8" imgW="1574800" imgH="393700" progId="Equation.DSMT4">
                  <p:embed/>
                </p:oleObj>
              </mc:Choice>
              <mc:Fallback>
                <p:oleObj name="Equation" r:id="rId8" imgW="1574800" imgH="393700" progId="Equation.DSMT4">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343608" y="2266576"/>
                        <a:ext cx="4854967" cy="1213742"/>
                      </a:xfrm>
                      <a:prstGeom prst="rect">
                        <a:avLst/>
                      </a:prstGeom>
                      <a:noFill/>
                    </p:spPr>
                  </p:pic>
                </p:oleObj>
              </mc:Fallback>
            </mc:AlternateContent>
          </a:graphicData>
        </a:graphic>
      </p:graphicFrame>
      <p:sp>
        <p:nvSpPr>
          <p:cNvPr id="9" name="Rectangle 4"/>
          <p:cNvSpPr>
            <a:spLocks noChangeArrowheads="1"/>
          </p:cNvSpPr>
          <p:nvPr/>
        </p:nvSpPr>
        <p:spPr bwMode="auto">
          <a:xfrm>
            <a:off x="1268473" y="1190432"/>
            <a:ext cx="102342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Cho </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0" name="Rectangle 5"/>
          <p:cNvSpPr>
            <a:spLocks noChangeArrowheads="1"/>
          </p:cNvSpPr>
          <p:nvPr/>
        </p:nvSpPr>
        <p:spPr bwMode="auto">
          <a:xfrm>
            <a:off x="3275046" y="1190432"/>
            <a:ext cx="339708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là</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hai</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số</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hữu</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tỉ</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 </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1" name="Rectangle 6"/>
          <p:cNvSpPr>
            <a:spLocks noChangeArrowheads="1"/>
          </p:cNvSpPr>
          <p:nvPr/>
        </p:nvSpPr>
        <p:spPr bwMode="auto">
          <a:xfrm>
            <a:off x="10692881" y="1190431"/>
            <a:ext cx="141577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ta </a:t>
            </a:r>
            <a:r>
              <a:rPr kumimoji="0" lang="en-US" sz="36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có</a:t>
            </a:r>
            <a:r>
              <a:rPr kumimoji="0" lang="en-US" sz="36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en-US" sz="3600"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12" name="Rectangle 11"/>
          <p:cNvSpPr/>
          <p:nvPr/>
        </p:nvSpPr>
        <p:spPr>
          <a:xfrm>
            <a:off x="1246863" y="979714"/>
            <a:ext cx="10861790" cy="268721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615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1000"/>
                                        <p:tgtEl>
                                          <p:spTgt spid="12"/>
                                        </p:tgtEl>
                                      </p:cBhvr>
                                    </p:animEffect>
                                    <p:anim calcmode="lin" valueType="num">
                                      <p:cBhvr>
                                        <p:cTn id="16" dur="1000" fill="hold"/>
                                        <p:tgtEl>
                                          <p:spTgt spid="12"/>
                                        </p:tgtEl>
                                        <p:attrNameLst>
                                          <p:attrName>ppt_x</p:attrName>
                                        </p:attrNameLst>
                                      </p:cBhvr>
                                      <p:tavLst>
                                        <p:tav tm="0">
                                          <p:val>
                                            <p:strVal val="#ppt_x"/>
                                          </p:val>
                                        </p:tav>
                                        <p:tav tm="100000">
                                          <p:val>
                                            <p:strVal val="#ppt_x"/>
                                          </p:val>
                                        </p:tav>
                                      </p:tavLst>
                                    </p:anim>
                                    <p:anim calcmode="lin" valueType="num">
                                      <p:cBhvr>
                                        <p:cTn id="17"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arn(inVertical)">
                                      <p:cBhvr>
                                        <p:cTn id="22" dur="500"/>
                                        <p:tgtEl>
                                          <p:spTgt spid="9"/>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arn(inVertical)">
                                      <p:cBhvr>
                                        <p:cTn id="25" dur="500"/>
                                        <p:tgtEl>
                                          <p:spTgt spid="6"/>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par>
                                <p:cTn id="29" presetID="16" presetClass="entr" presetSubtype="21"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barn(inVertical)">
                                      <p:cBhvr>
                                        <p:cTn id="31" dur="500"/>
                                        <p:tgtEl>
                                          <p:spTgt spid="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par>
                                <p:cTn id="35" presetID="16" presetClass="entr" presetSubtype="21" fill="hold"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barn(inVertical)">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4"/>
          <p:cNvSpPr>
            <a:spLocks noChangeArrowheads="1"/>
          </p:cNvSpPr>
          <p:nvPr/>
        </p:nvSpPr>
        <p:spPr bwMode="auto">
          <a:xfrm>
            <a:off x="292103" y="756894"/>
            <a:ext cx="39280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vi-VN" altLang="vi-VN" sz="3600" b="1" i="1" u="none" strike="noStrike" cap="none" normalizeH="0" baseline="0" dirty="0" smtClean="0">
                <a:ln>
                  <a:noFill/>
                </a:ln>
                <a:solidFill>
                  <a:schemeClr val="accent6">
                    <a:lumMod val="75000"/>
                  </a:schemeClr>
                </a:solidFill>
                <a:effectLst/>
                <a:latin typeface="Times New Roman" panose="02020603050405020304" pitchFamily="18" charset="0"/>
                <a:ea typeface="Arial" panose="020B0604020202020204" pitchFamily="34" charset="0"/>
                <a:cs typeface="Times New Roman" panose="02020603050405020304" pitchFamily="18" charset="0"/>
              </a:rPr>
              <a:t>Thực hành 6: Tính  </a:t>
            </a:r>
            <a:endParaRPr kumimoji="0" lang="vi-VN" altLang="vi-VN" sz="3600" b="1" i="1" strike="noStrike" cap="none" normalizeH="0" baseline="0" dirty="0" smtClean="0">
              <a:ln>
                <a:noFill/>
              </a:ln>
              <a:solidFill>
                <a:schemeClr val="accent6">
                  <a:lumMod val="75000"/>
                </a:schemeClr>
              </a:solidFill>
              <a:effectLst/>
              <a:latin typeface="Times New Roman" panose="02020603050405020304" pitchFamily="18" charset="0"/>
              <a:ea typeface="Arial" panose="020B0604020202020204" pitchFamily="34" charset="0"/>
              <a:cs typeface="Times New Roman" panose="02020603050405020304" pitchFamily="18" charset="0"/>
            </a:endParaRPr>
          </a:p>
        </p:txBody>
      </p:sp>
      <p:sp>
        <p:nvSpPr>
          <p:cNvPr id="13" name="Rectangle 5"/>
          <p:cNvSpPr>
            <a:spLocks noChangeArrowheads="1"/>
          </p:cNvSpPr>
          <p:nvPr/>
        </p:nvSpPr>
        <p:spPr bwMode="auto">
          <a:xfrm>
            <a:off x="712178" y="2562720"/>
            <a:ext cx="12546414"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vi-VN" sz="3600">
              <a:latin typeface="Times New Roman" panose="02020603050405020304" pitchFamily="18" charset="0"/>
              <a:cs typeface="Times New Roman" panose="02020603050405020304" pitchFamily="18" charset="0"/>
            </a:endParaRPr>
          </a:p>
        </p:txBody>
      </p:sp>
      <p:sp>
        <p:nvSpPr>
          <p:cNvPr id="16" name="Rectangle 7"/>
          <p:cNvSpPr>
            <a:spLocks noChangeArrowheads="1"/>
          </p:cNvSpPr>
          <p:nvPr/>
        </p:nvSpPr>
        <p:spPr bwMode="auto">
          <a:xfrm>
            <a:off x="0" y="-94565"/>
            <a:ext cx="18473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vi-VN" sz="3600">
              <a:latin typeface="Times New Roman" panose="02020603050405020304" pitchFamily="18" charset="0"/>
              <a:cs typeface="Times New Roman" panose="02020603050405020304" pitchFamily="18" charset="0"/>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3921347511"/>
              </p:ext>
            </p:extLst>
          </p:nvPr>
        </p:nvGraphicFramePr>
        <p:xfrm>
          <a:off x="1536700" y="1403350"/>
          <a:ext cx="1873250" cy="950913"/>
        </p:xfrm>
        <a:graphic>
          <a:graphicData uri="http://schemas.openxmlformats.org/presentationml/2006/ole">
            <mc:AlternateContent xmlns:mc="http://schemas.openxmlformats.org/markup-compatibility/2006">
              <mc:Choice xmlns:v="urn:schemas-microsoft-com:vml" Requires="v">
                <p:oleObj spid="_x0000_s14396" name="Equation" r:id="rId3" imgW="850680" imgH="431640" progId="Equation.DSMT4">
                  <p:embed/>
                </p:oleObj>
              </mc:Choice>
              <mc:Fallback>
                <p:oleObj name="Equation" r:id="rId3" imgW="850680" imgH="431640" progId="Equation.DSMT4">
                  <p:embed/>
                  <p:pic>
                    <p:nvPicPr>
                      <p:cNvPr id="0" name=""/>
                      <p:cNvPicPr/>
                      <p:nvPr/>
                    </p:nvPicPr>
                    <p:blipFill>
                      <a:blip r:embed="rId4"/>
                      <a:stretch>
                        <a:fillRect/>
                      </a:stretch>
                    </p:blipFill>
                    <p:spPr>
                      <a:xfrm>
                        <a:off x="1536700" y="1403350"/>
                        <a:ext cx="1873250" cy="950913"/>
                      </a:xfrm>
                      <a:prstGeom prst="rect">
                        <a:avLst/>
                      </a:prstGeom>
                    </p:spPr>
                  </p:pic>
                </p:oleObj>
              </mc:Fallback>
            </mc:AlternateContent>
          </a:graphicData>
        </a:graphic>
      </p:graphicFrame>
      <p:graphicFrame>
        <p:nvGraphicFramePr>
          <p:cNvPr id="20" name="Object 19"/>
          <p:cNvGraphicFramePr>
            <a:graphicFrameLocks noChangeAspect="1"/>
          </p:cNvGraphicFramePr>
          <p:nvPr>
            <p:extLst>
              <p:ext uri="{D42A27DB-BD31-4B8C-83A1-F6EECF244321}">
                <p14:modId xmlns:p14="http://schemas.microsoft.com/office/powerpoint/2010/main" val="3995338007"/>
              </p:ext>
            </p:extLst>
          </p:nvPr>
        </p:nvGraphicFramePr>
        <p:xfrm>
          <a:off x="7600950" y="1403350"/>
          <a:ext cx="2852738" cy="998538"/>
        </p:xfrm>
        <a:graphic>
          <a:graphicData uri="http://schemas.openxmlformats.org/presentationml/2006/ole">
            <mc:AlternateContent xmlns:mc="http://schemas.openxmlformats.org/markup-compatibility/2006">
              <mc:Choice xmlns:v="urn:schemas-microsoft-com:vml" Requires="v">
                <p:oleObj spid="_x0000_s14397" name="Equation" r:id="rId5" imgW="1231560" imgH="431640" progId="Equation.DSMT4">
                  <p:embed/>
                </p:oleObj>
              </mc:Choice>
              <mc:Fallback>
                <p:oleObj name="Equation" r:id="rId5" imgW="1231560" imgH="431640" progId="Equation.DSMT4">
                  <p:embed/>
                  <p:pic>
                    <p:nvPicPr>
                      <p:cNvPr id="0" name=""/>
                      <p:cNvPicPr/>
                      <p:nvPr/>
                    </p:nvPicPr>
                    <p:blipFill>
                      <a:blip r:embed="rId6"/>
                      <a:stretch>
                        <a:fillRect/>
                      </a:stretch>
                    </p:blipFill>
                    <p:spPr>
                      <a:xfrm>
                        <a:off x="7600950" y="1403350"/>
                        <a:ext cx="2852738" cy="998538"/>
                      </a:xfrm>
                      <a:prstGeom prst="rect">
                        <a:avLst/>
                      </a:prstGeom>
                    </p:spPr>
                  </p:pic>
                </p:oleObj>
              </mc:Fallback>
            </mc:AlternateContent>
          </a:graphicData>
        </a:graphic>
      </p:graphicFrame>
      <p:sp>
        <p:nvSpPr>
          <p:cNvPr id="21" name="TextBox 20"/>
          <p:cNvSpPr txBox="1"/>
          <p:nvPr/>
        </p:nvSpPr>
        <p:spPr>
          <a:xfrm>
            <a:off x="5132279" y="2338785"/>
            <a:ext cx="1137892" cy="646331"/>
          </a:xfrm>
          <a:prstGeom prst="rect">
            <a:avLst/>
          </a:prstGeom>
          <a:noFill/>
        </p:spPr>
        <p:txBody>
          <a:bodyPr wrap="square" rtlCol="0">
            <a:spAutoFit/>
          </a:bodyPr>
          <a:lstStyle/>
          <a:p>
            <a:r>
              <a:rPr lang="vi-VN" sz="3600" b="1" u="sng" dirty="0" smtClean="0">
                <a:solidFill>
                  <a:srgbClr val="FF0000"/>
                </a:solidFill>
                <a:latin typeface="Times New Roman" pitchFamily="18" charset="0"/>
                <a:cs typeface="Times New Roman" pitchFamily="18" charset="0"/>
              </a:rPr>
              <a:t>Giải</a:t>
            </a:r>
            <a:endParaRPr lang="en-US" sz="3600" b="1" u="sng" dirty="0">
              <a:solidFill>
                <a:srgbClr val="FF0000"/>
              </a:solidFill>
              <a:latin typeface="Times New Roman" pitchFamily="18" charset="0"/>
              <a:cs typeface="Times New Roman" pitchFamily="18" charset="0"/>
            </a:endParaRPr>
          </a:p>
        </p:txBody>
      </p:sp>
      <p:sp>
        <p:nvSpPr>
          <p:cNvPr id="12" name="Title 1"/>
          <p:cNvSpPr txBox="1">
            <a:spLocks/>
          </p:cNvSpPr>
          <p:nvPr/>
        </p:nvSpPr>
        <p:spPr>
          <a:xfrm>
            <a:off x="-1" y="-10551"/>
            <a:ext cx="5262465" cy="729008"/>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vi-VN" b="1" u="sng" dirty="0" smtClean="0">
                <a:solidFill>
                  <a:srgbClr val="FF0000"/>
                </a:solidFill>
                <a:latin typeface="Times New Roman" panose="02020603050405020304" pitchFamily="18" charset="0"/>
                <a:cs typeface="Times New Roman" panose="02020603050405020304" pitchFamily="18" charset="0"/>
              </a:rPr>
              <a:t>5. Chia hai số hữu tỉ</a:t>
            </a:r>
            <a:endParaRPr lang="vi-VN" b="1" u="sng" dirty="0">
              <a:solidFill>
                <a:srgbClr val="FF0000"/>
              </a:solidFill>
              <a:latin typeface="Times New Roman" panose="02020603050405020304" pitchFamily="18" charset="0"/>
              <a:cs typeface="Times New Roman" panose="02020603050405020304" pitchFamily="18" charset="0"/>
            </a:endParaRPr>
          </a:p>
        </p:txBody>
      </p:sp>
      <p:graphicFrame>
        <p:nvGraphicFramePr>
          <p:cNvPr id="2" name="Object 1"/>
          <p:cNvGraphicFramePr>
            <a:graphicFrameLocks noChangeAspect="1"/>
          </p:cNvGraphicFramePr>
          <p:nvPr>
            <p:extLst>
              <p:ext uri="{D42A27DB-BD31-4B8C-83A1-F6EECF244321}">
                <p14:modId xmlns:p14="http://schemas.microsoft.com/office/powerpoint/2010/main" val="3338115438"/>
              </p:ext>
            </p:extLst>
          </p:nvPr>
        </p:nvGraphicFramePr>
        <p:xfrm>
          <a:off x="747713" y="3271355"/>
          <a:ext cx="7901765" cy="1080319"/>
        </p:xfrm>
        <a:graphic>
          <a:graphicData uri="http://schemas.openxmlformats.org/presentationml/2006/ole">
            <mc:AlternateContent xmlns:mc="http://schemas.openxmlformats.org/markup-compatibility/2006">
              <mc:Choice xmlns:v="urn:schemas-microsoft-com:vml" Requires="v">
                <p:oleObj spid="_x0000_s14398" name="Equation" r:id="rId7" imgW="3251160" imgH="444240" progId="Equation.DSMT4">
                  <p:embed/>
                </p:oleObj>
              </mc:Choice>
              <mc:Fallback>
                <p:oleObj name="Equation" r:id="rId7" imgW="3251160" imgH="444240" progId="Equation.DSMT4">
                  <p:embed/>
                  <p:pic>
                    <p:nvPicPr>
                      <p:cNvPr id="0" name=""/>
                      <p:cNvPicPr/>
                      <p:nvPr/>
                    </p:nvPicPr>
                    <p:blipFill>
                      <a:blip r:embed="rId8"/>
                      <a:stretch>
                        <a:fillRect/>
                      </a:stretch>
                    </p:blipFill>
                    <p:spPr>
                      <a:xfrm>
                        <a:off x="747713" y="3271355"/>
                        <a:ext cx="7901765" cy="1080319"/>
                      </a:xfrm>
                      <a:prstGeom prst="rect">
                        <a:avLst/>
                      </a:prstGeom>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55591378"/>
              </p:ext>
            </p:extLst>
          </p:nvPr>
        </p:nvGraphicFramePr>
        <p:xfrm>
          <a:off x="796153" y="5039891"/>
          <a:ext cx="7270781" cy="1034337"/>
        </p:xfrm>
        <a:graphic>
          <a:graphicData uri="http://schemas.openxmlformats.org/presentationml/2006/ole">
            <mc:AlternateContent xmlns:mc="http://schemas.openxmlformats.org/markup-compatibility/2006">
              <mc:Choice xmlns:v="urn:schemas-microsoft-com:vml" Requires="v">
                <p:oleObj spid="_x0000_s14399" name="Equation" r:id="rId9" imgW="3035160" imgH="431640" progId="Equation.DSMT4">
                  <p:embed/>
                </p:oleObj>
              </mc:Choice>
              <mc:Fallback>
                <p:oleObj name="Equation" r:id="rId9" imgW="3035160" imgH="431640" progId="Equation.DSMT4">
                  <p:embed/>
                  <p:pic>
                    <p:nvPicPr>
                      <p:cNvPr id="0" name=""/>
                      <p:cNvPicPr/>
                      <p:nvPr/>
                    </p:nvPicPr>
                    <p:blipFill>
                      <a:blip r:embed="rId10"/>
                      <a:stretch>
                        <a:fillRect/>
                      </a:stretch>
                    </p:blipFill>
                    <p:spPr>
                      <a:xfrm>
                        <a:off x="796153" y="5039891"/>
                        <a:ext cx="7270781" cy="1034337"/>
                      </a:xfrm>
                      <a:prstGeom prst="rect">
                        <a:avLst/>
                      </a:prstGeom>
                    </p:spPr>
                  </p:pic>
                </p:oleObj>
              </mc:Fallback>
            </mc:AlternateContent>
          </a:graphicData>
        </a:graphic>
      </p:graphicFrame>
    </p:spTree>
    <p:extLst>
      <p:ext uri="{BB962C8B-B14F-4D97-AF65-F5344CB8AC3E}">
        <p14:creationId xmlns:p14="http://schemas.microsoft.com/office/powerpoint/2010/main" val="3117565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heel(1)">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barn(inVertical)">
                                      <p:cBhvr>
                                        <p:cTn id="15" dur="500"/>
                                        <p:tgtEl>
                                          <p:spTgt spid="10"/>
                                        </p:tgtEl>
                                      </p:cBhvr>
                                    </p:animEffect>
                                  </p:childTnLst>
                                </p:cTn>
                              </p:par>
                              <p:par>
                                <p:cTn id="16" presetID="16" presetClass="entr" presetSubtype="21"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barn(inVertical)">
                                      <p:cBhvr>
                                        <p:cTn id="18" dur="5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circle(in)">
                                      <p:cBhvr>
                                        <p:cTn id="23" dur="2000"/>
                                        <p:tgtEl>
                                          <p:spTgt spid="21"/>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additive="base">
                                        <p:cTn id="34" dur="500" fill="hold"/>
                                        <p:tgtEl>
                                          <p:spTgt spid="4"/>
                                        </p:tgtEl>
                                        <p:attrNameLst>
                                          <p:attrName>ppt_x</p:attrName>
                                        </p:attrNameLst>
                                      </p:cBhvr>
                                      <p:tavLst>
                                        <p:tav tm="0">
                                          <p:val>
                                            <p:strVal val="#ppt_x"/>
                                          </p:val>
                                        </p:tav>
                                        <p:tav tm="100000">
                                          <p:val>
                                            <p:strVal val="#ppt_x"/>
                                          </p:val>
                                        </p:tav>
                                      </p:tavLst>
                                    </p:anim>
                                    <p:anim calcmode="lin" valueType="num">
                                      <p:cBhvr additive="base">
                                        <p:cTn id="35"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1"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rayons-PowerPoint-Template-2705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6712</TotalTime>
  <Words>490</Words>
  <Application>Microsoft Office PowerPoint</Application>
  <PresentationFormat>Custom</PresentationFormat>
  <Paragraphs>65</Paragraphs>
  <Slides>15</Slides>
  <Notes>0</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18" baseType="lpstr">
      <vt:lpstr>Office Theme</vt:lpstr>
      <vt:lpstr>Crayons-PowerPoint-Template-27058</vt:lpstr>
      <vt:lpstr>MathType 7.0 Equation</vt:lpstr>
      <vt:lpstr>PowerPoint Presentation</vt:lpstr>
      <vt:lpstr>PowerPoint Presentation</vt:lpstr>
      <vt:lpstr>4.Tính chất của phép nhân số hữu tỉ </vt:lpstr>
      <vt:lpstr>4.Tính chất của phép nhân số hữu tỉ </vt:lpstr>
      <vt:lpstr>4.Tính chất của phép nhân số hữu tỉ </vt:lpstr>
      <vt:lpstr>PowerPoint Presentation</vt:lpstr>
      <vt:lpstr>PowerPoint Presentation</vt:lpstr>
      <vt:lpstr>PowerPoint Presentation</vt:lpstr>
      <vt:lpstr>PowerPoint Presentation</vt:lpstr>
      <vt:lpstr>5. Chia hai số hữu tỉ</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167</cp:revision>
  <dcterms:created xsi:type="dcterms:W3CDTF">2020-09-14T06:31:30Z</dcterms:created>
  <dcterms:modified xsi:type="dcterms:W3CDTF">2022-07-27T15:15:22Z</dcterms:modified>
</cp:coreProperties>
</file>