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  <p:sldMasterId id="2147483648" r:id="rId3"/>
  </p:sldMasterIdLst>
  <p:notesMasterIdLst>
    <p:notesMasterId r:id="rId3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BEB"/>
    <a:srgbClr val="EDF6D6"/>
    <a:srgbClr val="DDDDDD"/>
    <a:srgbClr val="FFBDBD"/>
    <a:srgbClr val="C00000"/>
    <a:srgbClr val="DCEDB1"/>
    <a:srgbClr val="C7E285"/>
    <a:srgbClr val="D8D1FA"/>
    <a:srgbClr val="FEB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127" autoAdjust="0"/>
  </p:normalViewPr>
  <p:slideViewPr>
    <p:cSldViewPr snapToGrid="0">
      <p:cViewPr varScale="1">
        <p:scale>
          <a:sx n="97" d="100"/>
          <a:sy n="97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A4E-433A-47E4-A9BD-7E76EF70A4B6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369E9-BA2F-4212-B6D0-A8987CDD0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13h </a:t>
            </a:r>
            <a:r>
              <a:rPr lang="en-US" dirty="0" err="1"/>
              <a:t>ngày</a:t>
            </a:r>
            <a:r>
              <a:rPr lang="en-US" dirty="0"/>
              <a:t> 24/01/2016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trạm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0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Cô</a:t>
                </a:r>
                <a:r>
                  <a:rPr lang="en-US" dirty="0"/>
                  <a:t> chia </a:t>
                </a:r>
                <a:r>
                  <a:rPr lang="en-US" dirty="0" err="1"/>
                  <a:t>đoạn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0 </a:t>
                </a:r>
                <a:r>
                  <a:rPr lang="en-US" dirty="0" err="1"/>
                  <a:t>đến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1, </a:t>
                </a:r>
                <a:r>
                  <a:rPr lang="en-US" dirty="0" err="1"/>
                  <a:t>điểm</a:t>
                </a:r>
                <a:r>
                  <a:rPr lang="en-US" dirty="0"/>
                  <a:t> -1 </a:t>
                </a:r>
                <a:r>
                  <a:rPr lang="en-US" dirty="0" err="1"/>
                  <a:t>đến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0 </a:t>
                </a:r>
                <a:r>
                  <a:rPr lang="en-US" dirty="0" err="1"/>
                  <a:t>thành</a:t>
                </a:r>
                <a:r>
                  <a:rPr lang="en-US" dirty="0"/>
                  <a:t> 2 </a:t>
                </a:r>
                <a:r>
                  <a:rPr lang="en-US" dirty="0" err="1"/>
                  <a:t>phần</a:t>
                </a:r>
                <a:r>
                  <a:rPr lang="en-US" dirty="0"/>
                  <a:t> </a:t>
                </a:r>
                <a:r>
                  <a:rPr lang="en-US" dirty="0" err="1"/>
                  <a:t>bằng</a:t>
                </a:r>
                <a:r>
                  <a:rPr lang="en-US" dirty="0"/>
                  <a:t> </a:t>
                </a:r>
                <a:r>
                  <a:rPr lang="en-US" dirty="0" err="1"/>
                  <a:t>nhau</a:t>
                </a:r>
                <a:r>
                  <a:rPr lang="en-US" dirty="0"/>
                  <a:t>. </a:t>
                </a:r>
                <a:r>
                  <a:rPr lang="en-US" dirty="0" err="1"/>
                  <a:t>Điểm</a:t>
                </a:r>
                <a:r>
                  <a:rPr lang="en-US" dirty="0"/>
                  <a:t> chia </a:t>
                </a:r>
                <a:r>
                  <a:rPr lang="en-US" dirty="0" err="1"/>
                  <a:t>đôi</a:t>
                </a:r>
                <a:r>
                  <a:rPr lang="en-US" dirty="0"/>
                  <a:t> </a:t>
                </a:r>
                <a:r>
                  <a:rPr lang="en-US" dirty="0" err="1"/>
                  <a:t>đó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 err="1"/>
                  <a:t>Tương</a:t>
                </a:r>
                <a:r>
                  <a:rPr lang="en-US" dirty="0"/>
                  <a:t> </a:t>
                </a:r>
                <a:r>
                  <a:rPr lang="en-US" dirty="0" err="1"/>
                  <a:t>tự</a:t>
                </a:r>
                <a:r>
                  <a:rPr lang="en-US" dirty="0"/>
                  <a:t> </a:t>
                </a:r>
                <a:r>
                  <a:rPr lang="en-US" dirty="0" err="1"/>
                  <a:t>như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nguyên</a:t>
                </a:r>
                <a:r>
                  <a:rPr lang="en-US" dirty="0"/>
                  <a:t>, ta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thể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mọi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</a:t>
                </a:r>
                <a:r>
                  <a:rPr lang="en-US" dirty="0" err="1"/>
                  <a:t>trên</a:t>
                </a:r>
                <a:r>
                  <a:rPr lang="en-US" dirty="0"/>
                  <a:t> </a:t>
                </a:r>
                <a:r>
                  <a:rPr lang="en-US" dirty="0" err="1"/>
                  <a:t>trục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, </a:t>
                </a:r>
                <a:r>
                  <a:rPr lang="en-US" dirty="0" err="1"/>
                  <a:t>điểm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a </a:t>
                </a:r>
                <a:r>
                  <a:rPr lang="en-US" dirty="0" err="1"/>
                  <a:t>được</a:t>
                </a:r>
                <a:r>
                  <a:rPr lang="en-US" dirty="0"/>
                  <a:t> </a:t>
                </a:r>
                <a:r>
                  <a:rPr lang="en-US" dirty="0" err="1"/>
                  <a:t>gọi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Cô</a:t>
                </a:r>
                <a:r>
                  <a:rPr lang="en-US" dirty="0"/>
                  <a:t> chia </a:t>
                </a:r>
                <a:r>
                  <a:rPr lang="en-US" dirty="0" err="1"/>
                  <a:t>đoạn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0 </a:t>
                </a:r>
                <a:r>
                  <a:rPr lang="en-US" dirty="0" err="1"/>
                  <a:t>đến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1, </a:t>
                </a:r>
                <a:r>
                  <a:rPr lang="en-US" dirty="0" err="1"/>
                  <a:t>điểm</a:t>
                </a:r>
                <a:r>
                  <a:rPr lang="en-US" dirty="0"/>
                  <a:t> -1 </a:t>
                </a:r>
                <a:r>
                  <a:rPr lang="en-US" dirty="0" err="1"/>
                  <a:t>đến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0 </a:t>
                </a:r>
                <a:r>
                  <a:rPr lang="en-US" dirty="0" err="1"/>
                  <a:t>thành</a:t>
                </a:r>
                <a:r>
                  <a:rPr lang="en-US" dirty="0"/>
                  <a:t> 2 </a:t>
                </a:r>
                <a:r>
                  <a:rPr lang="en-US" dirty="0" err="1"/>
                  <a:t>phần</a:t>
                </a:r>
                <a:r>
                  <a:rPr lang="en-US" dirty="0"/>
                  <a:t> </a:t>
                </a:r>
                <a:r>
                  <a:rPr lang="en-US" dirty="0" err="1"/>
                  <a:t>bằng</a:t>
                </a:r>
                <a:r>
                  <a:rPr lang="en-US" dirty="0"/>
                  <a:t> </a:t>
                </a:r>
                <a:r>
                  <a:rPr lang="en-US" dirty="0" err="1"/>
                  <a:t>nhau</a:t>
                </a:r>
                <a:r>
                  <a:rPr lang="en-US" dirty="0"/>
                  <a:t>. </a:t>
                </a:r>
                <a:r>
                  <a:rPr lang="en-US" dirty="0" err="1"/>
                  <a:t>Điểm</a:t>
                </a:r>
                <a:r>
                  <a:rPr lang="en-US" dirty="0"/>
                  <a:t> chia </a:t>
                </a:r>
                <a:r>
                  <a:rPr lang="en-US" dirty="0" err="1"/>
                  <a:t>đôi</a:t>
                </a:r>
                <a:r>
                  <a:rPr lang="en-US" dirty="0"/>
                  <a:t> </a:t>
                </a:r>
                <a:r>
                  <a:rPr lang="en-US" dirty="0" err="1"/>
                  <a:t>đó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</a:t>
                </a:r>
                <a:r>
                  <a:rPr lang="en-US" i="0">
                    <a:latin typeface="Cambria Math" panose="02040503050406030204" pitchFamily="18" charset="0"/>
                  </a:rPr>
                  <a:t>1</a:t>
                </a:r>
                <a:r>
                  <a:rPr lang="en-US" i="0">
                    <a:solidFill>
                      <a:srgbClr val="836967"/>
                    </a:solidFill>
                    <a:latin typeface="Cambria Math" panose="02040503050406030204" pitchFamily="18" charset="0"/>
                  </a:rPr>
                  <a:t>/</a:t>
                </a:r>
                <a:r>
                  <a:rPr lang="en-US" i="0">
                    <a:latin typeface="Cambria Math" panose="02040503050406030204" pitchFamily="18" charset="0"/>
                  </a:rPr>
                  <a:t>2</a:t>
                </a:r>
                <a:endParaRPr lang="en-US" dirty="0"/>
              </a:p>
              <a:p>
                <a:r>
                  <a:rPr lang="en-US" dirty="0" err="1"/>
                  <a:t>Tương</a:t>
                </a:r>
                <a:r>
                  <a:rPr lang="en-US" dirty="0"/>
                  <a:t> </a:t>
                </a:r>
                <a:r>
                  <a:rPr lang="en-US" dirty="0" err="1"/>
                  <a:t>tự</a:t>
                </a:r>
                <a:r>
                  <a:rPr lang="en-US" dirty="0"/>
                  <a:t> </a:t>
                </a:r>
                <a:r>
                  <a:rPr lang="en-US" dirty="0" err="1"/>
                  <a:t>như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nguyên</a:t>
                </a:r>
                <a:r>
                  <a:rPr lang="en-US" dirty="0"/>
                  <a:t>, ta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thể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mọi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</a:t>
                </a:r>
                <a:r>
                  <a:rPr lang="en-US" dirty="0" err="1"/>
                  <a:t>trên</a:t>
                </a:r>
                <a:r>
                  <a:rPr lang="en-US" dirty="0"/>
                  <a:t> </a:t>
                </a:r>
                <a:r>
                  <a:rPr lang="en-US" dirty="0" err="1"/>
                  <a:t>trục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, </a:t>
                </a:r>
                <a:r>
                  <a:rPr lang="en-US" dirty="0" err="1"/>
                  <a:t>điểm</a:t>
                </a:r>
                <a:r>
                  <a:rPr lang="en-US" dirty="0"/>
                  <a:t> </a:t>
                </a:r>
                <a:r>
                  <a:rPr lang="en-US" dirty="0" err="1"/>
                  <a:t>biểu</a:t>
                </a:r>
                <a:r>
                  <a:rPr lang="en-US" dirty="0"/>
                  <a:t> </a:t>
                </a:r>
                <a:r>
                  <a:rPr lang="en-US" dirty="0" err="1"/>
                  <a:t>diễn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r>
                  <a:rPr lang="en-US" dirty="0"/>
                  <a:t> a </a:t>
                </a:r>
                <a:r>
                  <a:rPr lang="en-US" dirty="0" err="1"/>
                  <a:t>được</a:t>
                </a:r>
                <a:r>
                  <a:rPr lang="en-US" dirty="0"/>
                  <a:t> </a:t>
                </a:r>
                <a:r>
                  <a:rPr lang="en-US" dirty="0" err="1"/>
                  <a:t>gọi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điểm</a:t>
                </a:r>
                <a:r>
                  <a:rPr lang="en-US" dirty="0"/>
                  <a:t> 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51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2: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7/10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3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À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9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nay:</a:t>
            </a:r>
          </a:p>
          <a:p>
            <a:r>
              <a:rPr lang="en-US" dirty="0" err="1"/>
              <a:t>Chương</a:t>
            </a:r>
            <a:r>
              <a:rPr lang="en-US" dirty="0"/>
              <a:t> I.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- </a:t>
            </a:r>
            <a:r>
              <a:rPr lang="en-US" dirty="0" err="1"/>
              <a:t>Tiết</a:t>
            </a:r>
            <a:r>
              <a:rPr lang="en-US" dirty="0"/>
              <a:t> 2.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Q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bao </a:t>
            </a:r>
            <a:r>
              <a:rPr lang="en-US" dirty="0" err="1"/>
              <a:t>gồm</a:t>
            </a:r>
            <a:r>
              <a:rPr lang="en-US" dirty="0"/>
              <a:t> 4 </a:t>
            </a:r>
            <a:r>
              <a:rPr lang="en-US" dirty="0" err="1"/>
              <a:t>phần</a:t>
            </a:r>
            <a:r>
              <a:rPr lang="en-US" dirty="0"/>
              <a:t>: </a:t>
            </a:r>
          </a:p>
          <a:p>
            <a:r>
              <a:rPr lang="en-US" dirty="0"/>
              <a:t>- </a:t>
            </a:r>
            <a:r>
              <a:rPr lang="en-US" dirty="0" err="1"/>
              <a:t>Phần</a:t>
            </a:r>
            <a:r>
              <a:rPr lang="en-US" dirty="0"/>
              <a:t> 1.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Phần</a:t>
            </a:r>
            <a:r>
              <a:rPr lang="en-US" dirty="0"/>
              <a:t> 2,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Phần</a:t>
            </a:r>
            <a:r>
              <a:rPr lang="en-US" dirty="0"/>
              <a:t> 3.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Phần</a:t>
            </a:r>
            <a:r>
              <a:rPr lang="en-US" dirty="0"/>
              <a:t> 4.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endParaRPr lang="en-US" dirty="0"/>
          </a:p>
          <a:p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1, 2, 3 </a:t>
            </a:r>
            <a:r>
              <a:rPr lang="en-US" dirty="0" err="1"/>
              <a:t>trước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2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Đầu</a:t>
                </a:r>
                <a:r>
                  <a:rPr lang="en-US" dirty="0"/>
                  <a:t> </a:t>
                </a:r>
                <a:r>
                  <a:rPr lang="en-US" dirty="0" err="1"/>
                  <a:t>tiên</a:t>
                </a:r>
                <a:r>
                  <a:rPr lang="en-US" dirty="0"/>
                  <a:t> </a:t>
                </a:r>
                <a:r>
                  <a:rPr lang="en-US" dirty="0" err="1"/>
                  <a:t>chúng</a:t>
                </a:r>
                <a:r>
                  <a:rPr lang="en-US" dirty="0"/>
                  <a:t> ta </a:t>
                </a:r>
                <a:r>
                  <a:rPr lang="en-US" dirty="0" err="1"/>
                  <a:t>vào</a:t>
                </a:r>
                <a:r>
                  <a:rPr lang="en-US" dirty="0"/>
                  <a:t> </a:t>
                </a:r>
                <a:r>
                  <a:rPr lang="en-US" dirty="0" err="1"/>
                  <a:t>phần</a:t>
                </a:r>
                <a:r>
                  <a:rPr lang="en-US" dirty="0"/>
                  <a:t> 1,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endParaRPr lang="en-US" dirty="0"/>
              </a:p>
              <a:p>
                <a:r>
                  <a:rPr lang="en-US" dirty="0" err="1"/>
                  <a:t>Hoạt</a:t>
                </a:r>
                <a:r>
                  <a:rPr lang="en-US" dirty="0"/>
                  <a:t> </a:t>
                </a:r>
                <a:r>
                  <a:rPr lang="en-US" dirty="0" err="1"/>
                  <a:t>động</a:t>
                </a:r>
                <a:r>
                  <a:rPr lang="en-US" dirty="0"/>
                  <a:t> 1.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bạn</a:t>
                </a:r>
                <a:r>
                  <a:rPr lang="en-US" dirty="0"/>
                  <a:t> </a:t>
                </a:r>
                <a:r>
                  <a:rPr lang="en-US" dirty="0" err="1"/>
                  <a:t>hãy</a:t>
                </a:r>
                <a:r>
                  <a:rPr lang="en-US" dirty="0"/>
                  <a:t> </a:t>
                </a: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dirty="0" err="1"/>
                  <a:t>cho</a:t>
                </a:r>
                <a:r>
                  <a:rPr lang="en-US" dirty="0"/>
                  <a:t> </a:t>
                </a:r>
                <a:r>
                  <a:rPr lang="en-US" dirty="0" err="1"/>
                  <a:t>cô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-3; 0,5;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dưới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dạng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.</a:t>
                </a:r>
              </a:p>
              <a:p>
                <a:r>
                  <a:rPr lang="en-US" baseline="0" dirty="0" err="1"/>
                  <a:t>Và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từ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hoạt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động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mở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đầu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và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hoạt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động</a:t>
                </a:r>
                <a:r>
                  <a:rPr lang="en-US" baseline="0" dirty="0"/>
                  <a:t> 1, </a:t>
                </a:r>
                <a:r>
                  <a:rPr lang="en-US" baseline="0" dirty="0" err="1"/>
                  <a:t>chúng</a:t>
                </a:r>
                <a:r>
                  <a:rPr lang="en-US" baseline="0" dirty="0"/>
                  <a:t> ta </a:t>
                </a:r>
                <a:r>
                  <a:rPr lang="en-US" baseline="0" dirty="0" err="1"/>
                  <a:t>thấy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rằng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các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nguyên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thập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hỗn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đều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có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thể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viết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dưới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dạng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các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đó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được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gọi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là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hữu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tỉ</a:t>
                </a:r>
                <a:r>
                  <a:rPr lang="en-US" baseline="0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Đầu</a:t>
                </a:r>
                <a:r>
                  <a:rPr lang="en-US" dirty="0"/>
                  <a:t> </a:t>
                </a:r>
                <a:r>
                  <a:rPr lang="en-US" dirty="0" err="1"/>
                  <a:t>tiên</a:t>
                </a:r>
                <a:r>
                  <a:rPr lang="en-US" dirty="0"/>
                  <a:t> </a:t>
                </a:r>
                <a:r>
                  <a:rPr lang="en-US" dirty="0" err="1"/>
                  <a:t>chúng</a:t>
                </a:r>
                <a:r>
                  <a:rPr lang="en-US" dirty="0"/>
                  <a:t> ta </a:t>
                </a:r>
                <a:r>
                  <a:rPr lang="en-US" dirty="0" err="1"/>
                  <a:t>vào</a:t>
                </a:r>
                <a:r>
                  <a:rPr lang="en-US" dirty="0"/>
                  <a:t> </a:t>
                </a:r>
                <a:r>
                  <a:rPr lang="en-US" dirty="0" err="1"/>
                  <a:t>phần</a:t>
                </a:r>
                <a:r>
                  <a:rPr lang="en-US" dirty="0"/>
                  <a:t> 1, </a:t>
                </a:r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hữu</a:t>
                </a:r>
                <a:r>
                  <a:rPr lang="en-US" dirty="0"/>
                  <a:t> </a:t>
                </a:r>
                <a:r>
                  <a:rPr lang="en-US" dirty="0" err="1"/>
                  <a:t>tỉ</a:t>
                </a:r>
                <a:endParaRPr lang="en-US" dirty="0"/>
              </a:p>
              <a:p>
                <a:r>
                  <a:rPr lang="en-US" dirty="0" err="1"/>
                  <a:t>Hoạt</a:t>
                </a:r>
                <a:r>
                  <a:rPr lang="en-US" dirty="0"/>
                  <a:t> </a:t>
                </a:r>
                <a:r>
                  <a:rPr lang="en-US" dirty="0" err="1"/>
                  <a:t>động</a:t>
                </a:r>
                <a:r>
                  <a:rPr lang="en-US" dirty="0"/>
                  <a:t> 1.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bạn</a:t>
                </a:r>
                <a:r>
                  <a:rPr lang="en-US" dirty="0"/>
                  <a:t> </a:t>
                </a:r>
                <a:r>
                  <a:rPr lang="en-US" dirty="0" err="1"/>
                  <a:t>hãy</a:t>
                </a:r>
                <a:r>
                  <a:rPr lang="en-US" dirty="0"/>
                  <a:t> </a:t>
                </a: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dirty="0" err="1"/>
                  <a:t>cho</a:t>
                </a:r>
                <a:r>
                  <a:rPr lang="en-US" dirty="0"/>
                  <a:t> </a:t>
                </a:r>
                <a:r>
                  <a:rPr lang="en-US" dirty="0" err="1"/>
                  <a:t>cô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số</a:t>
                </a:r>
                <a:r>
                  <a:rPr lang="en-US" dirty="0"/>
                  <a:t> -3; 0,5; </a:t>
                </a:r>
                <a:r>
                  <a:rPr lang="en-US" i="0">
                    <a:latin typeface="Cambria Math" panose="02040503050406030204" pitchFamily="18" charset="0"/>
                  </a:rPr>
                  <a:t>2 3</a:t>
                </a:r>
                <a:r>
                  <a:rPr lang="en-US" i="0">
                    <a:solidFill>
                      <a:srgbClr val="836967"/>
                    </a:solidFill>
                    <a:latin typeface="Cambria Math" panose="02040503050406030204" pitchFamily="18" charset="0"/>
                  </a:rPr>
                  <a:t>/</a:t>
                </a:r>
                <a:r>
                  <a:rPr lang="en-US" i="0">
                    <a:latin typeface="Cambria Math" panose="02040503050406030204" pitchFamily="18" charset="0"/>
                  </a:rPr>
                  <a:t>7</a:t>
                </a:r>
                <a:r>
                  <a:rPr lang="en-US" dirty="0"/>
                  <a:t> </a:t>
                </a:r>
                <a:r>
                  <a:rPr lang="en-US" dirty="0" err="1"/>
                  <a:t>dưới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dạng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.</a:t>
                </a:r>
              </a:p>
              <a:p>
                <a:r>
                  <a:rPr lang="en-US" baseline="0" dirty="0" err="1"/>
                  <a:t>Và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từ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hoạt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động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mở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đầu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và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hoạt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động</a:t>
                </a:r>
                <a:r>
                  <a:rPr lang="en-US" baseline="0" dirty="0"/>
                  <a:t> 1, </a:t>
                </a:r>
                <a:r>
                  <a:rPr lang="en-US" baseline="0" dirty="0" err="1"/>
                  <a:t>chúng</a:t>
                </a:r>
                <a:r>
                  <a:rPr lang="en-US" baseline="0" dirty="0"/>
                  <a:t> ta </a:t>
                </a:r>
                <a:r>
                  <a:rPr lang="en-US" baseline="0" dirty="0" err="1"/>
                  <a:t>thấy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rằng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các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nguyên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thập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hỗn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đều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có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thể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viết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dưới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dạng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phân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các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đó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được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gọi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là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số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hữu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tỉ</a:t>
                </a:r>
                <a:r>
                  <a:rPr lang="en-US" baseline="0" dirty="0"/>
                  <a:t>.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: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a/b </a:t>
            </a:r>
            <a:r>
              <a:rPr lang="en-US" dirty="0" err="1"/>
              <a:t>với</a:t>
            </a:r>
            <a:r>
              <a:rPr lang="en-US" dirty="0"/>
              <a:t> a, b </a:t>
            </a:r>
            <a:r>
              <a:rPr lang="en-US" dirty="0" err="1"/>
              <a:t>thuộc</a:t>
            </a:r>
            <a:r>
              <a:rPr lang="en-US" dirty="0"/>
              <a:t> Z, b </a:t>
            </a:r>
            <a:r>
              <a:rPr lang="en-US" dirty="0" err="1"/>
              <a:t>khác</a:t>
            </a:r>
            <a:r>
              <a:rPr lang="en-US" dirty="0"/>
              <a:t> 0</a:t>
            </a:r>
          </a:p>
          <a:p>
            <a:r>
              <a:rPr lang="en-US" dirty="0"/>
              <a:t>-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sso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Q.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0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vd</a:t>
            </a:r>
            <a:r>
              <a:rPr lang="en-US" dirty="0"/>
              <a:t> 1….</a:t>
            </a:r>
          </a:p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:….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1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0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phần</a:t>
            </a:r>
            <a:r>
              <a:rPr lang="en-US" dirty="0"/>
              <a:t> 2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diexn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1 </a:t>
            </a:r>
            <a:r>
              <a:rPr lang="en-US" dirty="0" err="1"/>
              <a:t>và</a:t>
            </a:r>
            <a:r>
              <a:rPr lang="en-US" dirty="0"/>
              <a:t> -1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69E9-BA2F-4212-B6D0-A8987CDD0A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0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81A-62BF-D013-7462-642ECF92B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086DE-D2F9-407C-9DD4-5B0366FD4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09FA5-41A5-B2FD-80C3-61CC074D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33704-5F63-FBE2-4BE1-B2011B1A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AE13D-9BBB-D43A-F774-903ED113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E677-CC89-A378-8EBB-832A5941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58386-24F4-3485-AB84-619A43DEE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F4075-CD52-6934-0317-FED721F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C596-56B9-0B32-7BDF-36E36ED3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23DB-5BDF-B705-219B-82541062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855D3B-19DC-3745-524F-935F4A8C7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C0A10-CF80-754A-8139-2ED5A3087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EE14-15E7-6915-143F-D6FBF044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4337B-9F91-95AA-70C4-4ABAF1EE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80BE4-88F1-97AE-9480-0FECCA3C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3556-0A8C-E0F0-509F-DAFFC09DE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2C797-FEE9-A835-CE3E-7C422280F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A30E-594C-789B-B1F7-5F2F17EB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3D94-B7FD-45B0-F003-932F58D6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6695-D5EE-5B63-9EBF-A9A9E811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2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7B1C-5B46-412B-8ADE-6B388B77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8C0-4A09-1574-2C0B-2419DD6FD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CA5BA-A050-EAE8-7EF2-EAA7D750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B999C-C2E8-0CBA-AEEE-F5E9A770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0F99-5376-BB36-7996-8C884BC5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ED6A-1A9F-E5B2-D623-89A7BA5C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8F473-A748-BE3C-43A4-D1C362C9F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B7EFD-2EB0-69BD-FB1D-4483D478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DABB2-EA44-C4E5-93A3-19A019DB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1C134-B095-E5DD-7AFD-40447809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3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ED24-59D4-EF91-8B47-0DDC5476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E386-6C55-1F35-95A7-52A064E03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BB75C-ECE2-CB18-8FD9-C88562036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5D42C-11FF-BB8A-414B-66B414B3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9A69D-D34C-CD89-0F74-FBB2772F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13A4-813E-82BD-4F74-B8AD7737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2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D471-DE9C-E7EE-6ABB-3F4AA1C8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01246-8C00-00A0-3946-3C32FFD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D6435-9515-A064-7495-A24BA7536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AAAC2-88F7-7EDD-4545-391A214A1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5A13A-F45E-E603-9FDA-CF9FB575C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AC0958-412C-35EB-4773-D23C6410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88F77-9BF6-78DB-4A5B-804E3359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7FDA3-B719-95AD-71A6-74DDAC3B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4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D562-F4A7-022B-25BC-223628BB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72F3D-791D-DCE4-D394-8C6A28DC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C0726-BE7D-BB1D-70B1-DE2D192D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70E47-C2FB-7560-4502-457B7B02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58383-703D-5E1D-924D-2A8D1184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4EDCA-87FD-8FC0-FEC5-952111D6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B328-AE60-77DC-A461-7F93EC86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8BF3-CDFD-946B-A858-C5FF41A6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E7B9-97F3-F37C-4CC5-FF27CDF0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43A21-28CE-B7C6-BCC8-1C5684865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C7E80-2AF0-B612-121D-59F9E317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E2FFE-860E-C3BC-1C55-3AFB2C5F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2CEE5-C401-C9A7-7116-15583FAA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8CF0-F2DD-2CDA-47BF-8F869594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F91B-BE79-C492-A00D-7DD19D7B9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11E67-E519-943D-9CC7-D0A38445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7C60D-9A5D-B843-0BC1-4E472F31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DBC0-846F-2E53-2EAD-927B3E90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F984-6AA2-209E-DD12-BD8EBA31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AE1021-3B09-CEA7-12EB-DB1643F0F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FB1A-496B-BF8A-21F6-3ADB88A15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72A39-EF51-C91A-D072-3CE30745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53BD0-B3A0-1C73-9E0C-36E31417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9AB17-729A-6BA9-71D6-C7C3B1AD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7C0C4-E139-7D10-F4CA-0F6B6FE4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C5018-D958-EB89-DCAD-8C73FD815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6057D-EABA-AD88-9F20-8DCE85A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E147D-ADAB-7E2C-CE7A-81396EDD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567A-E7E1-9BF0-AD41-BE8CC95E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0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09FAD6-866A-B9F8-6A9B-DBA376296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75403-672B-8ECC-E64D-A10F34B0F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CB08-FEBE-18C4-0BC1-2386024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B7EAB-A27D-8F41-BDAA-CDFD3D85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62861-43F7-F02F-AA5A-1F516303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3435-C473-B5EA-5E24-DEC91152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F14BA-2264-370F-1F46-2ABCA509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340E4-EF1E-1869-EA89-CB531D1D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92E6-A4FC-3617-9C9B-2DE00E4A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6BE61-1226-AEF1-F1A1-FC0C9126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DDF0-2E46-51C2-C242-FA86D4F2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060E-C1D2-B478-91C8-B97EB53EB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D38C1-F197-AF9C-C5CE-B0452FAAC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C9D65-C3F9-49F2-DD22-EF49340F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DAA7C-91AE-682D-79DA-BB0BF3D4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62BC1-06E2-1263-B375-B81C8A5B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B611-1CFA-5E2A-091F-B4C848F1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8AF18-D213-24F2-0B37-D45E6ECF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F8278-B618-A583-B3F5-5CF3B2A59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3F6F0-47B7-9A53-1295-433218008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7A844-CEA2-D7F1-0567-B3999CBEF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3A3D3-3F62-8D97-87E5-1E38330F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FFE59-D3F0-0177-1F23-3B1E4C03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32F9AF-A850-74E6-1566-24BDA228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625F-C31E-5143-83F6-3737EE21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47149-AD73-9245-0C8A-F3DE740B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6108F-AEE9-DBA1-336F-F472448B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ED4DD-4531-344A-1B87-9918F3CD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248AA-C1E3-7204-A4AA-99F9B6E8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E4262-0113-18FE-257D-70553E64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316DA-6994-D03A-EFCD-6DD2CFC6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3365-3CE6-4C14-25AD-507712AA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772A-8B4C-C55F-60C3-30FC13FD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C83C3-99D2-23BF-46F7-EC76D42EC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453EB-C1C2-CD6E-5C3B-5F1D9704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A1155-99D3-710D-915E-8C660311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5015B-B374-4E90-768E-D7CA5BE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C20BD-2BE9-3C6B-5CD3-93045E67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2D51-5151-37A8-E657-E42BD43A1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5FEE-FBAB-F500-10F6-446BA507B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4A70-4A12-B721-4EAD-45EE5D83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B2254-9450-1443-0F30-5BA2F284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4151-28A8-9247-09F4-6983EFB8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ACEE1-C6E3-2D8E-6868-5CA4A6FA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5287F-E6D3-2652-8BF1-41DD15C8D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A716-BF88-319D-E631-E799EA367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7ECC27-1E25-4716-91C7-BB7E3F8F73F1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DE8D5-C9BB-44A7-7AF1-CC1D5B4B8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55D4B-D1FE-33A1-46AC-AF883C0A9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E7E6F-43B7-434B-BD76-26770542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1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66" r:id="rId3"/>
    <p:sldLayoutId id="2147483667" r:id="rId4"/>
    <p:sldLayoutId id="2147483668" r:id="rId5"/>
    <p:sldLayoutId id="2147483674" r:id="rId6"/>
    <p:sldLayoutId id="2147483673" r:id="rId7"/>
    <p:sldLayoutId id="2147483669" r:id="rId8"/>
    <p:sldLayoutId id="2147483676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86ADF-D658-C5E4-8519-06E5CBDD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A605C-F747-3EB8-FCFC-C1ED69EE4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DEFF-1DC1-7EE0-FD18-AF4C731CC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94271B-038D-4F3D-99E8-87756A18679B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C0D31-8E5D-6FC8-3E6A-B19366D28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3BF4-1408-6263-44F6-71352C52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9C629-4410-42D2-A2E9-6DDEAA62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51" r:id="rId3"/>
    <p:sldLayoutId id="2147483652" r:id="rId4"/>
    <p:sldLayoutId id="2147483653" r:id="rId5"/>
    <p:sldLayoutId id="2147483662" r:id="rId6"/>
    <p:sldLayoutId id="2147483661" r:id="rId7"/>
    <p:sldLayoutId id="2147483656" r:id="rId8"/>
    <p:sldLayoutId id="2147483664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17/01/2025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1.mp3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85.png"/><Relationship Id="rId7" Type="http://schemas.openxmlformats.org/officeDocument/2006/relationships/audio" Target="../media/audio4.wav"/><Relationship Id="rId12" Type="http://schemas.openxmlformats.org/officeDocument/2006/relationships/image" Target="../media/image77.emf"/><Relationship Id="rId17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5" Type="http://schemas.openxmlformats.org/officeDocument/2006/relationships/image" Target="../media/image71.png"/><Relationship Id="rId23" Type="http://schemas.openxmlformats.org/officeDocument/2006/relationships/image" Target="../media/image87.png"/><Relationship Id="rId10" Type="http://schemas.openxmlformats.org/officeDocument/2006/relationships/image" Target="../media/image75.png"/><Relationship Id="rId19" Type="http://schemas.openxmlformats.org/officeDocument/2006/relationships/image" Target="../media/image83.png"/><Relationship Id="rId4" Type="http://schemas.openxmlformats.org/officeDocument/2006/relationships/audio" Target="../media/audio1.wav"/><Relationship Id="rId9" Type="http://schemas.openxmlformats.org/officeDocument/2006/relationships/image" Target="../media/image74.emf"/><Relationship Id="rId14" Type="http://schemas.openxmlformats.org/officeDocument/2006/relationships/image" Target="../media/image79.png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90.png"/><Relationship Id="rId7" Type="http://schemas.openxmlformats.org/officeDocument/2006/relationships/audio" Target="../media/audio4.wav"/><Relationship Id="rId12" Type="http://schemas.openxmlformats.org/officeDocument/2006/relationships/image" Target="../media/image77.emf"/><Relationship Id="rId17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71.png"/><Relationship Id="rId23" Type="http://schemas.openxmlformats.org/officeDocument/2006/relationships/image" Target="../media/image91.png"/><Relationship Id="rId10" Type="http://schemas.openxmlformats.org/officeDocument/2006/relationships/image" Target="../media/image75.png"/><Relationship Id="rId19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74.emf"/><Relationship Id="rId14" Type="http://schemas.openxmlformats.org/officeDocument/2006/relationships/image" Target="../media/image79.png"/><Relationship Id="rId2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86.png"/><Relationship Id="rId7" Type="http://schemas.openxmlformats.org/officeDocument/2006/relationships/audio" Target="../media/audio4.wav"/><Relationship Id="rId12" Type="http://schemas.openxmlformats.org/officeDocument/2006/relationships/image" Target="../media/image77.emf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80.png"/><Relationship Id="rId20" Type="http://schemas.openxmlformats.org/officeDocument/2006/relationships/image" Target="../media/image9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74.emf"/><Relationship Id="rId14" Type="http://schemas.openxmlformats.org/officeDocument/2006/relationships/image" Target="../media/image79.png"/><Relationship Id="rId22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emf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97.png"/><Relationship Id="rId7" Type="http://schemas.openxmlformats.org/officeDocument/2006/relationships/audio" Target="../media/audio4.wav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20" Type="http://schemas.openxmlformats.org/officeDocument/2006/relationships/image" Target="../media/image8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5.png"/><Relationship Id="rId24" Type="http://schemas.openxmlformats.org/officeDocument/2006/relationships/image" Target="../media/image100.png"/><Relationship Id="rId5" Type="http://schemas.openxmlformats.org/officeDocument/2006/relationships/audio" Target="../media/audio2.wav"/><Relationship Id="rId15" Type="http://schemas.openxmlformats.org/officeDocument/2006/relationships/image" Target="../media/image79.png"/><Relationship Id="rId23" Type="http://schemas.openxmlformats.org/officeDocument/2006/relationships/image" Target="../media/image99.png"/><Relationship Id="rId10" Type="http://schemas.openxmlformats.org/officeDocument/2006/relationships/image" Target="../media/image96.png"/><Relationship Id="rId19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74.emf"/><Relationship Id="rId14" Type="http://schemas.openxmlformats.org/officeDocument/2006/relationships/image" Target="../media/image78.png"/><Relationship Id="rId22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85FF422B-BB02-D491-007D-B3A0EEE4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6C98DF-9743-15C3-277B-E2BE38A199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43246"/>
                  </p:ext>
                </p:extLst>
              </p:nvPr>
            </p:nvGraphicFramePr>
            <p:xfrm>
              <a:off x="1120617" y="389130"/>
              <a:ext cx="4975383" cy="33996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85632">
                      <a:extLst>
                        <a:ext uri="{9D8B030D-6E8A-4147-A177-3AD203B41FA5}">
                          <a16:colId xmlns:a16="http://schemas.microsoft.com/office/drawing/2014/main" val="4212154123"/>
                        </a:ext>
                      </a:extLst>
                    </a:gridCol>
                    <a:gridCol w="1989751">
                      <a:extLst>
                        <a:ext uri="{9D8B030D-6E8A-4147-A177-3AD203B41FA5}">
                          <a16:colId xmlns:a16="http://schemas.microsoft.com/office/drawing/2014/main" val="869750461"/>
                        </a:ext>
                      </a:extLst>
                    </a:gridCol>
                  </a:tblGrid>
                  <a:tr h="460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Trạm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Nhiệt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độ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3317197"/>
                      </a:ext>
                    </a:extLst>
                  </a:tr>
                  <a:tr h="8255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Điện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Biên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-1,3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047738"/>
                      </a:ext>
                    </a:extLst>
                  </a:tr>
                  <a:tr h="8255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Mộc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Châu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Sơn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7665817"/>
                      </a:ext>
                    </a:extLst>
                  </a:tr>
                  <a:tr h="828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Văn (Hà Giang)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47271984"/>
                      </a:ext>
                    </a:extLst>
                  </a:tr>
                  <a:tr h="460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 Pa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Lào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Cai)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-3,1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0516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6C98DF-9743-15C3-277B-E2BE38A199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43246"/>
                  </p:ext>
                </p:extLst>
              </p:nvPr>
            </p:nvGraphicFramePr>
            <p:xfrm>
              <a:off x="1120617" y="389130"/>
              <a:ext cx="4975383" cy="33996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85632">
                      <a:extLst>
                        <a:ext uri="{9D8B030D-6E8A-4147-A177-3AD203B41FA5}">
                          <a16:colId xmlns:a16="http://schemas.microsoft.com/office/drawing/2014/main" val="4212154123"/>
                        </a:ext>
                      </a:extLst>
                    </a:gridCol>
                    <a:gridCol w="1989751">
                      <a:extLst>
                        <a:ext uri="{9D8B030D-6E8A-4147-A177-3AD203B41FA5}">
                          <a16:colId xmlns:a16="http://schemas.microsoft.com/office/drawing/2014/main" val="869750461"/>
                        </a:ext>
                      </a:extLst>
                    </a:gridCol>
                  </a:tblGrid>
                  <a:tr h="460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Trạm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50153" t="-9211" r="-917" b="-6644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3317197"/>
                      </a:ext>
                    </a:extLst>
                  </a:tr>
                  <a:tr h="8255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Điện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Biên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-1,3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047738"/>
                      </a:ext>
                    </a:extLst>
                  </a:tr>
                  <a:tr h="8255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Mộc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Châu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Sơn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7665817"/>
                      </a:ext>
                    </a:extLst>
                  </a:tr>
                  <a:tr h="828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Văn (Hà Giang)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47271984"/>
                      </a:ext>
                    </a:extLst>
                  </a:tr>
                  <a:tr h="4601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 Pa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Lào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Cai)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-3,1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0516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6D28DB3-64BD-0674-98B8-211FE09F0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628" y="366581"/>
            <a:ext cx="5387377" cy="3571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94E53F-4636-40D5-4435-F8029C999D3E}"/>
              </a:ext>
            </a:extLst>
          </p:cNvPr>
          <p:cNvSpPr txBox="1"/>
          <p:nvPr/>
        </p:nvSpPr>
        <p:spPr>
          <a:xfrm>
            <a:off x="1120617" y="3788790"/>
            <a:ext cx="497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13h 24/01/2016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B76EA5C-789C-2EBC-206E-11571802795F}"/>
              </a:ext>
            </a:extLst>
          </p:cNvPr>
          <p:cNvSpPr/>
          <p:nvPr/>
        </p:nvSpPr>
        <p:spPr>
          <a:xfrm>
            <a:off x="5846662" y="4019622"/>
            <a:ext cx="3860077" cy="2023417"/>
          </a:xfrm>
          <a:prstGeom prst="wedgeEllipseCallout">
            <a:avLst>
              <a:gd name="adj1" fmla="val 56484"/>
              <a:gd name="adj2" fmla="val 374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3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68CB2B-E0B2-3129-65FB-C98748443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72" y="2942377"/>
            <a:ext cx="3961260" cy="44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2F93-13A4-F96A-B9E6-1E72DC0A4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9F51A6FD-75B2-4146-E213-EF012DBB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6B7580-A594-51FB-D654-B18D6378A23B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2.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Biểu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diễn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trên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trục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47A01-F501-393C-40D1-F1748EB09C04}"/>
              </a:ext>
            </a:extLst>
          </p:cNvPr>
          <p:cNvCxnSpPr>
            <a:cxnSpLocks/>
          </p:cNvCxnSpPr>
          <p:nvPr/>
        </p:nvCxnSpPr>
        <p:spPr>
          <a:xfrm>
            <a:off x="4644427" y="1647726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7884BD-B558-01DB-8DCF-546032A1BD5B}"/>
              </a:ext>
            </a:extLst>
          </p:cNvPr>
          <p:cNvSpPr txBox="1"/>
          <p:nvPr/>
        </p:nvSpPr>
        <p:spPr>
          <a:xfrm>
            <a:off x="4487974" y="182000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C202B2-E117-E23A-BEA6-09BB7DA9F0E8}"/>
              </a:ext>
            </a:extLst>
          </p:cNvPr>
          <p:cNvCxnSpPr>
            <a:cxnSpLocks/>
          </p:cNvCxnSpPr>
          <p:nvPr/>
        </p:nvCxnSpPr>
        <p:spPr>
          <a:xfrm>
            <a:off x="3803962" y="1651750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647058-5B55-4E6E-31B0-B73EB528ACAB}"/>
              </a:ext>
            </a:extLst>
          </p:cNvPr>
          <p:cNvSpPr txBox="1"/>
          <p:nvPr/>
        </p:nvSpPr>
        <p:spPr>
          <a:xfrm>
            <a:off x="3605029" y="1820009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2F3D3F-F497-9EBE-834D-E1066F3DA344}"/>
              </a:ext>
            </a:extLst>
          </p:cNvPr>
          <p:cNvCxnSpPr>
            <a:cxnSpLocks/>
          </p:cNvCxnSpPr>
          <p:nvPr/>
        </p:nvCxnSpPr>
        <p:spPr>
          <a:xfrm>
            <a:off x="5504504" y="1647726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32DDA5-4178-999D-9230-56794EDA5DB6}"/>
              </a:ext>
            </a:extLst>
          </p:cNvPr>
          <p:cNvSpPr txBox="1"/>
          <p:nvPr/>
        </p:nvSpPr>
        <p:spPr>
          <a:xfrm>
            <a:off x="5348051" y="182000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ABED30-67E9-F963-D234-B03746A3E022}"/>
              </a:ext>
            </a:extLst>
          </p:cNvPr>
          <p:cNvCxnSpPr>
            <a:cxnSpLocks/>
          </p:cNvCxnSpPr>
          <p:nvPr/>
        </p:nvCxnSpPr>
        <p:spPr>
          <a:xfrm>
            <a:off x="4200806" y="1646720"/>
            <a:ext cx="0" cy="174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B8BF3F-910B-FA9B-83B0-85A38548CB00}"/>
                  </a:ext>
                </a:extLst>
              </p:cNvPr>
              <p:cNvSpPr txBox="1"/>
              <p:nvPr/>
            </p:nvSpPr>
            <p:spPr>
              <a:xfrm>
                <a:off x="3931534" y="1820009"/>
                <a:ext cx="583814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B8BF3F-910B-FA9B-83B0-85A38548C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534" y="1820009"/>
                <a:ext cx="583814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4F59FB-A409-1AC1-D896-54AE1DA65D2C}"/>
              </a:ext>
            </a:extLst>
          </p:cNvPr>
          <p:cNvCxnSpPr>
            <a:cxnSpLocks/>
          </p:cNvCxnSpPr>
          <p:nvPr/>
        </p:nvCxnSpPr>
        <p:spPr>
          <a:xfrm>
            <a:off x="5049070" y="1655534"/>
            <a:ext cx="0" cy="174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DE7C72-B07B-1F9F-F283-BFF2E15CA4BF}"/>
                  </a:ext>
                </a:extLst>
              </p:cNvPr>
              <p:cNvSpPr txBox="1"/>
              <p:nvPr/>
            </p:nvSpPr>
            <p:spPr>
              <a:xfrm>
                <a:off x="4890167" y="1820009"/>
                <a:ext cx="391453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DE7C72-B07B-1F9F-F283-BFF2E15C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167" y="1820009"/>
                <a:ext cx="391453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0E80243-4470-2310-EB5A-3E1F8100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9" y="990468"/>
            <a:ext cx="1137503" cy="6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8E7E6E-B223-07DA-F512-FC2653084130}"/>
              </a:ext>
            </a:extLst>
          </p:cNvPr>
          <p:cNvCxnSpPr>
            <a:cxnSpLocks/>
          </p:cNvCxnSpPr>
          <p:nvPr/>
        </p:nvCxnSpPr>
        <p:spPr>
          <a:xfrm>
            <a:off x="1819747" y="1738265"/>
            <a:ext cx="62831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14033E-0B00-443F-0458-CDF82E22CF93}"/>
                  </a:ext>
                </a:extLst>
              </p:cNvPr>
              <p:cNvSpPr/>
              <p:nvPr/>
            </p:nvSpPr>
            <p:spPr>
              <a:xfrm>
                <a:off x="580928" y="2537822"/>
                <a:ext cx="5294771" cy="923454"/>
              </a:xfrm>
              <a:prstGeom prst="rect">
                <a:avLst/>
              </a:prstGeom>
              <a:ln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14033E-0B00-443F-0458-CDF82E22C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28" y="2537822"/>
                <a:ext cx="5294771" cy="9234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DB5E1784-F3B6-ACA0-DF59-C6FC1710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1CEF4D-082E-9D9C-81B4-E9F24DBADEAC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2.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Biểu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diễn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trên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trục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691CF3-9FE4-EC2F-D5F4-F3913E85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9" y="990468"/>
            <a:ext cx="1137503" cy="6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6618784-843C-77B1-F5C9-A373F33E1F9E}"/>
                  </a:ext>
                </a:extLst>
              </p:cNvPr>
              <p:cNvSpPr/>
              <p:nvPr/>
            </p:nvSpPr>
            <p:spPr>
              <a:xfrm>
                <a:off x="1597720" y="990468"/>
                <a:ext cx="5294771" cy="707886"/>
              </a:xfrm>
              <a:prstGeom prst="rect">
                <a:avLst/>
              </a:prstGeom>
              <a:ln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6618784-843C-77B1-F5C9-A373F33E1F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720" y="990468"/>
                <a:ext cx="5294771" cy="707886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  <a:ln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81DCED-20AA-94BC-3087-53A19E33AFB0}"/>
                  </a:ext>
                </a:extLst>
              </p:cNvPr>
              <p:cNvSpPr txBox="1"/>
              <p:nvPr/>
            </p:nvSpPr>
            <p:spPr>
              <a:xfrm>
                <a:off x="394149" y="1694657"/>
                <a:ext cx="11547372" cy="1059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Chia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1)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mười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81DCED-20AA-94BC-3087-53A19E33A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49" y="1694657"/>
                <a:ext cx="11547372" cy="1059906"/>
              </a:xfrm>
              <a:prstGeom prst="rect">
                <a:avLst/>
              </a:prstGeom>
              <a:blipFill>
                <a:blip r:embed="rId6"/>
                <a:stretch>
                  <a:fillRect l="-950" t="-5172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D3B5D6-7897-0999-2AEA-302CA11D8158}"/>
                  </a:ext>
                </a:extLst>
              </p:cNvPr>
              <p:cNvSpPr txBox="1"/>
              <p:nvPr/>
            </p:nvSpPr>
            <p:spPr>
              <a:xfrm>
                <a:off x="394148" y="2632987"/>
                <a:ext cx="11547373" cy="1058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bắt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 ta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D3B5D6-7897-0999-2AEA-302CA11D8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48" y="2632987"/>
                <a:ext cx="11547373" cy="1058495"/>
              </a:xfrm>
              <a:prstGeom prst="rect">
                <a:avLst/>
              </a:prstGeom>
              <a:blipFill>
                <a:blip r:embed="rId7"/>
                <a:stretch>
                  <a:fillRect l="-950" t="-5172" r="-1267" b="-4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6EDDD3E-ED3C-6E6D-D3C2-746E7A3DAFAA}"/>
              </a:ext>
            </a:extLst>
          </p:cNvPr>
          <p:cNvSpPr txBox="1"/>
          <p:nvPr/>
        </p:nvSpPr>
        <p:spPr>
          <a:xfrm>
            <a:off x="2537335" y="4133672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B135AD6-1B85-3AF6-FFC3-A0C453280C71}"/>
              </a:ext>
            </a:extLst>
          </p:cNvPr>
          <p:cNvGrpSpPr/>
          <p:nvPr/>
        </p:nvGrpSpPr>
        <p:grpSpPr>
          <a:xfrm>
            <a:off x="962900" y="3968620"/>
            <a:ext cx="9394264" cy="207801"/>
            <a:chOff x="962900" y="3968620"/>
            <a:chExt cx="9394264" cy="20780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A1729E-2740-6135-9D22-30568F742F67}"/>
                </a:ext>
              </a:extLst>
            </p:cNvPr>
            <p:cNvCxnSpPr>
              <a:cxnSpLocks/>
            </p:cNvCxnSpPr>
            <p:nvPr/>
          </p:nvCxnSpPr>
          <p:spPr>
            <a:xfrm>
              <a:off x="962900" y="4074062"/>
              <a:ext cx="9394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4E5BBF-8BF5-42D3-6D63-9D05B1A6BB47}"/>
                </a:ext>
              </a:extLst>
            </p:cNvPr>
            <p:cNvCxnSpPr>
              <a:cxnSpLocks/>
            </p:cNvCxnSpPr>
            <p:nvPr/>
          </p:nvCxnSpPr>
          <p:spPr>
            <a:xfrm>
              <a:off x="5251010" y="397447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222AEB-EFAB-342F-B40C-0055F90B5C0E}"/>
                </a:ext>
              </a:extLst>
            </p:cNvPr>
            <p:cNvCxnSpPr>
              <a:cxnSpLocks/>
            </p:cNvCxnSpPr>
            <p:nvPr/>
          </p:nvCxnSpPr>
          <p:spPr>
            <a:xfrm>
              <a:off x="5892298" y="397391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B3B2DB-F5A7-994C-BB19-4969C5014519}"/>
                </a:ext>
              </a:extLst>
            </p:cNvPr>
            <p:cNvCxnSpPr>
              <a:cxnSpLocks/>
            </p:cNvCxnSpPr>
            <p:nvPr/>
          </p:nvCxnSpPr>
          <p:spPr>
            <a:xfrm>
              <a:off x="6533585" y="3973906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B2BC48-849B-F8D5-BAA7-62A95F1DA76D}"/>
                </a:ext>
              </a:extLst>
            </p:cNvPr>
            <p:cNvCxnSpPr>
              <a:cxnSpLocks/>
            </p:cNvCxnSpPr>
            <p:nvPr/>
          </p:nvCxnSpPr>
          <p:spPr>
            <a:xfrm>
              <a:off x="7165819" y="397390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1A6EEA-3D73-7A1C-2631-57868E244755}"/>
                </a:ext>
              </a:extLst>
            </p:cNvPr>
            <p:cNvCxnSpPr>
              <a:cxnSpLocks/>
            </p:cNvCxnSpPr>
            <p:nvPr/>
          </p:nvCxnSpPr>
          <p:spPr>
            <a:xfrm>
              <a:off x="7807106" y="398294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C66219-A9DB-A560-6114-37308357804D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93" y="3982944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1CB9B5-9A7A-AEF0-7269-EA6A17E6E7E7}"/>
                </a:ext>
              </a:extLst>
            </p:cNvPr>
            <p:cNvCxnSpPr>
              <a:cxnSpLocks/>
            </p:cNvCxnSpPr>
            <p:nvPr/>
          </p:nvCxnSpPr>
          <p:spPr>
            <a:xfrm>
              <a:off x="9080627" y="398293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623F58-12F9-4141-F277-97FC8692803D}"/>
                </a:ext>
              </a:extLst>
            </p:cNvPr>
            <p:cNvCxnSpPr>
              <a:cxnSpLocks/>
            </p:cNvCxnSpPr>
            <p:nvPr/>
          </p:nvCxnSpPr>
          <p:spPr>
            <a:xfrm>
              <a:off x="9721914" y="397388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A41A72D-5645-AD7B-3822-80BEA6DF3C46}"/>
                </a:ext>
              </a:extLst>
            </p:cNvPr>
            <p:cNvCxnSpPr>
              <a:cxnSpLocks/>
            </p:cNvCxnSpPr>
            <p:nvPr/>
          </p:nvCxnSpPr>
          <p:spPr>
            <a:xfrm>
              <a:off x="4615759" y="398143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3D0A7E-4269-19E0-3AAB-8347EC0DF104}"/>
                </a:ext>
              </a:extLst>
            </p:cNvPr>
            <p:cNvCxnSpPr>
              <a:cxnSpLocks/>
            </p:cNvCxnSpPr>
            <p:nvPr/>
          </p:nvCxnSpPr>
          <p:spPr>
            <a:xfrm>
              <a:off x="3980508" y="398839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960C6F-CB63-4B2C-5870-07154C5A483E}"/>
                </a:ext>
              </a:extLst>
            </p:cNvPr>
            <p:cNvCxnSpPr>
              <a:cxnSpLocks/>
            </p:cNvCxnSpPr>
            <p:nvPr/>
          </p:nvCxnSpPr>
          <p:spPr>
            <a:xfrm>
              <a:off x="3345257" y="399535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85494E-55D8-D3F2-C6DE-9F604B92E26F}"/>
                </a:ext>
              </a:extLst>
            </p:cNvPr>
            <p:cNvCxnSpPr>
              <a:cxnSpLocks/>
            </p:cNvCxnSpPr>
            <p:nvPr/>
          </p:nvCxnSpPr>
          <p:spPr>
            <a:xfrm>
              <a:off x="2710006" y="3993258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B80B5E-BBAA-2908-8E84-03306177612D}"/>
                </a:ext>
              </a:extLst>
            </p:cNvPr>
            <p:cNvCxnSpPr>
              <a:cxnSpLocks/>
            </p:cNvCxnSpPr>
            <p:nvPr/>
          </p:nvCxnSpPr>
          <p:spPr>
            <a:xfrm>
              <a:off x="2076263" y="3970713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07D927A-B993-DE06-D3BB-E4A3FB7C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12" y="3968620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BEE7074-36CD-9FAC-B1CF-E1C28704ECE9}"/>
              </a:ext>
            </a:extLst>
          </p:cNvPr>
          <p:cNvSpPr txBox="1"/>
          <p:nvPr/>
        </p:nvSpPr>
        <p:spPr>
          <a:xfrm>
            <a:off x="9555278" y="4133671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D7F93E-77FF-D5E9-785C-96B41B9707B9}"/>
              </a:ext>
            </a:extLst>
          </p:cNvPr>
          <p:cNvGrpSpPr/>
          <p:nvPr/>
        </p:nvGrpSpPr>
        <p:grpSpPr>
          <a:xfrm>
            <a:off x="2567687" y="3489141"/>
            <a:ext cx="940515" cy="588198"/>
            <a:chOff x="2567687" y="3489141"/>
            <a:chExt cx="940515" cy="5881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21B709A-9F77-979A-3B11-EA465FD8E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D6F9BF4-7C1B-C303-5005-7023914607EC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E7A8536-9D0D-21C8-E8C8-6352C6C1B17F}"/>
              </a:ext>
            </a:extLst>
          </p:cNvPr>
          <p:cNvGrpSpPr/>
          <p:nvPr/>
        </p:nvGrpSpPr>
        <p:grpSpPr>
          <a:xfrm>
            <a:off x="3210615" y="3495721"/>
            <a:ext cx="940515" cy="580240"/>
            <a:chOff x="3210615" y="3495721"/>
            <a:chExt cx="940515" cy="580240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B49814D7-DCA3-49F1-599C-AA428248E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615" y="3768316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C310CF-C851-2A30-BECC-947DFC513395}"/>
                </a:ext>
              </a:extLst>
            </p:cNvPr>
            <p:cNvSpPr txBox="1"/>
            <p:nvPr/>
          </p:nvSpPr>
          <p:spPr>
            <a:xfrm>
              <a:off x="3516760" y="349572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BE4D7F-038B-5453-356F-ED5FF115CB32}"/>
              </a:ext>
            </a:extLst>
          </p:cNvPr>
          <p:cNvGrpSpPr/>
          <p:nvPr/>
        </p:nvGrpSpPr>
        <p:grpSpPr>
          <a:xfrm>
            <a:off x="3837900" y="3494455"/>
            <a:ext cx="940515" cy="588455"/>
            <a:chOff x="3837900" y="3494455"/>
            <a:chExt cx="940515" cy="588455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393CD51B-B3E9-E248-1C7A-33C184F88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900" y="3775265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EF16E7-D4F7-8833-7A50-6749DA707F54}"/>
                </a:ext>
              </a:extLst>
            </p:cNvPr>
            <p:cNvSpPr txBox="1"/>
            <p:nvPr/>
          </p:nvSpPr>
          <p:spPr>
            <a:xfrm>
              <a:off x="4172515" y="3494455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73EA06F-2F2F-3B07-30E3-67B3D0AF6B1E}"/>
              </a:ext>
            </a:extLst>
          </p:cNvPr>
          <p:cNvGrpSpPr/>
          <p:nvPr/>
        </p:nvGrpSpPr>
        <p:grpSpPr>
          <a:xfrm>
            <a:off x="4473616" y="3500998"/>
            <a:ext cx="940515" cy="584888"/>
            <a:chOff x="4473616" y="3500998"/>
            <a:chExt cx="940515" cy="584888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F855702F-6320-0C1D-4264-C81237674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616" y="3778241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D611312-5E3B-7A31-518A-6B14207D0B9D}"/>
                </a:ext>
              </a:extLst>
            </p:cNvPr>
            <p:cNvSpPr txBox="1"/>
            <p:nvPr/>
          </p:nvSpPr>
          <p:spPr>
            <a:xfrm>
              <a:off x="4791567" y="350099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5C9AF-8134-5D83-35F9-3EF34991821C}"/>
              </a:ext>
            </a:extLst>
          </p:cNvPr>
          <p:cNvGrpSpPr/>
          <p:nvPr/>
        </p:nvGrpSpPr>
        <p:grpSpPr>
          <a:xfrm>
            <a:off x="5110375" y="3516610"/>
            <a:ext cx="940515" cy="566300"/>
            <a:chOff x="5110375" y="3516610"/>
            <a:chExt cx="940515" cy="566300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9CA2F869-3BD5-D48C-3748-077CCF46D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375" y="3775265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84E676-5685-9F2A-1DD1-4B943418DC8E}"/>
                </a:ext>
              </a:extLst>
            </p:cNvPr>
            <p:cNvSpPr txBox="1"/>
            <p:nvPr/>
          </p:nvSpPr>
          <p:spPr>
            <a:xfrm>
              <a:off x="5427283" y="351661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2E76D3DB-79F1-B4D8-8B4C-36E015917B58}"/>
              </a:ext>
            </a:extLst>
          </p:cNvPr>
          <p:cNvGrpSpPr/>
          <p:nvPr/>
        </p:nvGrpSpPr>
        <p:grpSpPr>
          <a:xfrm>
            <a:off x="5756278" y="3523025"/>
            <a:ext cx="940515" cy="556909"/>
            <a:chOff x="5756278" y="3523025"/>
            <a:chExt cx="940515" cy="556909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1A476B98-675B-7780-328B-7C045802A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6278" y="3772289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98E40E0-E981-6C0F-7137-DAC7B54C06D2}"/>
                </a:ext>
              </a:extLst>
            </p:cNvPr>
            <p:cNvSpPr txBox="1"/>
            <p:nvPr/>
          </p:nvSpPr>
          <p:spPr>
            <a:xfrm>
              <a:off x="6064834" y="3523025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24F603B-3043-3436-B797-0B3A2AF6D25C}"/>
              </a:ext>
            </a:extLst>
          </p:cNvPr>
          <p:cNvGrpSpPr/>
          <p:nvPr/>
        </p:nvGrpSpPr>
        <p:grpSpPr>
          <a:xfrm>
            <a:off x="6393037" y="3528339"/>
            <a:ext cx="940515" cy="548619"/>
            <a:chOff x="6393037" y="3528339"/>
            <a:chExt cx="940515" cy="548619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7BDE31-6525-D6D6-FB90-FE50294C1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3037" y="3769313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93CB74-F8A4-69D7-7C2C-FE0933B9695F}"/>
                </a:ext>
              </a:extLst>
            </p:cNvPr>
            <p:cNvSpPr txBox="1"/>
            <p:nvPr/>
          </p:nvSpPr>
          <p:spPr>
            <a:xfrm>
              <a:off x="6686296" y="3528339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685961A-101C-A813-F634-86A22811B1B9}"/>
                  </a:ext>
                </a:extLst>
              </p:cNvPr>
              <p:cNvSpPr txBox="1"/>
              <p:nvPr/>
            </p:nvSpPr>
            <p:spPr>
              <a:xfrm>
                <a:off x="6892491" y="4149874"/>
                <a:ext cx="534121" cy="66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685961A-101C-A813-F634-86A22811B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91" y="4149874"/>
                <a:ext cx="534121" cy="668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2E11E19-C237-4302-20B2-F57171F0F1CB}"/>
                  </a:ext>
                </a:extLst>
              </p:cNvPr>
              <p:cNvSpPr txBox="1"/>
              <p:nvPr/>
            </p:nvSpPr>
            <p:spPr>
              <a:xfrm>
                <a:off x="460217" y="4818455"/>
                <a:ext cx="11547373" cy="1059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2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ở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2E11E19-C237-4302-20B2-F57171F0F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7" y="4818455"/>
                <a:ext cx="11547373" cy="1059906"/>
              </a:xfrm>
              <a:prstGeom prst="rect">
                <a:avLst/>
              </a:prstGeom>
              <a:blipFill>
                <a:blip r:embed="rId10"/>
                <a:stretch>
                  <a:fillRect l="-95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6DE49DEB-1B57-BE1E-47E0-DD4AAEBBB0C2}"/>
              </a:ext>
            </a:extLst>
          </p:cNvPr>
          <p:cNvSpPr txBox="1"/>
          <p:nvPr/>
        </p:nvSpPr>
        <p:spPr>
          <a:xfrm>
            <a:off x="6986857" y="3517864"/>
            <a:ext cx="4251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218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9" grpId="0"/>
      <p:bldP spid="55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257DF1FD-781C-DEFD-4F8F-C8D7A32B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0E6B3A-6541-E555-3DE0-119B9B308C1A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2.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Biểu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diễn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trên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trục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AD56611-81AC-FF37-FEE0-A341B8B66CDF}"/>
              </a:ext>
            </a:extLst>
          </p:cNvPr>
          <p:cNvSpPr/>
          <p:nvPr/>
        </p:nvSpPr>
        <p:spPr>
          <a:xfrm>
            <a:off x="534155" y="979125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083EB4-3F8E-B756-3E69-8FBD424E1A7B}"/>
                  </a:ext>
                </a:extLst>
              </p:cNvPr>
              <p:cNvSpPr txBox="1"/>
              <p:nvPr/>
            </p:nvSpPr>
            <p:spPr>
              <a:xfrm>
                <a:off x="3625913" y="949119"/>
                <a:ext cx="734236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083EB4-3F8E-B756-3E69-8FBD424E1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913" y="949119"/>
                <a:ext cx="7342360" cy="703782"/>
              </a:xfrm>
              <a:prstGeom prst="rect">
                <a:avLst/>
              </a:prstGeom>
              <a:blipFill>
                <a:blip r:embed="rId3"/>
                <a:stretch>
                  <a:fillRect l="-1744"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910762-8E32-EFF9-2216-4C1B690330EB}"/>
              </a:ext>
            </a:extLst>
          </p:cNvPr>
          <p:cNvCxnSpPr/>
          <p:nvPr/>
        </p:nvCxnSpPr>
        <p:spPr>
          <a:xfrm>
            <a:off x="1213164" y="2163778"/>
            <a:ext cx="87547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E15583-0E4E-F287-DCF1-5F178ACB2297}"/>
              </a:ext>
            </a:extLst>
          </p:cNvPr>
          <p:cNvCxnSpPr>
            <a:cxnSpLocks/>
          </p:cNvCxnSpPr>
          <p:nvPr/>
        </p:nvCxnSpPr>
        <p:spPr>
          <a:xfrm>
            <a:off x="5468293" y="2046085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71568D-BD2D-9565-5915-6AD546339B62}"/>
              </a:ext>
            </a:extLst>
          </p:cNvPr>
          <p:cNvSpPr txBox="1"/>
          <p:nvPr/>
        </p:nvSpPr>
        <p:spPr>
          <a:xfrm>
            <a:off x="5286192" y="218861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C28D5A-9429-BAB3-D087-F6CC513D41B4}"/>
              </a:ext>
            </a:extLst>
          </p:cNvPr>
          <p:cNvCxnSpPr>
            <a:cxnSpLocks/>
          </p:cNvCxnSpPr>
          <p:nvPr/>
        </p:nvCxnSpPr>
        <p:spPr>
          <a:xfrm>
            <a:off x="4833042" y="2055136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6059C8-0D79-97E8-0BE4-FDA3C3953960}"/>
              </a:ext>
            </a:extLst>
          </p:cNvPr>
          <p:cNvCxnSpPr>
            <a:cxnSpLocks/>
          </p:cNvCxnSpPr>
          <p:nvPr/>
        </p:nvCxnSpPr>
        <p:spPr>
          <a:xfrm>
            <a:off x="4188738" y="2061871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C7AA3B-8676-E3B0-0076-13E769ABF575}"/>
              </a:ext>
            </a:extLst>
          </p:cNvPr>
          <p:cNvCxnSpPr>
            <a:cxnSpLocks/>
          </p:cNvCxnSpPr>
          <p:nvPr/>
        </p:nvCxnSpPr>
        <p:spPr>
          <a:xfrm>
            <a:off x="3544434" y="2059553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40BC19-E3E3-8A96-4865-FB4997AA083C}"/>
              </a:ext>
            </a:extLst>
          </p:cNvPr>
          <p:cNvCxnSpPr>
            <a:cxnSpLocks/>
          </p:cNvCxnSpPr>
          <p:nvPr/>
        </p:nvCxnSpPr>
        <p:spPr>
          <a:xfrm>
            <a:off x="6102035" y="2037031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A25888-8BFD-3091-9FC2-83FC4117D473}"/>
              </a:ext>
            </a:extLst>
          </p:cNvPr>
          <p:cNvCxnSpPr>
            <a:cxnSpLocks/>
          </p:cNvCxnSpPr>
          <p:nvPr/>
        </p:nvCxnSpPr>
        <p:spPr>
          <a:xfrm>
            <a:off x="6755392" y="2046083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558E00-E779-CF82-20E9-D97E0104B48F}"/>
              </a:ext>
            </a:extLst>
          </p:cNvPr>
          <p:cNvCxnSpPr>
            <a:cxnSpLocks/>
          </p:cNvCxnSpPr>
          <p:nvPr/>
        </p:nvCxnSpPr>
        <p:spPr>
          <a:xfrm>
            <a:off x="7390642" y="2043765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E39F1C-7C74-E47E-397D-99721B01D138}"/>
              </a:ext>
            </a:extLst>
          </p:cNvPr>
          <p:cNvSpPr txBox="1"/>
          <p:nvPr/>
        </p:nvSpPr>
        <p:spPr>
          <a:xfrm>
            <a:off x="3311274" y="2188618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15F3F6-9232-121F-470C-C27B592A505B}"/>
              </a:ext>
            </a:extLst>
          </p:cNvPr>
          <p:cNvSpPr txBox="1"/>
          <p:nvPr/>
        </p:nvSpPr>
        <p:spPr>
          <a:xfrm>
            <a:off x="7207034" y="218861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34927D-A156-8B4D-2A9B-0DBD4D7ACC13}"/>
              </a:ext>
            </a:extLst>
          </p:cNvPr>
          <p:cNvGrpSpPr/>
          <p:nvPr/>
        </p:nvGrpSpPr>
        <p:grpSpPr>
          <a:xfrm>
            <a:off x="4693295" y="1578948"/>
            <a:ext cx="940515" cy="588198"/>
            <a:chOff x="2567687" y="3489141"/>
            <a:chExt cx="940515" cy="58819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4697986-8BFF-3602-9E05-9313A3179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7FCB9C-B57C-D573-8EED-60AA2B7C5384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28ECB5-5956-D703-3E64-736FED1F95E5}"/>
              </a:ext>
            </a:extLst>
          </p:cNvPr>
          <p:cNvGrpSpPr/>
          <p:nvPr/>
        </p:nvGrpSpPr>
        <p:grpSpPr>
          <a:xfrm>
            <a:off x="4058046" y="1578948"/>
            <a:ext cx="940515" cy="588198"/>
            <a:chOff x="2567687" y="3489141"/>
            <a:chExt cx="940515" cy="588198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CE5F76CC-84F5-1536-4784-81C9DCBF8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307DB3-A74E-4B78-BA32-4DCC15FFD1A0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78B73E-D7A6-7AC5-9911-9F537AF8FBD3}"/>
                  </a:ext>
                </a:extLst>
              </p:cNvPr>
              <p:cNvSpPr txBox="1"/>
              <p:nvPr/>
            </p:nvSpPr>
            <p:spPr>
              <a:xfrm>
                <a:off x="3861106" y="2271875"/>
                <a:ext cx="660757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78B73E-D7A6-7AC5-9911-9F537AF8F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106" y="2271875"/>
                <a:ext cx="660757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C2EC8AA1-3605-869D-E5AE-E9B2EA95AEFE}"/>
              </a:ext>
            </a:extLst>
          </p:cNvPr>
          <p:cNvSpPr/>
          <p:nvPr/>
        </p:nvSpPr>
        <p:spPr>
          <a:xfrm>
            <a:off x="532647" y="3087569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1848700-7C33-9FCC-D2BF-DBFA4524FBA7}"/>
                  </a:ext>
                </a:extLst>
              </p:cNvPr>
              <p:cNvSpPr txBox="1"/>
              <p:nvPr/>
            </p:nvSpPr>
            <p:spPr>
              <a:xfrm>
                <a:off x="3624405" y="3057563"/>
                <a:ext cx="7342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−1,4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1848700-7C33-9FCC-D2BF-DBFA4524F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405" y="3057563"/>
                <a:ext cx="7342360" cy="523220"/>
              </a:xfrm>
              <a:prstGeom prst="rect">
                <a:avLst/>
              </a:prstGeom>
              <a:blipFill>
                <a:blip r:embed="rId6"/>
                <a:stretch>
                  <a:fillRect l="-1744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747EA1C-2932-5C0C-7DDC-FCEDA63A09BA}"/>
                  </a:ext>
                </a:extLst>
              </p:cNvPr>
              <p:cNvSpPr txBox="1"/>
              <p:nvPr/>
            </p:nvSpPr>
            <p:spPr>
              <a:xfrm>
                <a:off x="850683" y="3887672"/>
                <a:ext cx="7342360" cy="70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−1,4=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−14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747EA1C-2932-5C0C-7DDC-FCEDA63A0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83" y="3887672"/>
                <a:ext cx="7342360" cy="7033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9642C16-8644-2892-817B-00CE53008ECB}"/>
              </a:ext>
            </a:extLst>
          </p:cNvPr>
          <p:cNvCxnSpPr/>
          <p:nvPr/>
        </p:nvCxnSpPr>
        <p:spPr>
          <a:xfrm>
            <a:off x="1809178" y="4923576"/>
            <a:ext cx="87547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111B12-1024-E417-6F63-2755DEEB559F}"/>
              </a:ext>
            </a:extLst>
          </p:cNvPr>
          <p:cNvCxnSpPr>
            <a:cxnSpLocks/>
          </p:cNvCxnSpPr>
          <p:nvPr/>
        </p:nvCxnSpPr>
        <p:spPr>
          <a:xfrm>
            <a:off x="5686606" y="4804374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1489545-FF9E-3294-AAB5-4AB138CF2C05}"/>
              </a:ext>
            </a:extLst>
          </p:cNvPr>
          <p:cNvSpPr txBox="1"/>
          <p:nvPr/>
        </p:nvSpPr>
        <p:spPr>
          <a:xfrm>
            <a:off x="7408815" y="50156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819A9A-64D9-9A63-ECA0-C3F599D960D0}"/>
              </a:ext>
            </a:extLst>
          </p:cNvPr>
          <p:cNvCxnSpPr>
            <a:cxnSpLocks/>
          </p:cNvCxnSpPr>
          <p:nvPr/>
        </p:nvCxnSpPr>
        <p:spPr>
          <a:xfrm>
            <a:off x="5049996" y="4819463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DDA9F6-B499-B861-C571-0CA961E5E7D6}"/>
              </a:ext>
            </a:extLst>
          </p:cNvPr>
          <p:cNvCxnSpPr>
            <a:cxnSpLocks/>
          </p:cNvCxnSpPr>
          <p:nvPr/>
        </p:nvCxnSpPr>
        <p:spPr>
          <a:xfrm>
            <a:off x="4406173" y="4810397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5A5D2C-F0C7-FC50-E99D-A16E6B0C9605}"/>
              </a:ext>
            </a:extLst>
          </p:cNvPr>
          <p:cNvCxnSpPr>
            <a:cxnSpLocks/>
          </p:cNvCxnSpPr>
          <p:nvPr/>
        </p:nvCxnSpPr>
        <p:spPr>
          <a:xfrm>
            <a:off x="3771403" y="4810384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4A0DF4B-CA8D-B915-F48F-5B3F40072858}"/>
              </a:ext>
            </a:extLst>
          </p:cNvPr>
          <p:cNvCxnSpPr>
            <a:cxnSpLocks/>
          </p:cNvCxnSpPr>
          <p:nvPr/>
        </p:nvCxnSpPr>
        <p:spPr>
          <a:xfrm>
            <a:off x="3136633" y="4810371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8C5A7F-4061-3989-3338-53476A74BB2D}"/>
              </a:ext>
            </a:extLst>
          </p:cNvPr>
          <p:cNvCxnSpPr>
            <a:cxnSpLocks/>
          </p:cNvCxnSpPr>
          <p:nvPr/>
        </p:nvCxnSpPr>
        <p:spPr>
          <a:xfrm>
            <a:off x="2501863" y="4810358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A4496E-EFC5-78A1-9AFB-5C8DFAB58788}"/>
              </a:ext>
            </a:extLst>
          </p:cNvPr>
          <p:cNvCxnSpPr>
            <a:cxnSpLocks/>
          </p:cNvCxnSpPr>
          <p:nvPr/>
        </p:nvCxnSpPr>
        <p:spPr>
          <a:xfrm>
            <a:off x="6318840" y="4810410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6642EF-D7DF-82EB-05E0-C5F54558514A}"/>
              </a:ext>
            </a:extLst>
          </p:cNvPr>
          <p:cNvCxnSpPr>
            <a:cxnSpLocks/>
          </p:cNvCxnSpPr>
          <p:nvPr/>
        </p:nvCxnSpPr>
        <p:spPr>
          <a:xfrm>
            <a:off x="6951074" y="4798340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F0ADB5-A731-662E-514A-D96A431FEB1C}"/>
              </a:ext>
            </a:extLst>
          </p:cNvPr>
          <p:cNvCxnSpPr>
            <a:cxnSpLocks/>
          </p:cNvCxnSpPr>
          <p:nvPr/>
        </p:nvCxnSpPr>
        <p:spPr>
          <a:xfrm>
            <a:off x="7594899" y="4810358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7E80E4B-6C37-565D-B3B6-F628A1EE4069}"/>
              </a:ext>
            </a:extLst>
          </p:cNvPr>
          <p:cNvCxnSpPr>
            <a:cxnSpLocks/>
          </p:cNvCxnSpPr>
          <p:nvPr/>
        </p:nvCxnSpPr>
        <p:spPr>
          <a:xfrm>
            <a:off x="8229255" y="4810415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ACB7C48-BCEA-B803-2F08-E55B9AB05237}"/>
              </a:ext>
            </a:extLst>
          </p:cNvPr>
          <p:cNvSpPr txBox="1"/>
          <p:nvPr/>
        </p:nvSpPr>
        <p:spPr>
          <a:xfrm>
            <a:off x="4132023" y="498301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AB237F-BF82-EFE7-EAE0-B9A21F5587C6}"/>
              </a:ext>
            </a:extLst>
          </p:cNvPr>
          <p:cNvCxnSpPr>
            <a:cxnSpLocks/>
          </p:cNvCxnSpPr>
          <p:nvPr/>
        </p:nvCxnSpPr>
        <p:spPr>
          <a:xfrm>
            <a:off x="8870542" y="4820927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40BAADE-769F-8457-A79E-F125A7ADCE52}"/>
              </a:ext>
            </a:extLst>
          </p:cNvPr>
          <p:cNvCxnSpPr>
            <a:cxnSpLocks/>
          </p:cNvCxnSpPr>
          <p:nvPr/>
        </p:nvCxnSpPr>
        <p:spPr>
          <a:xfrm>
            <a:off x="9502776" y="4804280"/>
            <a:ext cx="0" cy="2172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6BFED6-37B7-85C4-5A1D-A5ECACBD4FEF}"/>
              </a:ext>
            </a:extLst>
          </p:cNvPr>
          <p:cNvGrpSpPr/>
          <p:nvPr/>
        </p:nvGrpSpPr>
        <p:grpSpPr>
          <a:xfrm>
            <a:off x="6816274" y="4339195"/>
            <a:ext cx="940515" cy="588198"/>
            <a:chOff x="2567687" y="3489141"/>
            <a:chExt cx="940515" cy="588198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B882FCFF-DBF0-96F0-ABA5-B814B5F0E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8482B2-9B11-74A5-D4E5-09200A3B309A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ED4723-6A54-7BAB-9D8B-D1DE4C092D05}"/>
              </a:ext>
            </a:extLst>
          </p:cNvPr>
          <p:cNvGrpSpPr/>
          <p:nvPr/>
        </p:nvGrpSpPr>
        <p:grpSpPr>
          <a:xfrm>
            <a:off x="6181504" y="4349856"/>
            <a:ext cx="940515" cy="588198"/>
            <a:chOff x="2567687" y="3489141"/>
            <a:chExt cx="940515" cy="5881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D2EA7E0-E986-FB25-F4CD-76468DAB3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921D623-AB62-331B-B623-5E397694DA7D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B47DA9-9EAC-84D4-5BE0-0BD44D043D75}"/>
              </a:ext>
            </a:extLst>
          </p:cNvPr>
          <p:cNvGrpSpPr/>
          <p:nvPr/>
        </p:nvGrpSpPr>
        <p:grpSpPr>
          <a:xfrm>
            <a:off x="5546734" y="4351464"/>
            <a:ext cx="940515" cy="588198"/>
            <a:chOff x="2567687" y="3489141"/>
            <a:chExt cx="940515" cy="588198"/>
          </a:xfrm>
        </p:grpSpPr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282A854C-6A96-6EDC-7777-7F411A914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B64D51E-AE35-C310-4DC8-2405EA8688B2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1416CD-EA54-F2E8-E5D4-D80C2BCD5F66}"/>
              </a:ext>
            </a:extLst>
          </p:cNvPr>
          <p:cNvGrpSpPr/>
          <p:nvPr/>
        </p:nvGrpSpPr>
        <p:grpSpPr>
          <a:xfrm>
            <a:off x="4911964" y="4353072"/>
            <a:ext cx="940515" cy="588198"/>
            <a:chOff x="2567687" y="3489141"/>
            <a:chExt cx="940515" cy="588198"/>
          </a:xfrm>
        </p:grpSpPr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1D2EAC37-25A6-B271-AF5F-79129F3FB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F43D6C3-9592-6679-6771-9951BD4143D5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E92E0C-402E-B504-32D5-9D03792386E8}"/>
              </a:ext>
            </a:extLst>
          </p:cNvPr>
          <p:cNvGrpSpPr/>
          <p:nvPr/>
        </p:nvGrpSpPr>
        <p:grpSpPr>
          <a:xfrm>
            <a:off x="4277194" y="4345627"/>
            <a:ext cx="940515" cy="588198"/>
            <a:chOff x="2567687" y="3489141"/>
            <a:chExt cx="940515" cy="588198"/>
          </a:xfrm>
        </p:grpSpPr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8D9080B8-8253-C3C8-239C-9AF4C117B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9FBC73-032E-9550-B154-3C4A6D7FEE40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C73830-386F-6455-31A1-DFAA29B3367B}"/>
              </a:ext>
            </a:extLst>
          </p:cNvPr>
          <p:cNvGrpSpPr/>
          <p:nvPr/>
        </p:nvGrpSpPr>
        <p:grpSpPr>
          <a:xfrm>
            <a:off x="3642424" y="4338182"/>
            <a:ext cx="940515" cy="588198"/>
            <a:chOff x="2567687" y="3489141"/>
            <a:chExt cx="940515" cy="588198"/>
          </a:xfrm>
        </p:grpSpPr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10F31BCA-B68B-BDF8-59BC-A08ECB429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3EF73B-611D-7310-C43F-B06F20D2EFCA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39B87A0-C7D8-838A-CAD9-40984C23238D}"/>
              </a:ext>
            </a:extLst>
          </p:cNvPr>
          <p:cNvGrpSpPr/>
          <p:nvPr/>
        </p:nvGrpSpPr>
        <p:grpSpPr>
          <a:xfrm>
            <a:off x="3007654" y="4330737"/>
            <a:ext cx="940515" cy="588198"/>
            <a:chOff x="2567687" y="3489141"/>
            <a:chExt cx="940515" cy="588198"/>
          </a:xfrm>
        </p:grpSpPr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70B71497-D53E-5630-0302-3574DF493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20AE06F-ABC2-8EBB-0E51-7F50EE6336BA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7AE9083-D5D9-AFED-5A26-22B067BAB8C7}"/>
                  </a:ext>
                </a:extLst>
              </p:cNvPr>
              <p:cNvSpPr txBox="1"/>
              <p:nvPr/>
            </p:nvSpPr>
            <p:spPr>
              <a:xfrm>
                <a:off x="2826556" y="4984641"/>
                <a:ext cx="660758" cy="783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7AE9083-D5D9-AFED-5A26-22B067BAB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556" y="4984641"/>
                <a:ext cx="660758" cy="7837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8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/>
      <p:bldP spid="20" grpId="0"/>
      <p:bldP spid="21" grpId="0"/>
      <p:bldP spid="28" grpId="0"/>
      <p:bldP spid="29" grpId="0" animBg="1"/>
      <p:bldP spid="30" grpId="0"/>
      <p:bldP spid="31" grpId="0"/>
      <p:bldP spid="34" grpId="0"/>
      <p:bldP spid="44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0A3546C1-8335-83AE-03CD-799820B8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1D9D30-2038-F430-D63E-C9FAAF100312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2.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Biểu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diễn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trên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trục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71B1E50-4088-69F6-1E14-150BAFA2F645}"/>
              </a:ext>
            </a:extLst>
          </p:cNvPr>
          <p:cNvSpPr/>
          <p:nvPr/>
        </p:nvSpPr>
        <p:spPr>
          <a:xfrm>
            <a:off x="534155" y="979125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Luyện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tập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C54FB-1625-C67C-CE27-AA3F670AF5A6}"/>
              </a:ext>
            </a:extLst>
          </p:cNvPr>
          <p:cNvSpPr txBox="1"/>
          <p:nvPr/>
        </p:nvSpPr>
        <p:spPr>
          <a:xfrm>
            <a:off x="1167897" y="1687011"/>
            <a:ext cx="956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-0,3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28593-71D7-51E6-31D5-663F1E4CC2D4}"/>
              </a:ext>
            </a:extLst>
          </p:cNvPr>
          <p:cNvSpPr txBox="1"/>
          <p:nvPr/>
        </p:nvSpPr>
        <p:spPr>
          <a:xfrm>
            <a:off x="460217" y="2354296"/>
            <a:ext cx="1116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FF35F-1A13-21A9-4E39-5893331D53C8}"/>
                  </a:ext>
                </a:extLst>
              </p:cNvPr>
              <p:cNvSpPr txBox="1"/>
              <p:nvPr/>
            </p:nvSpPr>
            <p:spPr>
              <a:xfrm>
                <a:off x="859736" y="2942543"/>
                <a:ext cx="734236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−0,3=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FF35F-1A13-21A9-4E39-5893331D5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36" y="2942543"/>
                <a:ext cx="7342360" cy="7042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420B87-9BCB-AA7A-F0D1-01EBD01875D6}"/>
              </a:ext>
            </a:extLst>
          </p:cNvPr>
          <p:cNvSpPr txBox="1"/>
          <p:nvPr/>
        </p:nvSpPr>
        <p:spPr>
          <a:xfrm>
            <a:off x="8910974" y="3946669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767306-60DB-318D-43E5-B57D1322CB57}"/>
              </a:ext>
            </a:extLst>
          </p:cNvPr>
          <p:cNvGrpSpPr/>
          <p:nvPr/>
        </p:nvGrpSpPr>
        <p:grpSpPr>
          <a:xfrm>
            <a:off x="962900" y="3769449"/>
            <a:ext cx="9394264" cy="207801"/>
            <a:chOff x="962900" y="3968620"/>
            <a:chExt cx="9394264" cy="20780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57C052-8FF5-5A28-E1BE-5727717E759B}"/>
                </a:ext>
              </a:extLst>
            </p:cNvPr>
            <p:cNvCxnSpPr>
              <a:cxnSpLocks/>
            </p:cNvCxnSpPr>
            <p:nvPr/>
          </p:nvCxnSpPr>
          <p:spPr>
            <a:xfrm>
              <a:off x="962900" y="4074062"/>
              <a:ext cx="9394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6E8751-73E0-319B-34F3-AB6451C3DF82}"/>
                </a:ext>
              </a:extLst>
            </p:cNvPr>
            <p:cNvCxnSpPr>
              <a:cxnSpLocks/>
            </p:cNvCxnSpPr>
            <p:nvPr/>
          </p:nvCxnSpPr>
          <p:spPr>
            <a:xfrm>
              <a:off x="5251010" y="397447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C44F08-FF09-81A9-98E0-3399A8A8AC41}"/>
                </a:ext>
              </a:extLst>
            </p:cNvPr>
            <p:cNvCxnSpPr>
              <a:cxnSpLocks/>
            </p:cNvCxnSpPr>
            <p:nvPr/>
          </p:nvCxnSpPr>
          <p:spPr>
            <a:xfrm>
              <a:off x="5892298" y="397391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23E51F-FA4A-4E51-322C-5A24C37C8629}"/>
                </a:ext>
              </a:extLst>
            </p:cNvPr>
            <p:cNvCxnSpPr>
              <a:cxnSpLocks/>
            </p:cNvCxnSpPr>
            <p:nvPr/>
          </p:nvCxnSpPr>
          <p:spPr>
            <a:xfrm>
              <a:off x="6533585" y="3973906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B58572-85C4-BD66-F849-9D2320E771BE}"/>
                </a:ext>
              </a:extLst>
            </p:cNvPr>
            <p:cNvCxnSpPr>
              <a:cxnSpLocks/>
            </p:cNvCxnSpPr>
            <p:nvPr/>
          </p:nvCxnSpPr>
          <p:spPr>
            <a:xfrm>
              <a:off x="7165819" y="397390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638A55-0EB7-5E23-BB6D-458D9FAA55DA}"/>
                </a:ext>
              </a:extLst>
            </p:cNvPr>
            <p:cNvCxnSpPr>
              <a:cxnSpLocks/>
            </p:cNvCxnSpPr>
            <p:nvPr/>
          </p:nvCxnSpPr>
          <p:spPr>
            <a:xfrm>
              <a:off x="7807106" y="398294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5A1D94-1705-73C9-1AC4-83F2A03F1CA6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93" y="3982944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45B0F9-8AA1-D290-27AB-4E2EFAB9B325}"/>
                </a:ext>
              </a:extLst>
            </p:cNvPr>
            <p:cNvCxnSpPr>
              <a:cxnSpLocks/>
            </p:cNvCxnSpPr>
            <p:nvPr/>
          </p:nvCxnSpPr>
          <p:spPr>
            <a:xfrm>
              <a:off x="9080627" y="398293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091264-E54B-926B-63B6-8A82F2CC1C0B}"/>
                </a:ext>
              </a:extLst>
            </p:cNvPr>
            <p:cNvCxnSpPr>
              <a:cxnSpLocks/>
            </p:cNvCxnSpPr>
            <p:nvPr/>
          </p:nvCxnSpPr>
          <p:spPr>
            <a:xfrm>
              <a:off x="9721914" y="397388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5A0B37-A2C2-3BD7-3F37-F10F37F6A404}"/>
                </a:ext>
              </a:extLst>
            </p:cNvPr>
            <p:cNvCxnSpPr>
              <a:cxnSpLocks/>
            </p:cNvCxnSpPr>
            <p:nvPr/>
          </p:nvCxnSpPr>
          <p:spPr>
            <a:xfrm>
              <a:off x="4615759" y="398143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7A2C67-0753-8240-72CE-0AC002C7A42C}"/>
                </a:ext>
              </a:extLst>
            </p:cNvPr>
            <p:cNvCxnSpPr>
              <a:cxnSpLocks/>
            </p:cNvCxnSpPr>
            <p:nvPr/>
          </p:nvCxnSpPr>
          <p:spPr>
            <a:xfrm>
              <a:off x="3980508" y="398839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E7106D7-98FB-2E6A-5FD6-B5D6F1B6C11D}"/>
                </a:ext>
              </a:extLst>
            </p:cNvPr>
            <p:cNvCxnSpPr>
              <a:cxnSpLocks/>
            </p:cNvCxnSpPr>
            <p:nvPr/>
          </p:nvCxnSpPr>
          <p:spPr>
            <a:xfrm>
              <a:off x="3345257" y="399535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27953C-B872-413B-5B34-CF747C7F8675}"/>
                </a:ext>
              </a:extLst>
            </p:cNvPr>
            <p:cNvCxnSpPr>
              <a:cxnSpLocks/>
            </p:cNvCxnSpPr>
            <p:nvPr/>
          </p:nvCxnSpPr>
          <p:spPr>
            <a:xfrm>
              <a:off x="2710006" y="3993258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8B19386-B8EA-8591-6A4B-91938D9D7F02}"/>
                </a:ext>
              </a:extLst>
            </p:cNvPr>
            <p:cNvCxnSpPr>
              <a:cxnSpLocks/>
            </p:cNvCxnSpPr>
            <p:nvPr/>
          </p:nvCxnSpPr>
          <p:spPr>
            <a:xfrm>
              <a:off x="2076263" y="3970713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44CCF0-0216-EB69-C5E6-0482EA8CC2AA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12" y="3968620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95007B-E799-F6FE-B22B-82AD652A8956}"/>
              </a:ext>
            </a:extLst>
          </p:cNvPr>
          <p:cNvSpPr txBox="1"/>
          <p:nvPr/>
        </p:nvSpPr>
        <p:spPr>
          <a:xfrm>
            <a:off x="2453889" y="3950519"/>
            <a:ext cx="461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405CC-0D8F-2805-E6B2-179E7CD6547B}"/>
              </a:ext>
            </a:extLst>
          </p:cNvPr>
          <p:cNvGrpSpPr/>
          <p:nvPr/>
        </p:nvGrpSpPr>
        <p:grpSpPr>
          <a:xfrm>
            <a:off x="8305297" y="3291388"/>
            <a:ext cx="940515" cy="588198"/>
            <a:chOff x="2567687" y="3489141"/>
            <a:chExt cx="940515" cy="588198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9B94BFDF-6AE7-85F3-A401-5EBA9727B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7790F5-0D17-6B09-0DD4-1710A1C2F953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4A697-ACA8-E536-B5BB-0BDD8B4E9E3B}"/>
              </a:ext>
            </a:extLst>
          </p:cNvPr>
          <p:cNvGrpSpPr/>
          <p:nvPr/>
        </p:nvGrpSpPr>
        <p:grpSpPr>
          <a:xfrm>
            <a:off x="7670527" y="3302049"/>
            <a:ext cx="940515" cy="588198"/>
            <a:chOff x="2567687" y="3489141"/>
            <a:chExt cx="940515" cy="588198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FD0C577-7E9C-1329-C573-8723CF0CB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D06F50-D3D3-CCDB-FDA8-0D9AB7D444FC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81873A-DFB4-EBF0-2A1F-B78F4C8C66D6}"/>
              </a:ext>
            </a:extLst>
          </p:cNvPr>
          <p:cNvGrpSpPr/>
          <p:nvPr/>
        </p:nvGrpSpPr>
        <p:grpSpPr>
          <a:xfrm>
            <a:off x="7035757" y="3303657"/>
            <a:ext cx="940515" cy="588198"/>
            <a:chOff x="2567687" y="3489141"/>
            <a:chExt cx="940515" cy="588198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8385FEBE-AD83-4EB6-341A-FE3973346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687" y="3769694"/>
              <a:ext cx="940515" cy="307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0BE83-5F14-074E-0A87-EAAB01BEB294}"/>
                </a:ext>
              </a:extLst>
            </p:cNvPr>
            <p:cNvSpPr txBox="1"/>
            <p:nvPr/>
          </p:nvSpPr>
          <p:spPr>
            <a:xfrm>
              <a:off x="2897708" y="34891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3FF26DF-E556-DFFB-8687-2D5D0263E191}"/>
                  </a:ext>
                </a:extLst>
              </p:cNvPr>
              <p:cNvSpPr txBox="1"/>
              <p:nvPr/>
            </p:nvSpPr>
            <p:spPr>
              <a:xfrm>
                <a:off x="6877841" y="3879586"/>
                <a:ext cx="660758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3FF26DF-E556-DFFB-8687-2D5D0263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841" y="3879586"/>
                <a:ext cx="660758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86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27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3B66F0F6-0FF2-93FB-9944-BCAE0BEE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95784C-A0F7-1CA2-FFC4-780BB9560743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3.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đối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của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một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128FD8-3C74-8D43-7733-5F9F333A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7" y="804249"/>
            <a:ext cx="132728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402023-0352-5308-145B-A7FC7012FB14}"/>
                  </a:ext>
                </a:extLst>
              </p:cNvPr>
              <p:cNvSpPr/>
              <p:nvPr/>
            </p:nvSpPr>
            <p:spPr>
              <a:xfrm>
                <a:off x="1787503" y="885755"/>
                <a:ext cx="8913693" cy="707886"/>
              </a:xfrm>
              <a:prstGeom prst="rect">
                <a:avLst/>
              </a:prstGeom>
              <a:ln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402023-0352-5308-145B-A7FC7012FB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3" y="885755"/>
                <a:ext cx="8913693" cy="707886"/>
              </a:xfrm>
              <a:prstGeom prst="rect">
                <a:avLst/>
              </a:prstGeom>
              <a:blipFill>
                <a:blip r:embed="rId4"/>
                <a:stretch>
                  <a:fillRect l="-819" r="-819" b="-9244"/>
                </a:stretch>
              </a:blipFill>
              <a:ln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8173AD4-9BB5-0864-2728-38424279FB2C}"/>
              </a:ext>
            </a:extLst>
          </p:cNvPr>
          <p:cNvGrpSpPr/>
          <p:nvPr/>
        </p:nvGrpSpPr>
        <p:grpSpPr>
          <a:xfrm>
            <a:off x="971953" y="2056034"/>
            <a:ext cx="9394264" cy="207801"/>
            <a:chOff x="962900" y="3968620"/>
            <a:chExt cx="9394264" cy="20780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33094B0-A71B-CE18-F0C0-C9FF971C8DA8}"/>
                </a:ext>
              </a:extLst>
            </p:cNvPr>
            <p:cNvCxnSpPr>
              <a:cxnSpLocks/>
            </p:cNvCxnSpPr>
            <p:nvPr/>
          </p:nvCxnSpPr>
          <p:spPr>
            <a:xfrm>
              <a:off x="962900" y="4074062"/>
              <a:ext cx="9394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195BE8-2181-09DB-0484-76FEB87B5BFE}"/>
                </a:ext>
              </a:extLst>
            </p:cNvPr>
            <p:cNvCxnSpPr>
              <a:cxnSpLocks/>
            </p:cNvCxnSpPr>
            <p:nvPr/>
          </p:nvCxnSpPr>
          <p:spPr>
            <a:xfrm>
              <a:off x="5251010" y="397447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25AEE5-6B0E-8BA1-1672-0E2988619FDC}"/>
                </a:ext>
              </a:extLst>
            </p:cNvPr>
            <p:cNvCxnSpPr>
              <a:cxnSpLocks/>
            </p:cNvCxnSpPr>
            <p:nvPr/>
          </p:nvCxnSpPr>
          <p:spPr>
            <a:xfrm>
              <a:off x="5892298" y="397391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F3E42F-4A8E-DA29-B877-A58F83DBDC1B}"/>
                </a:ext>
              </a:extLst>
            </p:cNvPr>
            <p:cNvCxnSpPr>
              <a:cxnSpLocks/>
            </p:cNvCxnSpPr>
            <p:nvPr/>
          </p:nvCxnSpPr>
          <p:spPr>
            <a:xfrm>
              <a:off x="6533585" y="3973906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6AE4BE-2158-4EE0-33ED-05D6F72D341B}"/>
                </a:ext>
              </a:extLst>
            </p:cNvPr>
            <p:cNvCxnSpPr>
              <a:cxnSpLocks/>
            </p:cNvCxnSpPr>
            <p:nvPr/>
          </p:nvCxnSpPr>
          <p:spPr>
            <a:xfrm>
              <a:off x="7165819" y="397390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E00B36-99B7-2428-BDE6-B9659F0663EF}"/>
                </a:ext>
              </a:extLst>
            </p:cNvPr>
            <p:cNvCxnSpPr>
              <a:cxnSpLocks/>
            </p:cNvCxnSpPr>
            <p:nvPr/>
          </p:nvCxnSpPr>
          <p:spPr>
            <a:xfrm>
              <a:off x="7807106" y="398294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6BAAD5-1526-0033-87D5-B4E18F77C11E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93" y="3982944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4800D1-C974-0D2B-B0FC-EDE3A0E5DB9C}"/>
                </a:ext>
              </a:extLst>
            </p:cNvPr>
            <p:cNvCxnSpPr>
              <a:cxnSpLocks/>
            </p:cNvCxnSpPr>
            <p:nvPr/>
          </p:nvCxnSpPr>
          <p:spPr>
            <a:xfrm>
              <a:off x="9080627" y="398293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26D40F-6C8D-F346-2229-9632E2239770}"/>
                </a:ext>
              </a:extLst>
            </p:cNvPr>
            <p:cNvCxnSpPr>
              <a:cxnSpLocks/>
            </p:cNvCxnSpPr>
            <p:nvPr/>
          </p:nvCxnSpPr>
          <p:spPr>
            <a:xfrm>
              <a:off x="9721914" y="397388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F43F6A-7630-F822-1994-03D0F5E6ED54}"/>
                </a:ext>
              </a:extLst>
            </p:cNvPr>
            <p:cNvCxnSpPr>
              <a:cxnSpLocks/>
            </p:cNvCxnSpPr>
            <p:nvPr/>
          </p:nvCxnSpPr>
          <p:spPr>
            <a:xfrm>
              <a:off x="4615759" y="398143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BABC62-106B-4E1D-8549-423ADBC9C9EC}"/>
                </a:ext>
              </a:extLst>
            </p:cNvPr>
            <p:cNvCxnSpPr>
              <a:cxnSpLocks/>
            </p:cNvCxnSpPr>
            <p:nvPr/>
          </p:nvCxnSpPr>
          <p:spPr>
            <a:xfrm>
              <a:off x="3980508" y="398839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62A4AF-7043-F6F1-DCAF-80A681014BFA}"/>
                </a:ext>
              </a:extLst>
            </p:cNvPr>
            <p:cNvCxnSpPr>
              <a:cxnSpLocks/>
            </p:cNvCxnSpPr>
            <p:nvPr/>
          </p:nvCxnSpPr>
          <p:spPr>
            <a:xfrm>
              <a:off x="3345257" y="399535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A91DBD-8BAA-0226-EF8C-60F64A091F48}"/>
                </a:ext>
              </a:extLst>
            </p:cNvPr>
            <p:cNvCxnSpPr>
              <a:cxnSpLocks/>
            </p:cNvCxnSpPr>
            <p:nvPr/>
          </p:nvCxnSpPr>
          <p:spPr>
            <a:xfrm>
              <a:off x="2710006" y="3993258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6AA64B-3C67-5830-F895-2E18C4ADA2D1}"/>
                </a:ext>
              </a:extLst>
            </p:cNvPr>
            <p:cNvCxnSpPr>
              <a:cxnSpLocks/>
            </p:cNvCxnSpPr>
            <p:nvPr/>
          </p:nvCxnSpPr>
          <p:spPr>
            <a:xfrm>
              <a:off x="2076263" y="3970713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091262B-9769-96E3-949C-B3CAE5F25120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12" y="3968620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22F1A69-8B79-6C6E-0CEB-D9C820B81321}"/>
              </a:ext>
            </a:extLst>
          </p:cNvPr>
          <p:cNvSpPr txBox="1"/>
          <p:nvPr/>
        </p:nvSpPr>
        <p:spPr>
          <a:xfrm>
            <a:off x="2501502" y="226158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64CDDC-8677-B0C5-919E-46E1F7C2B544}"/>
              </a:ext>
            </a:extLst>
          </p:cNvPr>
          <p:cNvSpPr txBox="1"/>
          <p:nvPr/>
        </p:nvSpPr>
        <p:spPr>
          <a:xfrm>
            <a:off x="5090786" y="22610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2DA948-0467-8727-8A32-E0CFD89C132E}"/>
              </a:ext>
            </a:extLst>
          </p:cNvPr>
          <p:cNvSpPr txBox="1"/>
          <p:nvPr/>
        </p:nvSpPr>
        <p:spPr>
          <a:xfrm>
            <a:off x="7643107" y="22610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EC7AE2-05F2-CD59-BD6B-D10CA8C1BC12}"/>
                  </a:ext>
                </a:extLst>
              </p:cNvPr>
              <p:cNvSpPr txBox="1"/>
              <p:nvPr/>
            </p:nvSpPr>
            <p:spPr>
              <a:xfrm>
                <a:off x="1787503" y="2237104"/>
                <a:ext cx="532517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EC7AE2-05F2-CD59-BD6B-D10CA8C1B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3" y="2237104"/>
                <a:ext cx="532517" cy="616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CB99CD7-E7B9-F759-808F-A7CC016BF7D6}"/>
                  </a:ext>
                </a:extLst>
              </p:cNvPr>
              <p:cNvSpPr txBox="1"/>
              <p:nvPr/>
            </p:nvSpPr>
            <p:spPr>
              <a:xfrm>
                <a:off x="8277749" y="2261067"/>
                <a:ext cx="359394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CB99CD7-E7B9-F759-808F-A7CC016BF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749" y="2261067"/>
                <a:ext cx="359394" cy="616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hought Bubble: Cloud 25">
                <a:extLst>
                  <a:ext uri="{FF2B5EF4-FFF2-40B4-BE49-F238E27FC236}">
                    <a16:creationId xmlns:a16="http://schemas.microsoft.com/office/drawing/2014/main" id="{B9699577-9FDF-6E2B-3B27-247BE21DDACB}"/>
                  </a:ext>
                </a:extLst>
              </p:cNvPr>
              <p:cNvSpPr/>
              <p:nvPr/>
            </p:nvSpPr>
            <p:spPr>
              <a:xfrm>
                <a:off x="208233" y="3126561"/>
                <a:ext cx="5051830" cy="2254293"/>
              </a:xfrm>
              <a:prstGeom prst="cloudCallout">
                <a:avLst>
                  <a:gd name="adj1" fmla="val 24507"/>
                  <a:gd name="adj2" fmla="val -80473"/>
                </a:avLst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hought Bubble: Cloud 25">
                <a:extLst>
                  <a:ext uri="{FF2B5EF4-FFF2-40B4-BE49-F238E27FC236}">
                    <a16:creationId xmlns:a16="http://schemas.microsoft.com/office/drawing/2014/main" id="{B9699577-9FDF-6E2B-3B27-247BE21DD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33" y="3126561"/>
                <a:ext cx="5051830" cy="2254293"/>
              </a:xfrm>
              <a:prstGeom prst="cloudCallout">
                <a:avLst>
                  <a:gd name="adj1" fmla="val 24507"/>
                  <a:gd name="adj2" fmla="val -804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4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2552-5A52-D1EA-B4BF-A6852F50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B5683F3C-CBDB-059C-18A8-2D699A6B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724755-6A55-8C8F-99AE-908DCA840D13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3.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đối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của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một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45344D-3062-7AAB-A8B3-5D760B1D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7" y="804249"/>
            <a:ext cx="132728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13403B-6291-B032-4B66-33E6956C252E}"/>
                  </a:ext>
                </a:extLst>
              </p:cNvPr>
              <p:cNvSpPr/>
              <p:nvPr/>
            </p:nvSpPr>
            <p:spPr>
              <a:xfrm>
                <a:off x="1787503" y="885755"/>
                <a:ext cx="8913693" cy="707886"/>
              </a:xfrm>
              <a:prstGeom prst="rect">
                <a:avLst/>
              </a:prstGeom>
              <a:ln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13403B-6291-B032-4B66-33E6956C2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3" y="885755"/>
                <a:ext cx="8913693" cy="707886"/>
              </a:xfrm>
              <a:prstGeom prst="rect">
                <a:avLst/>
              </a:prstGeom>
              <a:blipFill>
                <a:blip r:embed="rId5"/>
                <a:stretch>
                  <a:fillRect l="-819" r="-819" b="-9244"/>
                </a:stretch>
              </a:blipFill>
              <a:ln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7FC2F93-92F7-EBAE-7316-F79F8BDFF080}"/>
              </a:ext>
            </a:extLst>
          </p:cNvPr>
          <p:cNvGrpSpPr/>
          <p:nvPr/>
        </p:nvGrpSpPr>
        <p:grpSpPr>
          <a:xfrm>
            <a:off x="971953" y="2056034"/>
            <a:ext cx="9394264" cy="207801"/>
            <a:chOff x="962900" y="3968620"/>
            <a:chExt cx="9394264" cy="20780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63CE54-41F8-BCAF-7C96-3A92CDB59914}"/>
                </a:ext>
              </a:extLst>
            </p:cNvPr>
            <p:cNvCxnSpPr>
              <a:cxnSpLocks/>
            </p:cNvCxnSpPr>
            <p:nvPr/>
          </p:nvCxnSpPr>
          <p:spPr>
            <a:xfrm>
              <a:off x="962900" y="4074062"/>
              <a:ext cx="9394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AAD72E4-2E5B-3F90-F2C7-732F6B7DDFE6}"/>
                </a:ext>
              </a:extLst>
            </p:cNvPr>
            <p:cNvCxnSpPr>
              <a:cxnSpLocks/>
            </p:cNvCxnSpPr>
            <p:nvPr/>
          </p:nvCxnSpPr>
          <p:spPr>
            <a:xfrm>
              <a:off x="5251010" y="397447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4415849-E608-F418-5A53-1A48B10E8819}"/>
                </a:ext>
              </a:extLst>
            </p:cNvPr>
            <p:cNvCxnSpPr>
              <a:cxnSpLocks/>
            </p:cNvCxnSpPr>
            <p:nvPr/>
          </p:nvCxnSpPr>
          <p:spPr>
            <a:xfrm>
              <a:off x="5892298" y="397391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3C609F-FEF2-098F-6CE9-2FA7D9091525}"/>
                </a:ext>
              </a:extLst>
            </p:cNvPr>
            <p:cNvCxnSpPr>
              <a:cxnSpLocks/>
            </p:cNvCxnSpPr>
            <p:nvPr/>
          </p:nvCxnSpPr>
          <p:spPr>
            <a:xfrm>
              <a:off x="6533585" y="3973906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0D01AE-C97F-2617-144C-9A5E8A379646}"/>
                </a:ext>
              </a:extLst>
            </p:cNvPr>
            <p:cNvCxnSpPr>
              <a:cxnSpLocks/>
            </p:cNvCxnSpPr>
            <p:nvPr/>
          </p:nvCxnSpPr>
          <p:spPr>
            <a:xfrm>
              <a:off x="7165819" y="397390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AAF9DF-0DDA-3062-FD77-417B459A598E}"/>
                </a:ext>
              </a:extLst>
            </p:cNvPr>
            <p:cNvCxnSpPr>
              <a:cxnSpLocks/>
            </p:cNvCxnSpPr>
            <p:nvPr/>
          </p:nvCxnSpPr>
          <p:spPr>
            <a:xfrm>
              <a:off x="7807106" y="398294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2D18A7-F750-100E-F52A-2951A9239ACE}"/>
                </a:ext>
              </a:extLst>
            </p:cNvPr>
            <p:cNvCxnSpPr>
              <a:cxnSpLocks/>
            </p:cNvCxnSpPr>
            <p:nvPr/>
          </p:nvCxnSpPr>
          <p:spPr>
            <a:xfrm>
              <a:off x="8448393" y="3982944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FC24A38-26EC-E6DE-BB14-85041D11402E}"/>
                </a:ext>
              </a:extLst>
            </p:cNvPr>
            <p:cNvCxnSpPr>
              <a:cxnSpLocks/>
            </p:cNvCxnSpPr>
            <p:nvPr/>
          </p:nvCxnSpPr>
          <p:spPr>
            <a:xfrm>
              <a:off x="9080627" y="3982939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60D933-AA84-022F-53C5-93F680F797BD}"/>
                </a:ext>
              </a:extLst>
            </p:cNvPr>
            <p:cNvCxnSpPr>
              <a:cxnSpLocks/>
            </p:cNvCxnSpPr>
            <p:nvPr/>
          </p:nvCxnSpPr>
          <p:spPr>
            <a:xfrm>
              <a:off x="9721914" y="397388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D0CAD1-82A4-1EDC-D8AE-8EB685FD6513}"/>
                </a:ext>
              </a:extLst>
            </p:cNvPr>
            <p:cNvCxnSpPr>
              <a:cxnSpLocks/>
            </p:cNvCxnSpPr>
            <p:nvPr/>
          </p:nvCxnSpPr>
          <p:spPr>
            <a:xfrm>
              <a:off x="4615759" y="398143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199CEC-28BD-52A0-A7BA-77157850C0D8}"/>
                </a:ext>
              </a:extLst>
            </p:cNvPr>
            <p:cNvCxnSpPr>
              <a:cxnSpLocks/>
            </p:cNvCxnSpPr>
            <p:nvPr/>
          </p:nvCxnSpPr>
          <p:spPr>
            <a:xfrm>
              <a:off x="3980508" y="398839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9624A6-112E-E867-C060-2C936B6CE278}"/>
                </a:ext>
              </a:extLst>
            </p:cNvPr>
            <p:cNvCxnSpPr>
              <a:cxnSpLocks/>
            </p:cNvCxnSpPr>
            <p:nvPr/>
          </p:nvCxnSpPr>
          <p:spPr>
            <a:xfrm>
              <a:off x="3345257" y="3995351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B1E7FF-BDB3-4D0F-68F3-FE66B1825B86}"/>
                </a:ext>
              </a:extLst>
            </p:cNvPr>
            <p:cNvCxnSpPr>
              <a:cxnSpLocks/>
            </p:cNvCxnSpPr>
            <p:nvPr/>
          </p:nvCxnSpPr>
          <p:spPr>
            <a:xfrm>
              <a:off x="2710006" y="3993258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4B8D53-E39F-6B4C-95EF-C27861CF8534}"/>
                </a:ext>
              </a:extLst>
            </p:cNvPr>
            <p:cNvCxnSpPr>
              <a:cxnSpLocks/>
            </p:cNvCxnSpPr>
            <p:nvPr/>
          </p:nvCxnSpPr>
          <p:spPr>
            <a:xfrm>
              <a:off x="2076263" y="3970713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010D18-52D0-A6C2-A496-70D757999F3E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12" y="3968620"/>
              <a:ext cx="0" cy="181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DF6AD75-600B-B5D5-642F-8CC80C6D6EB6}"/>
              </a:ext>
            </a:extLst>
          </p:cNvPr>
          <p:cNvSpPr txBox="1"/>
          <p:nvPr/>
        </p:nvSpPr>
        <p:spPr>
          <a:xfrm>
            <a:off x="2501502" y="226158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D48B1-22C2-27A3-A250-7DB51F751F69}"/>
              </a:ext>
            </a:extLst>
          </p:cNvPr>
          <p:cNvSpPr txBox="1"/>
          <p:nvPr/>
        </p:nvSpPr>
        <p:spPr>
          <a:xfrm>
            <a:off x="5090786" y="22610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C7D07-65BD-A74F-2C8E-60AAD4A03A5B}"/>
              </a:ext>
            </a:extLst>
          </p:cNvPr>
          <p:cNvSpPr txBox="1"/>
          <p:nvPr/>
        </p:nvSpPr>
        <p:spPr>
          <a:xfrm>
            <a:off x="7643107" y="22610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40ED37-A1CB-5CE5-3542-6AD80382DDEA}"/>
                  </a:ext>
                </a:extLst>
              </p:cNvPr>
              <p:cNvSpPr txBox="1"/>
              <p:nvPr/>
            </p:nvSpPr>
            <p:spPr>
              <a:xfrm>
                <a:off x="1787503" y="2237104"/>
                <a:ext cx="532517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40ED37-A1CB-5CE5-3542-6AD80382D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3" y="2237104"/>
                <a:ext cx="532517" cy="616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C157A0-5824-EB13-E842-FC12F49217B1}"/>
                  </a:ext>
                </a:extLst>
              </p:cNvPr>
              <p:cNvSpPr txBox="1"/>
              <p:nvPr/>
            </p:nvSpPr>
            <p:spPr>
              <a:xfrm>
                <a:off x="8277749" y="2261067"/>
                <a:ext cx="359394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C157A0-5824-EB13-E842-FC12F492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749" y="2261067"/>
                <a:ext cx="359394" cy="616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hought Bubble: Cloud 25">
                <a:extLst>
                  <a:ext uri="{FF2B5EF4-FFF2-40B4-BE49-F238E27FC236}">
                    <a16:creationId xmlns:a16="http://schemas.microsoft.com/office/drawing/2014/main" id="{F53765B2-B792-934A-8C8C-2DF865157139}"/>
                  </a:ext>
                </a:extLst>
              </p:cNvPr>
              <p:cNvSpPr/>
              <p:nvPr/>
            </p:nvSpPr>
            <p:spPr>
              <a:xfrm>
                <a:off x="208232" y="3126561"/>
                <a:ext cx="5432075" cy="2441318"/>
              </a:xfrm>
              <a:prstGeom prst="cloudCallout">
                <a:avLst>
                  <a:gd name="adj1" fmla="val 24507"/>
                  <a:gd name="adj2" fmla="val -8047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O.</a:t>
                </a:r>
              </a:p>
            </p:txBody>
          </p:sp>
        </mc:Choice>
        <mc:Fallback xmlns="">
          <p:sp>
            <p:nvSpPr>
              <p:cNvPr id="26" name="Thought Bubble: Cloud 25">
                <a:extLst>
                  <a:ext uri="{FF2B5EF4-FFF2-40B4-BE49-F238E27FC236}">
                    <a16:creationId xmlns:a16="http://schemas.microsoft.com/office/drawing/2014/main" id="{F53765B2-B792-934A-8C8C-2DF865157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32" y="3126561"/>
                <a:ext cx="5432075" cy="2441318"/>
              </a:xfrm>
              <a:prstGeom prst="cloudCallout">
                <a:avLst>
                  <a:gd name="adj1" fmla="val 24507"/>
                  <a:gd name="adj2" fmla="val -80473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6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5C1E7FFA-4A6F-0BE5-ABC9-F43ED1E5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405854-2530-D18F-4F1F-D90E21FC125F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3.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đối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của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một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44CB4D-8691-2A88-75ED-C914E2DD23E8}"/>
              </a:ext>
            </a:extLst>
          </p:cNvPr>
          <p:cNvSpPr/>
          <p:nvPr/>
        </p:nvSpPr>
        <p:spPr>
          <a:xfrm>
            <a:off x="1302189" y="1301010"/>
            <a:ext cx="9587619" cy="3485196"/>
          </a:xfrm>
          <a:prstGeom prst="roundRect">
            <a:avLst/>
          </a:prstGeom>
          <a:solidFill>
            <a:srgbClr val="EDF6D6"/>
          </a:solidFill>
          <a:ln>
            <a:solidFill>
              <a:srgbClr val="DCED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24131-1783-A5C4-A11A-D72AE70C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2" y="617205"/>
            <a:ext cx="1454590" cy="14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017CD0-EB9C-75E0-41B6-DE53568C1509}"/>
                  </a:ext>
                </a:extLst>
              </p:cNvPr>
              <p:cNvSpPr txBox="1"/>
              <p:nvPr/>
            </p:nvSpPr>
            <p:spPr>
              <a:xfrm>
                <a:off x="1551158" y="1344500"/>
                <a:ext cx="9089679" cy="324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017CD0-EB9C-75E0-41B6-DE53568C1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58" y="1344500"/>
                <a:ext cx="9089679" cy="3246530"/>
              </a:xfrm>
              <a:prstGeom prst="rect">
                <a:avLst/>
              </a:prstGeom>
              <a:blipFill>
                <a:blip r:embed="rId4"/>
                <a:stretch>
                  <a:fillRect l="-1340" r="-871" b="-4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BB2152-8DB7-2114-BB96-1DF40089A09F}"/>
                  </a:ext>
                </a:extLst>
              </p:cNvPr>
              <p:cNvSpPr txBox="1"/>
              <p:nvPr/>
            </p:nvSpPr>
            <p:spPr>
              <a:xfrm>
                <a:off x="460217" y="4899937"/>
                <a:ext cx="1154737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BB2152-8DB7-2114-BB96-1DF40089A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7" y="4899937"/>
                <a:ext cx="11547373" cy="492443"/>
              </a:xfrm>
              <a:prstGeom prst="rect">
                <a:avLst/>
              </a:prstGeom>
              <a:blipFill>
                <a:blip r:embed="rId5"/>
                <a:stretch>
                  <a:fillRect l="-950"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3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62FEAB71-5803-C4BC-13D6-011A948D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60DCA2-7E0A-884F-3C99-4BAC9207746C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3.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đối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của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một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8DE62F7-5E20-3686-DC6B-59965559AADC}"/>
              </a:ext>
            </a:extLst>
          </p:cNvPr>
          <p:cNvSpPr/>
          <p:nvPr/>
        </p:nvSpPr>
        <p:spPr>
          <a:xfrm>
            <a:off x="534155" y="979125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EE8F5E-215E-0B0D-ACAE-F2DB1D032488}"/>
                  </a:ext>
                </a:extLst>
              </p:cNvPr>
              <p:cNvSpPr txBox="1"/>
              <p:nvPr/>
            </p:nvSpPr>
            <p:spPr>
              <a:xfrm>
                <a:off x="3625913" y="949119"/>
                <a:ext cx="7342360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1,3;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EE8F5E-215E-0B0D-ACAE-F2DB1D032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913" y="949119"/>
                <a:ext cx="7342360" cy="708399"/>
              </a:xfrm>
              <a:prstGeom prst="rect">
                <a:avLst/>
              </a:prstGeom>
              <a:blipFill>
                <a:blip r:embed="rId3"/>
                <a:stretch>
                  <a:fillRect l="-174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C22E4B-CC59-845B-B7CE-848BF67E6137}"/>
                  </a:ext>
                </a:extLst>
              </p:cNvPr>
              <p:cNvSpPr txBox="1"/>
              <p:nvPr/>
            </p:nvSpPr>
            <p:spPr>
              <a:xfrm>
                <a:off x="534155" y="1798636"/>
                <a:ext cx="7342360" cy="1170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1,3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1,3.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C22E4B-CC59-845B-B7CE-848BF67E6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55" y="1798636"/>
                <a:ext cx="7342360" cy="1170641"/>
              </a:xfrm>
              <a:prstGeom prst="rect">
                <a:avLst/>
              </a:prstGeom>
              <a:blipFill>
                <a:blip r:embed="rId4"/>
                <a:stretch>
                  <a:fillRect l="-1744" t="-5208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2B2862-F47D-33F4-599C-3FEC1582A5DC}"/>
              </a:ext>
            </a:extLst>
          </p:cNvPr>
          <p:cNvSpPr/>
          <p:nvPr/>
        </p:nvSpPr>
        <p:spPr>
          <a:xfrm>
            <a:off x="534155" y="3104806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Luyện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tập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282C1-89C1-9072-129A-0DA3622BCFAF}"/>
                  </a:ext>
                </a:extLst>
              </p:cNvPr>
              <p:cNvSpPr txBox="1"/>
              <p:nvPr/>
            </p:nvSpPr>
            <p:spPr>
              <a:xfrm>
                <a:off x="3625913" y="3074800"/>
                <a:ext cx="7342360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;−0,5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282C1-89C1-9072-129A-0DA3622BC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913" y="3074800"/>
                <a:ext cx="7342360" cy="708399"/>
              </a:xfrm>
              <a:prstGeom prst="rect">
                <a:avLst/>
              </a:prstGeom>
              <a:blipFill>
                <a:blip r:embed="rId5"/>
                <a:stretch>
                  <a:fillRect l="-174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40A99D-1B4B-051E-9F12-4ABC8055938B}"/>
                  </a:ext>
                </a:extLst>
              </p:cNvPr>
              <p:cNvSpPr txBox="1"/>
              <p:nvPr/>
            </p:nvSpPr>
            <p:spPr>
              <a:xfrm>
                <a:off x="460217" y="3938668"/>
                <a:ext cx="7342360" cy="113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0,5 </m:t>
                    </m:r>
                  </m:oMath>
                </a14:m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,5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40A99D-1B4B-051E-9F12-4ABC80559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7" y="3938668"/>
                <a:ext cx="7342360" cy="1134798"/>
              </a:xfrm>
              <a:prstGeom prst="rect">
                <a:avLst/>
              </a:prstGeom>
              <a:blipFill>
                <a:blip r:embed="rId6"/>
                <a:stretch>
                  <a:fillRect l="-166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1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217B9575-0B32-8099-7388-3233D466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88E04-059C-01EC-B953-B3D59E1BEDFE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4. so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sánh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các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8C95F-2060-83DB-74E1-BF016DA44038}"/>
              </a:ext>
            </a:extLst>
          </p:cNvPr>
          <p:cNvSpPr txBox="1"/>
          <p:nvPr/>
        </p:nvSpPr>
        <p:spPr>
          <a:xfrm>
            <a:off x="460217" y="824806"/>
            <a:ext cx="1033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445092-33AF-B8E7-F539-27CF11A3C017}"/>
              </a:ext>
            </a:extLst>
          </p:cNvPr>
          <p:cNvSpPr/>
          <p:nvPr/>
        </p:nvSpPr>
        <p:spPr>
          <a:xfrm>
            <a:off x="1211655" y="1832780"/>
            <a:ext cx="9587619" cy="3485196"/>
          </a:xfrm>
          <a:prstGeom prst="roundRect">
            <a:avLst/>
          </a:prstGeom>
          <a:solidFill>
            <a:srgbClr val="F6FBEB"/>
          </a:solidFill>
          <a:ln>
            <a:solidFill>
              <a:srgbClr val="DCED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87257-7FE5-2515-1BE9-8E16EFB8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8" y="1148975"/>
            <a:ext cx="1454590" cy="14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FC844-E020-6F5C-D73F-C6CE24C9C225}"/>
              </a:ext>
            </a:extLst>
          </p:cNvPr>
          <p:cNvSpPr txBox="1"/>
          <p:nvPr/>
        </p:nvSpPr>
        <p:spPr>
          <a:xfrm>
            <a:off x="1385178" y="1803846"/>
            <a:ext cx="9240572" cy="346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&lt; b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&gt; a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&lt; 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&lt;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&lt; 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9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D132208B-850F-C72F-6E6F-3497D007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2994F0-1395-D36C-FE68-F7B4AFD3374A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4. so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sánh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các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97A6B-8732-F2F8-7AD9-C94EC3E9085B}"/>
              </a:ext>
            </a:extLst>
          </p:cNvPr>
          <p:cNvSpPr txBox="1"/>
          <p:nvPr/>
        </p:nvSpPr>
        <p:spPr>
          <a:xfrm>
            <a:off x="460217" y="824806"/>
            <a:ext cx="1033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C16819-81F6-A790-DE9C-AFD8E32A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3" y="1301010"/>
            <a:ext cx="1355279" cy="84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2E51B-476C-F702-D887-B4D1B95D82F4}"/>
              </a:ext>
            </a:extLst>
          </p:cNvPr>
          <p:cNvSpPr txBox="1"/>
          <p:nvPr/>
        </p:nvSpPr>
        <p:spPr>
          <a:xfrm>
            <a:off x="1817572" y="1514743"/>
            <a:ext cx="935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59FFB7-9C2E-B01E-F91C-90749401F3EB}"/>
                  </a:ext>
                </a:extLst>
              </p:cNvPr>
              <p:cNvSpPr txBox="1"/>
              <p:nvPr/>
            </p:nvSpPr>
            <p:spPr>
              <a:xfrm>
                <a:off x="460216" y="2037963"/>
                <a:ext cx="9842627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b) 0,125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0,13		c)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59FFB7-9C2E-B01E-F91C-90749401F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6" y="2037963"/>
                <a:ext cx="9842627" cy="704295"/>
              </a:xfrm>
              <a:prstGeom prst="rect">
                <a:avLst/>
              </a:prstGeom>
              <a:blipFill>
                <a:blip r:embed="rId4"/>
                <a:stretch>
                  <a:fillRect l="-1238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F5E3569-A368-ED91-CE7D-7599C800D5F1}"/>
              </a:ext>
            </a:extLst>
          </p:cNvPr>
          <p:cNvSpPr txBox="1"/>
          <p:nvPr/>
        </p:nvSpPr>
        <p:spPr>
          <a:xfrm>
            <a:off x="513782" y="2680974"/>
            <a:ext cx="1116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0A568D-DC85-9F5F-B00B-25297CE3DF7E}"/>
                  </a:ext>
                </a:extLst>
              </p:cNvPr>
              <p:cNvSpPr txBox="1"/>
              <p:nvPr/>
            </p:nvSpPr>
            <p:spPr>
              <a:xfrm>
                <a:off x="460216" y="3232495"/>
                <a:ext cx="3387507" cy="359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−2.3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0A568D-DC85-9F5F-B00B-25297CE3D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6" y="3232495"/>
                <a:ext cx="3387507" cy="3595343"/>
              </a:xfrm>
              <a:prstGeom prst="rect">
                <a:avLst/>
              </a:prstGeom>
              <a:blipFill>
                <a:blip r:embed="rId5"/>
                <a:stretch>
                  <a:fillRect l="-3597" b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4BADC7B-6853-CE61-C865-2FE547093571}"/>
              </a:ext>
            </a:extLst>
          </p:cNvPr>
          <p:cNvSpPr txBox="1"/>
          <p:nvPr/>
        </p:nvSpPr>
        <p:spPr>
          <a:xfrm>
            <a:off x="4402244" y="3204194"/>
            <a:ext cx="338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0,125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0,125 &lt; 0,13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09DA0-94C4-767D-7988-2110AF3BECAD}"/>
                  </a:ext>
                </a:extLst>
              </p:cNvPr>
              <p:cNvSpPr txBox="1"/>
              <p:nvPr/>
            </p:nvSpPr>
            <p:spPr>
              <a:xfrm>
                <a:off x="8249967" y="3229994"/>
                <a:ext cx="3911097" cy="3582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−0,6=−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−0,6&gt;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09DA0-94C4-767D-7988-2110AF3BE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967" y="3229994"/>
                <a:ext cx="3911097" cy="3582006"/>
              </a:xfrm>
              <a:prstGeom prst="rect">
                <a:avLst/>
              </a:prstGeom>
              <a:blipFill>
                <a:blip r:embed="rId6"/>
                <a:stretch>
                  <a:fillRect l="-3115" b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47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F0C0C550-56F4-84D4-FEE4-43F181B4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3C1D87A-CF44-029A-4B0C-A3A28B1950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403448"/>
                  </p:ext>
                </p:extLst>
              </p:nvPr>
            </p:nvGraphicFramePr>
            <p:xfrm>
              <a:off x="1894185" y="751205"/>
              <a:ext cx="8403629" cy="53555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34512">
                      <a:extLst>
                        <a:ext uri="{9D8B030D-6E8A-4147-A177-3AD203B41FA5}">
                          <a16:colId xmlns:a16="http://schemas.microsoft.com/office/drawing/2014/main" val="4212154123"/>
                        </a:ext>
                      </a:extLst>
                    </a:gridCol>
                    <a:gridCol w="2670772">
                      <a:extLst>
                        <a:ext uri="{9D8B030D-6E8A-4147-A177-3AD203B41FA5}">
                          <a16:colId xmlns:a16="http://schemas.microsoft.com/office/drawing/2014/main" val="869750461"/>
                        </a:ext>
                      </a:extLst>
                    </a:gridCol>
                    <a:gridCol w="2598345">
                      <a:extLst>
                        <a:ext uri="{9D8B030D-6E8A-4147-A177-3AD203B41FA5}">
                          <a16:colId xmlns:a16="http://schemas.microsoft.com/office/drawing/2014/main" val="754244001"/>
                        </a:ext>
                      </a:extLst>
                    </a:gridCol>
                  </a:tblGrid>
                  <a:tr h="709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Trạm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Nhiệt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độ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 –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thập</a:t>
                          </a:r>
                          <a:r>
                            <a:rPr lang="en-US" sz="2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Nhiệt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độ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 –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3317197"/>
                      </a:ext>
                    </a:extLst>
                  </a:tr>
                  <a:tr h="12730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Điện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Biên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-1,3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047738"/>
                      </a:ext>
                    </a:extLst>
                  </a:tr>
                  <a:tr h="12730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Mộc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Châu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Sơn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7665817"/>
                      </a:ext>
                    </a:extLst>
                  </a:tr>
                  <a:tr h="1277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Văn (Hà Giang)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47271984"/>
                      </a:ext>
                    </a:extLst>
                  </a:tr>
                  <a:tr h="709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 Pa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Lào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Cai)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-3,1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0516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3C1D87A-CF44-029A-4B0C-A3A28B1950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403448"/>
                  </p:ext>
                </p:extLst>
              </p:nvPr>
            </p:nvGraphicFramePr>
            <p:xfrm>
              <a:off x="1894185" y="751205"/>
              <a:ext cx="8403629" cy="53555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34512">
                      <a:extLst>
                        <a:ext uri="{9D8B030D-6E8A-4147-A177-3AD203B41FA5}">
                          <a16:colId xmlns:a16="http://schemas.microsoft.com/office/drawing/2014/main" val="4212154123"/>
                        </a:ext>
                      </a:extLst>
                    </a:gridCol>
                    <a:gridCol w="2670772">
                      <a:extLst>
                        <a:ext uri="{9D8B030D-6E8A-4147-A177-3AD203B41FA5}">
                          <a16:colId xmlns:a16="http://schemas.microsoft.com/office/drawing/2014/main" val="869750461"/>
                        </a:ext>
                      </a:extLst>
                    </a:gridCol>
                    <a:gridCol w="2598345">
                      <a:extLst>
                        <a:ext uri="{9D8B030D-6E8A-4147-A177-3AD203B41FA5}">
                          <a16:colId xmlns:a16="http://schemas.microsoft.com/office/drawing/2014/main" val="754244001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Trạm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17808" t="-5926" r="-97945" b="-5525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3419" t="-5926" r="-468" b="-5525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3317197"/>
                      </a:ext>
                    </a:extLst>
                  </a:tr>
                  <a:tr h="12730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Điện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Biên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-1,3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6047738"/>
                      </a:ext>
                    </a:extLst>
                  </a:tr>
                  <a:tr h="12730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Mộc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Châu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Sơn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La)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-0,5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7665817"/>
                      </a:ext>
                    </a:extLst>
                  </a:tr>
                  <a:tr h="12770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Đồng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Văn (Hà Giang)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47271984"/>
                      </a:ext>
                    </a:extLst>
                  </a:tr>
                  <a:tr h="709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 Pa (</a:t>
                          </a:r>
                          <a:r>
                            <a:rPr lang="en-US" sz="24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Lào</a:t>
                          </a:r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Cai)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-3,1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0516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0073D9-C020-8208-E610-396FAD08D5A4}"/>
                  </a:ext>
                </a:extLst>
              </p:cNvPr>
              <p:cNvSpPr txBox="1"/>
              <p:nvPr/>
            </p:nvSpPr>
            <p:spPr>
              <a:xfrm>
                <a:off x="8091535" y="1911837"/>
                <a:ext cx="1731475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-1,3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0073D9-C020-8208-E610-396FAD08D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535" y="1911837"/>
                <a:ext cx="1731475" cy="616964"/>
              </a:xfrm>
              <a:prstGeom prst="rect">
                <a:avLst/>
              </a:prstGeom>
              <a:blipFill>
                <a:blip r:embed="rId5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BCC1-1F8C-6909-3982-B39BBF1B0E29}"/>
                  </a:ext>
                </a:extLst>
              </p:cNvPr>
              <p:cNvSpPr txBox="1"/>
              <p:nvPr/>
            </p:nvSpPr>
            <p:spPr>
              <a:xfrm>
                <a:off x="7914989" y="3185550"/>
                <a:ext cx="2084561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-0,5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BCC1-1F8C-6909-3982-B39BBF1B0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989" y="3185550"/>
                <a:ext cx="2084561" cy="622222"/>
              </a:xfrm>
              <a:prstGeom prst="rect">
                <a:avLst/>
              </a:prstGeom>
              <a:blipFill>
                <a:blip r:embed="rId6"/>
                <a:stretch>
                  <a:fillRect l="-146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2C9717-E156-ED91-55BA-CF1AD3D84689}"/>
                  </a:ext>
                </a:extLst>
              </p:cNvPr>
              <p:cNvSpPr txBox="1"/>
              <p:nvPr/>
            </p:nvSpPr>
            <p:spPr>
              <a:xfrm>
                <a:off x="8091533" y="4455944"/>
                <a:ext cx="1731475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2C9717-E156-ED91-55BA-CF1AD3D84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533" y="4455944"/>
                <a:ext cx="1731475" cy="616964"/>
              </a:xfrm>
              <a:prstGeom prst="rect">
                <a:avLst/>
              </a:prstGeom>
              <a:blipFill>
                <a:blip r:embed="rId7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3C8385-F5C1-F0D0-2E9E-5F1FBD29F1AF}"/>
                  </a:ext>
                </a:extLst>
              </p:cNvPr>
              <p:cNvSpPr txBox="1"/>
              <p:nvPr/>
            </p:nvSpPr>
            <p:spPr>
              <a:xfrm>
                <a:off x="8091533" y="5447208"/>
                <a:ext cx="1731475" cy="616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-3,1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−31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3C8385-F5C1-F0D0-2E9E-5F1FBD29F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533" y="5447208"/>
                <a:ext cx="1731475" cy="616964"/>
              </a:xfrm>
              <a:prstGeom prst="rect">
                <a:avLst/>
              </a:prstGeom>
              <a:blipFill>
                <a:blip r:embed="rId8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68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B4908591-E979-EBEE-E051-124CDBD15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CA398E-60F6-D9B6-C529-6A840704CCD0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4. so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sánh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các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7386A-B75B-E88C-52AB-FCCBFC02F541}"/>
              </a:ext>
            </a:extLst>
          </p:cNvPr>
          <p:cNvSpPr txBox="1"/>
          <p:nvPr/>
        </p:nvSpPr>
        <p:spPr>
          <a:xfrm>
            <a:off x="460217" y="824806"/>
            <a:ext cx="1033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544FFC-26DB-3359-EA63-5712568A09AE}"/>
              </a:ext>
            </a:extLst>
          </p:cNvPr>
          <p:cNvSpPr/>
          <p:nvPr/>
        </p:nvSpPr>
        <p:spPr>
          <a:xfrm>
            <a:off x="1211655" y="1832780"/>
            <a:ext cx="9587619" cy="3485196"/>
          </a:xfrm>
          <a:prstGeom prst="roundRect">
            <a:avLst/>
          </a:prstGeom>
          <a:solidFill>
            <a:srgbClr val="C9E2F7"/>
          </a:solidFill>
          <a:ln>
            <a:solidFill>
              <a:srgbClr val="DCED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9FB90-8FC3-621C-90FB-CAD6D9392FE1}"/>
              </a:ext>
            </a:extLst>
          </p:cNvPr>
          <p:cNvSpPr txBox="1"/>
          <p:nvPr/>
        </p:nvSpPr>
        <p:spPr>
          <a:xfrm>
            <a:off x="1385178" y="1803846"/>
            <a:ext cx="9240572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0077F73-1446-4311-EAEF-5D3BD9B8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0" y="1033382"/>
            <a:ext cx="1679137" cy="13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75F09F6-FD19-1E80-BF0F-DA775232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37" y="4239872"/>
            <a:ext cx="2178350" cy="2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8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2C26C022-AC96-5048-0808-EF197BF8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9D64F9-2368-F65C-99B3-24522A64A092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4. so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sánh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các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BF0C3-0970-3246-C5FF-44B5CDED7E64}"/>
              </a:ext>
            </a:extLst>
          </p:cNvPr>
          <p:cNvSpPr txBox="1"/>
          <p:nvPr/>
        </p:nvSpPr>
        <p:spPr>
          <a:xfrm>
            <a:off x="460217" y="824806"/>
            <a:ext cx="1033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0085C76-EBC6-A5EC-F479-A55756764746}"/>
              </a:ext>
            </a:extLst>
          </p:cNvPr>
          <p:cNvSpPr/>
          <p:nvPr/>
        </p:nvSpPr>
        <p:spPr>
          <a:xfrm>
            <a:off x="534155" y="1530609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Luyện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tập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425A9-0CC1-6A6E-0668-150F0AFF4FB2}"/>
                  </a:ext>
                </a:extLst>
              </p:cNvPr>
              <p:cNvSpPr txBox="1"/>
              <p:nvPr/>
            </p:nvSpPr>
            <p:spPr>
              <a:xfrm>
                <a:off x="1167897" y="2238495"/>
                <a:ext cx="9569513" cy="1132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3,23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3,32					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1,25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425A9-0CC1-6A6E-0668-150F0AFF4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97" y="2238495"/>
                <a:ext cx="9569513" cy="1132233"/>
              </a:xfrm>
              <a:prstGeom prst="rect">
                <a:avLst/>
              </a:prstGeom>
              <a:blipFill>
                <a:blip r:embed="rId3"/>
                <a:stretch>
                  <a:fillRect l="-1338" t="-5376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6BA00CE-9117-D7D5-8A13-A0550C7CBC55}"/>
              </a:ext>
            </a:extLst>
          </p:cNvPr>
          <p:cNvSpPr txBox="1"/>
          <p:nvPr/>
        </p:nvSpPr>
        <p:spPr>
          <a:xfrm>
            <a:off x="513782" y="3133185"/>
            <a:ext cx="1116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7D340F-B46A-F2DD-CC9A-8F6D6FEDA909}"/>
                  </a:ext>
                </a:extLst>
              </p:cNvPr>
              <p:cNvSpPr txBox="1"/>
              <p:nvPr/>
            </p:nvSpPr>
            <p:spPr>
              <a:xfrm>
                <a:off x="2242238" y="3656405"/>
                <a:ext cx="338750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3,23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3,32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3,23 &lt; 3,32</a:t>
                </a: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3,23 &gt;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3,32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7D340F-B46A-F2DD-CC9A-8F6D6FEDA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238" y="3656405"/>
                <a:ext cx="3387507" cy="1200329"/>
              </a:xfrm>
              <a:prstGeom prst="rect">
                <a:avLst/>
              </a:prstGeom>
              <a:blipFill>
                <a:blip r:embed="rId4"/>
                <a:stretch>
                  <a:fillRect l="-287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BA0C81-65CB-6BD0-EB49-186CA88478A1}"/>
                  </a:ext>
                </a:extLst>
              </p:cNvPr>
              <p:cNvSpPr txBox="1"/>
              <p:nvPr/>
            </p:nvSpPr>
            <p:spPr>
              <a:xfrm>
                <a:off x="6443048" y="3656405"/>
                <a:ext cx="5607115" cy="3087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1,25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−7.4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3.4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−1,25=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−125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5.3</m:t>
                        </m:r>
                      </m:num>
                      <m:den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4.3</m:t>
                        </m:r>
                      </m:den>
                    </m:f>
                    <m:r>
                      <a:rPr lang="en-US" sz="24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&lt;−1,25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BA0C81-65CB-6BD0-EB49-186CA8847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048" y="3656405"/>
                <a:ext cx="5607115" cy="3087448"/>
              </a:xfrm>
              <a:prstGeom prst="rect">
                <a:avLst/>
              </a:prstGeom>
              <a:blipFill>
                <a:blip r:embed="rId5"/>
                <a:stretch>
                  <a:fillRect l="-1739" b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66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84778"/>
              <a:ext cx="9029103" cy="1423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21000"/>
                </a:lnSpc>
              </a:pP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518583" y="3779365"/>
                  <a:ext cx="727763" cy="1036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8583" y="3779365"/>
                  <a:ext cx="727763" cy="103663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445928" y="3773681"/>
                  <a:ext cx="727763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928" y="3773681"/>
                  <a:ext cx="727763" cy="10407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80110" y="5433783"/>
                  <a:ext cx="804707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110" y="5433783"/>
                  <a:ext cx="804707" cy="10407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445928" y="5433783"/>
                  <a:ext cx="727763" cy="10371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5928" y="5433783"/>
                  <a:ext cx="727763" cy="10371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93674" y="3989903"/>
                  <a:ext cx="337759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 </m:t>
                        </m:r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74" y="3989903"/>
                  <a:ext cx="3377591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30577" y="3985346"/>
                  <a:ext cx="343690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 </m:t>
                        </m:r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577" y="3985346"/>
                  <a:ext cx="343690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03952" y="5635627"/>
                  <a:ext cx="295702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</m:t>
                        </m:r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952" y="5635627"/>
                  <a:ext cx="2957027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22255" y="5635627"/>
                  <a:ext cx="293618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=0, 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2255" y="5635627"/>
                  <a:ext cx="2936188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4D97B8-5860-93F0-A362-8693D39163AD}"/>
                  </a:ext>
                </a:extLst>
              </p:cNvPr>
              <p:cNvSpPr txBox="1"/>
              <p:nvPr/>
            </p:nvSpPr>
            <p:spPr>
              <a:xfrm>
                <a:off x="2628894" y="955174"/>
                <a:ext cx="9155053" cy="17381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1000"/>
                  </a:lnSpc>
                </a:pP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0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4D97B8-5860-93F0-A362-8693D391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894" y="955174"/>
                <a:ext cx="9155053" cy="1738168"/>
              </a:xfrm>
              <a:prstGeom prst="rect">
                <a:avLst/>
              </a:prstGeom>
              <a:blipFill>
                <a:blip r:embed="rId24"/>
                <a:stretch>
                  <a:fillRect l="-2996" t="-5263" r="-2996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387534"/>
              <a:ext cx="9029103" cy="6109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</a:t>
              </a:r>
              <a:r>
                <a:rPr lang="en-US" sz="36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3,5 </a:t>
              </a:r>
              <a:r>
                <a:rPr lang="en-US" sz="36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3924" y="3989903"/>
              <a:ext cx="57708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29486" y="3989903"/>
                  <a:ext cx="92172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3,5</a:t>
                  </a: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9486" y="3989903"/>
                  <a:ext cx="921727" cy="553998"/>
                </a:xfrm>
                <a:prstGeom prst="rect">
                  <a:avLst/>
                </a:prstGeom>
                <a:blipFill>
                  <a:blip r:embed="rId18"/>
                  <a:stretch>
                    <a:fillRect t="-26667" r="-30464" b="-4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697318" y="5433783"/>
                  <a:ext cx="370294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7318" y="5433783"/>
                  <a:ext cx="370294" cy="10407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29482" y="5635627"/>
                  <a:ext cx="92172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±</m:t>
                      </m:r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3,5</a:t>
                  </a: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9482" y="5635627"/>
                  <a:ext cx="921727" cy="553998"/>
                </a:xfrm>
                <a:prstGeom prst="rect">
                  <a:avLst/>
                </a:prstGeom>
                <a:blipFill>
                  <a:blip r:embed="rId22"/>
                  <a:stretch>
                    <a:fillRect t="-26374" r="-30464" b="-483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518447" y="219786"/>
            <a:ext cx="9486901" cy="3182815"/>
            <a:chOff x="2518447" y="219786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8447" y="219786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05697" y="1068705"/>
                  <a:ext cx="9029103" cy="15967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 4.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nào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đây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diễn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hữu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tỉ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dirty="0" err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5697" y="1068705"/>
                  <a:ext cx="9029103" cy="1596784"/>
                </a:xfrm>
                <a:prstGeom prst="rect">
                  <a:avLst/>
                </a:prstGeom>
                <a:blipFill>
                  <a:blip r:embed="rId10"/>
                  <a:stretch>
                    <a:fillRect t="-5344" b="-83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F130E2D-B646-8512-90B3-15AD9D0B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51" y="3989903"/>
            <a:ext cx="3713687" cy="6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CDDF619-2892-9422-4E27-FE1D7B18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25" y="4059409"/>
            <a:ext cx="3618475" cy="6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F39B37D-AA56-F3FD-6B72-EC710AC3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40" y="5645884"/>
            <a:ext cx="4060860" cy="6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8270CCC-EDEB-262E-D625-04B58C01B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3" y="5698608"/>
            <a:ext cx="4037018" cy="5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4851456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Cảm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Ơn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Các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Bạn</a:t>
              </a:r>
              <a:endParaRPr lang="en-US" sz="5400" dirty="0">
                <a:solidFill>
                  <a:schemeClr val="accent6"/>
                </a:solidFill>
                <a:latin typeface="SVN-Alluring" pitchFamily="50" charset="0"/>
              </a:endParaRPr>
            </a:p>
            <a:p>
              <a:pPr algn="l"/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Đã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Giải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Cứu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Chúng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 </a:t>
              </a:r>
              <a:r>
                <a:rPr lang="en-US" sz="5400" dirty="0" err="1">
                  <a:solidFill>
                    <a:schemeClr val="accent6"/>
                  </a:solidFill>
                  <a:latin typeface="SVN-Alluring" pitchFamily="50" charset="0"/>
                </a:rPr>
                <a:t>Tớ</a:t>
              </a:r>
              <a:r>
                <a:rPr lang="en-US" sz="5400" dirty="0">
                  <a:solidFill>
                    <a:schemeClr val="accent6"/>
                  </a:solidFill>
                  <a:latin typeface="SVN-Alluring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925E7DD5-5F31-AB04-251F-3B017848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B2930-8D39-739A-FBA6-671F62AFBFDD}"/>
              </a:ext>
            </a:extLst>
          </p:cNvPr>
          <p:cNvSpPr txBox="1"/>
          <p:nvPr/>
        </p:nvSpPr>
        <p:spPr>
          <a:xfrm>
            <a:off x="938732" y="743421"/>
            <a:ext cx="999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DFVN Lucky Skirt" pitchFamily="50" charset="0"/>
              </a:rPr>
              <a:t>Chương</a:t>
            </a:r>
            <a:r>
              <a:rPr lang="en-US" sz="2400" b="1" dirty="0">
                <a:latin typeface="DFVN Lucky Skirt" pitchFamily="50" charset="0"/>
              </a:rPr>
              <a:t> I. </a:t>
            </a:r>
            <a:r>
              <a:rPr lang="en-US" sz="2400" b="1" dirty="0" err="1">
                <a:latin typeface="DFVN Lucky Skirt" pitchFamily="50" charset="0"/>
              </a:rPr>
              <a:t>số</a:t>
            </a:r>
            <a:r>
              <a:rPr lang="en-US" sz="2400" b="1" dirty="0">
                <a:latin typeface="DFVN Lucky Skirt" pitchFamily="50" charset="0"/>
              </a:rPr>
              <a:t> </a:t>
            </a:r>
            <a:r>
              <a:rPr lang="en-US" sz="2400" b="1" dirty="0" err="1">
                <a:latin typeface="DFVN Lucky Skirt" pitchFamily="50" charset="0"/>
              </a:rPr>
              <a:t>hữu</a:t>
            </a:r>
            <a:r>
              <a:rPr lang="en-US" sz="2400" b="1" dirty="0">
                <a:latin typeface="DFVN Lucky Skirt" pitchFamily="50" charset="0"/>
              </a:rPr>
              <a:t> </a:t>
            </a:r>
            <a:r>
              <a:rPr lang="en-US" sz="2400" b="1" dirty="0" err="1">
                <a:latin typeface="DFVN Lucky Skirt" pitchFamily="50" charset="0"/>
              </a:rPr>
              <a:t>tỉ</a:t>
            </a:r>
            <a:endParaRPr lang="en-US" sz="2400" b="1" dirty="0">
              <a:latin typeface="DFVN Lucky Skirt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B437C4-69F9-0433-D559-57842084AEDB}"/>
                  </a:ext>
                </a:extLst>
              </p:cNvPr>
              <p:cNvSpPr/>
              <p:nvPr/>
            </p:nvSpPr>
            <p:spPr>
              <a:xfrm>
                <a:off x="1211365" y="2967335"/>
                <a:ext cx="976927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Bài</a:t>
                </a:r>
                <a:r>
                  <a:rPr lang="en-US" sz="5400" b="1" cap="none" spc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1.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Tập</a:t>
                </a:r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hợp</a:t>
                </a:r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cap="none" spc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các</a:t>
                </a:r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số</a:t>
                </a:r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hữu</a:t>
                </a:r>
                <a:r>
                  <a: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 </a:t>
                </a:r>
                <a:r>
                  <a:rPr lang="en-US" sz="5400" b="1" cap="none" spc="0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SVN-Caprica Script" pitchFamily="2" charset="0"/>
                  </a:rPr>
                  <a:t>tỉ</a:t>
                </a:r>
                <a:endPara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SVN-Caprica Script" pitchFamily="2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B437C4-69F9-0433-D559-57842084A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365" y="2967335"/>
                <a:ext cx="976927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9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C5738973-6D07-7185-1FD2-89BDE4E89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4946A8-5379-1CCA-54E0-522C3E544E47}"/>
              </a:ext>
            </a:extLst>
          </p:cNvPr>
          <p:cNvSpPr/>
          <p:nvPr/>
        </p:nvSpPr>
        <p:spPr>
          <a:xfrm>
            <a:off x="4026362" y="296562"/>
            <a:ext cx="4139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NỘI DUNG BÀI HỌC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8B087B-FF4B-0669-7954-7630C204F0C0}"/>
              </a:ext>
            </a:extLst>
          </p:cNvPr>
          <p:cNvSpPr/>
          <p:nvPr/>
        </p:nvSpPr>
        <p:spPr>
          <a:xfrm>
            <a:off x="2568518" y="1278585"/>
            <a:ext cx="4139274" cy="1876373"/>
          </a:xfrm>
          <a:prstGeom prst="roundRect">
            <a:avLst/>
          </a:prstGeom>
          <a:solidFill>
            <a:srgbClr val="FEBF90"/>
          </a:solidFill>
          <a:ln>
            <a:solidFill>
              <a:srgbClr val="FEBF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B76B1C-37F9-D72C-9AB7-F6AA3C5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966" y="135802"/>
            <a:ext cx="4438357" cy="71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12D7E-659A-D9C9-0AC8-F03E11AF469D}"/>
              </a:ext>
            </a:extLst>
          </p:cNvPr>
          <p:cNvSpPr/>
          <p:nvPr/>
        </p:nvSpPr>
        <p:spPr>
          <a:xfrm>
            <a:off x="7206673" y="1278584"/>
            <a:ext cx="4139274" cy="1876373"/>
          </a:xfrm>
          <a:prstGeom prst="roundRect">
            <a:avLst/>
          </a:prstGeom>
          <a:solidFill>
            <a:srgbClr val="FEBF90"/>
          </a:solidFill>
          <a:ln>
            <a:solidFill>
              <a:srgbClr val="FEBF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2F5239-A2AB-A1CD-BB33-2F8057E38915}"/>
              </a:ext>
            </a:extLst>
          </p:cNvPr>
          <p:cNvSpPr/>
          <p:nvPr/>
        </p:nvSpPr>
        <p:spPr>
          <a:xfrm>
            <a:off x="2568518" y="3560144"/>
            <a:ext cx="4139274" cy="1876373"/>
          </a:xfrm>
          <a:prstGeom prst="roundRect">
            <a:avLst/>
          </a:prstGeom>
          <a:solidFill>
            <a:srgbClr val="FEBF90"/>
          </a:solidFill>
          <a:ln>
            <a:solidFill>
              <a:srgbClr val="FEBF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1A8B81-7CFB-32E4-23DC-8B720A08DF70}"/>
              </a:ext>
            </a:extLst>
          </p:cNvPr>
          <p:cNvSpPr/>
          <p:nvPr/>
        </p:nvSpPr>
        <p:spPr>
          <a:xfrm>
            <a:off x="7206673" y="3560143"/>
            <a:ext cx="4139274" cy="1876373"/>
          </a:xfrm>
          <a:prstGeom prst="roundRect">
            <a:avLst/>
          </a:prstGeom>
          <a:solidFill>
            <a:srgbClr val="FEBF90"/>
          </a:solidFill>
          <a:ln>
            <a:solidFill>
              <a:srgbClr val="FEBF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CC633-4044-1999-D480-06E70F848665}"/>
              </a:ext>
            </a:extLst>
          </p:cNvPr>
          <p:cNvSpPr txBox="1"/>
          <p:nvPr/>
        </p:nvSpPr>
        <p:spPr>
          <a:xfrm>
            <a:off x="2797521" y="1914676"/>
            <a:ext cx="356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fortaa" pitchFamily="2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tỉ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3AAEC-EDE1-2C22-3E5D-A276EEE7C80C}"/>
              </a:ext>
            </a:extLst>
          </p:cNvPr>
          <p:cNvSpPr txBox="1"/>
          <p:nvPr/>
        </p:nvSpPr>
        <p:spPr>
          <a:xfrm>
            <a:off x="7494760" y="1801271"/>
            <a:ext cx="356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fortaa" pitchFamily="2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tỉ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  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trục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1FD21-4A6A-89AD-1043-C2A2C48A64E4}"/>
              </a:ext>
            </a:extLst>
          </p:cNvPr>
          <p:cNvSpPr txBox="1"/>
          <p:nvPr/>
        </p:nvSpPr>
        <p:spPr>
          <a:xfrm>
            <a:off x="2797520" y="4082830"/>
            <a:ext cx="356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fortaa" pitchFamily="2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  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tỉ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52FFB-C095-3264-4A5B-6655EB95D51D}"/>
              </a:ext>
            </a:extLst>
          </p:cNvPr>
          <p:cNvSpPr txBox="1"/>
          <p:nvPr/>
        </p:nvSpPr>
        <p:spPr>
          <a:xfrm>
            <a:off x="7494759" y="4267495"/>
            <a:ext cx="356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fortaa" pitchFamily="2" charset="0"/>
              </a:rPr>
              <a:t>4. 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So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sánh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hữu</a:t>
            </a:r>
            <a:r>
              <a:rPr lang="en-US" sz="2400" b="1" dirty="0">
                <a:solidFill>
                  <a:srgbClr val="C00000"/>
                </a:solidFill>
                <a:latin typeface="Comfortaa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fortaa" pitchFamily="2" charset="0"/>
              </a:rPr>
              <a:t>tỉ</a:t>
            </a:r>
            <a:endParaRPr lang="en-US" sz="2400" b="1" dirty="0">
              <a:solidFill>
                <a:srgbClr val="C00000"/>
              </a:solidFill>
              <a:latin typeface="Comforta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68316938-4EF9-D021-E8EF-3B8E7E23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BCEAAA-CE8E-68C2-75D4-A37AD7E0092C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1.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ABE6C-9B8B-5D77-C9B6-294BB5EC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9" y="781709"/>
            <a:ext cx="1505220" cy="10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A41351-35E8-1F5E-5E1E-B6C9CE4860B3}"/>
                  </a:ext>
                </a:extLst>
              </p:cNvPr>
              <p:cNvSpPr txBox="1"/>
              <p:nvPr/>
            </p:nvSpPr>
            <p:spPr>
              <a:xfrm>
                <a:off x="1674870" y="949888"/>
                <a:ext cx="935355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3; 0,5;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A41351-35E8-1F5E-5E1E-B6C9CE486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70" y="949888"/>
                <a:ext cx="9353550" cy="702244"/>
              </a:xfrm>
              <a:prstGeom prst="rect">
                <a:avLst/>
              </a:prstGeom>
              <a:blipFill>
                <a:blip r:embed="rId5"/>
                <a:stretch>
                  <a:fillRect l="-1369"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814C0D3-2FF2-6732-F5BD-73D058C8CB75}"/>
              </a:ext>
            </a:extLst>
          </p:cNvPr>
          <p:cNvSpPr txBox="1"/>
          <p:nvPr/>
        </p:nvSpPr>
        <p:spPr>
          <a:xfrm>
            <a:off x="460216" y="1630373"/>
            <a:ext cx="1116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C7BB4-973C-194D-409E-51CDB4EC5089}"/>
                  </a:ext>
                </a:extLst>
              </p:cNvPr>
              <p:cNvSpPr txBox="1"/>
              <p:nvPr/>
            </p:nvSpPr>
            <p:spPr>
              <a:xfrm>
                <a:off x="460215" y="2408890"/>
                <a:ext cx="1116443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0,5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6C7BB4-973C-194D-409E-51CDB4EC5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5" y="2408890"/>
                <a:ext cx="11164433" cy="710451"/>
              </a:xfrm>
              <a:prstGeom prst="rect">
                <a:avLst/>
              </a:prstGeom>
              <a:blipFill>
                <a:blip r:embed="rId6"/>
                <a:stretch>
                  <a:fillRect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6" name="Picture 6">
            <a:extLst>
              <a:ext uri="{FF2B5EF4-FFF2-40B4-BE49-F238E27FC236}">
                <a16:creationId xmlns:a16="http://schemas.microsoft.com/office/drawing/2014/main" id="{BA92582C-017B-D988-4E49-FAF3BFA1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3348" y="2278057"/>
            <a:ext cx="4694406" cy="46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52B1CB7-003D-8916-9005-BBA202F3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02" y="3374638"/>
            <a:ext cx="4318503" cy="43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6AF2FEB3-ED49-D5AE-A8F9-2E9C6AA8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0EDD8E-605F-3846-EF13-A64DAEAE7D8B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1.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34D04-730F-5207-B98A-ABBE082ADD35}"/>
              </a:ext>
            </a:extLst>
          </p:cNvPr>
          <p:cNvSpPr/>
          <p:nvPr/>
        </p:nvSpPr>
        <p:spPr>
          <a:xfrm>
            <a:off x="1302190" y="1577408"/>
            <a:ext cx="9587619" cy="2987644"/>
          </a:xfrm>
          <a:prstGeom prst="roundRect">
            <a:avLst/>
          </a:prstGeom>
          <a:solidFill>
            <a:srgbClr val="DCEDB1"/>
          </a:solidFill>
          <a:ln>
            <a:solidFill>
              <a:srgbClr val="DCED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7EE3754-5CD2-0511-A13D-600D48CD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1" y="1004448"/>
            <a:ext cx="1454590" cy="14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317257-86B2-D093-FC94-03973846391C}"/>
                  </a:ext>
                </a:extLst>
              </p:cNvPr>
              <p:cNvSpPr txBox="1"/>
              <p:nvPr/>
            </p:nvSpPr>
            <p:spPr>
              <a:xfrm>
                <a:off x="1551161" y="2036812"/>
                <a:ext cx="9089679" cy="1099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dirty="0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317257-86B2-D093-FC94-039738463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61" y="2036812"/>
                <a:ext cx="9089679" cy="1099725"/>
              </a:xfrm>
              <a:prstGeom prst="rect">
                <a:avLst/>
              </a:prstGeom>
              <a:blipFill>
                <a:blip r:embed="rId5"/>
                <a:stretch>
                  <a:fillRect l="-1340" t="-1105" r="-67" b="-14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0" name="Picture 6">
            <a:extLst>
              <a:ext uri="{FF2B5EF4-FFF2-40B4-BE49-F238E27FC236}">
                <a16:creationId xmlns:a16="http://schemas.microsoft.com/office/drawing/2014/main" id="{279F457B-F169-397A-B978-82B00D12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703" y="3687620"/>
            <a:ext cx="1431202" cy="14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1162D7-C9D6-2241-CDCF-298719480B3A}"/>
                  </a:ext>
                </a:extLst>
              </p:cNvPr>
              <p:cNvSpPr txBox="1"/>
              <p:nvPr/>
            </p:nvSpPr>
            <p:spPr>
              <a:xfrm>
                <a:off x="1551160" y="3164400"/>
                <a:ext cx="90896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1162D7-C9D6-2241-CDCF-298719480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60" y="3164400"/>
                <a:ext cx="9089679" cy="523220"/>
              </a:xfrm>
              <a:prstGeom prst="rect">
                <a:avLst/>
              </a:prstGeom>
              <a:blipFill>
                <a:blip r:embed="rId7"/>
                <a:stretch>
                  <a:fillRect l="-134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5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280B1F4E-BA8F-74B9-50E3-15EC83CA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8C26A-9620-9AE9-A0E4-44A65F41C3A8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1. số hữu 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79AD27-FBB7-8272-63E3-3C85762E6780}"/>
              </a:ext>
            </a:extLst>
          </p:cNvPr>
          <p:cNvSpPr/>
          <p:nvPr/>
        </p:nvSpPr>
        <p:spPr>
          <a:xfrm>
            <a:off x="460217" y="941074"/>
            <a:ext cx="5505450" cy="5534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A3A18A-F2EC-F807-7751-1E48CF3713A1}"/>
              </a:ext>
            </a:extLst>
          </p:cNvPr>
          <p:cNvSpPr/>
          <p:nvPr/>
        </p:nvSpPr>
        <p:spPr>
          <a:xfrm>
            <a:off x="6226332" y="941073"/>
            <a:ext cx="5505450" cy="553402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A483AC-C6F3-9572-5C3D-FCAF78E7E443}"/>
                  </a:ext>
                </a:extLst>
              </p:cNvPr>
              <p:cNvSpPr txBox="1"/>
              <p:nvPr/>
            </p:nvSpPr>
            <p:spPr>
              <a:xfrm>
                <a:off x="696078" y="1298321"/>
                <a:ext cx="5033727" cy="136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−5;0;−0,41;</m:t>
                    </m:r>
                    <m:r>
                      <a:rPr lang="en-US" sz="24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A483AC-C6F3-9572-5C3D-FCAF78E7E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78" y="1298321"/>
                <a:ext cx="5033727" cy="1360501"/>
              </a:xfrm>
              <a:prstGeom prst="rect">
                <a:avLst/>
              </a:prstGeom>
              <a:blipFill>
                <a:blip r:embed="rId4"/>
                <a:stretch>
                  <a:fillRect l="-1816" t="-3587" r="-726" b="-9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8B726C-8741-0665-18FE-1A900FDD48D4}"/>
                  </a:ext>
                </a:extLst>
              </p:cNvPr>
              <p:cNvSpPr txBox="1"/>
              <p:nvPr/>
            </p:nvSpPr>
            <p:spPr>
              <a:xfrm>
                <a:off x="696077" y="2658822"/>
                <a:ext cx="5033727" cy="2627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−5=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−0,41=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−41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8B726C-8741-0665-18FE-1A900FDD4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77" y="2658822"/>
                <a:ext cx="5033727" cy="2627129"/>
              </a:xfrm>
              <a:prstGeom prst="rect">
                <a:avLst/>
              </a:prstGeom>
              <a:blipFill>
                <a:blip r:embed="rId5"/>
                <a:stretch>
                  <a:fillRect l="-1816" t="-1856" b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AA190-17A5-7EFD-F8DA-FCD04E32851A}"/>
                  </a:ext>
                </a:extLst>
              </p:cNvPr>
              <p:cNvSpPr txBox="1"/>
              <p:nvPr/>
            </p:nvSpPr>
            <p:spPr>
              <a:xfrm>
                <a:off x="6425884" y="1298320"/>
                <a:ext cx="5033727" cy="2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AA190-17A5-7EFD-F8DA-FCD04E328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884" y="1298320"/>
                <a:ext cx="5033727" cy="2840778"/>
              </a:xfrm>
              <a:prstGeom prst="rect">
                <a:avLst/>
              </a:prstGeom>
              <a:blipFill>
                <a:blip r:embed="rId6"/>
                <a:stretch>
                  <a:fillRect l="-2179" t="-1931" r="-1937" b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127FC048-435C-E891-181C-F53B2704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FE439E-C1FF-E4C3-457B-7B04247636C1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1. số hữu tỉ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E163103-E6B8-20D0-2C94-6909B92C28FC}"/>
              </a:ext>
            </a:extLst>
          </p:cNvPr>
          <p:cNvSpPr/>
          <p:nvPr/>
        </p:nvSpPr>
        <p:spPr>
          <a:xfrm>
            <a:off x="534155" y="979125"/>
            <a:ext cx="3069124" cy="643770"/>
          </a:xfrm>
          <a:prstGeom prst="wedgeRoundRectCallout">
            <a:avLst>
              <a:gd name="adj1" fmla="val -39438"/>
              <a:gd name="adj2" fmla="val 75708"/>
              <a:gd name="adj3" fmla="val 16667"/>
            </a:avLst>
          </a:prstGeom>
          <a:solidFill>
            <a:srgbClr val="DDDD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Luyện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SVN-Alluring" pitchFamily="50" charset="0"/>
              </a:rPr>
              <a:t>tập</a:t>
            </a:r>
            <a:r>
              <a:rPr lang="en-US" sz="3200" b="1" dirty="0">
                <a:solidFill>
                  <a:sysClr val="windowText" lastClr="000000"/>
                </a:solidFill>
                <a:latin typeface="SVN-Alluring" pitchFamily="50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60B636-E2B9-D309-CBF7-221BC62A0726}"/>
                  </a:ext>
                </a:extLst>
              </p:cNvPr>
              <p:cNvSpPr txBox="1"/>
              <p:nvPr/>
            </p:nvSpPr>
            <p:spPr>
              <a:xfrm>
                <a:off x="1167897" y="1687011"/>
                <a:ext cx="9569513" cy="701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21;−12; </m:t>
                    </m:r>
                    <m:f>
                      <m:fPr>
                        <m:ctrlPr>
                          <a:rPr lang="en-US" sz="2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0" dirty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0" dirty="0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;−4,7;−3,05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60B636-E2B9-D309-CBF7-221BC62A0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97" y="1687011"/>
                <a:ext cx="9569513" cy="701474"/>
              </a:xfrm>
              <a:prstGeom prst="rect">
                <a:avLst/>
              </a:prstGeom>
              <a:blipFill>
                <a:blip r:embed="rId4"/>
                <a:stretch>
                  <a:fillRect l="-1338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8F173A-1C90-F772-12F5-001709123093}"/>
              </a:ext>
            </a:extLst>
          </p:cNvPr>
          <p:cNvSpPr txBox="1"/>
          <p:nvPr/>
        </p:nvSpPr>
        <p:spPr>
          <a:xfrm>
            <a:off x="460217" y="2354296"/>
            <a:ext cx="11164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552CE5-669B-4A47-CC9F-B210B2B519EC}"/>
                  </a:ext>
                </a:extLst>
              </p:cNvPr>
              <p:cNvSpPr txBox="1"/>
              <p:nvPr/>
            </p:nvSpPr>
            <p:spPr>
              <a:xfrm>
                <a:off x="460216" y="3132813"/>
                <a:ext cx="11164433" cy="131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21=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−12=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−47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−3,05=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−305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𝟐𝟏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;−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2800" b="1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dirty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dirty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dirty="0"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𝟎𝟓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552CE5-669B-4A47-CC9F-B210B2B51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16" y="3132813"/>
                <a:ext cx="11164433" cy="1319592"/>
              </a:xfrm>
              <a:prstGeom prst="rect">
                <a:avLst/>
              </a:prstGeom>
              <a:blipFill>
                <a:blip r:embed="rId5"/>
                <a:stretch>
                  <a:fillRect l="-1092" b="-6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5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8A400F38-EB89-52C9-63F0-FFBCABBA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EC98AF-1AD2-5CFD-5890-507E33FE3514}"/>
              </a:ext>
            </a:extLst>
          </p:cNvPr>
          <p:cNvSpPr/>
          <p:nvPr/>
        </p:nvSpPr>
        <p:spPr>
          <a:xfrm>
            <a:off x="460217" y="296562"/>
            <a:ext cx="11271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2.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Biểu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diễn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hữu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tỉ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trên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trục</a:t>
            </a:r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 </a:t>
            </a:r>
            <a:r>
              <a:rPr lang="en-US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VN Lucky Skirt" pitchFamily="50" charset="0"/>
              </a:rPr>
              <a:t>số</a:t>
            </a:r>
            <a:endParaRPr lang="en-US" sz="40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FVN Lucky Skirt" pitchFamily="50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F90DD2-EDB5-A5C0-48A0-3F0976C5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0" y="1301010"/>
            <a:ext cx="3612333" cy="36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75BFE-9BC1-17B5-4A70-698EEFE42532}"/>
              </a:ext>
            </a:extLst>
          </p:cNvPr>
          <p:cNvSpPr/>
          <p:nvPr/>
        </p:nvSpPr>
        <p:spPr>
          <a:xfrm>
            <a:off x="4028792" y="1586193"/>
            <a:ext cx="6446067" cy="923454"/>
          </a:xfrm>
          <a:prstGeom prst="rect">
            <a:avLst/>
          </a:prstGeom>
          <a:ln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66B335-53DC-91D7-BC3F-E4F763316B08}"/>
              </a:ext>
            </a:extLst>
          </p:cNvPr>
          <p:cNvCxnSpPr>
            <a:cxnSpLocks/>
          </p:cNvCxnSpPr>
          <p:nvPr/>
        </p:nvCxnSpPr>
        <p:spPr>
          <a:xfrm>
            <a:off x="6953061" y="3358831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145769-34D4-5143-5AFD-907673BA210F}"/>
              </a:ext>
            </a:extLst>
          </p:cNvPr>
          <p:cNvSpPr txBox="1"/>
          <p:nvPr/>
        </p:nvSpPr>
        <p:spPr>
          <a:xfrm>
            <a:off x="6796608" y="353111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AA72CB-747C-4BDC-CF37-52B31FC476C2}"/>
              </a:ext>
            </a:extLst>
          </p:cNvPr>
          <p:cNvCxnSpPr>
            <a:cxnSpLocks/>
          </p:cNvCxnSpPr>
          <p:nvPr/>
        </p:nvCxnSpPr>
        <p:spPr>
          <a:xfrm>
            <a:off x="6112596" y="3362855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A85B0D-462C-6B06-CA2C-DD3A8F3917A0}"/>
              </a:ext>
            </a:extLst>
          </p:cNvPr>
          <p:cNvSpPr txBox="1"/>
          <p:nvPr/>
        </p:nvSpPr>
        <p:spPr>
          <a:xfrm>
            <a:off x="5913663" y="353111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A77A63-8D83-5A75-857D-94B62F96F6A4}"/>
              </a:ext>
            </a:extLst>
          </p:cNvPr>
          <p:cNvCxnSpPr>
            <a:cxnSpLocks/>
          </p:cNvCxnSpPr>
          <p:nvPr/>
        </p:nvCxnSpPr>
        <p:spPr>
          <a:xfrm>
            <a:off x="7813138" y="3358831"/>
            <a:ext cx="0" cy="1740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25B21E-321E-FA39-E8C6-499B8274CF69}"/>
              </a:ext>
            </a:extLst>
          </p:cNvPr>
          <p:cNvSpPr txBox="1"/>
          <p:nvPr/>
        </p:nvSpPr>
        <p:spPr>
          <a:xfrm>
            <a:off x="7656685" y="353111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6B001C-9357-EFA1-FDB3-1D7F5FCED7F2}"/>
              </a:ext>
            </a:extLst>
          </p:cNvPr>
          <p:cNvCxnSpPr>
            <a:cxnSpLocks/>
          </p:cNvCxnSpPr>
          <p:nvPr/>
        </p:nvCxnSpPr>
        <p:spPr>
          <a:xfrm>
            <a:off x="4318506" y="3451391"/>
            <a:ext cx="62831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6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2297</Words>
  <Application>Microsoft Office PowerPoint</Application>
  <PresentationFormat>Widescreen</PresentationFormat>
  <Paragraphs>268</Paragraphs>
  <Slides>27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#9Slide02 Noi dung dai</vt:lpstr>
      <vt:lpstr>#9Slide02 Tieu de dai</vt:lpstr>
      <vt:lpstr>Aptos</vt:lpstr>
      <vt:lpstr>Aptos Display</vt:lpstr>
      <vt:lpstr>Arial</vt:lpstr>
      <vt:lpstr>Cambria Math</vt:lpstr>
      <vt:lpstr>Comfortaa</vt:lpstr>
      <vt:lpstr>DFVN Lucky Skirt</vt:lpstr>
      <vt:lpstr>iCiel Cadena</vt:lpstr>
      <vt:lpstr>SVN-Alluring</vt:lpstr>
      <vt:lpstr>SVN-Caprica Script</vt:lpstr>
      <vt:lpstr>Times New Roman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 Le Van</dc:creator>
  <cp:lastModifiedBy>Tam Le Van</cp:lastModifiedBy>
  <cp:revision>10</cp:revision>
  <dcterms:created xsi:type="dcterms:W3CDTF">2024-12-21T07:06:40Z</dcterms:created>
  <dcterms:modified xsi:type="dcterms:W3CDTF">2025-01-17T15:11:21Z</dcterms:modified>
</cp:coreProperties>
</file>