
<file path=[Content_Types].xml><?xml version="1.0" encoding="utf-8"?>
<Types xmlns="http://schemas.openxmlformats.org/package/2006/content-types">
  <Default Extension="png" ContentType="image/png"/>
  <Default Extension="wma" ContentType="audio/x-ms-wma"/>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8.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9.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4" r:id="rId3"/>
    <p:sldMasterId id="2147483686" r:id="rId4"/>
    <p:sldMasterId id="2147483698" r:id="rId5"/>
    <p:sldMasterId id="2147483710" r:id="rId6"/>
    <p:sldMasterId id="2147483722" r:id="rId7"/>
    <p:sldMasterId id="2147483734" r:id="rId8"/>
    <p:sldMasterId id="2147483746" r:id="rId9"/>
    <p:sldMasterId id="2147483758" r:id="rId10"/>
    <p:sldMasterId id="2147483770" r:id="rId11"/>
    <p:sldMasterId id="2147483782" r:id="rId12"/>
    <p:sldMasterId id="2147483794" r:id="rId13"/>
  </p:sldMasterIdLst>
  <p:notesMasterIdLst>
    <p:notesMasterId r:id="rId68"/>
  </p:notesMasterIdLst>
  <p:handoutMasterIdLst>
    <p:handoutMasterId r:id="rId69"/>
  </p:handoutMasterIdLst>
  <p:sldIdLst>
    <p:sldId id="363" r:id="rId14"/>
    <p:sldId id="362" r:id="rId15"/>
    <p:sldId id="258" r:id="rId16"/>
    <p:sldId id="358" r:id="rId17"/>
    <p:sldId id="357" r:id="rId18"/>
    <p:sldId id="290" r:id="rId19"/>
    <p:sldId id="291" r:id="rId20"/>
    <p:sldId id="292" r:id="rId21"/>
    <p:sldId id="293" r:id="rId22"/>
    <p:sldId id="294" r:id="rId23"/>
    <p:sldId id="295" r:id="rId24"/>
    <p:sldId id="296" r:id="rId25"/>
    <p:sldId id="356" r:id="rId26"/>
    <p:sldId id="298" r:id="rId27"/>
    <p:sldId id="299" r:id="rId28"/>
    <p:sldId id="288" r:id="rId29"/>
    <p:sldId id="300" r:id="rId30"/>
    <p:sldId id="302" r:id="rId31"/>
    <p:sldId id="301" r:id="rId32"/>
    <p:sldId id="303" r:id="rId33"/>
    <p:sldId id="316" r:id="rId34"/>
    <p:sldId id="318" r:id="rId35"/>
    <p:sldId id="319" r:id="rId36"/>
    <p:sldId id="321" r:id="rId37"/>
    <p:sldId id="322" r:id="rId38"/>
    <p:sldId id="324" r:id="rId39"/>
    <p:sldId id="325" r:id="rId40"/>
    <p:sldId id="326" r:id="rId41"/>
    <p:sldId id="317" r:id="rId42"/>
    <p:sldId id="315" r:id="rId43"/>
    <p:sldId id="314" r:id="rId44"/>
    <p:sldId id="339" r:id="rId45"/>
    <p:sldId id="327" r:id="rId46"/>
    <p:sldId id="334" r:id="rId47"/>
    <p:sldId id="338" r:id="rId48"/>
    <p:sldId id="340" r:id="rId49"/>
    <p:sldId id="333" r:id="rId50"/>
    <p:sldId id="337" r:id="rId51"/>
    <p:sldId id="329" r:id="rId52"/>
    <p:sldId id="330" r:id="rId53"/>
    <p:sldId id="341" r:id="rId54"/>
    <p:sldId id="328" r:id="rId55"/>
    <p:sldId id="344" r:id="rId56"/>
    <p:sldId id="345" r:id="rId57"/>
    <p:sldId id="346" r:id="rId58"/>
    <p:sldId id="347" r:id="rId59"/>
    <p:sldId id="348" r:id="rId60"/>
    <p:sldId id="359" r:id="rId61"/>
    <p:sldId id="360" r:id="rId62"/>
    <p:sldId id="354" r:id="rId63"/>
    <p:sldId id="361" r:id="rId64"/>
    <p:sldId id="355" r:id="rId65"/>
    <p:sldId id="272" r:id="rId66"/>
    <p:sldId id="257" r:id="rId67"/>
  </p:sldIdLst>
  <p:sldSz cx="9144000" cy="5143500" type="screen16x9"/>
  <p:notesSz cx="6858000" cy="9144000"/>
  <p:custDataLst>
    <p:tags r:id="rId7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A139"/>
    <a:srgbClr val="F5750B"/>
    <a:srgbClr val="FF5050"/>
    <a:srgbClr val="B30DA7"/>
    <a:srgbClr val="0099FF"/>
    <a:srgbClr val="18ADB4"/>
    <a:srgbClr val="E6E3D2"/>
    <a:srgbClr val="128288"/>
    <a:srgbClr val="69D8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76" autoAdjust="0"/>
    <p:restoredTop sz="96604" autoAdjust="0"/>
  </p:normalViewPr>
  <p:slideViewPr>
    <p:cSldViewPr>
      <p:cViewPr>
        <p:scale>
          <a:sx n="95" d="100"/>
          <a:sy n="95" d="100"/>
        </p:scale>
        <p:origin x="642" y="-24"/>
      </p:cViewPr>
      <p:guideLst>
        <p:guide orient="horz" pos="1620"/>
        <p:guide pos="2880"/>
      </p:guideLst>
    </p:cSldViewPr>
  </p:slideViewPr>
  <p:notesTextViewPr>
    <p:cViewPr>
      <p:scale>
        <a:sx n="1" d="1"/>
        <a:sy n="1" d="1"/>
      </p:scale>
      <p:origin x="0" y="0"/>
    </p:cViewPr>
  </p:notesTextViewPr>
  <p:sorterViewPr>
    <p:cViewPr>
      <p:scale>
        <a:sx n="75" d="100"/>
        <a:sy n="75" d="100"/>
      </p:scale>
      <p:origin x="0" y="0"/>
    </p:cViewPr>
  </p:sorterViewPr>
  <p:notesViewPr>
    <p:cSldViewPr>
      <p:cViewPr varScale="1">
        <p:scale>
          <a:sx n="94" d="100"/>
          <a:sy n="94" d="100"/>
        </p:scale>
        <p:origin x="-280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61" Type="http://schemas.openxmlformats.org/officeDocument/2006/relationships/slide" Target="slides/slide48.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F9D2DCF-D198-4B9C-92FF-7101EEC347B6}" type="datetimeFigureOut">
              <a:rPr lang="zh-CN" altLang="en-US" smtClean="0"/>
              <a:t>2021/9/20</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93B0940-DA8D-442A-8B31-84DA8CA060F3}" type="slidenum">
              <a:rPr lang="zh-CN" altLang="en-US" smtClean="0"/>
              <a:t>‹#›</a:t>
            </a:fld>
            <a:endParaRPr lang="zh-CN" altLang="en-US"/>
          </a:p>
        </p:txBody>
      </p:sp>
    </p:spTree>
    <p:extLst>
      <p:ext uri="{BB962C8B-B14F-4D97-AF65-F5344CB8AC3E}">
        <p14:creationId xmlns:p14="http://schemas.microsoft.com/office/powerpoint/2010/main" val="34464756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8EFC2C-4F6E-4872-8EE0-24AACB29B952}" type="datetimeFigureOut">
              <a:rPr lang="zh-CN" altLang="en-US" smtClean="0"/>
              <a:t>2021/9/20</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AE39EF-C0E5-4896-B9D3-7E7938E4611D}" type="slidenum">
              <a:rPr lang="zh-CN" altLang="en-US" smtClean="0"/>
              <a:t>‹#›</a:t>
            </a:fld>
            <a:endParaRPr lang="zh-CN" altLang="en-US"/>
          </a:p>
        </p:txBody>
      </p:sp>
    </p:spTree>
    <p:extLst>
      <p:ext uri="{BB962C8B-B14F-4D97-AF65-F5344CB8AC3E}">
        <p14:creationId xmlns:p14="http://schemas.microsoft.com/office/powerpoint/2010/main" val="28045156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C0AE39EF-C0E5-4896-B9D3-7E7938E4611D}" type="slidenum">
              <a:rPr lang="zh-CN" altLang="en-US" smtClean="0"/>
              <a:t>2</a:t>
            </a:fld>
            <a:endParaRPr lang="zh-CN" altLang="en-US"/>
          </a:p>
        </p:txBody>
      </p:sp>
    </p:spTree>
    <p:extLst>
      <p:ext uri="{BB962C8B-B14F-4D97-AF65-F5344CB8AC3E}">
        <p14:creationId xmlns:p14="http://schemas.microsoft.com/office/powerpoint/2010/main" val="2562509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44668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12049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53</a:t>
            </a:fld>
            <a:endParaRPr lang="zh-CN" altLang="en-US"/>
          </a:p>
        </p:txBody>
      </p:sp>
    </p:spTree>
    <p:extLst>
      <p:ext uri="{BB962C8B-B14F-4D97-AF65-F5344CB8AC3E}">
        <p14:creationId xmlns:p14="http://schemas.microsoft.com/office/powerpoint/2010/main" val="2384536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更多精彩模板请关注</a:t>
            </a:r>
            <a:r>
              <a:rPr lang="en-US" altLang="zh-CN" dirty="0"/>
              <a:t>【</a:t>
            </a:r>
            <a:r>
              <a:rPr lang="zh-CN" altLang="en-US" dirty="0"/>
              <a:t>沐沐槿</a:t>
            </a:r>
            <a:r>
              <a:rPr lang="en-US" altLang="zh-CN"/>
              <a:t>PPT】https://mumjin.taobao.com/</a:t>
            </a:r>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54</a:t>
            </a:fld>
            <a:endParaRPr lang="zh-CN" altLang="en-US"/>
          </a:p>
        </p:txBody>
      </p:sp>
    </p:spTree>
    <p:extLst>
      <p:ext uri="{BB962C8B-B14F-4D97-AF65-F5344CB8AC3E}">
        <p14:creationId xmlns:p14="http://schemas.microsoft.com/office/powerpoint/2010/main" val="3716104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t>3</a:t>
            </a:fld>
            <a:endParaRPr lang="zh-CN" altLang="en-US"/>
          </a:p>
        </p:txBody>
      </p:sp>
    </p:spTree>
    <p:extLst>
      <p:ext uri="{BB962C8B-B14F-4D97-AF65-F5344CB8AC3E}">
        <p14:creationId xmlns:p14="http://schemas.microsoft.com/office/powerpoint/2010/main" val="1782247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80290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47369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040632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28260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952673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82106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0AE39EF-C0E5-4896-B9D3-7E7938E4611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171752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8.png"/><Relationship Id="rId10" Type="http://schemas.openxmlformats.org/officeDocument/2006/relationships/image" Target="../media/image14.png"/><Relationship Id="rId4" Type="http://schemas.openxmlformats.org/officeDocument/2006/relationships/image" Target="../media/image7.png"/><Relationship Id="rId9" Type="http://schemas.openxmlformats.org/officeDocument/2006/relationships/image" Target="../media/image13.png"/><Relationship Id="rId14" Type="http://schemas.openxmlformats.org/officeDocument/2006/relationships/image" Target="../media/image9.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3.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17" Type="http://schemas.microsoft.com/office/2007/relationships/hdphoto" Target="../media/hdphoto1.wdp"/><Relationship Id="rId2" Type="http://schemas.openxmlformats.org/officeDocument/2006/relationships/image" Target="../media/image18.png"/><Relationship Id="rId16" Type="http://schemas.openxmlformats.org/officeDocument/2006/relationships/image" Target="../media/image32.png"/><Relationship Id="rId20"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19" Type="http://schemas.microsoft.com/office/2007/relationships/hdphoto" Target="../media/hdphoto2.wdp"/><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26.png"/><Relationship Id="rId11" Type="http://schemas.openxmlformats.org/officeDocument/2006/relationships/image" Target="../media/image20.png"/><Relationship Id="rId5" Type="http://schemas.openxmlformats.org/officeDocument/2006/relationships/image" Target="../media/image25.pn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2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bg"/>
          <p:cNvSpPr/>
          <p:nvPr userDrawn="1"/>
        </p:nvSpPr>
        <p:spPr>
          <a:xfrm>
            <a:off x="0" y="0"/>
            <a:ext cx="9144000" cy="51435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glow"/>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99" t="1289" r="699" b="1537"/>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 name="sun cloud" descr="F:\1-原创素材\1_mm1102\PPT\PPT_014\materaials\home_bg_sc.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8900000">
            <a:off x="-2810981" y="-761061"/>
            <a:ext cx="14765967" cy="14211440"/>
          </a:xfrm>
          <a:prstGeom prst="rect">
            <a:avLst/>
          </a:prstGeom>
          <a:noFill/>
          <a:extLst>
            <a:ext uri="{909E8E84-426E-40DD-AFC4-6F175D3DCCD1}">
              <a14:hiddenFill xmlns:a14="http://schemas.microsoft.com/office/drawing/2010/main">
                <a:solidFill>
                  <a:srgbClr val="FFFFFF"/>
                </a:solidFill>
              </a14:hiddenFill>
            </a:ext>
          </a:extLst>
        </p:spPr>
      </p:pic>
      <p:pic>
        <p:nvPicPr>
          <p:cNvPr id="5" name="earth" descr="F:\1-原创素材\1_mm1102\PPT\PPT_014\materaials\home_bg.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807315" y="-753180"/>
            <a:ext cx="14758635" cy="14195679"/>
          </a:xfrm>
          <a:prstGeom prst="rect">
            <a:avLst/>
          </a:prstGeom>
          <a:noFill/>
          <a:extLst>
            <a:ext uri="{909E8E84-426E-40DD-AFC4-6F175D3DCCD1}">
              <a14:hiddenFill xmlns:a14="http://schemas.microsoft.com/office/drawing/2010/main">
                <a:solidFill>
                  <a:srgbClr val="FFFFFF"/>
                </a:solidFill>
              </a14:hiddenFill>
            </a:ext>
          </a:extLst>
        </p:spPr>
      </p:pic>
      <p:pic>
        <p:nvPicPr>
          <p:cNvPr id="6" name="train" descr="F:\1-原创素材\1_mm1102\PPT\PPT_014\materaials\home_bg_train.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8100000">
            <a:off x="85651" y="1858308"/>
            <a:ext cx="8972703" cy="8972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55193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8" presetClass="emph" presetSubtype="0" fill="hold" nodeType="withEffect">
                                  <p:stCondLst>
                                    <p:cond delay="0"/>
                                  </p:stCondLst>
                                  <p:childTnLst>
                                    <p:animRot by="21600000">
                                      <p:cBhvr>
                                        <p:cTn id="9" dur="20000" fill="hold"/>
                                        <p:tgtEl>
                                          <p:spTgt spid="5"/>
                                        </p:tgtEl>
                                        <p:attrNameLst>
                                          <p:attrName>r</p:attrName>
                                        </p:attrNameLst>
                                      </p:cBhvr>
                                    </p:animRot>
                                  </p:childTnLst>
                                </p:cTn>
                              </p:par>
                              <p:par>
                                <p:cTn id="10" presetID="8" presetClass="emph" presetSubtype="0" fill="hold" nodeType="withEffect">
                                  <p:stCondLst>
                                    <p:cond delay="0"/>
                                  </p:stCondLst>
                                  <p:childTnLst>
                                    <p:animRot by="-15600000">
                                      <p:cBhvr>
                                        <p:cTn id="11" dur="16000" fill="hold"/>
                                        <p:tgtEl>
                                          <p:spTgt spid="6"/>
                                        </p:tgtEl>
                                        <p:attrNameLst>
                                          <p:attrName>r</p:attrName>
                                        </p:attrNameLst>
                                      </p:cBhvr>
                                    </p:animRo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par>
                                <p:cTn id="15" presetID="8" presetClass="emph" presetSubtype="0" fill="hold" nodeType="withEffect">
                                  <p:stCondLst>
                                    <p:cond delay="0"/>
                                  </p:stCondLst>
                                  <p:childTnLst>
                                    <p:animRot by="3000000">
                                      <p:cBhvr>
                                        <p:cTn id="16" dur="20000" fill="hold"/>
                                        <p:tgtEl>
                                          <p:spTgt spid="4"/>
                                        </p:tgtEl>
                                        <p:attrNameLst>
                                          <p:attrName>r</p:attrName>
                                        </p:attrNameLst>
                                      </p:cBhvr>
                                    </p:animRo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9325867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1142725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0743980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0145418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7929503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41659388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3143304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6418290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21859625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9733087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101533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9483827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90017641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8656305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08288157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07960027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45153090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34330717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5156504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24439246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43064012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4552549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98096538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25505757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98703898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52002900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82674050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03495905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45530529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11820451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15676930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01136209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7418649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47151560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82883010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88209584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80317108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20945032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93287458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42553014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12457821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7307442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19663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583730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1317366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479389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922694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27704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02843" y="195486"/>
            <a:ext cx="2154667" cy="2965333"/>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422121" y="143270"/>
            <a:ext cx="3737782" cy="4860131"/>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3608" y="764759"/>
            <a:ext cx="6883556" cy="3591111"/>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3700462"/>
            <a:ext cx="9144000" cy="1443038"/>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297769" y="2275869"/>
            <a:ext cx="675555" cy="56888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446351" y="3723878"/>
            <a:ext cx="8251298" cy="1440160"/>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2916832" y="5884118"/>
            <a:ext cx="1025922" cy="369332"/>
          </a:xfrm>
          <a:prstGeom prst="rect">
            <a:avLst/>
          </a:prstGeom>
          <a:noFill/>
        </p:spPr>
        <p:txBody>
          <a:bodyPr wrap="none" rtlCol="0">
            <a:spAutoFit/>
          </a:bodyPr>
          <a:lstStyle/>
          <a:p>
            <a:r>
              <a:rPr lang="en-US" altLang="zh-CN" dirty="0">
                <a:solidFill>
                  <a:schemeClr val="bg1"/>
                </a:solidFill>
              </a:rPr>
              <a:t>Contents</a:t>
            </a:r>
            <a:endParaRPr lang="zh-CN" altLang="en-US" dirty="0">
              <a:solidFill>
                <a:schemeClr val="bg1"/>
              </a:solidFill>
            </a:endParaRPr>
          </a:p>
        </p:txBody>
      </p:sp>
    </p:spTree>
    <p:extLst>
      <p:ext uri="{BB962C8B-B14F-4D97-AF65-F5344CB8AC3E}">
        <p14:creationId xmlns:p14="http://schemas.microsoft.com/office/powerpoint/2010/main" val="2836515686"/>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7690606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014425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976264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283147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0531816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709904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680553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9051919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6037856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895554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102843" y="195486"/>
            <a:ext cx="2154667" cy="2965333"/>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422121" y="143270"/>
            <a:ext cx="3737782" cy="4860131"/>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43608" y="764759"/>
            <a:ext cx="6883556" cy="3591111"/>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3700462"/>
            <a:ext cx="9144000" cy="144303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446351" y="3723878"/>
            <a:ext cx="8251298" cy="1440160"/>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2916832" y="5884118"/>
            <a:ext cx="1290418" cy="369332"/>
          </a:xfrm>
          <a:prstGeom prst="rect">
            <a:avLst/>
          </a:prstGeom>
          <a:noFill/>
        </p:spPr>
        <p:txBody>
          <a:bodyPr wrap="none" rtlCol="0">
            <a:spAutoFit/>
          </a:bodyPr>
          <a:lstStyle/>
          <a:p>
            <a:r>
              <a:rPr lang="en-US" altLang="zh-CN" dirty="0" err="1">
                <a:solidFill>
                  <a:schemeClr val="bg1"/>
                </a:solidFill>
              </a:rPr>
              <a:t>Contents_N</a:t>
            </a:r>
            <a:endParaRPr lang="zh-CN" altLang="en-US" dirty="0">
              <a:solidFill>
                <a:schemeClr val="bg1"/>
              </a:solidFill>
            </a:endParaRPr>
          </a:p>
        </p:txBody>
      </p:sp>
      <p:grpSp>
        <p:nvGrpSpPr>
          <p:cNvPr id="4" name="kite_group"/>
          <p:cNvGrpSpPr/>
          <p:nvPr userDrawn="1"/>
        </p:nvGrpSpPr>
        <p:grpSpPr>
          <a:xfrm>
            <a:off x="-180528" y="-1185078"/>
            <a:ext cx="4356278" cy="2165477"/>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70706512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855011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5613006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896675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1106139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7125775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20365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605902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9465372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4863267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4022594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25657"/>
            <a:ext cx="485692" cy="5061369"/>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4612257" y="4506158"/>
            <a:ext cx="4143621" cy="637341"/>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75766" y="29664"/>
            <a:ext cx="3352228" cy="572799"/>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601781" y="94205"/>
            <a:ext cx="4154097" cy="508258"/>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7393557" y="0"/>
            <a:ext cx="1858963" cy="66961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8693821" y="317292"/>
            <a:ext cx="417124" cy="4804240"/>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2914947" y="197979"/>
            <a:ext cx="2239898" cy="572799"/>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150298" y="4562632"/>
            <a:ext cx="5400707" cy="580867"/>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4605929" y="4536022"/>
            <a:ext cx="643439" cy="1102009"/>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81556" y="4042236"/>
            <a:ext cx="537808" cy="104079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7692857" y="-631028"/>
            <a:ext cx="667204" cy="1321384"/>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7812467" y="4413851"/>
            <a:ext cx="638253" cy="1346350"/>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3246467" y="-477761"/>
            <a:ext cx="667204" cy="1321384"/>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485853" y="-45462"/>
            <a:ext cx="667478" cy="1272162"/>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8489669" y="357630"/>
            <a:ext cx="537808" cy="104079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4850466" y="-63277"/>
            <a:ext cx="608757" cy="1288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52624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908223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548176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021877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8529634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322889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1543250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7779106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77069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4409150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777785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25657"/>
            <a:ext cx="257539" cy="5061369"/>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8964554" y="317292"/>
            <a:ext cx="198086" cy="4804239"/>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275766" y="0"/>
            <a:ext cx="8976754" cy="285425"/>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150297" y="4918298"/>
            <a:ext cx="8605580" cy="225202"/>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844216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928391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9762225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150320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9409324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462148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12050999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9171875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7698561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346159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52063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9792253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716622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7543069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7816615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7570067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7448103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9526061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2054902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660556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9308843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191950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9715991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2911302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2380077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976386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545564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9485501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4019210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2543293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9051173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953276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753881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7617858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0616814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1757204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78133777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29278479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080277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411488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77551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6461372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776160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521056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4619957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5422490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5424897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422817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482899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80762317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95190791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8414882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2995817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31227312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8474805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0.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2.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3.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7.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9.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7517777"/>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61" r:id="rId5"/>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645071533"/>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671482018"/>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389814855"/>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1994023728"/>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57674539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4886803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79323620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27589606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3938283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18332622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06ABD190-56AD-4C55-BBCA-1554B872117B}" type="datetimeFigureOut">
              <a:rPr lang="en-US" smtClean="0">
                <a:solidFill>
                  <a:prstClr val="black">
                    <a:tint val="75000"/>
                  </a:prstClr>
                </a:solidFill>
              </a:rPr>
              <a:pPr defTabSz="685800"/>
              <a:t>20/9/2021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B8F674BA-2DE0-4D90-8561-25BA31F62F13}"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73637423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defRPr/>
            </a:pPr>
            <a:fld id="{F3BB9D6B-19CF-45DC-9A01-DF24643D3C4A}" type="datetimeFigureOut">
              <a:rPr lang="en-US" smtClean="0">
                <a:solidFill>
                  <a:prstClr val="black">
                    <a:tint val="75000"/>
                  </a:prstClr>
                </a:solidFill>
              </a:rPr>
              <a:pPr defTabSz="685800">
                <a:defRPr/>
              </a:pPr>
              <a:t>20/9/2021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defRPr/>
            </a:pPr>
            <a:fld id="{B3DD4B8F-F293-45EB-986C-99CB1520F4C2}" type="slidenum">
              <a:rPr lang="en-US" smtClean="0">
                <a:solidFill>
                  <a:prstClr val="black">
                    <a:tint val="75000"/>
                  </a:prstClr>
                </a:solidFill>
              </a:rPr>
              <a:pPr defTabSz="685800">
                <a:defRPr/>
              </a:pPr>
              <a:t>‹#›</a:t>
            </a:fld>
            <a:endParaRPr lang="en-US">
              <a:solidFill>
                <a:prstClr val="black">
                  <a:tint val="75000"/>
                </a:prstClr>
              </a:solidFill>
            </a:endParaRPr>
          </a:p>
        </p:txBody>
      </p:sp>
    </p:spTree>
    <p:extLst>
      <p:ext uri="{BB962C8B-B14F-4D97-AF65-F5344CB8AC3E}">
        <p14:creationId xmlns:p14="http://schemas.microsoft.com/office/powerpoint/2010/main" val="231913922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audio" Target="../media/audio2.wav"/><Relationship Id="rId1" Type="http://schemas.openxmlformats.org/officeDocument/2006/relationships/slideLayout" Target="../slideLayouts/slideLayout51.xml"/><Relationship Id="rId5" Type="http://schemas.openxmlformats.org/officeDocument/2006/relationships/image" Target="../media/image64.png"/><Relationship Id="rId4" Type="http://schemas.openxmlformats.org/officeDocument/2006/relationships/slide" Target="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63.PNG"/><Relationship Id="rId7" Type="http://schemas.microsoft.com/office/2007/relationships/hdphoto" Target="../media/hdphoto3.wdp"/><Relationship Id="rId2" Type="http://schemas.openxmlformats.org/officeDocument/2006/relationships/audio" Target="../media/audio2.wav"/><Relationship Id="rId1" Type="http://schemas.openxmlformats.org/officeDocument/2006/relationships/slideLayout" Target="../slideLayouts/slideLayout62.xml"/><Relationship Id="rId6" Type="http://schemas.openxmlformats.org/officeDocument/2006/relationships/image" Target="../media/image62.png"/><Relationship Id="rId5" Type="http://schemas.openxmlformats.org/officeDocument/2006/relationships/image" Target="../media/image64.png"/><Relationship Id="rId4" Type="http://schemas.openxmlformats.org/officeDocument/2006/relationships/slide" Target="slide6.xml"/></Relationships>
</file>

<file path=ppt/slides/_rels/slide12.xml.rels><?xml version="1.0" encoding="UTF-8" standalone="yes"?>
<Relationships xmlns="http://schemas.openxmlformats.org/package/2006/relationships"><Relationship Id="rId3" Type="http://schemas.openxmlformats.org/officeDocument/2006/relationships/image" Target="../media/image63.PNG"/><Relationship Id="rId7" Type="http://schemas.microsoft.com/office/2007/relationships/hdphoto" Target="../media/hdphoto3.wdp"/><Relationship Id="rId2" Type="http://schemas.openxmlformats.org/officeDocument/2006/relationships/audio" Target="../media/audio2.wav"/><Relationship Id="rId1" Type="http://schemas.openxmlformats.org/officeDocument/2006/relationships/slideLayout" Target="../slideLayouts/slideLayout73.xml"/><Relationship Id="rId6" Type="http://schemas.openxmlformats.org/officeDocument/2006/relationships/image" Target="../media/image62.png"/><Relationship Id="rId5" Type="http://schemas.openxmlformats.org/officeDocument/2006/relationships/image" Target="../media/image64.png"/><Relationship Id="rId4" Type="http://schemas.openxmlformats.org/officeDocument/2006/relationships/slide" Target="slide6.xml"/></Relationships>
</file>

<file path=ppt/slides/_rels/slide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4.xml"/><Relationship Id="rId5" Type="http://schemas.openxmlformats.org/officeDocument/2006/relationships/image" Target="../media/image73.png"/><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slide" Target="slide28.xml"/><Relationship Id="rId7" Type="http://schemas.openxmlformats.org/officeDocument/2006/relationships/slide" Target="slide33.xml"/><Relationship Id="rId2" Type="http://schemas.openxmlformats.org/officeDocument/2006/relationships/slide" Target="slide23.xml"/><Relationship Id="rId1" Type="http://schemas.openxmlformats.org/officeDocument/2006/relationships/slideLayout" Target="../slideLayouts/slideLayout5.xml"/><Relationship Id="rId6" Type="http://schemas.openxmlformats.org/officeDocument/2006/relationships/slide" Target="slide24.xml"/><Relationship Id="rId5" Type="http://schemas.openxmlformats.org/officeDocument/2006/relationships/slide" Target="slide26.xml"/><Relationship Id="rId4" Type="http://schemas.openxmlformats.org/officeDocument/2006/relationships/slide" Target="slide27.xml"/><Relationship Id="rId9" Type="http://schemas.microsoft.com/office/2007/relationships/hdphoto" Target="../media/hdphoto4.wdp"/></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 Target="slide22.xml"/><Relationship Id="rId1" Type="http://schemas.openxmlformats.org/officeDocument/2006/relationships/slideLayout" Target="../slideLayouts/slideLayout5.xml"/><Relationship Id="rId6" Type="http://schemas.microsoft.com/office/2007/relationships/hdphoto" Target="../media/hdphoto5.wdp"/><Relationship Id="rId5" Type="http://schemas.openxmlformats.org/officeDocument/2006/relationships/image" Target="../media/image77.png"/><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 Target="slide22.xml"/><Relationship Id="rId1" Type="http://schemas.openxmlformats.org/officeDocument/2006/relationships/slideLayout" Target="../slideLayouts/slideLayout5.xml"/><Relationship Id="rId5" Type="http://schemas.openxmlformats.org/officeDocument/2006/relationships/image" Target="../media/image78.png"/><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 Target="slide22.xml"/><Relationship Id="rId1" Type="http://schemas.openxmlformats.org/officeDocument/2006/relationships/slideLayout" Target="../slideLayouts/slideLayout5.xml"/><Relationship Id="rId5" Type="http://schemas.openxmlformats.org/officeDocument/2006/relationships/image" Target="../media/image79.png"/><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 Target="slide22.xml"/><Relationship Id="rId1" Type="http://schemas.openxmlformats.org/officeDocument/2006/relationships/slideLayout" Target="../slideLayouts/slideLayout5.xml"/><Relationship Id="rId6" Type="http://schemas.openxmlformats.org/officeDocument/2006/relationships/image" Target="../media/image81.png"/><Relationship Id="rId5" Type="http://schemas.openxmlformats.org/officeDocument/2006/relationships/image" Target="../media/image80.png"/><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 Target="slide22.xml"/><Relationship Id="rId1" Type="http://schemas.openxmlformats.org/officeDocument/2006/relationships/slideLayout" Target="../slideLayouts/slideLayout5.xml"/><Relationship Id="rId5" Type="http://schemas.openxmlformats.org/officeDocument/2006/relationships/image" Target="../media/image82.png"/><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 Target="slide22.xml"/><Relationship Id="rId1" Type="http://schemas.openxmlformats.org/officeDocument/2006/relationships/slideLayout" Target="../slideLayouts/slideLayout5.xml"/><Relationship Id="rId6" Type="http://schemas.openxmlformats.org/officeDocument/2006/relationships/image" Target="../media/image84.png"/><Relationship Id="rId5" Type="http://schemas.openxmlformats.org/officeDocument/2006/relationships/image" Target="../media/image83.png"/><Relationship Id="rId4"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 Target="slide22.xml"/><Relationship Id="rId1" Type="http://schemas.openxmlformats.org/officeDocument/2006/relationships/slideLayout" Target="../slideLayouts/slideLayout5.xml"/><Relationship Id="rId4" Type="http://schemas.microsoft.com/office/2007/relationships/hdphoto" Target="../media/hdphoto4.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86.png"/><Relationship Id="rId7" Type="http://schemas.openxmlformats.org/officeDocument/2006/relationships/image" Target="../media/image76.png"/><Relationship Id="rId2" Type="http://schemas.openxmlformats.org/officeDocument/2006/relationships/image" Target="../media/image85.png"/><Relationship Id="rId1" Type="http://schemas.openxmlformats.org/officeDocument/2006/relationships/slideLayout" Target="../slideLayouts/slideLayout5.xml"/><Relationship Id="rId6" Type="http://schemas.openxmlformats.org/officeDocument/2006/relationships/slide" Target="slide22.xml"/><Relationship Id="rId5" Type="http://schemas.openxmlformats.org/officeDocument/2006/relationships/image" Target="../media/image87.png"/><Relationship Id="rId4" Type="http://schemas.microsoft.com/office/2007/relationships/hdphoto" Target="../media/hdphoto6.wdp"/></Relationships>
</file>

<file path=ppt/slides/_rels/slide31.xml.rels><?xml version="1.0" encoding="UTF-8" standalone="yes"?>
<Relationships xmlns="http://schemas.openxmlformats.org/package/2006/relationships"><Relationship Id="rId8" Type="http://schemas.microsoft.com/office/2007/relationships/hdphoto" Target="../media/hdphoto4.wdp"/><Relationship Id="rId3" Type="http://schemas.microsoft.com/office/2007/relationships/hdphoto" Target="../media/hdphoto7.wdp"/><Relationship Id="rId7" Type="http://schemas.openxmlformats.org/officeDocument/2006/relationships/image" Target="../media/image76.png"/><Relationship Id="rId2" Type="http://schemas.openxmlformats.org/officeDocument/2006/relationships/image" Target="../media/image88.png"/><Relationship Id="rId1" Type="http://schemas.openxmlformats.org/officeDocument/2006/relationships/slideLayout" Target="../slideLayouts/slideLayout5.xml"/><Relationship Id="rId6" Type="http://schemas.openxmlformats.org/officeDocument/2006/relationships/slide" Target="slide22.xml"/><Relationship Id="rId5" Type="http://schemas.openxmlformats.org/officeDocument/2006/relationships/image" Target="../media/image90.png"/><Relationship Id="rId4" Type="http://schemas.openxmlformats.org/officeDocument/2006/relationships/image" Target="../media/image89.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5.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5.xml"/><Relationship Id="rId5" Type="http://schemas.openxmlformats.org/officeDocument/2006/relationships/image" Target="../media/image100.png"/><Relationship Id="rId4" Type="http://schemas.openxmlformats.org/officeDocument/2006/relationships/image" Target="../media/image9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83.xml"/><Relationship Id="rId5" Type="http://schemas.openxmlformats.org/officeDocument/2006/relationships/image" Target="../media/image102.png"/><Relationship Id="rId4" Type="http://schemas.openxmlformats.org/officeDocument/2006/relationships/image" Target="../media/image101.png"/></Relationships>
</file>

<file path=ppt/slides/_rels/slide4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94.xml"/><Relationship Id="rId5" Type="http://schemas.openxmlformats.org/officeDocument/2006/relationships/image" Target="../media/image102.png"/><Relationship Id="rId4" Type="http://schemas.openxmlformats.org/officeDocument/2006/relationships/image" Target="../media/image101.png"/></Relationships>
</file>

<file path=ppt/slides/_rels/slide4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105.xml"/><Relationship Id="rId5" Type="http://schemas.openxmlformats.org/officeDocument/2006/relationships/image" Target="../media/image102.png"/><Relationship Id="rId4" Type="http://schemas.openxmlformats.org/officeDocument/2006/relationships/image" Target="../media/image101.png"/></Relationships>
</file>

<file path=ppt/slides/_rels/slide46.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116.xml"/><Relationship Id="rId5" Type="http://schemas.openxmlformats.org/officeDocument/2006/relationships/image" Target="../media/image102.png"/><Relationship Id="rId4" Type="http://schemas.openxmlformats.org/officeDocument/2006/relationships/image" Target="../media/image101.png"/></Relationships>
</file>

<file path=ppt/slides/_rels/slide47.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127.xml"/><Relationship Id="rId5" Type="http://schemas.openxmlformats.org/officeDocument/2006/relationships/image" Target="../media/image102.png"/><Relationship Id="rId4" Type="http://schemas.openxmlformats.org/officeDocument/2006/relationships/image" Target="../media/image101.png"/></Relationships>
</file>

<file path=ppt/slides/_rels/slide48.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116.xml"/><Relationship Id="rId5" Type="http://schemas.openxmlformats.org/officeDocument/2006/relationships/image" Target="../media/image102.png"/><Relationship Id="rId4" Type="http://schemas.openxmlformats.org/officeDocument/2006/relationships/image" Target="../media/image101.png"/></Relationships>
</file>

<file path=ppt/slides/_rels/slide49.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116.xml"/><Relationship Id="rId5" Type="http://schemas.openxmlformats.org/officeDocument/2006/relationships/image" Target="../media/image102.png"/><Relationship Id="rId4" Type="http://schemas.openxmlformats.org/officeDocument/2006/relationships/image" Target="../media/image10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108.png"/><Relationship Id="rId2" Type="http://schemas.openxmlformats.org/officeDocument/2006/relationships/image" Target="../media/image103.png"/><Relationship Id="rId1" Type="http://schemas.openxmlformats.org/officeDocument/2006/relationships/slideLayout" Target="../slideLayouts/slideLayout5.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5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44.gif"/><Relationship Id="rId13" Type="http://schemas.openxmlformats.org/officeDocument/2006/relationships/image" Target="../media/image48.png"/><Relationship Id="rId18" Type="http://schemas.openxmlformats.org/officeDocument/2006/relationships/image" Target="../media/image52.png"/><Relationship Id="rId26" Type="http://schemas.openxmlformats.org/officeDocument/2006/relationships/image" Target="../media/image57.png"/><Relationship Id="rId3" Type="http://schemas.openxmlformats.org/officeDocument/2006/relationships/slideLayout" Target="../slideLayouts/slideLayout7.xml"/><Relationship Id="rId21" Type="http://schemas.openxmlformats.org/officeDocument/2006/relationships/image" Target="../media/image54.png"/><Relationship Id="rId34" Type="http://schemas.microsoft.com/office/2007/relationships/hdphoto" Target="../media/hdphoto3.wdp"/><Relationship Id="rId7" Type="http://schemas.openxmlformats.org/officeDocument/2006/relationships/image" Target="../media/image43.gif"/><Relationship Id="rId12" Type="http://schemas.openxmlformats.org/officeDocument/2006/relationships/image" Target="../media/image47.png"/><Relationship Id="rId17" Type="http://schemas.openxmlformats.org/officeDocument/2006/relationships/slide" Target="slide7.xml"/><Relationship Id="rId25" Type="http://schemas.openxmlformats.org/officeDocument/2006/relationships/slide" Target="slide11.xml"/><Relationship Id="rId33" Type="http://schemas.openxmlformats.org/officeDocument/2006/relationships/image" Target="../media/image62.png"/><Relationship Id="rId2" Type="http://schemas.openxmlformats.org/officeDocument/2006/relationships/audio" Target="../media/media2.wma"/><Relationship Id="rId16" Type="http://schemas.openxmlformats.org/officeDocument/2006/relationships/image" Target="../media/image51.png"/><Relationship Id="rId20" Type="http://schemas.openxmlformats.org/officeDocument/2006/relationships/image" Target="../media/image53.png"/><Relationship Id="rId29" Type="http://schemas.openxmlformats.org/officeDocument/2006/relationships/image" Target="../media/image59.png"/><Relationship Id="rId1" Type="http://schemas.microsoft.com/office/2007/relationships/media" Target="../media/media2.wma"/><Relationship Id="rId6" Type="http://schemas.openxmlformats.org/officeDocument/2006/relationships/image" Target="../media/image42.gif"/><Relationship Id="rId11" Type="http://schemas.openxmlformats.org/officeDocument/2006/relationships/slide" Target="slide14.xml"/><Relationship Id="rId24" Type="http://schemas.openxmlformats.org/officeDocument/2006/relationships/image" Target="../media/image56.png"/><Relationship Id="rId32" Type="http://schemas.openxmlformats.org/officeDocument/2006/relationships/image" Target="../media/image61.png"/><Relationship Id="rId5" Type="http://schemas.openxmlformats.org/officeDocument/2006/relationships/image" Target="../media/image41.png"/><Relationship Id="rId15" Type="http://schemas.openxmlformats.org/officeDocument/2006/relationships/image" Target="../media/image50.png"/><Relationship Id="rId23" Type="http://schemas.openxmlformats.org/officeDocument/2006/relationships/image" Target="../media/image55.png"/><Relationship Id="rId28" Type="http://schemas.openxmlformats.org/officeDocument/2006/relationships/slide" Target="slide9.xml"/><Relationship Id="rId10" Type="http://schemas.openxmlformats.org/officeDocument/2006/relationships/image" Target="../media/image46.gif"/><Relationship Id="rId19" Type="http://schemas.openxmlformats.org/officeDocument/2006/relationships/slide" Target="slide10.xml"/><Relationship Id="rId31" Type="http://schemas.openxmlformats.org/officeDocument/2006/relationships/slide" Target="slide12.xml"/><Relationship Id="rId4" Type="http://schemas.openxmlformats.org/officeDocument/2006/relationships/audio" Target="../media/audio1.wav"/><Relationship Id="rId9" Type="http://schemas.openxmlformats.org/officeDocument/2006/relationships/image" Target="../media/image45.png"/><Relationship Id="rId14" Type="http://schemas.openxmlformats.org/officeDocument/2006/relationships/image" Target="../media/image49.png"/><Relationship Id="rId22" Type="http://schemas.openxmlformats.org/officeDocument/2006/relationships/slide" Target="slide8.xml"/><Relationship Id="rId27" Type="http://schemas.openxmlformats.org/officeDocument/2006/relationships/image" Target="../media/image58.png"/><Relationship Id="rId30" Type="http://schemas.openxmlformats.org/officeDocument/2006/relationships/image" Target="../media/image60.png"/></Relationships>
</file>

<file path=ppt/slides/_rels/slide7.xml.rels><?xml version="1.0" encoding="UTF-8" standalone="yes"?>
<Relationships xmlns="http://schemas.openxmlformats.org/package/2006/relationships"><Relationship Id="rId3" Type="http://schemas.openxmlformats.org/officeDocument/2006/relationships/image" Target="../media/image63.PNG"/><Relationship Id="rId7" Type="http://schemas.microsoft.com/office/2007/relationships/hdphoto" Target="../media/hdphoto3.wdp"/><Relationship Id="rId2" Type="http://schemas.openxmlformats.org/officeDocument/2006/relationships/audio" Target="../media/audio2.wav"/><Relationship Id="rId1" Type="http://schemas.openxmlformats.org/officeDocument/2006/relationships/slideLayout" Target="../slideLayouts/slideLayout18.xml"/><Relationship Id="rId6" Type="http://schemas.openxmlformats.org/officeDocument/2006/relationships/image" Target="../media/image62.png"/><Relationship Id="rId5" Type="http://schemas.openxmlformats.org/officeDocument/2006/relationships/image" Target="../media/image64.png"/><Relationship Id="rId4" Type="http://schemas.openxmlformats.org/officeDocument/2006/relationships/slide" Target="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63.PNG"/><Relationship Id="rId7" Type="http://schemas.microsoft.com/office/2007/relationships/hdphoto" Target="../media/hdphoto3.wdp"/><Relationship Id="rId2" Type="http://schemas.openxmlformats.org/officeDocument/2006/relationships/audio" Target="../media/audio2.wav"/><Relationship Id="rId1" Type="http://schemas.openxmlformats.org/officeDocument/2006/relationships/slideLayout" Target="../slideLayouts/slideLayout29.xml"/><Relationship Id="rId6" Type="http://schemas.openxmlformats.org/officeDocument/2006/relationships/image" Target="../media/image62.png"/><Relationship Id="rId5" Type="http://schemas.openxmlformats.org/officeDocument/2006/relationships/image" Target="../media/image64.png"/><Relationship Id="rId4" Type="http://schemas.openxmlformats.org/officeDocument/2006/relationships/slide" Target="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63.PNG"/><Relationship Id="rId7" Type="http://schemas.microsoft.com/office/2007/relationships/hdphoto" Target="../media/hdphoto3.wdp"/><Relationship Id="rId2" Type="http://schemas.openxmlformats.org/officeDocument/2006/relationships/audio" Target="../media/audio2.wav"/><Relationship Id="rId1" Type="http://schemas.openxmlformats.org/officeDocument/2006/relationships/slideLayout" Target="../slideLayouts/slideLayout40.xml"/><Relationship Id="rId6" Type="http://schemas.openxmlformats.org/officeDocument/2006/relationships/image" Target="../media/image62.png"/><Relationship Id="rId5" Type="http://schemas.openxmlformats.org/officeDocument/2006/relationships/image" Target="../media/image64.png"/><Relationship Id="rId4" Type="http://schemas.openxmlformats.org/officeDocument/2006/relationships/slide" Target="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895350"/>
            <a:ext cx="8229600" cy="4001095"/>
          </a:xfrm>
          <a:prstGeom prst="rect">
            <a:avLst/>
          </a:prstGeom>
        </p:spPr>
        <p:txBody>
          <a:bodyPr wrap="square">
            <a:spAutoFit/>
          </a:bodyPr>
          <a:lstStyle/>
          <a:p>
            <a:pPr algn="just">
              <a:lnSpc>
                <a:spcPct val="150000"/>
              </a:lnSpc>
              <a:spcAft>
                <a:spcPts val="800"/>
              </a:spcAft>
              <a:tabLst>
                <a:tab pos="90170" algn="l"/>
                <a:tab pos="180340" algn="l"/>
              </a:tabLst>
            </a:pP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1.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Gửi</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thầy</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cô</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giáo</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án</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đợt</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2.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Nhâm</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đã</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cố</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gắng</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khắc</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phục</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hạn</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chế</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ở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đợt</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một</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song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tránh</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thiếu</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sót</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nên</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rất</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cần</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sự</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thông</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cảm</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ở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thầy</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cô</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Chín</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mười</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ý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nên</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sự</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khác</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biệt</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trong</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quan</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thể</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tránh</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khỏi</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nên</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chỗ</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khác</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biệt</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thầy</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cô</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vui</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lòng</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tự</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chỉnh</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giúp</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Nhâm</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Số</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lượng</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lấy</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rất</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lớn</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nên</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Nhâm</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chỉ</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xin</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phép</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dừng</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ở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mức</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làm</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hài</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lòng</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số</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đông</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chứ</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làm</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hài</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lòng</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tất</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mọi</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Phần</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tổng</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kết</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có</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2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cách</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thầy</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cô</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chọn</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cách</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nào</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phù</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hợp</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với</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địa</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phương</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mình</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thì</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chọn</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Bản</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ppt</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có</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bài</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Nhâm</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làm</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cách</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khởi</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thầy</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cô</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thấy</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phù</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hợp</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với</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cách</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nào</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thì</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giữ</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lại</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gn="r">
              <a:lnSpc>
                <a:spcPct val="150000"/>
              </a:lnSpc>
              <a:spcAft>
                <a:spcPts val="800"/>
              </a:spcAft>
              <a:tabLst>
                <a:tab pos="90170" algn="l"/>
                <a:tab pos="180340" algn="l"/>
              </a:tabLst>
            </a:pPr>
            <a:r>
              <a:rPr lang="en-US" sz="1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Nhâm</a:t>
            </a:r>
            <a:r>
              <a:rPr lang="en-US" sz="1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1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cộng</a:t>
            </a:r>
            <a:r>
              <a:rPr lang="en-US" sz="1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1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cám</a:t>
            </a:r>
            <a:r>
              <a:rPr lang="en-US" sz="1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ơn</a:t>
            </a:r>
            <a:r>
              <a:rPr lang="en-US" sz="1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thầy</a:t>
            </a:r>
            <a:r>
              <a:rPr lang="en-US" sz="1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cô</a:t>
            </a:r>
            <a:r>
              <a:rPr lang="en-US" sz="1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rất</a:t>
            </a:r>
            <a:r>
              <a:rPr lang="en-US" sz="1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nhiều</a:t>
            </a:r>
            <a:r>
              <a:rPr lang="en-US" sz="12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ạ!</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tabLst>
                <a:tab pos="90170" algn="l"/>
                <a:tab pos="180340" algn="l"/>
              </a:tabLst>
            </a:pP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2.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Trong</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lúc</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thầy</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cô</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ăn</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ngủ</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nghỉ</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thì</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Nhâm</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và</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đội</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nhóm</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phải</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làm</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ngày</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làm</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đêm</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Nếu</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thầy</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cô</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tự</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soạn</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giáo</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án</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để</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lên</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lớp</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rồi</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thì</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Nhâm</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tin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chắc</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thầy</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cô</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hiểu</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này</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Nhâm</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hi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vọng</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thầy</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cô</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trân</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công</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sức</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lao</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động</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khác</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Trân</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khác</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cũng</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trân</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chính</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mình</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Chia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sẻ</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với</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khác</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tốt</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nhưng</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mình</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tự</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làm</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ra</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rồi</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chia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sẻ</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mới</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là</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đạo</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đức</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nhân</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văn</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Còn</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lấy</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công</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sức</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mồ</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hôi</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của</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người</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khác</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rồi</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nhân</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danh</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hai</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chữ</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“chia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sẻ</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liệu</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có</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nhân</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văn</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Liệu</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rằng</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ai</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muốn</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bỏ</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thời</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gian</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tâm</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huyết</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bỏ</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cả</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trăm</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triệu</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ra</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soạn</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giáo</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án</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để</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thầy</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cô</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mang</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đi</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chia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sẻ</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miễn</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phí</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như</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vậy</a:t>
            </a:r>
            <a:r>
              <a:rPr lang="en-US" sz="12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tabLst>
                <a:tab pos="90170" algn="l"/>
                <a:tab pos="180340" algn="l"/>
              </a:tabLst>
            </a:pPr>
            <a:r>
              <a:rPr lang="en-US" sz="1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r>
              <a:rPr lang="en-US" sz="1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Nhâm</a:t>
            </a:r>
            <a:r>
              <a:rPr lang="en-US" sz="1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xin</a:t>
            </a:r>
            <a:r>
              <a:rPr lang="en-US" sz="1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lỗi</a:t>
            </a:r>
            <a:r>
              <a:rPr lang="en-US" sz="1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1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thầy</a:t>
            </a:r>
            <a:r>
              <a:rPr lang="en-US" sz="1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cô</a:t>
            </a:r>
            <a:r>
              <a:rPr lang="en-US" sz="1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bỏ</a:t>
            </a:r>
            <a:r>
              <a:rPr lang="en-US" sz="1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tiền</a:t>
            </a:r>
            <a:r>
              <a:rPr lang="en-US" sz="1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ra</a:t>
            </a:r>
            <a:r>
              <a:rPr lang="en-US" sz="1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mua</a:t>
            </a:r>
            <a:r>
              <a:rPr lang="en-US" sz="1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giáo</a:t>
            </a:r>
            <a:r>
              <a:rPr lang="en-US" sz="1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án</a:t>
            </a:r>
            <a:r>
              <a:rPr lang="en-US" sz="1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a:t>
            </a:r>
            <a:r>
              <a:rPr lang="en-US" sz="1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trân</a:t>
            </a:r>
            <a:r>
              <a:rPr lang="en-US" sz="1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trọng</a:t>
            </a:r>
            <a:r>
              <a:rPr lang="en-US" sz="1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giáo</a:t>
            </a:r>
            <a:r>
              <a:rPr lang="en-US" sz="1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án</a:t>
            </a:r>
            <a:r>
              <a:rPr lang="en-US" sz="1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của</a:t>
            </a:r>
            <a:r>
              <a:rPr lang="en-US" sz="1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Nhâm</a:t>
            </a:r>
            <a:r>
              <a:rPr lang="en-US" sz="1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phải</a:t>
            </a:r>
            <a:r>
              <a:rPr lang="en-US" sz="1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đọc</a:t>
            </a:r>
            <a:r>
              <a:rPr lang="en-US" sz="1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1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dòng</a:t>
            </a:r>
            <a:r>
              <a:rPr lang="en-US" sz="1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1200" b="1"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này</a:t>
            </a:r>
            <a:r>
              <a:rPr lang="en-US" sz="1200" b="1"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1200" dirty="0"/>
          </a:p>
        </p:txBody>
      </p:sp>
    </p:spTree>
    <p:extLst>
      <p:ext uri="{BB962C8B-B14F-4D97-AF65-F5344CB8AC3E}">
        <p14:creationId xmlns:p14="http://schemas.microsoft.com/office/powerpoint/2010/main" val="53795971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625929" y="308202"/>
            <a:ext cx="7892143" cy="167095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defRPr/>
            </a:pPr>
            <a:r>
              <a:rPr lang="en-US" sz="2400" b="1">
                <a:solidFill>
                  <a:schemeClr val="bg1"/>
                </a:solidFill>
                <a:latin typeface="Times New Roman" panose="02020603050405020304" pitchFamily="18" charset="0"/>
                <a:cs typeface="Times New Roman" panose="02020603050405020304" pitchFamily="18" charset="0"/>
              </a:rPr>
              <a:t>Câu 4. </a:t>
            </a:r>
            <a:r>
              <a:rPr lang="vi-VN" sz="2400" b="1">
                <a:solidFill>
                  <a:schemeClr val="bg1"/>
                </a:solidFill>
                <a:latin typeface="Times New Roman" panose="02020603050405020304" pitchFamily="18" charset="0"/>
                <a:cs typeface="Times New Roman" panose="02020603050405020304" pitchFamily="18" charset="0"/>
              </a:rPr>
              <a:t>Cây gì có ở khắp đồng</a:t>
            </a:r>
            <a:r>
              <a:rPr lang="en-US" sz="2400" b="1">
                <a:solidFill>
                  <a:schemeClr val="bg1"/>
                </a:solidFill>
                <a:latin typeface="Times New Roman" panose="02020603050405020304" pitchFamily="18" charset="0"/>
                <a:cs typeface="Times New Roman" panose="02020603050405020304" pitchFamily="18" charset="0"/>
              </a:rPr>
              <a:t>/</a:t>
            </a:r>
            <a:r>
              <a:rPr lang="vi-VN" sz="2400" b="1">
                <a:solidFill>
                  <a:schemeClr val="bg1"/>
                </a:solidFill>
                <a:latin typeface="Times New Roman" panose="02020603050405020304" pitchFamily="18" charset="0"/>
                <a:cs typeface="Times New Roman" panose="02020603050405020304" pitchFamily="18" charset="0"/>
              </a:rPr>
              <a:t>Lúc trẻ xanh lét nhìn trông mới kỳ</a:t>
            </a:r>
            <a:r>
              <a:rPr lang="en-US" sz="2400" b="1">
                <a:solidFill>
                  <a:schemeClr val="bg1"/>
                </a:solidFill>
                <a:latin typeface="Times New Roman" panose="02020603050405020304" pitchFamily="18" charset="0"/>
                <a:cs typeface="Times New Roman" panose="02020603050405020304" pitchFamily="18" charset="0"/>
              </a:rPr>
              <a:t>/</a:t>
            </a:r>
            <a:r>
              <a:rPr lang="vi-VN" sz="2400" b="1">
                <a:solidFill>
                  <a:schemeClr val="bg1"/>
                </a:solidFill>
                <a:latin typeface="Times New Roman" panose="02020603050405020304" pitchFamily="18" charset="0"/>
                <a:cs typeface="Times New Roman" panose="02020603050405020304" pitchFamily="18" charset="0"/>
              </a:rPr>
              <a:t>Có hạt ngọc thích ra uy</a:t>
            </a:r>
            <a:r>
              <a:rPr lang="en-US" sz="2400" b="1">
                <a:solidFill>
                  <a:schemeClr val="bg1"/>
                </a:solidFill>
                <a:latin typeface="Times New Roman" panose="02020603050405020304" pitchFamily="18" charset="0"/>
                <a:cs typeface="Times New Roman" panose="02020603050405020304" pitchFamily="18" charset="0"/>
              </a:rPr>
              <a:t>/</a:t>
            </a:r>
            <a:r>
              <a:rPr lang="vi-VN" sz="2400" b="1">
                <a:solidFill>
                  <a:schemeClr val="bg1"/>
                </a:solidFill>
                <a:latin typeface="Times New Roman" panose="02020603050405020304" pitchFamily="18" charset="0"/>
                <a:cs typeface="Times New Roman" panose="02020603050405020304" pitchFamily="18" charset="0"/>
              </a:rPr>
              <a:t>Nhà nông yêu mến những thì ước mơ</a:t>
            </a:r>
            <a:r>
              <a:rPr lang="en-US" sz="2400" b="1">
                <a:solidFill>
                  <a:schemeClr val="bg1"/>
                </a:solidFill>
                <a:latin typeface="Times New Roman" panose="02020603050405020304" pitchFamily="18" charset="0"/>
                <a:cs typeface="Times New Roman" panose="02020603050405020304" pitchFamily="18" charset="0"/>
              </a:rPr>
              <a:t>/</a:t>
            </a:r>
            <a:r>
              <a:rPr lang="vi-VN" sz="2400" b="1">
                <a:solidFill>
                  <a:schemeClr val="bg1"/>
                </a:solidFill>
                <a:latin typeface="Times New Roman" panose="02020603050405020304" pitchFamily="18" charset="0"/>
                <a:cs typeface="Times New Roman" panose="02020603050405020304" pitchFamily="18" charset="0"/>
              </a:rPr>
              <a:t>Ước mơ được vụ mùa to</a:t>
            </a:r>
            <a:r>
              <a:rPr lang="en-US" sz="2400" b="1">
                <a:solidFill>
                  <a:schemeClr val="bg1"/>
                </a:solidFill>
                <a:latin typeface="Times New Roman" panose="02020603050405020304" pitchFamily="18" charset="0"/>
                <a:cs typeface="Times New Roman" panose="02020603050405020304" pitchFamily="18" charset="0"/>
              </a:rPr>
              <a:t>/</a:t>
            </a:r>
            <a:r>
              <a:rPr lang="vi-VN" sz="2400" b="1">
                <a:solidFill>
                  <a:schemeClr val="bg1"/>
                </a:solidFill>
                <a:latin typeface="Times New Roman" panose="02020603050405020304" pitchFamily="18" charset="0"/>
                <a:cs typeface="Times New Roman" panose="02020603050405020304" pitchFamily="18" charset="0"/>
              </a:rPr>
              <a:t>Tháng ngũ tháng thập đi ra gặt liền – Là cây gì?</a:t>
            </a:r>
            <a:endParaRPr lang="en-US" sz="2400" b="1">
              <a:solidFill>
                <a:schemeClr val="bg1"/>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621921" y="2124468"/>
            <a:ext cx="7892143" cy="167095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200" b="1">
                <a:solidFill>
                  <a:prstClr val="white"/>
                </a:solidFill>
                <a:latin typeface="Times New Roman" panose="02020603050405020304" pitchFamily="18" charset="0"/>
                <a:cs typeface="Times New Roman" panose="02020603050405020304" pitchFamily="18" charset="0"/>
              </a:rPr>
              <a:t>Cây lúa</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5200" y="4041154"/>
            <a:ext cx="1800225" cy="1101152"/>
          </a:xfrm>
          <a:prstGeom prst="rect">
            <a:avLst/>
          </a:prstGeom>
        </p:spPr>
      </p:pic>
    </p:spTree>
    <p:extLst>
      <p:ext uri="{BB962C8B-B14F-4D97-AF65-F5344CB8AC3E}">
        <p14:creationId xmlns:p14="http://schemas.microsoft.com/office/powerpoint/2010/main" val="2742581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625929" y="308202"/>
            <a:ext cx="7892143" cy="167095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800" b="1" dirty="0" err="1">
                <a:solidFill>
                  <a:prstClr val="white"/>
                </a:solidFill>
                <a:latin typeface="Times New Roman" panose="02020603050405020304" pitchFamily="18" charset="0"/>
                <a:cs typeface="Times New Roman" panose="02020603050405020304" pitchFamily="18" charset="0"/>
              </a:rPr>
              <a:t>Câu</a:t>
            </a:r>
            <a:r>
              <a:rPr lang="en-US" sz="2800" b="1" dirty="0">
                <a:solidFill>
                  <a:prstClr val="white"/>
                </a:solidFill>
                <a:latin typeface="Times New Roman" panose="02020603050405020304" pitchFamily="18" charset="0"/>
                <a:cs typeface="Times New Roman" panose="02020603050405020304" pitchFamily="18" charset="0"/>
              </a:rPr>
              <a:t> 5. </a:t>
            </a:r>
            <a:r>
              <a:rPr lang="en-US" sz="2800" b="1" dirty="0" err="1">
                <a:solidFill>
                  <a:prstClr val="white"/>
                </a:solidFill>
                <a:latin typeface="Times New Roman" panose="02020603050405020304" pitchFamily="18" charset="0"/>
                <a:cs typeface="Times New Roman" panose="02020603050405020304" pitchFamily="18" charset="0"/>
              </a:rPr>
              <a:t>Từ</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dùng</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để</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gọi</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chung</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cho</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các</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loài</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thực</a:t>
            </a:r>
            <a:r>
              <a:rPr lang="en-US" sz="2800" b="1" dirty="0">
                <a:solidFill>
                  <a:prstClr val="white"/>
                </a:solidFill>
                <a:latin typeface="Times New Roman" panose="02020603050405020304" pitchFamily="18" charset="0"/>
                <a:cs typeface="Times New Roman" panose="02020603050405020304" pitchFamily="18" charset="0"/>
              </a:rPr>
              <a:t> </a:t>
            </a:r>
            <a:r>
              <a:rPr lang="en-US" sz="2800" b="1" dirty="0" err="1">
                <a:solidFill>
                  <a:prstClr val="white"/>
                </a:solidFill>
                <a:latin typeface="Times New Roman" panose="02020603050405020304" pitchFamily="18" charset="0"/>
                <a:cs typeface="Times New Roman" panose="02020603050405020304" pitchFamily="18" charset="0"/>
              </a:rPr>
              <a:t>vật</a:t>
            </a:r>
            <a:r>
              <a:rPr lang="en-US" sz="2800" b="1" dirty="0">
                <a:solidFill>
                  <a:prstClr val="white"/>
                </a:solidFill>
                <a:latin typeface="Times New Roman" panose="02020603050405020304" pitchFamily="18" charset="0"/>
                <a:cs typeface="Times New Roman" panose="02020603050405020304" pitchFamily="18" charset="0"/>
              </a:rPr>
              <a:t>?</a:t>
            </a:r>
          </a:p>
        </p:txBody>
      </p:sp>
      <p:sp>
        <p:nvSpPr>
          <p:cNvPr id="50" name="Snip Diagonal Corner Rectangle 49"/>
          <p:cNvSpPr/>
          <p:nvPr/>
        </p:nvSpPr>
        <p:spPr>
          <a:xfrm>
            <a:off x="621921" y="2124468"/>
            <a:ext cx="7892143" cy="167095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200" b="1">
                <a:solidFill>
                  <a:prstClr val="white"/>
                </a:solidFill>
                <a:latin typeface="Times New Roman" panose="02020603050405020304" pitchFamily="18" charset="0"/>
                <a:cs typeface="Times New Roman" panose="02020603050405020304" pitchFamily="18" charset="0"/>
              </a:rPr>
              <a:t>Cây cối</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5200" y="4041154"/>
            <a:ext cx="1800225" cy="1101152"/>
          </a:xfrm>
          <a:prstGeom prst="rect">
            <a:avLst/>
          </a:prstGeom>
        </p:spPr>
      </p:pic>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ackgroundRemoval t="10000" b="90000" l="4063" r="98281"/>
                    </a14:imgEffect>
                  </a14:imgLayer>
                </a14:imgProps>
              </a:ext>
            </a:extLst>
          </a:blip>
          <a:stretch>
            <a:fillRect/>
          </a:stretch>
        </p:blipFill>
        <p:spPr>
          <a:xfrm>
            <a:off x="457200" y="3486150"/>
            <a:ext cx="2496285" cy="2496285"/>
          </a:xfrm>
          <a:prstGeom prst="rect">
            <a:avLst/>
          </a:prstGeom>
        </p:spPr>
      </p:pic>
    </p:spTree>
    <p:extLst>
      <p:ext uri="{BB962C8B-B14F-4D97-AF65-F5344CB8AC3E}">
        <p14:creationId xmlns:p14="http://schemas.microsoft.com/office/powerpoint/2010/main" val="216668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625929" y="308202"/>
            <a:ext cx="7892143" cy="167095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defRPr/>
            </a:pPr>
            <a:r>
              <a:rPr lang="vi-VN" sz="2400" b="1">
                <a:solidFill>
                  <a:prstClr val="white"/>
                </a:solidFill>
                <a:latin typeface="Calibri" panose="020F0502020204030204"/>
              </a:rPr>
              <a:t> </a:t>
            </a:r>
            <a:r>
              <a:rPr lang="en-US" sz="2800" b="1">
                <a:solidFill>
                  <a:prstClr val="white"/>
                </a:solidFill>
                <a:latin typeface="Times New Roman" panose="02020603050405020304" pitchFamily="18" charset="0"/>
                <a:cs typeface="Times New Roman" panose="02020603050405020304" pitchFamily="18" charset="0"/>
              </a:rPr>
              <a:t>Câu 6. </a:t>
            </a:r>
            <a:r>
              <a:rPr lang="vi-VN" sz="2800" b="1">
                <a:solidFill>
                  <a:prstClr val="white"/>
                </a:solidFill>
                <a:latin typeface="Times New Roman" panose="02020603050405020304" pitchFamily="18" charset="0"/>
                <a:cs typeface="Times New Roman" panose="02020603050405020304" pitchFamily="18" charset="0"/>
              </a:rPr>
              <a:t>Ý nghĩ và tình cảm, làm thành đời sống nội tâm, thế giới bên trong của con người</a:t>
            </a:r>
            <a:endParaRPr lang="en-US" sz="2800" b="1">
              <a:solidFill>
                <a:prstClr val="white"/>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621921" y="2124468"/>
            <a:ext cx="7892143" cy="167095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600" b="1">
                <a:solidFill>
                  <a:prstClr val="white"/>
                </a:solidFill>
                <a:latin typeface="Times New Roman" panose="02020603050405020304" pitchFamily="18" charset="0"/>
                <a:cs typeface="Times New Roman" panose="02020603050405020304" pitchFamily="18" charset="0"/>
              </a:rPr>
              <a:t>Tâm hồn</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5200" y="4041154"/>
            <a:ext cx="1800225" cy="1101152"/>
          </a:xfrm>
          <a:prstGeom prst="rect">
            <a:avLst/>
          </a:prstGeom>
        </p:spPr>
      </p:pic>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ackgroundRemoval t="10000" b="90000" l="4063" r="98281"/>
                    </a14:imgEffect>
                  </a14:imgLayer>
                </a14:imgProps>
              </a:ext>
            </a:extLst>
          </a:blip>
          <a:stretch>
            <a:fillRect/>
          </a:stretch>
        </p:blipFill>
        <p:spPr>
          <a:xfrm>
            <a:off x="381000" y="3562350"/>
            <a:ext cx="2496285" cy="2496285"/>
          </a:xfrm>
          <a:prstGeom prst="rect">
            <a:avLst/>
          </a:prstGeom>
        </p:spPr>
      </p:pic>
    </p:spTree>
    <p:extLst>
      <p:ext uri="{BB962C8B-B14F-4D97-AF65-F5344CB8AC3E}">
        <p14:creationId xmlns:p14="http://schemas.microsoft.com/office/powerpoint/2010/main" val="416436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61950"/>
            <a:ext cx="4419600" cy="544764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Thế giới tự nhiên ở xung quanh chúng ta luôn lý thú. Rất nhiều người trong chúng ta thích thú khi tương tác với thú nuôi hoặc động vật, nhưng lại ngại ngùng khi giao tiếp với những c</a:t>
            </a:r>
            <a:r>
              <a:rPr lang="en-US" sz="2800">
                <a:solidFill>
                  <a:prstClr val="black"/>
                </a:solidFill>
                <a:latin typeface="Times New Roman" panose="02020603050405020304" pitchFamily="18" charset="0"/>
                <a:cs typeface="Times New Roman" panose="02020603050405020304" pitchFamily="18" charset="0"/>
              </a:rPr>
              <a:t>ành</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cây hoặc dòng suối. Bạn đã bao giờ thử trò chuyện với thiên nhiên chưa?</a:t>
            </a:r>
            <a:endPar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5257800" y="1180772"/>
            <a:ext cx="2856072" cy="1905000"/>
          </a:xfrm>
          <a:prstGeom prst="rect">
            <a:avLst/>
          </a:prstGeom>
        </p:spPr>
      </p:pic>
      <p:pic>
        <p:nvPicPr>
          <p:cNvPr id="4" name="Picture 3"/>
          <p:cNvPicPr>
            <a:picLocks noChangeAspect="1"/>
          </p:cNvPicPr>
          <p:nvPr/>
        </p:nvPicPr>
        <p:blipFill>
          <a:blip r:embed="rId3"/>
          <a:stretch>
            <a:fillRect/>
          </a:stretch>
        </p:blipFill>
        <p:spPr>
          <a:xfrm>
            <a:off x="6400800" y="2285672"/>
            <a:ext cx="2400300" cy="2191078"/>
          </a:xfrm>
          <a:prstGeom prst="rect">
            <a:avLst/>
          </a:prstGeom>
        </p:spPr>
      </p:pic>
    </p:spTree>
    <p:extLst>
      <p:ext uri="{BB962C8B-B14F-4D97-AF65-F5344CB8AC3E}">
        <p14:creationId xmlns:p14="http://schemas.microsoft.com/office/powerpoint/2010/main" val="109338906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514350"/>
            <a:ext cx="5257800" cy="461665"/>
          </a:xfrm>
          <a:prstGeom prst="rect">
            <a:avLst/>
          </a:prstGeom>
        </p:spPr>
        <p:txBody>
          <a:bodyPr wrap="square">
            <a:spAutoFit/>
          </a:bodyPr>
          <a:lstStyle/>
          <a:p>
            <a:pPr algn="just"/>
            <a:r>
              <a:rPr lang="en-US" sz="2400">
                <a:latin typeface="Times New Roman" panose="02020603050405020304" pitchFamily="18" charset="0"/>
                <a:cs typeface="Times New Roman" panose="02020603050405020304" pitchFamily="18" charset="0"/>
              </a:rPr>
              <a:t>	</a:t>
            </a:r>
            <a:endParaRPr lang="vi-VN" sz="200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5696174" y="514350"/>
            <a:ext cx="3193060" cy="2000250"/>
          </a:xfrm>
          <a:prstGeom prst="rect">
            <a:avLst/>
          </a:prstGeom>
        </p:spPr>
      </p:pic>
      <p:pic>
        <p:nvPicPr>
          <p:cNvPr id="4" name="Picture 3"/>
          <p:cNvPicPr>
            <a:picLocks noChangeAspect="1"/>
          </p:cNvPicPr>
          <p:nvPr/>
        </p:nvPicPr>
        <p:blipFill>
          <a:blip r:embed="rId3"/>
          <a:stretch>
            <a:fillRect/>
          </a:stretch>
        </p:blipFill>
        <p:spPr>
          <a:xfrm>
            <a:off x="6299051" y="2114550"/>
            <a:ext cx="2857500" cy="2143125"/>
          </a:xfrm>
          <a:prstGeom prst="rect">
            <a:avLst/>
          </a:prstGeom>
        </p:spPr>
      </p:pic>
      <p:sp>
        <p:nvSpPr>
          <p:cNvPr id="6" name="Rounded Rectangular Callout 5"/>
          <p:cNvSpPr/>
          <p:nvPr/>
        </p:nvSpPr>
        <p:spPr>
          <a:xfrm>
            <a:off x="292026" y="597273"/>
            <a:ext cx="5334000" cy="2729753"/>
          </a:xfrm>
          <a:prstGeom prst="wedgeRoundRectCallout">
            <a:avLst>
              <a:gd name="adj1" fmla="val 61981"/>
              <a:gd name="adj2" fmla="val -15116"/>
              <a:gd name="adj3" fmla="val 16667"/>
            </a:avLst>
          </a:prstGeom>
        </p:spPr>
        <p:style>
          <a:lnRef idx="0">
            <a:schemeClr val="accent2"/>
          </a:lnRef>
          <a:fillRef idx="3">
            <a:schemeClr val="accent2"/>
          </a:fillRef>
          <a:effectRef idx="3">
            <a:schemeClr val="accent2"/>
          </a:effectRef>
          <a:fontRef idx="minor">
            <a:schemeClr val="lt1"/>
          </a:fontRef>
        </p:style>
        <p:txBody>
          <a:bodyPr rtlCol="0" anchor="ctr"/>
          <a:lstStyle/>
          <a:p>
            <a:pPr algn="just"/>
            <a:r>
              <a:rPr lang="vi-VN" sz="2400">
                <a:latin typeface="Times New Roman" panose="02020603050405020304" pitchFamily="18" charset="0"/>
                <a:cs typeface="Times New Roman" panose="02020603050405020304" pitchFamily="18" charset="0"/>
              </a:rPr>
              <a:t>Có rất nhiều cách. Bạn có thể thấy một con vật hoặc côn trùng tiến lại gần bạn. Bạn cũng có thể nghe thấy âm thanh của nước hoặc tiếng gió thổi bên tai. Cũng có thể, bạn nhận ra một ngọn cỏ đang cù chân bạn, hoặc một cánh hoa di chuyển trong gió.</a:t>
            </a:r>
          </a:p>
        </p:txBody>
      </p:sp>
      <p:sp>
        <p:nvSpPr>
          <p:cNvPr id="7" name="Rounded Rectangular Callout 6"/>
          <p:cNvSpPr/>
          <p:nvPr/>
        </p:nvSpPr>
        <p:spPr>
          <a:xfrm>
            <a:off x="894903" y="514350"/>
            <a:ext cx="5334000" cy="3486150"/>
          </a:xfrm>
          <a:prstGeom prst="wedgeRoundRectCallout">
            <a:avLst>
              <a:gd name="adj1" fmla="val 54922"/>
              <a:gd name="adj2" fmla="val 41294"/>
              <a:gd name="adj3" fmla="val 16667"/>
            </a:avLst>
          </a:prstGeom>
        </p:spPr>
        <p:style>
          <a:lnRef idx="0">
            <a:schemeClr val="accent6"/>
          </a:lnRef>
          <a:fillRef idx="3">
            <a:schemeClr val="accent6"/>
          </a:fillRef>
          <a:effectRef idx="3">
            <a:schemeClr val="accent6"/>
          </a:effectRef>
          <a:fontRef idx="minor">
            <a:schemeClr val="lt1"/>
          </a:fontRef>
        </p:style>
        <p:txBody>
          <a:bodyPr rtlCol="0" anchor="ctr"/>
          <a:lstStyle/>
          <a:p>
            <a:pPr algn="just"/>
            <a:r>
              <a:rPr lang="en-US" sz="2400">
                <a:latin typeface="Times New Roman" panose="02020603050405020304" pitchFamily="18" charset="0"/>
                <a:cs typeface="Times New Roman" panose="02020603050405020304" pitchFamily="18" charset="0"/>
              </a:rPr>
              <a:t>Hãy để ý đến những gì xảy ra xung quanh; khi hoà mình vào thế giới tự nhiên, bạn sẽ nhận ra có hàng trăm cách mà thiên nhiên đang trò chuyện với bạn quan. Việc bạn cần làm là buông bỏ tâm trí và kết nối với thiên nhiên bằng mọi giác quan. Từ đó bạn sẽ biết rằng thiên nhiên muốn trò chuyện cùng ta điều gì?</a:t>
            </a:r>
          </a:p>
        </p:txBody>
      </p:sp>
    </p:spTree>
    <p:extLst>
      <p:ext uri="{BB962C8B-B14F-4D97-AF65-F5344CB8AC3E}">
        <p14:creationId xmlns:p14="http://schemas.microsoft.com/office/powerpoint/2010/main" val="5939959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28800" y="1276350"/>
            <a:ext cx="6169638" cy="230832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a:ln>
                  <a:noFill/>
                </a:ln>
                <a:solidFill>
                  <a:srgbClr val="C00000"/>
                </a:solidFill>
                <a:effectLst/>
                <a:uLnTx/>
                <a:uFillTx/>
                <a:latin typeface="Times New Roman" panose="02020603050405020304" pitchFamily="18" charset="0"/>
                <a:ea typeface="华康海报体W12(P)" pitchFamily="82" charset="-122"/>
                <a:cs typeface="Times New Roman" panose="02020603050405020304" pitchFamily="18" charset="0"/>
              </a:rPr>
              <a:t>HÌNH</a:t>
            </a:r>
            <a:r>
              <a:rPr kumimoji="0" lang="en-US" altLang="zh-CN" sz="7200" b="0" i="0" u="none" strike="noStrike" kern="1200" cap="none" spc="0" normalizeH="0" noProof="0">
                <a:ln>
                  <a:noFill/>
                </a:ln>
                <a:solidFill>
                  <a:srgbClr val="C00000"/>
                </a:solidFill>
                <a:effectLst/>
                <a:uLnTx/>
                <a:uFillTx/>
                <a:latin typeface="Times New Roman" panose="02020603050405020304" pitchFamily="18" charset="0"/>
                <a:ea typeface="华康海报体W12(P)" pitchFamily="82" charset="-122"/>
                <a:cs typeface="Times New Roman" panose="02020603050405020304" pitchFamily="18" charset="0"/>
              </a:rPr>
              <a:t> THÀNH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noProof="0">
                <a:ln>
                  <a:noFill/>
                </a:ln>
                <a:solidFill>
                  <a:srgbClr val="C00000"/>
                </a:solidFill>
                <a:effectLst/>
                <a:uLnTx/>
                <a:uFillTx/>
                <a:latin typeface="Times New Roman" panose="02020603050405020304" pitchFamily="18" charset="0"/>
                <a:ea typeface="华康海报体W12(P)" pitchFamily="82" charset="-122"/>
                <a:cs typeface="Times New Roman" panose="02020603050405020304" pitchFamily="18" charset="0"/>
              </a:rPr>
              <a:t>KIẾN THỨC</a:t>
            </a:r>
            <a:endParaRPr kumimoji="0" lang="zh-CN" altLang="en-US" sz="7200" b="0" i="0" u="none" strike="noStrike" kern="1200" cap="none" spc="0" normalizeH="0" baseline="0" noProof="0" dirty="0">
              <a:ln>
                <a:noFill/>
              </a:ln>
              <a:solidFill>
                <a:srgbClr val="C00000"/>
              </a:solidFill>
              <a:effectLst/>
              <a:uLnTx/>
              <a:uFillTx/>
              <a:latin typeface="Times New Roman" panose="02020603050405020304" pitchFamily="18" charset="0"/>
              <a:ea typeface="华康海报体W12(P)" pitchFamily="82" charset="-122"/>
              <a:cs typeface="Times New Roman" panose="02020603050405020304" pitchFamily="18" charset="0"/>
            </a:endParaRPr>
          </a:p>
        </p:txBody>
      </p:sp>
    </p:spTree>
    <p:extLst>
      <p:ext uri="{BB962C8B-B14F-4D97-AF65-F5344CB8AC3E}">
        <p14:creationId xmlns:p14="http://schemas.microsoft.com/office/powerpoint/2010/main" val="33488796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4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fill="hold" grpId="1" nodeType="withEffect">
                                  <p:stCondLst>
                                    <p:cond delay="950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1-原创素材\1_mm1102\PPT\PPT_014\materaials\pageimg_g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771549"/>
            <a:ext cx="6912768" cy="3772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28800" y="2190750"/>
            <a:ext cx="5486399" cy="2175596"/>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800" b="0" i="0" u="none" strike="noStrike" kern="1200" cap="none" spc="0" normalizeH="0" baseline="0" noProof="0">
                <a:ln>
                  <a:noFill/>
                </a:ln>
                <a:solidFill>
                  <a:srgbClr val="F79646">
                    <a:lumMod val="75000"/>
                  </a:srgbClr>
                </a:solidFill>
                <a:effectLst/>
                <a:uLnTx/>
                <a:uFillTx/>
                <a:latin typeface="Times New Roman" panose="02020603050405020304" pitchFamily="18" charset="0"/>
                <a:ea typeface="华康海报体W12(P)" pitchFamily="82" charset="-122"/>
                <a:cs typeface="Times New Roman" panose="02020603050405020304" pitchFamily="18" charset="0"/>
              </a:rPr>
              <a:t>I.Tìm</a:t>
            </a:r>
            <a:r>
              <a:rPr kumimoji="0" lang="en-US" altLang="zh-CN" sz="4800" b="0" i="0" u="none" strike="noStrike" kern="1200" cap="none" spc="0" normalizeH="0" noProof="0">
                <a:ln>
                  <a:noFill/>
                </a:ln>
                <a:solidFill>
                  <a:srgbClr val="F79646">
                    <a:lumMod val="75000"/>
                  </a:srgbClr>
                </a:solidFill>
                <a:effectLst/>
                <a:uLnTx/>
                <a:uFillTx/>
                <a:latin typeface="Times New Roman" panose="02020603050405020304" pitchFamily="18" charset="0"/>
                <a:ea typeface="华康海报体W12(P)" pitchFamily="82" charset="-122"/>
                <a:cs typeface="Times New Roman" panose="02020603050405020304" pitchFamily="18" charset="0"/>
              </a:rPr>
              <a:t> hiểu giới thiệu bài học:</a:t>
            </a:r>
            <a:endParaRPr kumimoji="0" lang="en-US" altLang="zh-CN" sz="4800" b="0"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华康海报体W12(P)" pitchFamily="82" charset="-122"/>
              <a:cs typeface="Times New Roman" panose="02020603050405020304" pitchFamily="18" charset="0"/>
            </a:endParaRPr>
          </a:p>
        </p:txBody>
      </p:sp>
    </p:spTree>
    <p:extLst>
      <p:ext uri="{BB962C8B-B14F-4D97-AF65-F5344CB8AC3E}">
        <p14:creationId xmlns:p14="http://schemas.microsoft.com/office/powerpoint/2010/main" val="27902005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1500" fill="hold"/>
                                        <p:tgtEl>
                                          <p:spTgt spid="28674"/>
                                        </p:tgtEl>
                                        <p:attrNameLst>
                                          <p:attrName>ppt_w</p:attrName>
                                        </p:attrNameLst>
                                      </p:cBhvr>
                                      <p:tavLst>
                                        <p:tav tm="0">
                                          <p:val>
                                            <p:fltVal val="0"/>
                                          </p:val>
                                        </p:tav>
                                        <p:tav tm="100000">
                                          <p:val>
                                            <p:strVal val="#ppt_w"/>
                                          </p:val>
                                        </p:tav>
                                      </p:tavLst>
                                    </p:anim>
                                    <p:anim calcmode="lin" valueType="num">
                                      <p:cBhvr>
                                        <p:cTn id="8" dur="1500" fill="hold"/>
                                        <p:tgtEl>
                                          <p:spTgt spid="28674"/>
                                        </p:tgtEl>
                                        <p:attrNameLst>
                                          <p:attrName>ppt_h</p:attrName>
                                        </p:attrNameLst>
                                      </p:cBhvr>
                                      <p:tavLst>
                                        <p:tav tm="0">
                                          <p:val>
                                            <p:fltVal val="0"/>
                                          </p:val>
                                        </p:tav>
                                        <p:tav tm="100000">
                                          <p:val>
                                            <p:strVal val="#ppt_h"/>
                                          </p:val>
                                        </p:tav>
                                      </p:tavLst>
                                    </p:anim>
                                    <p:animEffect transition="in" filter="fade">
                                      <p:cBhvr>
                                        <p:cTn id="9" dur="15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782856"/>
            <a:ext cx="5254965" cy="752065"/>
          </a:xfrm>
          <a:prstGeom prst="rect">
            <a:avLst/>
          </a:prstGeom>
        </p:spPr>
        <p:txBody>
          <a:bodyPr wrap="none">
            <a:spAutoFit/>
          </a:bodyPr>
          <a:lstStyle/>
          <a:p>
            <a:pPr algn="just">
              <a:lnSpc>
                <a:spcPct val="150000"/>
              </a:lnSpc>
            </a:pPr>
            <a:r>
              <a:rPr lang="en-US" sz="3200"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“Trò chuyện cùng thiên nhiên”</a:t>
            </a:r>
            <a:endParaRPr lang="en-US" sz="32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538152" y="1885950"/>
            <a:ext cx="3019425" cy="2733675"/>
          </a:xfrm>
          <a:prstGeom prst="rect">
            <a:avLst/>
          </a:prstGeom>
        </p:spPr>
      </p:pic>
      <p:pic>
        <p:nvPicPr>
          <p:cNvPr id="7" name="Picture 6"/>
          <p:cNvPicPr>
            <a:picLocks noChangeAspect="1"/>
          </p:cNvPicPr>
          <p:nvPr/>
        </p:nvPicPr>
        <p:blipFill>
          <a:blip r:embed="rId3"/>
          <a:stretch>
            <a:fillRect/>
          </a:stretch>
        </p:blipFill>
        <p:spPr>
          <a:xfrm>
            <a:off x="4935093" y="1428750"/>
            <a:ext cx="3764036" cy="3190875"/>
          </a:xfrm>
          <a:prstGeom prst="rect">
            <a:avLst/>
          </a:prstGeom>
        </p:spPr>
      </p:pic>
      <p:pic>
        <p:nvPicPr>
          <p:cNvPr id="8" name="Picture 7"/>
          <p:cNvPicPr>
            <a:picLocks noChangeAspect="1"/>
          </p:cNvPicPr>
          <p:nvPr/>
        </p:nvPicPr>
        <p:blipFill>
          <a:blip r:embed="rId4"/>
          <a:stretch>
            <a:fillRect/>
          </a:stretch>
        </p:blipFill>
        <p:spPr>
          <a:xfrm>
            <a:off x="2267696" y="782856"/>
            <a:ext cx="5023330" cy="2976358"/>
          </a:xfrm>
          <a:prstGeom prst="rect">
            <a:avLst/>
          </a:prstGeom>
        </p:spPr>
      </p:pic>
      <p:pic>
        <p:nvPicPr>
          <p:cNvPr id="9" name="Picture 8"/>
          <p:cNvPicPr>
            <a:picLocks noChangeAspect="1"/>
          </p:cNvPicPr>
          <p:nvPr/>
        </p:nvPicPr>
        <p:blipFill>
          <a:blip r:embed="rId5"/>
          <a:stretch>
            <a:fillRect/>
          </a:stretch>
        </p:blipFill>
        <p:spPr>
          <a:xfrm>
            <a:off x="1235815" y="846363"/>
            <a:ext cx="6055211" cy="3263880"/>
          </a:xfrm>
          <a:prstGeom prst="rect">
            <a:avLst/>
          </a:prstGeom>
        </p:spPr>
      </p:pic>
    </p:spTree>
    <p:extLst>
      <p:ext uri="{BB962C8B-B14F-4D97-AF65-F5344CB8AC3E}">
        <p14:creationId xmlns:p14="http://schemas.microsoft.com/office/powerpoint/2010/main" val="24146834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1-原创素材\1_mm1102\PPT\PPT_014\materaials\pageimg_g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771549"/>
            <a:ext cx="6912768" cy="3772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28800" y="2190750"/>
            <a:ext cx="5486399" cy="230832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800" b="0" i="0" u="none" strike="noStrike" kern="1200" cap="none" spc="0" normalizeH="0" baseline="0" noProof="0">
                <a:ln>
                  <a:noFill/>
                </a:ln>
                <a:solidFill>
                  <a:srgbClr val="F79646">
                    <a:lumMod val="75000"/>
                  </a:srgbClr>
                </a:solidFill>
                <a:effectLst/>
                <a:uLnTx/>
                <a:uFillTx/>
                <a:latin typeface="Times New Roman" panose="02020603050405020304" pitchFamily="18" charset="0"/>
                <a:ea typeface="华康海报体W12(P)" pitchFamily="82" charset="-122"/>
                <a:cs typeface="Times New Roman" panose="02020603050405020304" pitchFamily="18" charset="0"/>
              </a:rPr>
              <a:t>II.Tìm</a:t>
            </a:r>
            <a:r>
              <a:rPr kumimoji="0" lang="en-US" altLang="zh-CN" sz="4800" b="0" i="0" u="none" strike="noStrike" kern="1200" cap="none" spc="0" normalizeH="0" noProof="0">
                <a:ln>
                  <a:noFill/>
                </a:ln>
                <a:solidFill>
                  <a:srgbClr val="F79646">
                    <a:lumMod val="75000"/>
                  </a:srgbClr>
                </a:solidFill>
                <a:effectLst/>
                <a:uLnTx/>
                <a:uFillTx/>
                <a:latin typeface="Times New Roman" panose="02020603050405020304" pitchFamily="18" charset="0"/>
                <a:ea typeface="华康海报体W12(P)" pitchFamily="82" charset="-122"/>
                <a:cs typeface="Times New Roman" panose="02020603050405020304" pitchFamily="18" charset="0"/>
              </a:rPr>
              <a:t> hiểu </a:t>
            </a:r>
            <a:r>
              <a:rPr kumimoji="0" lang="en-US" altLang="zh-CN" sz="4800" b="0" i="0" u="none" strike="noStrike" kern="1200" cap="none" spc="0" normalizeH="0" baseline="0" noProof="0">
                <a:ln>
                  <a:noFill/>
                </a:ln>
                <a:solidFill>
                  <a:srgbClr val="F79646">
                    <a:lumMod val="75000"/>
                  </a:srgbClr>
                </a:solidFill>
                <a:effectLst/>
                <a:uLnTx/>
                <a:uFillTx/>
                <a:latin typeface="Times New Roman" panose="02020603050405020304" pitchFamily="18" charset="0"/>
                <a:ea typeface="华康海报体W12(P)" pitchFamily="82" charset="-122"/>
                <a:cs typeface="Times New Roman" panose="02020603050405020304" pitchFamily="18" charset="0"/>
              </a:rPr>
              <a:t>tri thức</a:t>
            </a:r>
            <a:r>
              <a:rPr kumimoji="0" lang="en-US" altLang="zh-CN" sz="4800" b="0" i="0" u="none" strike="noStrike" kern="1200" cap="none" spc="0" normalizeH="0" noProof="0">
                <a:ln>
                  <a:noFill/>
                </a:ln>
                <a:solidFill>
                  <a:srgbClr val="F79646">
                    <a:lumMod val="75000"/>
                  </a:srgbClr>
                </a:solidFill>
                <a:effectLst/>
                <a:uLnTx/>
                <a:uFillTx/>
                <a:latin typeface="Times New Roman" panose="02020603050405020304" pitchFamily="18" charset="0"/>
                <a:ea typeface="华康海报体W12(P)" pitchFamily="82" charset="-122"/>
                <a:cs typeface="Times New Roman" panose="02020603050405020304" pitchFamily="18" charset="0"/>
              </a:rPr>
              <a:t> đọc hiểu</a:t>
            </a:r>
            <a:r>
              <a:rPr kumimoji="0" lang="en-US" altLang="zh-CN" sz="4800" b="0" i="0" u="none" strike="noStrike" kern="1200" cap="none" spc="0" normalizeH="0" baseline="0" noProof="0">
                <a:ln>
                  <a:noFill/>
                </a:ln>
                <a:solidFill>
                  <a:srgbClr val="F79646">
                    <a:lumMod val="75000"/>
                  </a:srgbClr>
                </a:solidFill>
                <a:effectLst/>
                <a:uLnTx/>
                <a:uFillTx/>
                <a:latin typeface="Times New Roman" panose="02020603050405020304" pitchFamily="18" charset="0"/>
                <a:ea typeface="华康海报体W12(P)" pitchFamily="82" charset="-122"/>
                <a:cs typeface="Times New Roman" panose="02020603050405020304" pitchFamily="18" charset="0"/>
              </a:rPr>
              <a:t>:</a:t>
            </a:r>
            <a:endParaRPr kumimoji="0" lang="en-US" altLang="zh-CN" sz="4800" b="0"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华康海报体W12(P)" pitchFamily="82" charset="-122"/>
              <a:cs typeface="Times New Roman" panose="02020603050405020304" pitchFamily="18" charset="0"/>
            </a:endParaRPr>
          </a:p>
        </p:txBody>
      </p:sp>
    </p:spTree>
    <p:extLst>
      <p:ext uri="{BB962C8B-B14F-4D97-AF65-F5344CB8AC3E}">
        <p14:creationId xmlns:p14="http://schemas.microsoft.com/office/powerpoint/2010/main" val="28239654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8034208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209800" y="3937948"/>
            <a:ext cx="5410200" cy="1205552"/>
          </a:xfrm>
          <a:prstGeom prst="rect">
            <a:avLst/>
          </a:prstGeom>
          <a:noFill/>
        </p:spPr>
        <p:txBody>
          <a:bodyPr wrap="none" rtlCol="0">
            <a:prstTxWarp prst="textArchUp">
              <a:avLst/>
            </a:prstTxWarp>
            <a:spAutoFit/>
          </a:bodyPr>
          <a:lstStyle/>
          <a:p>
            <a:pPr algn="ctr"/>
            <a:r>
              <a:rPr lang="en-US" altLang="zh-CN" sz="8800">
                <a:solidFill>
                  <a:srgbClr val="C00000"/>
                </a:solidFill>
                <a:effectLst>
                  <a:glow rad="152400">
                    <a:schemeClr val="bg1"/>
                  </a:glow>
                </a:effectLst>
                <a:latin typeface="Times New Roman" panose="02020603050405020304" pitchFamily="18" charset="0"/>
                <a:ea typeface="华康海报体W12(P)" pitchFamily="82" charset="-122"/>
                <a:cs typeface="Times New Roman" panose="02020603050405020304" pitchFamily="18" charset="0"/>
              </a:rPr>
              <a:t>TRI THỨC NGỮ VĂN</a:t>
            </a:r>
            <a:endParaRPr lang="zh-CN" altLang="en-US" sz="8800" dirty="0">
              <a:solidFill>
                <a:srgbClr val="C00000"/>
              </a:solidFill>
              <a:effectLst>
                <a:glow rad="152400">
                  <a:schemeClr val="bg1"/>
                </a:glow>
              </a:effectLst>
              <a:latin typeface="Times New Roman" panose="02020603050405020304" pitchFamily="18" charset="0"/>
              <a:ea typeface="华康海报体W12(P)" pitchFamily="82" charset="-122"/>
              <a:cs typeface="Times New Roman" panose="02020603050405020304" pitchFamily="18" charset="0"/>
            </a:endParaRPr>
          </a:p>
        </p:txBody>
      </p:sp>
      <p:sp>
        <p:nvSpPr>
          <p:cNvPr id="13" name="TextBox 12"/>
          <p:cNvSpPr txBox="1"/>
          <p:nvPr/>
        </p:nvSpPr>
        <p:spPr>
          <a:xfrm>
            <a:off x="2933783" y="1352550"/>
            <a:ext cx="3276433" cy="432048"/>
          </a:xfrm>
          <a:prstGeom prst="rect">
            <a:avLst/>
          </a:prstGeom>
          <a:noFill/>
        </p:spPr>
        <p:txBody>
          <a:bodyPr wrap="none" rtlCol="0">
            <a:prstTxWarp prst="textArchUp">
              <a:avLst/>
            </a:prstTxWarp>
            <a:spAutoFit/>
          </a:bodyPr>
          <a:lstStyle/>
          <a:p>
            <a:pPr algn="ctr"/>
            <a:r>
              <a:rPr lang="en-US" altLang="zh-CN" sz="3200">
                <a:effectLst>
                  <a:glow rad="63500">
                    <a:schemeClr val="bg1"/>
                  </a:glow>
                </a:effectLst>
                <a:latin typeface="方正卡通简体" pitchFamily="65" charset="-122"/>
                <a:ea typeface="方正卡通简体" pitchFamily="65" charset="-122"/>
              </a:rPr>
              <a:t>TIẾT:1</a:t>
            </a:r>
            <a:endParaRPr lang="zh-CN" altLang="en-US" sz="3200" dirty="0">
              <a:effectLst>
                <a:glow rad="63500">
                  <a:schemeClr val="bg1"/>
                </a:glow>
              </a:effectLst>
              <a:latin typeface="方正卡通简体" pitchFamily="65" charset="-122"/>
              <a:ea typeface="方正卡通简体" pitchFamily="65" charset="-122"/>
            </a:endParaRPr>
          </a:p>
        </p:txBody>
      </p:sp>
      <p:sp>
        <p:nvSpPr>
          <p:cNvPr id="3" name="文本框 2"/>
          <p:cNvSpPr txBox="1"/>
          <p:nvPr/>
        </p:nvSpPr>
        <p:spPr>
          <a:xfrm>
            <a:off x="3352800" y="4958834"/>
            <a:ext cx="3722814" cy="707886"/>
          </a:xfrm>
          <a:prstGeom prst="rect">
            <a:avLst/>
          </a:prstGeom>
          <a:noFill/>
        </p:spPr>
        <p:txBody>
          <a:bodyPr wrap="none" rtlCol="0">
            <a:spAutoFit/>
          </a:bodyPr>
          <a:lstStyle/>
          <a:p>
            <a:r>
              <a:rPr lang="en-US" altLang="zh-CN" sz="4000">
                <a:latin typeface="Times New Roman" panose="02020603050405020304" pitchFamily="18" charset="0"/>
                <a:cs typeface="Times New Roman" panose="02020603050405020304" pitchFamily="18" charset="0"/>
              </a:rPr>
              <a:t>GIÁO VIÊN:…..</a:t>
            </a:r>
            <a:endParaRPr lang="zh-CN" alt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3506503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anim calcmode="lin" valueType="num">
                                      <p:cBhvr>
                                        <p:cTn id="8" dur="3000" fill="hold"/>
                                        <p:tgtEl>
                                          <p:spTgt spid="6"/>
                                        </p:tgtEl>
                                        <p:attrNameLst>
                                          <p:attrName>ppt_x</p:attrName>
                                        </p:attrNameLst>
                                      </p:cBhvr>
                                      <p:tavLst>
                                        <p:tav tm="0">
                                          <p:val>
                                            <p:strVal val="#ppt_x"/>
                                          </p:val>
                                        </p:tav>
                                        <p:tav tm="100000">
                                          <p:val>
                                            <p:strVal val="#ppt_x"/>
                                          </p:val>
                                        </p:tav>
                                      </p:tavLst>
                                    </p:anim>
                                    <p:anim calcmode="lin" valueType="num">
                                      <p:cBhvr>
                                        <p:cTn id="9" dur="30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1300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894572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400" y="2114550"/>
            <a:ext cx="1280745" cy="920307"/>
          </a:xfrm>
          <a:prstGeom prst="roundRect">
            <a:avLst/>
          </a:prstGeom>
          <a:solidFill>
            <a:srgbClr val="F5750B">
              <a:alpha val="50000"/>
            </a:srgbClr>
          </a:solidFill>
          <a:ln>
            <a:noFill/>
          </a:ln>
        </p:spPr>
        <p:style>
          <a:lnRef idx="0">
            <a:scrgbClr r="0" g="0" b="0"/>
          </a:lnRef>
          <a:fillRef idx="0">
            <a:scrgbClr r="0" g="0" b="0"/>
          </a:fillRef>
          <a:effectRef idx="0">
            <a:scrgbClr r="0" g="0" b="0"/>
          </a:effectRef>
          <a:fontRef idx="minor">
            <a:schemeClr val="lt1"/>
          </a:fontRef>
        </p:style>
        <p:txBody>
          <a:bodyPr lIns="68483" tIns="34289" rIns="68483" bIns="34289" spcCol="0" rtlCol="0" anchor="ctr"/>
          <a:lstStyle/>
          <a:p>
            <a:pPr marL="0" marR="0" lvl="0" indent="0" algn="ctr" defTabSz="684695" eaLnBrk="1" fontAlgn="auto" latinLnBrk="0" hangingPunct="1">
              <a:lnSpc>
                <a:spcPct val="150000"/>
              </a:lnSpc>
              <a:spcBef>
                <a:spcPts val="0"/>
              </a:spcBef>
              <a:spcAft>
                <a:spcPts val="600"/>
              </a:spcAft>
              <a:buClrTx/>
              <a:buSzTx/>
              <a:buFontTx/>
              <a:buNone/>
              <a:tabLst>
                <a:tab pos="67530" algn="l"/>
                <a:tab pos="135059" algn="l"/>
              </a:tabLst>
              <a:defRPr/>
            </a:pPr>
            <a:r>
              <a:rPr kumimoji="0" lang="en-US" sz="3000" b="1" i="0" u="none" strike="noStrike" kern="0" cap="none" spc="0" normalizeH="0" baseline="0" noProof="0">
                <a:ln>
                  <a:noFill/>
                </a:ln>
                <a:solidFill>
                  <a:prstClr val="black"/>
                </a:solidFill>
                <a:effectLst/>
                <a:uLnTx/>
                <a:uFillTx/>
                <a:latin typeface="Times New Roman"/>
                <a:ea typeface="Calibri"/>
                <a:cs typeface="Times New Roman"/>
              </a:rPr>
              <a:t>Kí</a:t>
            </a:r>
            <a:endParaRPr kumimoji="0" lang="en-US" sz="3000" b="0" i="0" u="none" strike="noStrike" kern="0" cap="none" spc="0" normalizeH="0" baseline="0" noProof="0" dirty="0">
              <a:ln>
                <a:noFill/>
              </a:ln>
              <a:solidFill>
                <a:prstClr val="black"/>
              </a:solidFill>
              <a:effectLst/>
              <a:uLnTx/>
              <a:uFillTx/>
              <a:latin typeface="Calibri"/>
              <a:ea typeface="Calibri"/>
              <a:cs typeface="Times New Roman"/>
            </a:endParaRPr>
          </a:p>
        </p:txBody>
      </p:sp>
      <p:sp>
        <p:nvSpPr>
          <p:cNvPr id="3" name="Rounded Rectangle 2"/>
          <p:cNvSpPr/>
          <p:nvPr/>
        </p:nvSpPr>
        <p:spPr>
          <a:xfrm>
            <a:off x="2765179" y="226304"/>
            <a:ext cx="5403344" cy="626550"/>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lIns="68483" tIns="34289" rIns="68483" bIns="34289" spcCol="0" rtlCol="0" anchor="ctr"/>
          <a:lstStyle/>
          <a:p>
            <a:pPr marL="0" marR="0" lvl="0" indent="0" algn="ctr" defTabSz="684695" eaLnBrk="1" fontAlgn="auto" latinLnBrk="0" hangingPunct="1">
              <a:lnSpc>
                <a:spcPct val="150000"/>
              </a:lnSpc>
              <a:spcBef>
                <a:spcPts val="0"/>
              </a:spcBef>
              <a:spcAft>
                <a:spcPts val="600"/>
              </a:spcAft>
              <a:buClrTx/>
              <a:buSzTx/>
              <a:buFontTx/>
              <a:buNone/>
              <a:tabLst>
                <a:tab pos="67530" algn="l"/>
                <a:tab pos="135059" algn="l"/>
              </a:tabLst>
              <a:defRPr/>
            </a:pPr>
            <a:r>
              <a:rPr kumimoji="0" lang="en-US" sz="2100" b="0" i="0" u="none" strike="noStrike" kern="0" cap="none" spc="0" normalizeH="0" baseline="0" noProof="0" dirty="0" err="1">
                <a:ln>
                  <a:noFill/>
                </a:ln>
                <a:solidFill>
                  <a:prstClr val="black"/>
                </a:solidFill>
                <a:effectLst/>
                <a:uLnTx/>
                <a:uFillTx/>
                <a:latin typeface="Times New Roman"/>
                <a:ea typeface="Calibri"/>
                <a:cs typeface="+mn-cs"/>
              </a:rPr>
              <a:t>Tác</a:t>
            </a:r>
            <a:r>
              <a:rPr kumimoji="0" lang="en-US" sz="2100" b="0" i="0" u="none" strike="noStrike" kern="0" cap="none" spc="0" normalizeH="0" baseline="0" noProof="0" dirty="0">
                <a:ln>
                  <a:noFill/>
                </a:ln>
                <a:solidFill>
                  <a:prstClr val="black"/>
                </a:solidFill>
                <a:effectLst/>
                <a:uLnTx/>
                <a:uFillTx/>
                <a:latin typeface="Times New Roman"/>
                <a:ea typeface="Calibri"/>
                <a:cs typeface="+mn-cs"/>
              </a:rPr>
              <a:t> </a:t>
            </a:r>
            <a:r>
              <a:rPr kumimoji="0" lang="en-US" sz="2100" b="0" i="0" u="none" strike="noStrike" kern="0" cap="none" spc="0" normalizeH="0" baseline="0" noProof="0" dirty="0" err="1">
                <a:ln>
                  <a:noFill/>
                </a:ln>
                <a:solidFill>
                  <a:prstClr val="black"/>
                </a:solidFill>
                <a:effectLst/>
                <a:uLnTx/>
                <a:uFillTx/>
                <a:latin typeface="Times New Roman"/>
                <a:ea typeface="Calibri"/>
                <a:cs typeface="+mn-cs"/>
              </a:rPr>
              <a:t>phẩm</a:t>
            </a:r>
            <a:r>
              <a:rPr kumimoji="0" lang="en-US" sz="2100" b="0" i="0" u="none" strike="noStrike" kern="0" cap="none" spc="0" normalizeH="0" baseline="0" noProof="0" dirty="0">
                <a:ln>
                  <a:noFill/>
                </a:ln>
                <a:solidFill>
                  <a:prstClr val="black"/>
                </a:solidFill>
                <a:effectLst/>
                <a:uLnTx/>
                <a:uFillTx/>
                <a:latin typeface="Times New Roman"/>
                <a:ea typeface="Calibri"/>
                <a:cs typeface="+mn-cs"/>
              </a:rPr>
              <a:t> </a:t>
            </a:r>
            <a:r>
              <a:rPr kumimoji="0" lang="en-US" sz="2100" b="0" i="0" u="none" strike="noStrike" kern="0" cap="none" spc="0" normalizeH="0" baseline="0" noProof="0" dirty="0" err="1">
                <a:ln>
                  <a:noFill/>
                </a:ln>
                <a:solidFill>
                  <a:prstClr val="black"/>
                </a:solidFill>
                <a:effectLst/>
                <a:uLnTx/>
                <a:uFillTx/>
                <a:latin typeface="Times New Roman"/>
                <a:ea typeface="Calibri"/>
                <a:cs typeface="+mn-cs"/>
              </a:rPr>
              <a:t>văn</a:t>
            </a:r>
            <a:r>
              <a:rPr kumimoji="0" lang="en-US" sz="2100" b="0" i="0" u="none" strike="noStrike" kern="0" cap="none" spc="0" normalizeH="0" baseline="0" noProof="0" dirty="0">
                <a:ln>
                  <a:noFill/>
                </a:ln>
                <a:solidFill>
                  <a:prstClr val="black"/>
                </a:solidFill>
                <a:effectLst/>
                <a:uLnTx/>
                <a:uFillTx/>
                <a:latin typeface="Times New Roman"/>
                <a:ea typeface="Calibri"/>
                <a:cs typeface="+mn-cs"/>
              </a:rPr>
              <a:t> </a:t>
            </a:r>
            <a:r>
              <a:rPr kumimoji="0" lang="en-US" sz="2100" b="0" i="0" u="none" strike="noStrike" kern="0" cap="none" spc="0" normalizeH="0" baseline="0" noProof="0" dirty="0" err="1">
                <a:ln>
                  <a:noFill/>
                </a:ln>
                <a:solidFill>
                  <a:prstClr val="black"/>
                </a:solidFill>
                <a:effectLst/>
                <a:uLnTx/>
                <a:uFillTx/>
                <a:latin typeface="Times New Roman"/>
                <a:ea typeface="Calibri"/>
                <a:cs typeface="+mn-cs"/>
              </a:rPr>
              <a:t>học</a:t>
            </a:r>
            <a:r>
              <a:rPr kumimoji="0" lang="en-US" sz="2100" b="0" i="0" u="none" strike="noStrike" kern="0" cap="none" spc="0" normalizeH="0" baseline="0" noProof="0" dirty="0">
                <a:ln>
                  <a:noFill/>
                </a:ln>
                <a:solidFill>
                  <a:prstClr val="black"/>
                </a:solidFill>
                <a:effectLst/>
                <a:uLnTx/>
                <a:uFillTx/>
                <a:latin typeface="Times New Roman"/>
                <a:ea typeface="Calibri"/>
                <a:cs typeface="+mn-cs"/>
              </a:rPr>
              <a:t> </a:t>
            </a:r>
            <a:r>
              <a:rPr kumimoji="0" lang="en-US" sz="2100" b="0" i="0" u="none" strike="noStrike" kern="0" cap="none" spc="0" normalizeH="0" baseline="0" noProof="0" dirty="0" err="1">
                <a:ln>
                  <a:noFill/>
                </a:ln>
                <a:solidFill>
                  <a:prstClr val="black"/>
                </a:solidFill>
                <a:effectLst/>
                <a:uLnTx/>
                <a:uFillTx/>
                <a:latin typeface="Times New Roman"/>
                <a:ea typeface="Calibri"/>
                <a:cs typeface="+mn-cs"/>
              </a:rPr>
              <a:t>chú</a:t>
            </a:r>
            <a:r>
              <a:rPr kumimoji="0" lang="en-US" sz="2100" b="0" i="0" u="none" strike="noStrike" kern="0" cap="none" spc="0" normalizeH="0" baseline="0" noProof="0" dirty="0">
                <a:ln>
                  <a:noFill/>
                </a:ln>
                <a:solidFill>
                  <a:prstClr val="black"/>
                </a:solidFill>
                <a:effectLst/>
                <a:uLnTx/>
                <a:uFillTx/>
                <a:latin typeface="Times New Roman"/>
                <a:ea typeface="Calibri"/>
                <a:cs typeface="+mn-cs"/>
              </a:rPr>
              <a:t> </a:t>
            </a:r>
            <a:r>
              <a:rPr kumimoji="0" lang="en-US" sz="2100" b="0" i="0" u="none" strike="noStrike" kern="0" cap="none" spc="0" normalizeH="0" baseline="0" noProof="0" dirty="0" err="1">
                <a:ln>
                  <a:noFill/>
                </a:ln>
                <a:solidFill>
                  <a:prstClr val="black"/>
                </a:solidFill>
                <a:effectLst/>
                <a:uLnTx/>
                <a:uFillTx/>
                <a:latin typeface="Times New Roman"/>
                <a:ea typeface="Calibri"/>
                <a:cs typeface="+mn-cs"/>
              </a:rPr>
              <a:t>trọng</a:t>
            </a:r>
            <a:r>
              <a:rPr kumimoji="0" lang="en-US" sz="2100" b="0" i="0" u="none" strike="noStrike" kern="0" cap="none" spc="0" normalizeH="0" baseline="0" noProof="0" dirty="0">
                <a:ln>
                  <a:noFill/>
                </a:ln>
                <a:solidFill>
                  <a:prstClr val="black"/>
                </a:solidFill>
                <a:effectLst/>
                <a:uLnTx/>
                <a:uFillTx/>
                <a:latin typeface="Times New Roman"/>
                <a:ea typeface="Calibri"/>
                <a:cs typeface="+mn-cs"/>
              </a:rPr>
              <a:t> </a:t>
            </a:r>
            <a:r>
              <a:rPr kumimoji="0" lang="en-US" sz="2100" b="0" i="0" u="none" strike="noStrike" kern="0" cap="none" spc="0" normalizeH="0" baseline="0" noProof="0" dirty="0" err="1">
                <a:ln>
                  <a:noFill/>
                </a:ln>
                <a:solidFill>
                  <a:prstClr val="black"/>
                </a:solidFill>
                <a:effectLst/>
                <a:uLnTx/>
                <a:uFillTx/>
                <a:latin typeface="Times New Roman"/>
                <a:ea typeface="Calibri"/>
                <a:cs typeface="+mn-cs"/>
              </a:rPr>
              <a:t>ghi</a:t>
            </a:r>
            <a:r>
              <a:rPr kumimoji="0" lang="en-US" sz="2100" b="0" i="0" u="none" strike="noStrike" kern="0" cap="none" spc="0" normalizeH="0" baseline="0" noProof="0" dirty="0">
                <a:ln>
                  <a:noFill/>
                </a:ln>
                <a:solidFill>
                  <a:prstClr val="black"/>
                </a:solidFill>
                <a:effectLst/>
                <a:uLnTx/>
                <a:uFillTx/>
                <a:latin typeface="Times New Roman"/>
                <a:ea typeface="Calibri"/>
                <a:cs typeface="+mn-cs"/>
              </a:rPr>
              <a:t> </a:t>
            </a:r>
            <a:r>
              <a:rPr kumimoji="0" lang="en-US" sz="2100" b="0" i="0" u="none" strike="noStrike" kern="0" cap="none" spc="0" normalizeH="0" baseline="0" noProof="0" dirty="0" err="1">
                <a:ln>
                  <a:noFill/>
                </a:ln>
                <a:solidFill>
                  <a:prstClr val="black"/>
                </a:solidFill>
                <a:effectLst/>
                <a:uLnTx/>
                <a:uFillTx/>
                <a:latin typeface="Times New Roman"/>
                <a:ea typeface="Calibri"/>
                <a:cs typeface="+mn-cs"/>
              </a:rPr>
              <a:t>chép</a:t>
            </a:r>
            <a:r>
              <a:rPr kumimoji="0" lang="en-US" sz="2100" b="0" i="0" u="none" strike="noStrike" kern="0" cap="none" spc="0" normalizeH="0" baseline="0" noProof="0" dirty="0">
                <a:ln>
                  <a:noFill/>
                </a:ln>
                <a:solidFill>
                  <a:prstClr val="black"/>
                </a:solidFill>
                <a:effectLst/>
                <a:uLnTx/>
                <a:uFillTx/>
                <a:latin typeface="Times New Roman"/>
                <a:ea typeface="Calibri"/>
                <a:cs typeface="+mn-cs"/>
              </a:rPr>
              <a:t> </a:t>
            </a:r>
            <a:r>
              <a:rPr kumimoji="0" lang="en-US" sz="2100" b="0" i="0" u="none" strike="noStrike" kern="0" cap="none" spc="0" normalizeH="0" baseline="0" noProof="0" dirty="0" err="1">
                <a:ln>
                  <a:noFill/>
                </a:ln>
                <a:solidFill>
                  <a:prstClr val="black"/>
                </a:solidFill>
                <a:effectLst/>
                <a:uLnTx/>
                <a:uFillTx/>
                <a:latin typeface="Times New Roman"/>
                <a:ea typeface="Calibri"/>
                <a:cs typeface="+mn-cs"/>
              </a:rPr>
              <a:t>sự</a:t>
            </a:r>
            <a:r>
              <a:rPr kumimoji="0" lang="en-US" sz="2100" b="0" i="0" u="none" strike="noStrike" kern="0" cap="none" spc="0" normalizeH="0" baseline="0" noProof="0" dirty="0">
                <a:ln>
                  <a:noFill/>
                </a:ln>
                <a:solidFill>
                  <a:prstClr val="black"/>
                </a:solidFill>
                <a:effectLst/>
                <a:uLnTx/>
                <a:uFillTx/>
                <a:latin typeface="Times New Roman"/>
                <a:ea typeface="Calibri"/>
                <a:cs typeface="+mn-cs"/>
              </a:rPr>
              <a:t> </a:t>
            </a:r>
            <a:r>
              <a:rPr kumimoji="0" lang="en-US" sz="2100" b="0" i="0" u="none" strike="noStrike" kern="0" cap="none" spc="0" normalizeH="0" baseline="0" noProof="0" dirty="0" err="1">
                <a:ln>
                  <a:noFill/>
                </a:ln>
                <a:solidFill>
                  <a:prstClr val="black"/>
                </a:solidFill>
                <a:effectLst/>
                <a:uLnTx/>
                <a:uFillTx/>
                <a:latin typeface="Times New Roman"/>
                <a:ea typeface="Calibri"/>
                <a:cs typeface="+mn-cs"/>
              </a:rPr>
              <a:t>thật</a:t>
            </a:r>
            <a:endParaRPr kumimoji="0" lang="en-US" sz="2100" b="0" i="0" u="none" strike="noStrike" kern="0" cap="none" spc="0" normalizeH="0" baseline="0" noProof="0" dirty="0">
              <a:ln>
                <a:noFill/>
              </a:ln>
              <a:solidFill>
                <a:prstClr val="black"/>
              </a:solidFill>
              <a:effectLst/>
              <a:uLnTx/>
              <a:uFillTx/>
              <a:latin typeface="Calibri"/>
              <a:ea typeface="Calibri"/>
              <a:cs typeface="Times New Roman"/>
            </a:endParaRPr>
          </a:p>
        </p:txBody>
      </p:sp>
      <p:cxnSp>
        <p:nvCxnSpPr>
          <p:cNvPr id="4" name="Straight Arrow Connector 3"/>
          <p:cNvCxnSpPr/>
          <p:nvPr/>
        </p:nvCxnSpPr>
        <p:spPr>
          <a:xfrm flipV="1">
            <a:off x="1433145" y="729763"/>
            <a:ext cx="1305657" cy="1689587"/>
          </a:xfrm>
          <a:prstGeom prst="straightConnector1">
            <a:avLst/>
          </a:prstGeom>
          <a:noFill/>
          <a:ln w="19050" cap="flat" cmpd="sng" algn="ctr">
            <a:solidFill>
              <a:sysClr val="windowText" lastClr="000000"/>
            </a:solidFill>
            <a:prstDash val="solid"/>
            <a:miter lim="800000"/>
            <a:tailEnd type="arrow"/>
          </a:ln>
          <a:effectLst/>
        </p:spPr>
      </p:cxnSp>
      <p:sp>
        <p:nvSpPr>
          <p:cNvPr id="6" name="Rounded Rectangle 5"/>
          <p:cNvSpPr/>
          <p:nvPr/>
        </p:nvSpPr>
        <p:spPr>
          <a:xfrm>
            <a:off x="2793755" y="1081321"/>
            <a:ext cx="5469366" cy="1002325"/>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lIns="68483" tIns="34289" rIns="68483" bIns="34289" spcCol="0" rtlCol="0" anchor="ctr"/>
          <a:lstStyle/>
          <a:p>
            <a:pPr marL="0" marR="0" lvl="0" indent="0" algn="just" defTabSz="684695" eaLnBrk="1" fontAlgn="auto" latinLnBrk="0" hangingPunct="1">
              <a:lnSpc>
                <a:spcPct val="150000"/>
              </a:lnSpc>
              <a:spcBef>
                <a:spcPts val="0"/>
              </a:spcBef>
              <a:spcAft>
                <a:spcPts val="600"/>
              </a:spcAft>
              <a:buClrTx/>
              <a:buSzTx/>
              <a:buFontTx/>
              <a:buNone/>
              <a:tabLst>
                <a:tab pos="67530" algn="l"/>
                <a:tab pos="135059" algn="l"/>
              </a:tabLst>
              <a:defRPr/>
            </a:pPr>
            <a:r>
              <a:rPr kumimoji="0" lang="en-US" sz="2100" b="0" i="0" u="none" strike="noStrike" kern="0" cap="none" spc="0" normalizeH="0" baseline="0" noProof="0" dirty="0">
                <a:ln>
                  <a:noFill/>
                </a:ln>
                <a:solidFill>
                  <a:prstClr val="white"/>
                </a:solidFill>
                <a:effectLst/>
                <a:uLnTx/>
                <a:uFillTx/>
                <a:latin typeface="Times New Roman"/>
                <a:ea typeface="Calibri"/>
                <a:cs typeface="+mn-cs"/>
              </a:rPr>
              <a:t>	</a:t>
            </a:r>
            <a:r>
              <a:rPr kumimoji="0" lang="en-US" sz="2100" b="0" i="0" u="none" strike="noStrike" kern="0" cap="none" spc="0" normalizeH="0" baseline="0" noProof="0" dirty="0" err="1">
                <a:ln>
                  <a:noFill/>
                </a:ln>
                <a:solidFill>
                  <a:prstClr val="black"/>
                </a:solidFill>
                <a:effectLst/>
                <a:uLnTx/>
                <a:uFillTx/>
                <a:latin typeface="Times New Roman"/>
                <a:ea typeface="Calibri"/>
                <a:cs typeface="+mn-cs"/>
              </a:rPr>
              <a:t>Kể</a:t>
            </a:r>
            <a:r>
              <a:rPr kumimoji="0" lang="en-US" sz="2100" b="0" i="0" u="none" strike="noStrike" kern="0" cap="none" spc="0" normalizeH="0" baseline="0" noProof="0" dirty="0">
                <a:ln>
                  <a:noFill/>
                </a:ln>
                <a:solidFill>
                  <a:prstClr val="black"/>
                </a:solidFill>
                <a:effectLst/>
                <a:uLnTx/>
                <a:uFillTx/>
                <a:latin typeface="Times New Roman"/>
                <a:ea typeface="Calibri"/>
                <a:cs typeface="+mn-cs"/>
              </a:rPr>
              <a:t> </a:t>
            </a:r>
            <a:r>
              <a:rPr kumimoji="0" lang="en-US" sz="2100" b="0" i="0" u="none" strike="noStrike" kern="0" cap="none" spc="0" normalizeH="0" baseline="0" noProof="0" dirty="0" err="1">
                <a:ln>
                  <a:noFill/>
                </a:ln>
                <a:solidFill>
                  <a:prstClr val="black"/>
                </a:solidFill>
                <a:effectLst/>
                <a:uLnTx/>
                <a:uFillTx/>
                <a:latin typeface="Times New Roman"/>
                <a:ea typeface="Calibri"/>
                <a:cs typeface="+mn-cs"/>
              </a:rPr>
              <a:t>sự</a:t>
            </a:r>
            <a:r>
              <a:rPr kumimoji="0" lang="en-US" sz="2100" b="0" i="0" u="none" strike="noStrike" kern="0" cap="none" spc="0" normalizeH="0" baseline="0" noProof="0" dirty="0">
                <a:ln>
                  <a:noFill/>
                </a:ln>
                <a:solidFill>
                  <a:prstClr val="black"/>
                </a:solidFill>
                <a:effectLst/>
                <a:uLnTx/>
                <a:uFillTx/>
                <a:latin typeface="Times New Roman"/>
                <a:ea typeface="Calibri"/>
                <a:cs typeface="+mn-cs"/>
              </a:rPr>
              <a:t> </a:t>
            </a:r>
            <a:r>
              <a:rPr kumimoji="0" lang="en-US" sz="2100" b="0" i="0" u="none" strike="noStrike" kern="0" cap="none" spc="0" normalizeH="0" baseline="0" noProof="0" dirty="0" err="1">
                <a:ln>
                  <a:noFill/>
                </a:ln>
                <a:solidFill>
                  <a:prstClr val="black"/>
                </a:solidFill>
                <a:effectLst/>
                <a:uLnTx/>
                <a:uFillTx/>
                <a:latin typeface="Times New Roman"/>
                <a:ea typeface="Calibri"/>
                <a:cs typeface="+mn-cs"/>
              </a:rPr>
              <a:t>việc</a:t>
            </a:r>
            <a:r>
              <a:rPr kumimoji="0" lang="en-US" sz="2100" b="0" i="0" u="none" strike="noStrike" kern="0" cap="none" spc="0" normalizeH="0" baseline="0" noProof="0" dirty="0">
                <a:ln>
                  <a:noFill/>
                </a:ln>
                <a:solidFill>
                  <a:prstClr val="black"/>
                </a:solidFill>
                <a:effectLst/>
                <a:uLnTx/>
                <a:uFillTx/>
                <a:latin typeface="Times New Roman"/>
                <a:ea typeface="Calibri"/>
                <a:cs typeface="+mn-cs"/>
              </a:rPr>
              <a:t>, </a:t>
            </a:r>
            <a:r>
              <a:rPr kumimoji="0" lang="en-US" sz="2100" b="0" i="0" u="none" strike="noStrike" kern="0" cap="none" spc="0" normalizeH="0" baseline="0" noProof="0" dirty="0" err="1">
                <a:ln>
                  <a:noFill/>
                </a:ln>
                <a:solidFill>
                  <a:prstClr val="black"/>
                </a:solidFill>
                <a:effectLst/>
                <a:uLnTx/>
                <a:uFillTx/>
                <a:latin typeface="Times New Roman"/>
                <a:ea typeface="Calibri"/>
                <a:cs typeface="+mn-cs"/>
              </a:rPr>
              <a:t>tả</a:t>
            </a:r>
            <a:r>
              <a:rPr kumimoji="0" lang="en-US" sz="2100" b="0" i="0" u="none" strike="noStrike" kern="0" cap="none" spc="0" normalizeH="0" baseline="0" noProof="0" dirty="0">
                <a:ln>
                  <a:noFill/>
                </a:ln>
                <a:solidFill>
                  <a:prstClr val="black"/>
                </a:solidFill>
                <a:effectLst/>
                <a:uLnTx/>
                <a:uFillTx/>
                <a:latin typeface="Times New Roman"/>
                <a:ea typeface="Calibri"/>
                <a:cs typeface="+mn-cs"/>
              </a:rPr>
              <a:t> </a:t>
            </a:r>
            <a:r>
              <a:rPr kumimoji="0" lang="en-US" sz="2100" b="0" i="0" u="none" strike="noStrike" kern="0" cap="none" spc="0" normalizeH="0" baseline="0" noProof="0" dirty="0" err="1">
                <a:ln>
                  <a:noFill/>
                </a:ln>
                <a:solidFill>
                  <a:prstClr val="black"/>
                </a:solidFill>
                <a:effectLst/>
                <a:uLnTx/>
                <a:uFillTx/>
                <a:latin typeface="Times New Roman"/>
                <a:ea typeface="Calibri"/>
                <a:cs typeface="+mn-cs"/>
              </a:rPr>
              <a:t>người</a:t>
            </a:r>
            <a:r>
              <a:rPr kumimoji="0" lang="en-US" sz="2100" b="0" i="0" u="none" strike="noStrike" kern="0" cap="none" spc="0" normalizeH="0" baseline="0" noProof="0" dirty="0">
                <a:ln>
                  <a:noFill/>
                </a:ln>
                <a:solidFill>
                  <a:prstClr val="black"/>
                </a:solidFill>
                <a:effectLst/>
                <a:uLnTx/>
                <a:uFillTx/>
                <a:latin typeface="Times New Roman"/>
                <a:ea typeface="Calibri"/>
                <a:cs typeface="+mn-cs"/>
              </a:rPr>
              <a:t>, </a:t>
            </a:r>
            <a:r>
              <a:rPr kumimoji="0" lang="en-US" sz="2100" b="0" i="0" u="none" strike="noStrike" kern="0" cap="none" spc="0" normalizeH="0" baseline="0" noProof="0" dirty="0" err="1">
                <a:ln>
                  <a:noFill/>
                </a:ln>
                <a:solidFill>
                  <a:prstClr val="black"/>
                </a:solidFill>
                <a:effectLst/>
                <a:uLnTx/>
                <a:uFillTx/>
                <a:latin typeface="Times New Roman"/>
                <a:ea typeface="Calibri"/>
                <a:cs typeface="+mn-cs"/>
              </a:rPr>
              <a:t>tả</a:t>
            </a:r>
            <a:r>
              <a:rPr kumimoji="0" lang="en-US" sz="2100" b="0" i="0" u="none" strike="noStrike" kern="0" cap="none" spc="0" normalizeH="0" baseline="0" noProof="0" dirty="0">
                <a:ln>
                  <a:noFill/>
                </a:ln>
                <a:solidFill>
                  <a:prstClr val="black"/>
                </a:solidFill>
                <a:effectLst/>
                <a:uLnTx/>
                <a:uFillTx/>
                <a:latin typeface="Times New Roman"/>
                <a:ea typeface="Calibri"/>
                <a:cs typeface="+mn-cs"/>
              </a:rPr>
              <a:t> </a:t>
            </a:r>
            <a:r>
              <a:rPr kumimoji="0" lang="en-US" sz="2100" b="0" i="0" u="none" strike="noStrike" kern="0" cap="none" spc="0" normalizeH="0" baseline="0" noProof="0" dirty="0" err="1">
                <a:ln>
                  <a:noFill/>
                </a:ln>
                <a:solidFill>
                  <a:prstClr val="black"/>
                </a:solidFill>
                <a:effectLst/>
                <a:uLnTx/>
                <a:uFillTx/>
                <a:latin typeface="Times New Roman"/>
                <a:ea typeface="Calibri"/>
                <a:cs typeface="+mn-cs"/>
              </a:rPr>
              <a:t>cảnh</a:t>
            </a:r>
            <a:r>
              <a:rPr kumimoji="0" lang="en-US" sz="2100" b="0" i="0" u="none" strike="noStrike" kern="0" cap="none" spc="0" normalizeH="0" baseline="0" noProof="0" dirty="0">
                <a:ln>
                  <a:noFill/>
                </a:ln>
                <a:solidFill>
                  <a:prstClr val="black"/>
                </a:solidFill>
                <a:effectLst/>
                <a:uLnTx/>
                <a:uFillTx/>
                <a:latin typeface="Times New Roman"/>
                <a:ea typeface="Calibri"/>
                <a:cs typeface="+mn-cs"/>
              </a:rPr>
              <a:t>, </a:t>
            </a:r>
            <a:r>
              <a:rPr kumimoji="0" lang="en-US" sz="2100" b="0" i="0" u="none" strike="noStrike" kern="0" cap="none" spc="0" normalizeH="0" baseline="0" noProof="0" dirty="0" err="1">
                <a:ln>
                  <a:noFill/>
                </a:ln>
                <a:solidFill>
                  <a:prstClr val="black"/>
                </a:solidFill>
                <a:effectLst/>
                <a:uLnTx/>
                <a:uFillTx/>
                <a:latin typeface="Times New Roman"/>
                <a:ea typeface="Calibri"/>
                <a:cs typeface="+mn-cs"/>
              </a:rPr>
              <a:t>cung</a:t>
            </a:r>
            <a:r>
              <a:rPr kumimoji="0" lang="en-US" sz="2100" b="0" i="0" u="none" strike="noStrike" kern="0" cap="none" spc="0" normalizeH="0" baseline="0" noProof="0" dirty="0">
                <a:ln>
                  <a:noFill/>
                </a:ln>
                <a:solidFill>
                  <a:prstClr val="black"/>
                </a:solidFill>
                <a:effectLst/>
                <a:uLnTx/>
                <a:uFillTx/>
                <a:latin typeface="Times New Roman"/>
                <a:ea typeface="Calibri"/>
                <a:cs typeface="+mn-cs"/>
              </a:rPr>
              <a:t> </a:t>
            </a:r>
            <a:r>
              <a:rPr kumimoji="0" lang="en-US" sz="2100" b="0" i="0" u="none" strike="noStrike" kern="0" cap="none" spc="0" normalizeH="0" baseline="0" noProof="0" dirty="0" err="1">
                <a:ln>
                  <a:noFill/>
                </a:ln>
                <a:solidFill>
                  <a:prstClr val="black"/>
                </a:solidFill>
                <a:effectLst/>
                <a:uLnTx/>
                <a:uFillTx/>
                <a:latin typeface="Times New Roman"/>
                <a:ea typeface="Calibri"/>
                <a:cs typeface="+mn-cs"/>
              </a:rPr>
              <a:t>cấp</a:t>
            </a:r>
            <a:r>
              <a:rPr kumimoji="0" lang="en-US" sz="2100" b="0" i="0" u="none" strike="noStrike" kern="0" cap="none" spc="0" normalizeH="0" baseline="0" noProof="0" dirty="0">
                <a:ln>
                  <a:noFill/>
                </a:ln>
                <a:solidFill>
                  <a:prstClr val="black"/>
                </a:solidFill>
                <a:effectLst/>
                <a:uLnTx/>
                <a:uFillTx/>
                <a:latin typeface="Times New Roman"/>
                <a:ea typeface="Calibri"/>
                <a:cs typeface="+mn-cs"/>
              </a:rPr>
              <a:t> </a:t>
            </a:r>
            <a:r>
              <a:rPr kumimoji="0" lang="en-US" sz="2100" b="0" i="0" u="none" strike="noStrike" kern="0" cap="none" spc="0" normalizeH="0" baseline="0" noProof="0" dirty="0" err="1">
                <a:ln>
                  <a:noFill/>
                </a:ln>
                <a:solidFill>
                  <a:prstClr val="black"/>
                </a:solidFill>
                <a:effectLst/>
                <a:uLnTx/>
                <a:uFillTx/>
                <a:latin typeface="Times New Roman"/>
                <a:ea typeface="Calibri"/>
                <a:cs typeface="+mn-cs"/>
              </a:rPr>
              <a:t>thông</a:t>
            </a:r>
            <a:r>
              <a:rPr kumimoji="0" lang="en-US" sz="2100" b="0" i="0" u="none" strike="noStrike" kern="0" cap="none" spc="0" normalizeH="0" baseline="0" noProof="0" dirty="0">
                <a:ln>
                  <a:noFill/>
                </a:ln>
                <a:solidFill>
                  <a:prstClr val="black"/>
                </a:solidFill>
                <a:effectLst/>
                <a:uLnTx/>
                <a:uFillTx/>
                <a:latin typeface="Times New Roman"/>
                <a:ea typeface="Calibri"/>
                <a:cs typeface="+mn-cs"/>
              </a:rPr>
              <a:t> tin </a:t>
            </a:r>
            <a:r>
              <a:rPr kumimoji="0" lang="en-US" sz="2100" b="0" i="0" u="none" strike="noStrike" kern="0" cap="none" spc="0" normalizeH="0" baseline="0" noProof="0" dirty="0" err="1">
                <a:ln>
                  <a:noFill/>
                </a:ln>
                <a:solidFill>
                  <a:prstClr val="black"/>
                </a:solidFill>
                <a:effectLst/>
                <a:uLnTx/>
                <a:uFillTx/>
                <a:latin typeface="Times New Roman"/>
                <a:ea typeface="Calibri"/>
                <a:cs typeface="+mn-cs"/>
              </a:rPr>
              <a:t>và</a:t>
            </a:r>
            <a:r>
              <a:rPr kumimoji="0" lang="en-US" sz="2100" b="0" i="0" u="none" strike="noStrike" kern="0" cap="none" spc="0" normalizeH="0" baseline="0" noProof="0" dirty="0">
                <a:ln>
                  <a:noFill/>
                </a:ln>
                <a:solidFill>
                  <a:prstClr val="black"/>
                </a:solidFill>
                <a:effectLst/>
                <a:uLnTx/>
                <a:uFillTx/>
                <a:latin typeface="Times New Roman"/>
                <a:ea typeface="Calibri"/>
                <a:cs typeface="+mn-cs"/>
              </a:rPr>
              <a:t> </a:t>
            </a:r>
            <a:r>
              <a:rPr kumimoji="0" lang="en-US" sz="2100" b="0" i="0" u="none" strike="noStrike" kern="0" cap="none" spc="0" normalizeH="0" baseline="0" noProof="0" dirty="0" err="1">
                <a:ln>
                  <a:noFill/>
                </a:ln>
                <a:solidFill>
                  <a:prstClr val="black"/>
                </a:solidFill>
                <a:effectLst/>
                <a:uLnTx/>
                <a:uFillTx/>
                <a:latin typeface="Times New Roman"/>
                <a:ea typeface="Calibri"/>
                <a:cs typeface="+mn-cs"/>
              </a:rPr>
              <a:t>thể</a:t>
            </a:r>
            <a:r>
              <a:rPr kumimoji="0" lang="en-US" sz="2100" b="0" i="0" u="none" strike="noStrike" kern="0" cap="none" spc="0" normalizeH="0" baseline="0" noProof="0" dirty="0">
                <a:ln>
                  <a:noFill/>
                </a:ln>
                <a:solidFill>
                  <a:prstClr val="black"/>
                </a:solidFill>
                <a:effectLst/>
                <a:uLnTx/>
                <a:uFillTx/>
                <a:latin typeface="Times New Roman"/>
                <a:ea typeface="Calibri"/>
                <a:cs typeface="+mn-cs"/>
              </a:rPr>
              <a:t> </a:t>
            </a:r>
            <a:r>
              <a:rPr kumimoji="0" lang="en-US" sz="2100" b="0" i="0" u="none" strike="noStrike" kern="0" cap="none" spc="0" normalizeH="0" baseline="0" noProof="0" dirty="0" err="1">
                <a:ln>
                  <a:noFill/>
                </a:ln>
                <a:solidFill>
                  <a:prstClr val="black"/>
                </a:solidFill>
                <a:effectLst/>
                <a:uLnTx/>
                <a:uFillTx/>
                <a:latin typeface="Times New Roman"/>
                <a:ea typeface="Calibri"/>
                <a:cs typeface="+mn-cs"/>
              </a:rPr>
              <a:t>hiện</a:t>
            </a:r>
            <a:r>
              <a:rPr kumimoji="0" lang="en-US" sz="2100" b="0" i="0" u="none" strike="noStrike" kern="0" cap="none" spc="0" normalizeH="0" baseline="0" noProof="0" dirty="0">
                <a:ln>
                  <a:noFill/>
                </a:ln>
                <a:solidFill>
                  <a:prstClr val="black"/>
                </a:solidFill>
                <a:effectLst/>
                <a:uLnTx/>
                <a:uFillTx/>
                <a:latin typeface="Times New Roman"/>
                <a:ea typeface="Calibri"/>
                <a:cs typeface="+mn-cs"/>
              </a:rPr>
              <a:t> </a:t>
            </a:r>
            <a:r>
              <a:rPr kumimoji="0" lang="en-US" sz="2100" b="0" i="0" u="none" strike="noStrike" kern="0" cap="none" spc="0" normalizeH="0" baseline="0" noProof="0" dirty="0" err="1">
                <a:ln>
                  <a:noFill/>
                </a:ln>
                <a:solidFill>
                  <a:prstClr val="black"/>
                </a:solidFill>
                <a:effectLst/>
                <a:uLnTx/>
                <a:uFillTx/>
                <a:latin typeface="Times New Roman"/>
                <a:ea typeface="Calibri"/>
                <a:cs typeface="+mn-cs"/>
              </a:rPr>
              <a:t>cảm</a:t>
            </a:r>
            <a:r>
              <a:rPr kumimoji="0" lang="en-US" sz="2100" b="0" i="0" u="none" strike="noStrike" kern="0" cap="none" spc="0" normalizeH="0" baseline="0" noProof="0" dirty="0">
                <a:ln>
                  <a:noFill/>
                </a:ln>
                <a:solidFill>
                  <a:prstClr val="black"/>
                </a:solidFill>
                <a:effectLst/>
                <a:uLnTx/>
                <a:uFillTx/>
                <a:latin typeface="Times New Roman"/>
                <a:ea typeface="Calibri"/>
                <a:cs typeface="+mn-cs"/>
              </a:rPr>
              <a:t> </a:t>
            </a:r>
            <a:r>
              <a:rPr kumimoji="0" lang="en-US" sz="2100" b="0" i="0" u="none" strike="noStrike" kern="0" cap="none" spc="0" normalizeH="0" baseline="0" noProof="0" dirty="0" err="1">
                <a:ln>
                  <a:noFill/>
                </a:ln>
                <a:solidFill>
                  <a:prstClr val="black"/>
                </a:solidFill>
                <a:effectLst/>
                <a:uLnTx/>
                <a:uFillTx/>
                <a:latin typeface="Times New Roman"/>
                <a:ea typeface="Calibri"/>
                <a:cs typeface="+mn-cs"/>
              </a:rPr>
              <a:t>xúc</a:t>
            </a:r>
            <a:r>
              <a:rPr kumimoji="0" lang="en-US" sz="2100" b="0" i="0" u="none" strike="noStrike" kern="0" cap="none" spc="0" normalizeH="0" baseline="0" noProof="0" dirty="0">
                <a:ln>
                  <a:noFill/>
                </a:ln>
                <a:solidFill>
                  <a:prstClr val="black"/>
                </a:solidFill>
                <a:effectLst/>
                <a:uLnTx/>
                <a:uFillTx/>
                <a:latin typeface="Times New Roman"/>
                <a:ea typeface="Calibri"/>
                <a:cs typeface="+mn-cs"/>
              </a:rPr>
              <a:t>, </a:t>
            </a:r>
            <a:r>
              <a:rPr kumimoji="0" lang="en-US" sz="2100" b="0" i="0" u="none" strike="noStrike" kern="0" cap="none" spc="0" normalizeH="0" baseline="0" noProof="0" dirty="0" err="1">
                <a:ln>
                  <a:noFill/>
                </a:ln>
                <a:solidFill>
                  <a:prstClr val="black"/>
                </a:solidFill>
                <a:effectLst/>
                <a:uLnTx/>
                <a:uFillTx/>
                <a:latin typeface="Times New Roman"/>
                <a:ea typeface="Calibri"/>
                <a:cs typeface="+mn-cs"/>
              </a:rPr>
              <a:t>suy</a:t>
            </a:r>
            <a:r>
              <a:rPr kumimoji="0" lang="en-US" sz="2100" b="0" i="0" u="none" strike="noStrike" kern="0" cap="none" spc="0" normalizeH="0" baseline="0" noProof="0" dirty="0">
                <a:ln>
                  <a:noFill/>
                </a:ln>
                <a:solidFill>
                  <a:prstClr val="black"/>
                </a:solidFill>
                <a:effectLst/>
                <a:uLnTx/>
                <a:uFillTx/>
                <a:latin typeface="Times New Roman"/>
                <a:ea typeface="Calibri"/>
                <a:cs typeface="+mn-cs"/>
              </a:rPr>
              <a:t> </a:t>
            </a:r>
            <a:r>
              <a:rPr kumimoji="0" lang="en-US" sz="2100" b="0" i="0" u="none" strike="noStrike" kern="0" cap="none" spc="0" normalizeH="0" baseline="0" noProof="0" dirty="0" err="1">
                <a:ln>
                  <a:noFill/>
                </a:ln>
                <a:solidFill>
                  <a:prstClr val="black"/>
                </a:solidFill>
                <a:effectLst/>
                <a:uLnTx/>
                <a:uFillTx/>
                <a:latin typeface="Times New Roman"/>
                <a:ea typeface="Calibri"/>
                <a:cs typeface="+mn-cs"/>
              </a:rPr>
              <a:t>nghĩ</a:t>
            </a:r>
            <a:r>
              <a:rPr kumimoji="0" lang="en-US" sz="2100" b="0" i="0" u="none" strike="noStrike" kern="0" cap="none" spc="0" normalizeH="0" baseline="0" noProof="0" dirty="0">
                <a:ln>
                  <a:noFill/>
                </a:ln>
                <a:solidFill>
                  <a:prstClr val="black"/>
                </a:solidFill>
                <a:effectLst/>
                <a:uLnTx/>
                <a:uFillTx/>
                <a:latin typeface="Times New Roman"/>
                <a:ea typeface="Calibri"/>
                <a:cs typeface="+mn-cs"/>
              </a:rPr>
              <a:t> </a:t>
            </a:r>
            <a:r>
              <a:rPr kumimoji="0" lang="en-US" sz="2100" b="0" i="0" u="none" strike="noStrike" kern="0" cap="none" spc="0" normalizeH="0" baseline="0" noProof="0" dirty="0" err="1">
                <a:ln>
                  <a:noFill/>
                </a:ln>
                <a:solidFill>
                  <a:prstClr val="black"/>
                </a:solidFill>
                <a:effectLst/>
                <a:uLnTx/>
                <a:uFillTx/>
                <a:latin typeface="Times New Roman"/>
                <a:ea typeface="Calibri"/>
                <a:cs typeface="+mn-cs"/>
              </a:rPr>
              <a:t>của</a:t>
            </a:r>
            <a:r>
              <a:rPr kumimoji="0" lang="en-US" sz="2100" b="0" i="0" u="none" strike="noStrike" kern="0" cap="none" spc="0" normalizeH="0" baseline="0" noProof="0" dirty="0">
                <a:ln>
                  <a:noFill/>
                </a:ln>
                <a:solidFill>
                  <a:prstClr val="black"/>
                </a:solidFill>
                <a:effectLst/>
                <a:uLnTx/>
                <a:uFillTx/>
                <a:latin typeface="Times New Roman"/>
                <a:ea typeface="Calibri"/>
                <a:cs typeface="+mn-cs"/>
              </a:rPr>
              <a:t> </a:t>
            </a:r>
            <a:r>
              <a:rPr kumimoji="0" lang="en-US" sz="2100" b="0" i="0" u="none" strike="noStrike" kern="0" cap="none" spc="0" normalizeH="0" baseline="0" noProof="0" dirty="0" err="1">
                <a:ln>
                  <a:noFill/>
                </a:ln>
                <a:solidFill>
                  <a:prstClr val="black"/>
                </a:solidFill>
                <a:effectLst/>
                <a:uLnTx/>
                <a:uFillTx/>
                <a:latin typeface="Times New Roman"/>
                <a:ea typeface="Calibri"/>
                <a:cs typeface="+mn-cs"/>
              </a:rPr>
              <a:t>người</a:t>
            </a:r>
            <a:r>
              <a:rPr kumimoji="0" lang="en-US" sz="2100" b="0" i="0" u="none" strike="noStrike" kern="0" cap="none" spc="0" normalizeH="0" baseline="0" noProof="0" dirty="0">
                <a:ln>
                  <a:noFill/>
                </a:ln>
                <a:solidFill>
                  <a:prstClr val="black"/>
                </a:solidFill>
                <a:effectLst/>
                <a:uLnTx/>
                <a:uFillTx/>
                <a:latin typeface="Times New Roman"/>
                <a:ea typeface="Calibri"/>
                <a:cs typeface="+mn-cs"/>
              </a:rPr>
              <a:t> </a:t>
            </a:r>
            <a:r>
              <a:rPr kumimoji="0" lang="en-US" sz="2100" b="0" i="0" u="none" strike="noStrike" kern="0" cap="none" spc="0" normalizeH="0" baseline="0" noProof="0" dirty="0" err="1">
                <a:ln>
                  <a:noFill/>
                </a:ln>
                <a:solidFill>
                  <a:prstClr val="black"/>
                </a:solidFill>
                <a:effectLst/>
                <a:uLnTx/>
                <a:uFillTx/>
                <a:latin typeface="Times New Roman"/>
                <a:ea typeface="Calibri"/>
                <a:cs typeface="+mn-cs"/>
              </a:rPr>
              <a:t>viết</a:t>
            </a:r>
            <a:endParaRPr kumimoji="0" lang="en-US" sz="2100" b="0" i="0" u="none" strike="noStrike" kern="0" cap="none" spc="0" normalizeH="0" baseline="0" noProof="0" dirty="0">
              <a:ln>
                <a:noFill/>
              </a:ln>
              <a:solidFill>
                <a:prstClr val="black"/>
              </a:solidFill>
              <a:effectLst/>
              <a:uLnTx/>
              <a:uFillTx/>
              <a:latin typeface="Calibri"/>
              <a:ea typeface="Calibri"/>
              <a:cs typeface="Times New Roman"/>
            </a:endParaRPr>
          </a:p>
        </p:txBody>
      </p:sp>
      <p:cxnSp>
        <p:nvCxnSpPr>
          <p:cNvPr id="7" name="Straight Arrow Connector 6"/>
          <p:cNvCxnSpPr/>
          <p:nvPr/>
        </p:nvCxnSpPr>
        <p:spPr>
          <a:xfrm flipV="1">
            <a:off x="1433145" y="1824404"/>
            <a:ext cx="1305657" cy="594946"/>
          </a:xfrm>
          <a:prstGeom prst="straightConnector1">
            <a:avLst/>
          </a:prstGeom>
          <a:noFill/>
          <a:ln w="19050" cap="flat" cmpd="sng" algn="ctr">
            <a:solidFill>
              <a:sysClr val="windowText" lastClr="000000"/>
            </a:solidFill>
            <a:prstDash val="solid"/>
            <a:miter lim="800000"/>
            <a:tailEnd type="arrow"/>
          </a:ln>
          <a:effectLst/>
        </p:spPr>
      </p:cxnSp>
      <p:sp>
        <p:nvSpPr>
          <p:cNvPr id="10" name="Rounded Rectangle 9"/>
          <p:cNvSpPr/>
          <p:nvPr/>
        </p:nvSpPr>
        <p:spPr>
          <a:xfrm>
            <a:off x="2821230" y="2227408"/>
            <a:ext cx="5478706" cy="1011116"/>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483" tIns="34289" rIns="68483" bIns="34289" spcCol="0" rtlCol="0" anchor="ctr"/>
          <a:lstStyle/>
          <a:p>
            <a:pPr marL="0" marR="0" lvl="0" indent="0" algn="just" defTabSz="684695" eaLnBrk="1" fontAlgn="auto" latinLnBrk="0" hangingPunct="1">
              <a:lnSpc>
                <a:spcPct val="150000"/>
              </a:lnSpc>
              <a:spcBef>
                <a:spcPts val="0"/>
              </a:spcBef>
              <a:spcAft>
                <a:spcPts val="600"/>
              </a:spcAft>
              <a:buClrTx/>
              <a:buSzTx/>
              <a:buFontTx/>
              <a:buNone/>
              <a:tabLst>
                <a:tab pos="67530" algn="l"/>
                <a:tab pos="135059" algn="l"/>
              </a:tabLst>
              <a:defRPr/>
            </a:pPr>
            <a:r>
              <a:rPr kumimoji="0" lang="en-US" sz="2100" b="0" i="0" u="none" strike="noStrike" kern="0" cap="none" spc="0" normalizeH="0" baseline="0" noProof="0" dirty="0" err="1">
                <a:ln>
                  <a:noFill/>
                </a:ln>
                <a:solidFill>
                  <a:prstClr val="black"/>
                </a:solidFill>
                <a:effectLst/>
                <a:uLnTx/>
                <a:uFillTx/>
                <a:latin typeface="Times New Roman"/>
                <a:ea typeface="Calibri"/>
                <a:cs typeface="Times New Roman"/>
              </a:rPr>
              <a:t>Tác</a:t>
            </a:r>
            <a:r>
              <a:rPr kumimoji="0" lang="en-US" sz="2100" b="0" i="0" u="none" strike="noStrike" kern="0" cap="none" spc="0" normalizeH="0" baseline="0" noProof="0" dirty="0">
                <a:ln>
                  <a:noFill/>
                </a:ln>
                <a:solidFill>
                  <a:prstClr val="black"/>
                </a:solidFill>
                <a:effectLst/>
                <a:uLnTx/>
                <a:uFillTx/>
                <a:latin typeface="Times New Roman"/>
                <a:ea typeface="Calibri"/>
                <a:cs typeface="Times New Roman"/>
              </a:rPr>
              <a:t> </a:t>
            </a:r>
            <a:r>
              <a:rPr kumimoji="0" lang="en-US" sz="2100" b="0" i="0" u="none" strike="noStrike" kern="0" cap="none" spc="0" normalizeH="0" baseline="0" noProof="0" dirty="0" err="1">
                <a:ln>
                  <a:noFill/>
                </a:ln>
                <a:solidFill>
                  <a:prstClr val="black"/>
                </a:solidFill>
                <a:effectLst/>
                <a:uLnTx/>
                <a:uFillTx/>
                <a:latin typeface="Times New Roman"/>
                <a:ea typeface="Calibri"/>
                <a:cs typeface="Times New Roman"/>
              </a:rPr>
              <a:t>giả</a:t>
            </a:r>
            <a:r>
              <a:rPr kumimoji="0" lang="en-US" sz="2100" b="0" i="0" u="none" strike="noStrike" kern="0" cap="none" spc="0" normalizeH="0" baseline="0" noProof="0" dirty="0">
                <a:ln>
                  <a:noFill/>
                </a:ln>
                <a:solidFill>
                  <a:prstClr val="black"/>
                </a:solidFill>
                <a:effectLst/>
                <a:uLnTx/>
                <a:uFillTx/>
                <a:latin typeface="Times New Roman"/>
                <a:ea typeface="Calibri"/>
                <a:cs typeface="Times New Roman"/>
              </a:rPr>
              <a:t> </a:t>
            </a:r>
            <a:r>
              <a:rPr kumimoji="0" lang="en-US" sz="2100" b="0" i="0" u="none" strike="noStrike" kern="0" cap="none" spc="0" normalizeH="0" baseline="0" noProof="0" dirty="0" err="1">
                <a:ln>
                  <a:noFill/>
                </a:ln>
                <a:solidFill>
                  <a:prstClr val="black"/>
                </a:solidFill>
                <a:effectLst/>
                <a:uLnTx/>
                <a:uFillTx/>
                <a:latin typeface="Times New Roman"/>
                <a:ea typeface="Calibri"/>
                <a:cs typeface="Times New Roman"/>
              </a:rPr>
              <a:t>thường</a:t>
            </a:r>
            <a:r>
              <a:rPr kumimoji="0" lang="en-US" sz="2100" b="0" i="0" u="none" strike="noStrike" kern="0" cap="none" spc="0" normalizeH="0" baseline="0" noProof="0" dirty="0">
                <a:ln>
                  <a:noFill/>
                </a:ln>
                <a:solidFill>
                  <a:prstClr val="black"/>
                </a:solidFill>
                <a:effectLst/>
                <a:uLnTx/>
                <a:uFillTx/>
                <a:latin typeface="Times New Roman"/>
                <a:ea typeface="Calibri"/>
                <a:cs typeface="Times New Roman"/>
              </a:rPr>
              <a:t> </a:t>
            </a:r>
            <a:r>
              <a:rPr kumimoji="0" lang="en-US" sz="2100" b="0" i="0" u="none" strike="noStrike" kern="0" cap="none" spc="0" normalizeH="0" baseline="0" noProof="0" dirty="0" err="1">
                <a:ln>
                  <a:noFill/>
                </a:ln>
                <a:solidFill>
                  <a:prstClr val="black"/>
                </a:solidFill>
                <a:effectLst/>
                <a:uLnTx/>
                <a:uFillTx/>
                <a:latin typeface="Times New Roman"/>
                <a:ea typeface="Calibri"/>
                <a:cs typeface="Times New Roman"/>
              </a:rPr>
              <a:t>là</a:t>
            </a:r>
            <a:r>
              <a:rPr kumimoji="0" lang="en-US" sz="2100" b="0" i="0" u="none" strike="noStrike" kern="0" cap="none" spc="0" normalizeH="0" baseline="0" noProof="0" dirty="0">
                <a:ln>
                  <a:noFill/>
                </a:ln>
                <a:solidFill>
                  <a:prstClr val="black"/>
                </a:solidFill>
                <a:effectLst/>
                <a:uLnTx/>
                <a:uFillTx/>
                <a:latin typeface="Times New Roman"/>
                <a:ea typeface="Calibri"/>
                <a:cs typeface="Times New Roman"/>
              </a:rPr>
              <a:t> </a:t>
            </a:r>
            <a:r>
              <a:rPr kumimoji="0" lang="en-US" sz="2100" b="0" i="0" u="none" strike="noStrike" kern="0" cap="none" spc="0" normalizeH="0" baseline="0" noProof="0" dirty="0" err="1">
                <a:ln>
                  <a:noFill/>
                </a:ln>
                <a:solidFill>
                  <a:prstClr val="black"/>
                </a:solidFill>
                <a:effectLst/>
                <a:uLnTx/>
                <a:uFillTx/>
                <a:latin typeface="Times New Roman"/>
                <a:ea typeface="Calibri"/>
                <a:cs typeface="Times New Roman"/>
              </a:rPr>
              <a:t>người</a:t>
            </a:r>
            <a:r>
              <a:rPr kumimoji="0" lang="en-US" sz="2100" b="0" i="0" u="none" strike="noStrike" kern="0" cap="none" spc="0" normalizeH="0" baseline="0" noProof="0" dirty="0">
                <a:ln>
                  <a:noFill/>
                </a:ln>
                <a:solidFill>
                  <a:prstClr val="black"/>
                </a:solidFill>
                <a:effectLst/>
                <a:uLnTx/>
                <a:uFillTx/>
                <a:latin typeface="Times New Roman"/>
                <a:ea typeface="Calibri"/>
                <a:cs typeface="Times New Roman"/>
              </a:rPr>
              <a:t> </a:t>
            </a:r>
            <a:r>
              <a:rPr kumimoji="0" lang="en-US" sz="2100" b="0" i="0" u="none" strike="noStrike" kern="0" cap="none" spc="0" normalizeH="0" baseline="0" noProof="0" dirty="0" err="1">
                <a:ln>
                  <a:noFill/>
                </a:ln>
                <a:solidFill>
                  <a:prstClr val="black"/>
                </a:solidFill>
                <a:effectLst/>
                <a:uLnTx/>
                <a:uFillTx/>
                <a:latin typeface="Times New Roman"/>
                <a:ea typeface="Calibri"/>
                <a:cs typeface="Times New Roman"/>
              </a:rPr>
              <a:t>trực</a:t>
            </a:r>
            <a:r>
              <a:rPr kumimoji="0" lang="en-US" sz="2100" b="0" i="0" u="none" strike="noStrike" kern="0" cap="none" spc="0" normalizeH="0" baseline="0" noProof="0" dirty="0">
                <a:ln>
                  <a:noFill/>
                </a:ln>
                <a:solidFill>
                  <a:prstClr val="black"/>
                </a:solidFill>
                <a:effectLst/>
                <a:uLnTx/>
                <a:uFillTx/>
                <a:latin typeface="Times New Roman"/>
                <a:ea typeface="Calibri"/>
                <a:cs typeface="Times New Roman"/>
              </a:rPr>
              <a:t> </a:t>
            </a:r>
            <a:r>
              <a:rPr kumimoji="0" lang="en-US" sz="2100" b="0" i="0" u="none" strike="noStrike" kern="0" cap="none" spc="0" normalizeH="0" baseline="0" noProof="0" dirty="0" err="1">
                <a:ln>
                  <a:noFill/>
                </a:ln>
                <a:solidFill>
                  <a:prstClr val="black"/>
                </a:solidFill>
                <a:effectLst/>
                <a:uLnTx/>
                <a:uFillTx/>
                <a:latin typeface="Times New Roman"/>
                <a:ea typeface="Calibri"/>
                <a:cs typeface="Times New Roman"/>
              </a:rPr>
              <a:t>tiếp</a:t>
            </a:r>
            <a:r>
              <a:rPr kumimoji="0" lang="en-US" sz="2100" b="0" i="0" u="none" strike="noStrike" kern="0" cap="none" spc="0" normalizeH="0" baseline="0" noProof="0" dirty="0">
                <a:ln>
                  <a:noFill/>
                </a:ln>
                <a:solidFill>
                  <a:prstClr val="black"/>
                </a:solidFill>
                <a:effectLst/>
                <a:uLnTx/>
                <a:uFillTx/>
                <a:latin typeface="Times New Roman"/>
                <a:ea typeface="Calibri"/>
                <a:cs typeface="Times New Roman"/>
              </a:rPr>
              <a:t> </a:t>
            </a:r>
            <a:r>
              <a:rPr kumimoji="0" lang="en-US" sz="2100" b="0" i="0" u="none" strike="noStrike" kern="0" cap="none" spc="0" normalizeH="0" baseline="0" noProof="0" dirty="0" err="1">
                <a:ln>
                  <a:noFill/>
                </a:ln>
                <a:solidFill>
                  <a:prstClr val="black"/>
                </a:solidFill>
                <a:effectLst/>
                <a:uLnTx/>
                <a:uFillTx/>
                <a:latin typeface="Times New Roman"/>
                <a:ea typeface="Calibri"/>
                <a:cs typeface="Times New Roman"/>
              </a:rPr>
              <a:t>tham</a:t>
            </a:r>
            <a:r>
              <a:rPr kumimoji="0" lang="en-US" sz="2100" b="0" i="0" u="none" strike="noStrike" kern="0" cap="none" spc="0" normalizeH="0" baseline="0" noProof="0" dirty="0">
                <a:ln>
                  <a:noFill/>
                </a:ln>
                <a:solidFill>
                  <a:prstClr val="black"/>
                </a:solidFill>
                <a:effectLst/>
                <a:uLnTx/>
                <a:uFillTx/>
                <a:latin typeface="Times New Roman"/>
                <a:ea typeface="Calibri"/>
                <a:cs typeface="Times New Roman"/>
              </a:rPr>
              <a:t> </a:t>
            </a:r>
            <a:r>
              <a:rPr kumimoji="0" lang="en-US" sz="2100" b="0" i="0" u="none" strike="noStrike" kern="0" cap="none" spc="0" normalizeH="0" baseline="0" noProof="0" dirty="0" err="1">
                <a:ln>
                  <a:noFill/>
                </a:ln>
                <a:solidFill>
                  <a:prstClr val="black"/>
                </a:solidFill>
                <a:effectLst/>
                <a:uLnTx/>
                <a:uFillTx/>
                <a:latin typeface="Times New Roman"/>
                <a:ea typeface="Calibri"/>
                <a:cs typeface="Times New Roman"/>
              </a:rPr>
              <a:t>gia</a:t>
            </a:r>
            <a:r>
              <a:rPr kumimoji="0" lang="en-US" sz="2100" b="0" i="0" u="none" strike="noStrike" kern="0" cap="none" spc="0" normalizeH="0" baseline="0" noProof="0" dirty="0">
                <a:ln>
                  <a:noFill/>
                </a:ln>
                <a:solidFill>
                  <a:prstClr val="black"/>
                </a:solidFill>
                <a:effectLst/>
                <a:uLnTx/>
                <a:uFillTx/>
                <a:latin typeface="Times New Roman"/>
                <a:ea typeface="Calibri"/>
                <a:cs typeface="Times New Roman"/>
              </a:rPr>
              <a:t> </a:t>
            </a:r>
            <a:r>
              <a:rPr kumimoji="0" lang="en-US" sz="2100" b="0" i="0" u="none" strike="noStrike" kern="0" cap="none" spc="0" normalizeH="0" baseline="0" noProof="0" dirty="0" err="1">
                <a:ln>
                  <a:noFill/>
                </a:ln>
                <a:solidFill>
                  <a:prstClr val="black"/>
                </a:solidFill>
                <a:effectLst/>
                <a:uLnTx/>
                <a:uFillTx/>
                <a:latin typeface="Times New Roman"/>
                <a:ea typeface="Calibri"/>
                <a:cs typeface="Times New Roman"/>
              </a:rPr>
              <a:t>hoặc</a:t>
            </a:r>
            <a:r>
              <a:rPr kumimoji="0" lang="en-US" sz="2100" b="0" i="0" u="none" strike="noStrike" kern="0" cap="none" spc="0" normalizeH="0" baseline="0" noProof="0" dirty="0">
                <a:ln>
                  <a:noFill/>
                </a:ln>
                <a:solidFill>
                  <a:prstClr val="black"/>
                </a:solidFill>
                <a:effectLst/>
                <a:uLnTx/>
                <a:uFillTx/>
                <a:latin typeface="Times New Roman"/>
                <a:ea typeface="Calibri"/>
                <a:cs typeface="Times New Roman"/>
              </a:rPr>
              <a:t> </a:t>
            </a:r>
            <a:r>
              <a:rPr kumimoji="0" lang="en-US" sz="2100" b="0" i="0" u="none" strike="noStrike" kern="0" cap="none" spc="0" normalizeH="0" baseline="0" noProof="0" dirty="0" err="1">
                <a:ln>
                  <a:noFill/>
                </a:ln>
                <a:solidFill>
                  <a:prstClr val="black"/>
                </a:solidFill>
                <a:effectLst/>
                <a:uLnTx/>
                <a:uFillTx/>
                <a:latin typeface="Times New Roman"/>
                <a:ea typeface="Calibri"/>
                <a:cs typeface="Times New Roman"/>
              </a:rPr>
              <a:t>chứng</a:t>
            </a:r>
            <a:r>
              <a:rPr kumimoji="0" lang="en-US" sz="2100" b="0" i="0" u="none" strike="noStrike" kern="0" cap="none" spc="0" normalizeH="0" baseline="0" noProof="0" dirty="0">
                <a:ln>
                  <a:noFill/>
                </a:ln>
                <a:solidFill>
                  <a:prstClr val="black"/>
                </a:solidFill>
                <a:effectLst/>
                <a:uLnTx/>
                <a:uFillTx/>
                <a:latin typeface="Times New Roman"/>
                <a:ea typeface="Calibri"/>
                <a:cs typeface="Times New Roman"/>
              </a:rPr>
              <a:t> </a:t>
            </a:r>
            <a:r>
              <a:rPr kumimoji="0" lang="en-US" sz="2100" b="0" i="0" u="none" strike="noStrike" kern="0" cap="none" spc="0" normalizeH="0" baseline="0" noProof="0" dirty="0" err="1">
                <a:ln>
                  <a:noFill/>
                </a:ln>
                <a:solidFill>
                  <a:prstClr val="black"/>
                </a:solidFill>
                <a:effectLst/>
                <a:uLnTx/>
                <a:uFillTx/>
                <a:latin typeface="Times New Roman"/>
                <a:ea typeface="Calibri"/>
                <a:cs typeface="Times New Roman"/>
              </a:rPr>
              <a:t>kiến</a:t>
            </a:r>
            <a:r>
              <a:rPr kumimoji="0" lang="en-US" sz="2100" b="0" i="0" u="none" strike="noStrike" kern="0" cap="none" spc="0" normalizeH="0" baseline="0" noProof="0" dirty="0">
                <a:ln>
                  <a:noFill/>
                </a:ln>
                <a:solidFill>
                  <a:prstClr val="black"/>
                </a:solidFill>
                <a:effectLst/>
                <a:uLnTx/>
                <a:uFillTx/>
                <a:latin typeface="Times New Roman"/>
                <a:ea typeface="Calibri"/>
                <a:cs typeface="Times New Roman"/>
              </a:rPr>
              <a:t> </a:t>
            </a:r>
            <a:r>
              <a:rPr kumimoji="0" lang="en-US" sz="2100" b="0" i="0" u="none" strike="noStrike" kern="0" cap="none" spc="0" normalizeH="0" baseline="0" noProof="0" dirty="0" err="1">
                <a:ln>
                  <a:noFill/>
                </a:ln>
                <a:solidFill>
                  <a:prstClr val="black"/>
                </a:solidFill>
                <a:effectLst/>
                <a:uLnTx/>
                <a:uFillTx/>
                <a:latin typeface="Times New Roman"/>
                <a:ea typeface="Calibri"/>
                <a:cs typeface="Times New Roman"/>
              </a:rPr>
              <a:t>sự</a:t>
            </a:r>
            <a:r>
              <a:rPr kumimoji="0" lang="en-US" sz="2100" b="0" i="0" u="none" strike="noStrike" kern="0" cap="none" spc="0" normalizeH="0" baseline="0" noProof="0" dirty="0">
                <a:ln>
                  <a:noFill/>
                </a:ln>
                <a:solidFill>
                  <a:prstClr val="black"/>
                </a:solidFill>
                <a:effectLst/>
                <a:uLnTx/>
                <a:uFillTx/>
                <a:latin typeface="Times New Roman"/>
                <a:ea typeface="Calibri"/>
                <a:cs typeface="Times New Roman"/>
              </a:rPr>
              <a:t> </a:t>
            </a:r>
            <a:r>
              <a:rPr kumimoji="0" lang="en-US" sz="2100" b="0" i="0" u="none" strike="noStrike" kern="0" cap="none" spc="0" normalizeH="0" baseline="0" noProof="0" dirty="0" err="1">
                <a:ln>
                  <a:noFill/>
                </a:ln>
                <a:solidFill>
                  <a:prstClr val="black"/>
                </a:solidFill>
                <a:effectLst/>
                <a:uLnTx/>
                <a:uFillTx/>
                <a:latin typeface="Times New Roman"/>
                <a:ea typeface="Calibri"/>
                <a:cs typeface="Times New Roman"/>
              </a:rPr>
              <a:t>việc</a:t>
            </a:r>
            <a:r>
              <a:rPr kumimoji="0" lang="en-US" sz="2100" b="0" i="0" u="none" strike="noStrike" kern="0" cap="none" spc="0" normalizeH="0" baseline="0" noProof="0" dirty="0">
                <a:ln>
                  <a:noFill/>
                </a:ln>
                <a:solidFill>
                  <a:prstClr val="black"/>
                </a:solidFill>
                <a:effectLst/>
                <a:uLnTx/>
                <a:uFillTx/>
                <a:latin typeface="Times New Roman"/>
                <a:ea typeface="Calibri"/>
                <a:cs typeface="Times New Roman"/>
              </a:rPr>
              <a:t>.</a:t>
            </a:r>
            <a:endParaRPr kumimoji="0" lang="en-US" sz="2100" b="0" i="0" u="none" strike="noStrike" kern="0" cap="none" spc="0" normalizeH="0" baseline="0" noProof="0" dirty="0">
              <a:ln>
                <a:noFill/>
              </a:ln>
              <a:solidFill>
                <a:prstClr val="black"/>
              </a:solidFill>
              <a:effectLst/>
              <a:uLnTx/>
              <a:uFillTx/>
              <a:latin typeface="Calibri"/>
              <a:ea typeface="Calibri"/>
              <a:cs typeface="Times New Roman"/>
            </a:endParaRPr>
          </a:p>
        </p:txBody>
      </p:sp>
      <p:cxnSp>
        <p:nvCxnSpPr>
          <p:cNvPr id="11" name="Straight Arrow Connector 10"/>
          <p:cNvCxnSpPr>
            <a:endCxn id="10" idx="1"/>
          </p:cNvCxnSpPr>
          <p:nvPr/>
        </p:nvCxnSpPr>
        <p:spPr>
          <a:xfrm>
            <a:off x="1433145" y="2419350"/>
            <a:ext cx="1388085" cy="313616"/>
          </a:xfrm>
          <a:prstGeom prst="straightConnector1">
            <a:avLst/>
          </a:prstGeom>
          <a:noFill/>
          <a:ln w="19050" cap="flat" cmpd="sng" algn="ctr">
            <a:solidFill>
              <a:sysClr val="windowText" lastClr="000000"/>
            </a:solidFill>
            <a:prstDash val="solid"/>
            <a:miter lim="800000"/>
            <a:tailEnd type="arrow"/>
          </a:ln>
          <a:effectLst/>
        </p:spPr>
      </p:cxnSp>
      <p:cxnSp>
        <p:nvCxnSpPr>
          <p:cNvPr id="14" name="Straight Arrow Connector 13"/>
          <p:cNvCxnSpPr/>
          <p:nvPr/>
        </p:nvCxnSpPr>
        <p:spPr>
          <a:xfrm>
            <a:off x="1433145" y="2388446"/>
            <a:ext cx="1391550" cy="1128679"/>
          </a:xfrm>
          <a:prstGeom prst="straightConnector1">
            <a:avLst/>
          </a:prstGeom>
          <a:noFill/>
          <a:ln w="19050" cap="flat" cmpd="sng" algn="ctr">
            <a:solidFill>
              <a:sysClr val="windowText" lastClr="000000"/>
            </a:solidFill>
            <a:prstDash val="solid"/>
            <a:miter lim="800000"/>
            <a:tailEnd type="arrow"/>
          </a:ln>
          <a:effectLst/>
        </p:spPr>
      </p:cxnSp>
      <p:sp>
        <p:nvSpPr>
          <p:cNvPr id="15" name="Rounded Rectangle 14"/>
          <p:cNvSpPr/>
          <p:nvPr/>
        </p:nvSpPr>
        <p:spPr>
          <a:xfrm>
            <a:off x="2857952" y="3382286"/>
            <a:ext cx="5520667" cy="657375"/>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lIns="68483" tIns="34289" rIns="68483" bIns="34289" spcCol="0" rtlCol="0" anchor="ctr"/>
          <a:lstStyle/>
          <a:p>
            <a:pPr marL="0" marR="0" lvl="0" indent="0" defTabSz="684695"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Kể</a:t>
            </a:r>
            <a:r>
              <a:rPr kumimoji="0" lang="en-US" sz="21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1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theo</a:t>
            </a:r>
            <a:r>
              <a:rPr kumimoji="0" lang="en-US" sz="21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1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trình</a:t>
            </a:r>
            <a:r>
              <a:rPr kumimoji="0" lang="en-US" sz="21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1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tự</a:t>
            </a:r>
            <a:r>
              <a:rPr kumimoji="0" lang="en-US" sz="21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1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thời</a:t>
            </a:r>
            <a:r>
              <a:rPr kumimoji="0" lang="en-US" sz="21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1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gian</a:t>
            </a:r>
            <a:endParaRPr kumimoji="0" lang="en-US" sz="21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cxnSp>
        <p:nvCxnSpPr>
          <p:cNvPr id="18" name="Straight Arrow Connector 17"/>
          <p:cNvCxnSpPr/>
          <p:nvPr/>
        </p:nvCxnSpPr>
        <p:spPr>
          <a:xfrm>
            <a:off x="1433145" y="2419350"/>
            <a:ext cx="1360610" cy="1926248"/>
          </a:xfrm>
          <a:prstGeom prst="straightConnector1">
            <a:avLst/>
          </a:prstGeom>
          <a:noFill/>
          <a:ln w="19050" cap="flat" cmpd="sng" algn="ctr">
            <a:solidFill>
              <a:sysClr val="windowText" lastClr="000000"/>
            </a:solidFill>
            <a:prstDash val="solid"/>
            <a:miter lim="800000"/>
            <a:tailEnd type="arrow"/>
          </a:ln>
          <a:effectLst/>
        </p:spPr>
      </p:cxnSp>
      <p:sp>
        <p:nvSpPr>
          <p:cNvPr id="19" name="Rounded Rectangle 18"/>
          <p:cNvSpPr/>
          <p:nvPr/>
        </p:nvSpPr>
        <p:spPr>
          <a:xfrm>
            <a:off x="2830887" y="4132384"/>
            <a:ext cx="5574795" cy="1011116"/>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lIns="68483" tIns="34289" rIns="68483" bIns="34289" spcCol="0" rtlCol="0" anchor="ctr"/>
          <a:lstStyle/>
          <a:p>
            <a:pPr marL="0" marR="0" lvl="0" indent="0" algn="just" defTabSz="684695" eaLnBrk="1" fontAlgn="auto" latinLnBrk="0" hangingPunct="1">
              <a:lnSpc>
                <a:spcPct val="100000"/>
              </a:lnSpc>
              <a:spcBef>
                <a:spcPts val="0"/>
              </a:spcBef>
              <a:spcAft>
                <a:spcPts val="0"/>
              </a:spcAft>
              <a:buClrTx/>
              <a:buSzTx/>
              <a:buFontTx/>
              <a:buNone/>
              <a:tabLst/>
              <a:defRPr/>
            </a:pPr>
            <a:r>
              <a:rPr kumimoji="0" lang="en-US" sz="21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Kết</a:t>
            </a:r>
            <a:r>
              <a:rPr kumimoji="0" lang="en-US" sz="21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1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hợp</a:t>
            </a:r>
            <a:r>
              <a:rPr kumimoji="0" lang="en-US" sz="21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1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trình</a:t>
            </a:r>
            <a:r>
              <a:rPr kumimoji="0" lang="en-US" sz="21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1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bày</a:t>
            </a:r>
            <a:r>
              <a:rPr kumimoji="0" lang="en-US" sz="21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1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suy</a:t>
            </a:r>
            <a:r>
              <a:rPr kumimoji="0" lang="en-US" sz="21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1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nghĩ</a:t>
            </a:r>
            <a:r>
              <a:rPr kumimoji="0" lang="en-US" sz="21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1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cảm</a:t>
            </a:r>
            <a:r>
              <a:rPr kumimoji="0" lang="en-US" sz="21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1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xúc</a:t>
            </a:r>
            <a:r>
              <a:rPr kumimoji="0" lang="en-US" sz="21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1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sự</a:t>
            </a:r>
            <a:r>
              <a:rPr kumimoji="0" lang="en-US" sz="21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1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quan</a:t>
            </a:r>
            <a:r>
              <a:rPr kumimoji="0" lang="en-US" sz="21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1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sát</a:t>
            </a:r>
            <a:r>
              <a:rPr kumimoji="0" lang="en-US" sz="21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1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liên</a:t>
            </a:r>
            <a:r>
              <a:rPr kumimoji="0" lang="en-US" sz="21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1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tưởng</a:t>
            </a:r>
            <a:r>
              <a:rPr kumimoji="0" lang="en-US" sz="21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1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tượng</a:t>
            </a:r>
            <a:r>
              <a:rPr kumimoji="0" lang="en-US" sz="21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1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21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1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mình</a:t>
            </a:r>
            <a:r>
              <a:rPr kumimoji="0" lang="en-US" sz="21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100" b="0" i="0" u="none" strike="noStrike" kern="0" cap="none" spc="0" normalizeH="0" baseline="0" noProof="0" err="1">
                <a:ln>
                  <a:noFill/>
                </a:ln>
                <a:solidFill>
                  <a:prstClr val="black"/>
                </a:solidFill>
                <a:effectLst/>
                <a:uLnTx/>
                <a:uFillTx/>
                <a:latin typeface="Times New Roman" pitchFamily="18" charset="0"/>
                <a:ea typeface="+mn-ea"/>
                <a:cs typeface="Times New Roman" pitchFamily="18" charset="0"/>
              </a:rPr>
              <a:t>về</a:t>
            </a:r>
            <a:r>
              <a:rPr kumimoji="0" lang="en-US" sz="2100" b="0" i="0" u="none" strike="noStrike" kern="0" cap="none" spc="0" normalizeH="0" baseline="0" noProof="0">
                <a:ln>
                  <a:noFill/>
                </a:ln>
                <a:solidFill>
                  <a:prstClr val="black"/>
                </a:solidFill>
                <a:effectLst/>
                <a:uLnTx/>
                <a:uFillTx/>
                <a:latin typeface="Times New Roman" pitchFamily="18" charset="0"/>
                <a:ea typeface="+mn-ea"/>
                <a:cs typeface="Times New Roman" pitchFamily="18" charset="0"/>
              </a:rPr>
              <a:t> sự </a:t>
            </a:r>
            <a:r>
              <a:rPr kumimoji="0" lang="en-US" sz="2100" b="0"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việc</a:t>
            </a:r>
            <a:r>
              <a:rPr kumimoji="0" lang="en-US" sz="2100" b="0"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a:t>
            </a:r>
          </a:p>
        </p:txBody>
      </p:sp>
    </p:spTree>
    <p:extLst>
      <p:ext uri="{BB962C8B-B14F-4D97-AF65-F5344CB8AC3E}">
        <p14:creationId xmlns:p14="http://schemas.microsoft.com/office/powerpoint/2010/main" val="309758248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10" grpId="0" animBg="1"/>
      <p:bldP spid="15"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3818659" y="2044411"/>
            <a:ext cx="1600200" cy="914400"/>
          </a:xfrm>
          <a:prstGeom prst="roundRect">
            <a:avLst/>
          </a:prstGeom>
          <a:solidFill>
            <a:srgbClr val="FF000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Phân loại</a:t>
            </a:r>
          </a:p>
        </p:txBody>
      </p:sp>
      <p:sp>
        <p:nvSpPr>
          <p:cNvPr id="4" name="Rounded Rectangle 3">
            <a:hlinkClick r:id="rId2" action="ppaction://hlinksldjump"/>
          </p:cNvPr>
          <p:cNvSpPr/>
          <p:nvPr/>
        </p:nvSpPr>
        <p:spPr>
          <a:xfrm>
            <a:off x="3688773" y="18618"/>
            <a:ext cx="1600200" cy="914400"/>
          </a:xfrm>
          <a:prstGeom prst="round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Phóng sự</a:t>
            </a:r>
          </a:p>
        </p:txBody>
      </p:sp>
      <p:sp>
        <p:nvSpPr>
          <p:cNvPr id="5" name="Rounded Rectangle 4">
            <a:hlinkClick r:id="rId3" action="ppaction://hlinksldjump"/>
          </p:cNvPr>
          <p:cNvSpPr/>
          <p:nvPr/>
        </p:nvSpPr>
        <p:spPr>
          <a:xfrm>
            <a:off x="1295400" y="544657"/>
            <a:ext cx="1600200" cy="914400"/>
          </a:xfrm>
          <a:prstGeom prst="roundRect">
            <a:avLst/>
          </a:prstGeom>
          <a:scene3d>
            <a:camera prst="orthographicFront"/>
            <a:lightRig rig="threePt" dir="t"/>
          </a:scene3d>
          <a:sp3d>
            <a:bevelT/>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a:latin typeface="Times New Roman" panose="02020603050405020304" pitchFamily="18" charset="0"/>
                <a:cs typeface="Times New Roman" panose="02020603050405020304" pitchFamily="18" charset="0"/>
              </a:rPr>
              <a:t>Hồi kí</a:t>
            </a:r>
          </a:p>
        </p:txBody>
      </p:sp>
      <p:sp>
        <p:nvSpPr>
          <p:cNvPr id="6" name="Rounded Rectangle 5">
            <a:hlinkClick r:id="rId4" action="ppaction://hlinksldjump"/>
          </p:cNvPr>
          <p:cNvSpPr/>
          <p:nvPr/>
        </p:nvSpPr>
        <p:spPr>
          <a:xfrm>
            <a:off x="543791" y="2281238"/>
            <a:ext cx="1600200" cy="914400"/>
          </a:xfrm>
          <a:prstGeom prst="roundRect">
            <a:avLst/>
          </a:prstGeom>
          <a:scene3d>
            <a:camera prst="orthographicFront">
              <a:rot lat="0" lon="0" rev="0"/>
            </a:camera>
            <a:lightRig rig="threePt" dir="t">
              <a:rot lat="0" lon="0" rev="1200000"/>
            </a:lightRig>
          </a:scene3d>
          <a:sp3d>
            <a:bevelT w="63500" h="25400"/>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Tản văn</a:t>
            </a:r>
          </a:p>
        </p:txBody>
      </p:sp>
      <p:sp>
        <p:nvSpPr>
          <p:cNvPr id="7" name="Rounded Rectangle 6">
            <a:hlinkClick r:id="rId4" action="ppaction://hlinksldjump"/>
          </p:cNvPr>
          <p:cNvSpPr/>
          <p:nvPr/>
        </p:nvSpPr>
        <p:spPr>
          <a:xfrm>
            <a:off x="2590800" y="3868882"/>
            <a:ext cx="1600200" cy="914400"/>
          </a:xfrm>
          <a:prstGeom prst="roundRect">
            <a:avLst/>
          </a:prstGeom>
          <a:scene3d>
            <a:camera prst="orthographicFront">
              <a:rot lat="0" lon="0" rev="0"/>
            </a:camera>
            <a:lightRig rig="threePt" dir="t">
              <a:rot lat="0" lon="0" rev="1200000"/>
            </a:lightRig>
          </a:scene3d>
          <a:sp3d>
            <a:bevelT w="63500" h="25400"/>
          </a:sp3d>
        </p:spPr>
        <p:style>
          <a:lnRef idx="0">
            <a:schemeClr val="dk1"/>
          </a:lnRef>
          <a:fillRef idx="3">
            <a:schemeClr val="dk1"/>
          </a:fillRef>
          <a:effectRef idx="3">
            <a:schemeClr val="dk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Tùy bút</a:t>
            </a:r>
          </a:p>
        </p:txBody>
      </p:sp>
      <p:sp>
        <p:nvSpPr>
          <p:cNvPr id="8" name="Rounded Rectangle 7">
            <a:hlinkClick r:id="rId5" action="ppaction://hlinksldjump"/>
          </p:cNvPr>
          <p:cNvSpPr/>
          <p:nvPr/>
        </p:nvSpPr>
        <p:spPr>
          <a:xfrm>
            <a:off x="6477000" y="3705917"/>
            <a:ext cx="1600200" cy="914400"/>
          </a:xfrm>
          <a:prstGeom prst="roundRect">
            <a:avLst/>
          </a:prstGeom>
          <a:scene3d>
            <a:camera prst="orthographicFront">
              <a:rot lat="0" lon="0" rev="0"/>
            </a:camera>
            <a:lightRig rig="threePt" dir="t">
              <a:rot lat="0" lon="0" rev="1200000"/>
            </a:lightRig>
          </a:scene3d>
          <a:sp3d>
            <a:bevelT w="63500" h="25400"/>
          </a:sp3d>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Du kí</a:t>
            </a:r>
          </a:p>
        </p:txBody>
      </p:sp>
      <p:sp>
        <p:nvSpPr>
          <p:cNvPr id="10" name="Rounded Rectangle 9">
            <a:hlinkClick r:id="rId6" action="ppaction://hlinksldjump"/>
          </p:cNvPr>
          <p:cNvSpPr/>
          <p:nvPr/>
        </p:nvSpPr>
        <p:spPr>
          <a:xfrm>
            <a:off x="6096000" y="549853"/>
            <a:ext cx="1600200" cy="914400"/>
          </a:xfrm>
          <a:prstGeom prst="roundRect">
            <a:avLst/>
          </a:prstGeom>
          <a:scene3d>
            <a:camera prst="orthographicFront">
              <a:rot lat="0" lon="0" rev="0"/>
            </a:camera>
            <a:lightRig rig="threePt" dir="t">
              <a:rot lat="0" lon="0" rev="1200000"/>
            </a:lightRig>
          </a:scene3d>
          <a:sp3d>
            <a:bevelT w="63500" h="25400" prst="coolSlant"/>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Kí sự</a:t>
            </a:r>
          </a:p>
        </p:txBody>
      </p:sp>
      <p:cxnSp>
        <p:nvCxnSpPr>
          <p:cNvPr id="12" name="Curved Connector 11"/>
          <p:cNvCxnSpPr>
            <a:stCxn id="3" idx="3"/>
            <a:endCxn id="8" idx="0"/>
          </p:cNvCxnSpPr>
          <p:nvPr/>
        </p:nvCxnSpPr>
        <p:spPr>
          <a:xfrm>
            <a:off x="5418859" y="2501611"/>
            <a:ext cx="1858241" cy="1204306"/>
          </a:xfrm>
          <a:prstGeom prst="curvedConnector2">
            <a:avLst/>
          </a:prstGeom>
          <a:ln>
            <a:tailEnd type="triangle"/>
          </a:ln>
        </p:spPr>
        <p:style>
          <a:lnRef idx="1">
            <a:schemeClr val="dk1"/>
          </a:lnRef>
          <a:fillRef idx="0">
            <a:schemeClr val="dk1"/>
          </a:fillRef>
          <a:effectRef idx="0">
            <a:schemeClr val="dk1"/>
          </a:effectRef>
          <a:fontRef idx="minor">
            <a:schemeClr val="tx1"/>
          </a:fontRef>
        </p:style>
      </p:cxnSp>
      <p:cxnSp>
        <p:nvCxnSpPr>
          <p:cNvPr id="20" name="Curved Connector 19"/>
          <p:cNvCxnSpPr/>
          <p:nvPr/>
        </p:nvCxnSpPr>
        <p:spPr>
          <a:xfrm flipV="1">
            <a:off x="5090840" y="1130877"/>
            <a:ext cx="1007587" cy="913532"/>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35" name="Curved Connector 34"/>
          <p:cNvCxnSpPr/>
          <p:nvPr/>
        </p:nvCxnSpPr>
        <p:spPr>
          <a:xfrm rot="5400000">
            <a:off x="3475705" y="3125990"/>
            <a:ext cx="908340" cy="573982"/>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44" name="Curved Connector 43"/>
          <p:cNvCxnSpPr/>
          <p:nvPr/>
        </p:nvCxnSpPr>
        <p:spPr>
          <a:xfrm rot="5400000" flipH="1" flipV="1">
            <a:off x="4012138" y="1409754"/>
            <a:ext cx="1111391" cy="157921"/>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46" name="Curved Connector 45"/>
          <p:cNvCxnSpPr/>
          <p:nvPr/>
        </p:nvCxnSpPr>
        <p:spPr>
          <a:xfrm rot="10800000">
            <a:off x="2868337" y="1344108"/>
            <a:ext cx="971430" cy="798802"/>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cxnSp>
        <p:nvCxnSpPr>
          <p:cNvPr id="49" name="Curved Connector 48"/>
          <p:cNvCxnSpPr>
            <a:endCxn id="6" idx="3"/>
          </p:cNvCxnSpPr>
          <p:nvPr/>
        </p:nvCxnSpPr>
        <p:spPr>
          <a:xfrm rot="10800000" flipV="1">
            <a:off x="2143991" y="2462752"/>
            <a:ext cx="1610648" cy="275685"/>
          </a:xfrm>
          <a:prstGeom prst="curvedConnector3">
            <a:avLst>
              <a:gd name="adj1" fmla="val 50000"/>
            </a:avLst>
          </a:prstGeom>
          <a:ln>
            <a:tailEnd type="triangle"/>
          </a:ln>
        </p:spPr>
        <p:style>
          <a:lnRef idx="1">
            <a:schemeClr val="dk1"/>
          </a:lnRef>
          <a:fillRef idx="0">
            <a:schemeClr val="dk1"/>
          </a:fillRef>
          <a:effectRef idx="0">
            <a:schemeClr val="dk1"/>
          </a:effectRef>
          <a:fontRef idx="minor">
            <a:schemeClr val="tx1"/>
          </a:fontRef>
        </p:style>
      </p:cxnSp>
      <p:pic>
        <p:nvPicPr>
          <p:cNvPr id="59" name="Picture 58">
            <a:hlinkClick r:id="rId7" action="ppaction://hlinksldjump"/>
          </p:cNvPr>
          <p:cNvPicPr>
            <a:picLocks noChangeAspect="1"/>
          </p:cNvPicPr>
          <p:nvPr/>
        </p:nvPicPr>
        <p:blipFill>
          <a:blip r:embed="rId8">
            <a:extLst>
              <a:ext uri="{BEBA8EAE-BF5A-486C-A8C5-ECC9F3942E4B}">
                <a14:imgProps xmlns:a14="http://schemas.microsoft.com/office/drawing/2010/main">
                  <a14:imgLayer r:embed="rId9">
                    <a14:imgEffect>
                      <a14:backgroundRemoval t="9217" b="100000" l="0" r="100000"/>
                    </a14:imgEffect>
                  </a14:imgLayer>
                </a14:imgProps>
              </a:ext>
            </a:extLst>
          </a:blip>
          <a:stretch>
            <a:fillRect/>
          </a:stretch>
        </p:blipFill>
        <p:spPr>
          <a:xfrm>
            <a:off x="202590" y="4171950"/>
            <a:ext cx="1591574" cy="896735"/>
          </a:xfrm>
          <a:prstGeom prst="rect">
            <a:avLst/>
          </a:prstGeom>
          <a:scene3d>
            <a:camera prst="orthographicFront"/>
            <a:lightRig rig="threePt" dir="t"/>
          </a:scene3d>
          <a:sp3d>
            <a:bevelT/>
          </a:sp3d>
        </p:spPr>
      </p:pic>
    </p:spTree>
    <p:extLst>
      <p:ext uri="{BB962C8B-B14F-4D97-AF65-F5344CB8AC3E}">
        <p14:creationId xmlns:p14="http://schemas.microsoft.com/office/powerpoint/2010/main" val="939558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barn(inVertical)">
                                      <p:cBhvr>
                                        <p:cTn id="12" dur="500"/>
                                        <p:tgtEl>
                                          <p:spTgt spid="4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barn(inVertical)">
                                      <p:cBhvr>
                                        <p:cTn id="36" dur="500"/>
                                        <p:tgtEl>
                                          <p:spTgt spid="35"/>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barn(inVertic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barn(inVertical)">
                                      <p:cBhvr>
                                        <p:cTn id="44" dur="500"/>
                                        <p:tgtEl>
                                          <p:spTgt spid="49"/>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barn(inVertical)">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barn(inVertical)">
                                      <p:cBhvr>
                                        <p:cTn id="52" dur="500"/>
                                        <p:tgtEl>
                                          <p:spTgt spid="46"/>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barn(inVertical)">
                                      <p:cBhvr>
                                        <p:cTn id="5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9217" b="100000" l="0" r="100000"/>
                    </a14:imgEffect>
                  </a14:imgLayer>
                </a14:imgProps>
              </a:ext>
            </a:extLst>
          </a:blip>
          <a:stretch>
            <a:fillRect/>
          </a:stretch>
        </p:blipFill>
        <p:spPr>
          <a:xfrm>
            <a:off x="7467600" y="4276206"/>
            <a:ext cx="1591574" cy="896735"/>
          </a:xfrm>
          <a:prstGeom prst="rect">
            <a:avLst/>
          </a:prstGeom>
          <a:scene3d>
            <a:camera prst="orthographicFront"/>
            <a:lightRig rig="threePt" dir="t"/>
          </a:scene3d>
          <a:sp3d>
            <a:bevelT/>
          </a:sp3d>
        </p:spPr>
      </p:pic>
      <p:sp>
        <p:nvSpPr>
          <p:cNvPr id="3" name="Rectangle 2"/>
          <p:cNvSpPr/>
          <p:nvPr/>
        </p:nvSpPr>
        <p:spPr>
          <a:xfrm>
            <a:off x="457200" y="285750"/>
            <a:ext cx="4572000" cy="461665"/>
          </a:xfrm>
          <a:prstGeom prst="rect">
            <a:avLst/>
          </a:prstGeom>
        </p:spPr>
        <p:txBody>
          <a:bodyPr>
            <a:spAutoFit/>
          </a:bodyPr>
          <a:lstStyle/>
          <a:p>
            <a:pPr algn="just"/>
            <a:r>
              <a:rPr lang="en-US" sz="2400">
                <a:solidFill>
                  <a:srgbClr val="000000"/>
                </a:solidFill>
                <a:latin typeface="+mj-lt"/>
              </a:rPr>
              <a:t>	</a:t>
            </a:r>
            <a:endParaRPr lang="en-US" sz="2400">
              <a:latin typeface="+mj-lt"/>
            </a:endParaRPr>
          </a:p>
        </p:txBody>
      </p:sp>
      <p:sp>
        <p:nvSpPr>
          <p:cNvPr id="5" name="Rounded Rectangle 4"/>
          <p:cNvSpPr/>
          <p:nvPr/>
        </p:nvSpPr>
        <p:spPr>
          <a:xfrm>
            <a:off x="-31174" y="0"/>
            <a:ext cx="4907974" cy="5086350"/>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en-US" sz="2400">
                <a:solidFill>
                  <a:srgbClr val="000000"/>
                </a:solidFill>
                <a:latin typeface="Times New Roman" panose="02020603050405020304" pitchFamily="18" charset="0"/>
              </a:rPr>
              <a:t>	</a:t>
            </a:r>
            <a:r>
              <a:rPr lang="vi-VN" sz="2400">
                <a:solidFill>
                  <a:srgbClr val="000000"/>
                </a:solidFill>
                <a:latin typeface="Times New Roman" panose="02020603050405020304" pitchFamily="18" charset="0"/>
              </a:rPr>
              <a:t>Phóng sự là loại kí ghi chép kịp thời một vấn đề có ý nghĩa thời sự với một địa phương hay toàn xã hội. </a:t>
            </a:r>
            <a:endParaRPr lang="en-US" sz="2400">
              <a:solidFill>
                <a:srgbClr val="000000"/>
              </a:solidFill>
              <a:latin typeface="Times New Roman" panose="02020603050405020304" pitchFamily="18" charset="0"/>
            </a:endParaRPr>
          </a:p>
          <a:p>
            <a:pPr lvl="0" algn="just"/>
            <a:r>
              <a:rPr lang="en-US" sz="2400">
                <a:solidFill>
                  <a:srgbClr val="000000"/>
                </a:solidFill>
                <a:latin typeface="Times New Roman" panose="02020603050405020304" pitchFamily="18" charset="0"/>
              </a:rPr>
              <a:t>	Mục đích: </a:t>
            </a:r>
            <a:r>
              <a:rPr lang="vi-VN" sz="2400">
                <a:solidFill>
                  <a:srgbClr val="000000"/>
                </a:solidFill>
                <a:latin typeface="Times New Roman" panose="02020603050405020304" pitchFamily="18" charset="0"/>
              </a:rPr>
              <a:t>đáp ứng nhu cầu nhận thức của công chúng về một vấn đề, một hiện tượng xã hội nào đó. </a:t>
            </a:r>
            <a:endParaRPr lang="en-US" sz="2400">
              <a:solidFill>
                <a:srgbClr val="000000"/>
              </a:solidFill>
              <a:latin typeface="Times New Roman" panose="02020603050405020304" pitchFamily="18" charset="0"/>
            </a:endParaRPr>
          </a:p>
          <a:p>
            <a:pPr lvl="0" algn="just"/>
            <a:r>
              <a:rPr lang="en-US" sz="2400">
                <a:solidFill>
                  <a:srgbClr val="000000"/>
                </a:solidFill>
                <a:latin typeface="Times New Roman" panose="02020603050405020304" pitchFamily="18" charset="0"/>
              </a:rPr>
              <a:t>	Yêu cầu: </a:t>
            </a:r>
            <a:r>
              <a:rPr lang="vi-VN" sz="2400">
                <a:solidFill>
                  <a:srgbClr val="000000"/>
                </a:solidFill>
                <a:latin typeface="Times New Roman" panose="02020603050405020304" pitchFamily="18" charset="0"/>
              </a:rPr>
              <a:t>rất xác thực trong việc ghi chép</a:t>
            </a:r>
            <a:r>
              <a:rPr lang="en-US" sz="2400">
                <a:solidFill>
                  <a:srgbClr val="000000"/>
                </a:solidFill>
                <a:latin typeface="Times New Roman" panose="02020603050405020304" pitchFamily="18" charset="0"/>
              </a:rPr>
              <a:t>.</a:t>
            </a:r>
            <a:endParaRPr lang="en-US" sz="2400">
              <a:solidFill>
                <a:prstClr val="black"/>
              </a:solidFill>
            </a:endParaRPr>
          </a:p>
        </p:txBody>
      </p:sp>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ackgroundRemoval t="10000" b="75250" l="1250" r="98500">
                        <a14:foregroundMark x1="78125" y1="65375" x2="78125" y2="65375"/>
                        <a14:foregroundMark x1="78375" y1="65375" x2="78375" y2="65375"/>
                        <a14:backgroundMark x1="9000" y1="51500" x2="9000" y2="51500"/>
                        <a14:backgroundMark x1="7375" y1="52250" x2="7375" y2="52250"/>
                        <a14:backgroundMark x1="11625" y1="54500" x2="11625" y2="54500"/>
                        <a14:backgroundMark x1="12625" y1="54875" x2="25875" y2="57375"/>
                        <a14:backgroundMark x1="31375" y1="60125" x2="31375" y2="60125"/>
                        <a14:backgroundMark x1="13500" y1="49000" x2="13500" y2="49000"/>
                        <a14:backgroundMark x1="75500" y1="71375" x2="75500" y2="71375"/>
                        <a14:backgroundMark x1="78500" y1="71375" x2="78500" y2="71375"/>
                        <a14:backgroundMark x1="52375" y1="90750" x2="52375" y2="90750"/>
                      </a14:backgroundRemoval>
                    </a14:imgEffect>
                  </a14:imgLayer>
                </a14:imgProps>
              </a:ext>
            </a:extLst>
          </a:blip>
          <a:stretch>
            <a:fillRect/>
          </a:stretch>
        </p:blipFill>
        <p:spPr>
          <a:xfrm rot="3237631">
            <a:off x="4613972" y="-1480276"/>
            <a:ext cx="3657600" cy="7620000"/>
          </a:xfrm>
          <a:prstGeom prst="rect">
            <a:avLst/>
          </a:prstGeom>
        </p:spPr>
      </p:pic>
      <p:sp>
        <p:nvSpPr>
          <p:cNvPr id="7" name="Rectangle 6"/>
          <p:cNvSpPr/>
          <p:nvPr/>
        </p:nvSpPr>
        <p:spPr>
          <a:xfrm>
            <a:off x="610048" y="133350"/>
            <a:ext cx="2971800" cy="461665"/>
          </a:xfrm>
          <a:prstGeom prst="rect">
            <a:avLst/>
          </a:prstGeom>
        </p:spPr>
        <p:txBody>
          <a:bodyPr wrap="square">
            <a:spAutoFit/>
          </a:bodyPr>
          <a:lstStyle/>
          <a:p>
            <a:pPr algn="just"/>
            <a:r>
              <a:rPr lang="en-US" sz="2400">
                <a:solidFill>
                  <a:srgbClr val="000000"/>
                </a:solidFill>
                <a:latin typeface="Times New Roman" panose="02020603050405020304" pitchFamily="18" charset="0"/>
                <a:cs typeface="Times New Roman" panose="02020603050405020304" pitchFamily="18" charset="0"/>
              </a:rPr>
              <a:t>	PHÓNG  SỰ</a:t>
            </a:r>
          </a:p>
        </p:txBody>
      </p:sp>
    </p:spTree>
    <p:extLst>
      <p:ext uri="{BB962C8B-B14F-4D97-AF65-F5344CB8AC3E}">
        <p14:creationId xmlns:p14="http://schemas.microsoft.com/office/powerpoint/2010/main" val="323057970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9217" b="100000" l="0" r="100000"/>
                    </a14:imgEffect>
                  </a14:imgLayer>
                </a14:imgProps>
              </a:ext>
            </a:extLst>
          </a:blip>
          <a:stretch>
            <a:fillRect/>
          </a:stretch>
        </p:blipFill>
        <p:spPr>
          <a:xfrm>
            <a:off x="7467600" y="4276206"/>
            <a:ext cx="1591574" cy="896735"/>
          </a:xfrm>
          <a:prstGeom prst="rect">
            <a:avLst/>
          </a:prstGeom>
          <a:scene3d>
            <a:camera prst="orthographicFront"/>
            <a:lightRig rig="threePt" dir="t"/>
          </a:scene3d>
          <a:sp3d>
            <a:bevelT/>
          </a:sp3d>
        </p:spPr>
      </p:pic>
      <p:sp>
        <p:nvSpPr>
          <p:cNvPr id="3" name="Rectangle 2"/>
          <p:cNvSpPr/>
          <p:nvPr/>
        </p:nvSpPr>
        <p:spPr>
          <a:xfrm>
            <a:off x="1219200" y="179476"/>
            <a:ext cx="2133600" cy="461665"/>
          </a:xfrm>
          <a:prstGeom prst="rect">
            <a:avLst/>
          </a:prstGeom>
        </p:spPr>
        <p:txBody>
          <a:bodyPr wrap="square">
            <a:spAutoFit/>
          </a:bodyPr>
          <a:lstStyle/>
          <a:p>
            <a:pPr algn="just"/>
            <a:r>
              <a:rPr lang="en-US" sz="2400">
                <a:solidFill>
                  <a:srgbClr val="000000"/>
                </a:solidFill>
                <a:latin typeface="Times New Roman" panose="02020603050405020304" pitchFamily="18" charset="0"/>
                <a:cs typeface="Times New Roman" panose="02020603050405020304" pitchFamily="18" charset="0"/>
              </a:rPr>
              <a:t>	KÍ SỰ</a:t>
            </a:r>
          </a:p>
        </p:txBody>
      </p:sp>
      <p:sp>
        <p:nvSpPr>
          <p:cNvPr id="4" name="Rectangle 3"/>
          <p:cNvSpPr/>
          <p:nvPr/>
        </p:nvSpPr>
        <p:spPr>
          <a:xfrm>
            <a:off x="277091" y="679084"/>
            <a:ext cx="5638800" cy="1200329"/>
          </a:xfrm>
          <a:prstGeom prst="rect">
            <a:avLst/>
          </a:prstGeom>
        </p:spPr>
        <p:txBody>
          <a:bodyPr wrap="square">
            <a:spAutoFit/>
          </a:bodyPr>
          <a:lstStyle/>
          <a:p>
            <a:pPr lvl="0" algn="just"/>
            <a:r>
              <a:rPr lang="en-US" sz="2400">
                <a:solidFill>
                  <a:srgbClr val="000000"/>
                </a:solidFill>
                <a:latin typeface="Times New Roman" panose="02020603050405020304" pitchFamily="18" charset="0"/>
                <a:cs typeface="Times New Roman" panose="02020603050405020304" pitchFamily="18" charset="0"/>
              </a:rPr>
              <a:t>	</a:t>
            </a:r>
            <a:r>
              <a:rPr lang="vi-VN" sz="2400">
                <a:solidFill>
                  <a:srgbClr val="000000"/>
                </a:solidFill>
                <a:latin typeface="Times New Roman" panose="02020603050405020304" pitchFamily="18" charset="0"/>
                <a:cs typeface="Times New Roman" panose="02020603050405020304" pitchFamily="18" charset="0"/>
              </a:rPr>
              <a:t>Thể kí ghi chép một câu chuyện, một sự kiện tương đối hoàn chỉnh, có quy mô gần với truyện ngắn hoặc truyện vừa. </a:t>
            </a:r>
            <a:endParaRPr lang="en-US" sz="2400">
              <a:solidFill>
                <a:srgbClr val="00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256309" y="1879413"/>
            <a:ext cx="5659582" cy="830997"/>
          </a:xfrm>
          <a:prstGeom prst="rect">
            <a:avLst/>
          </a:prstGeom>
        </p:spPr>
        <p:txBody>
          <a:bodyPr wrap="square">
            <a:spAutoFit/>
          </a:bodyPr>
          <a:lstStyle/>
          <a:p>
            <a:pPr lvl="0" algn="just"/>
            <a:r>
              <a:rPr lang="en-US" sz="2400">
                <a:solidFill>
                  <a:srgbClr val="000000"/>
                </a:solidFill>
                <a:latin typeface="Times New Roman" panose="02020603050405020304" pitchFamily="18" charset="0"/>
                <a:cs typeface="Times New Roman" panose="02020603050405020304" pitchFamily="18" charset="0"/>
              </a:rPr>
              <a:t>	</a:t>
            </a:r>
            <a:r>
              <a:rPr lang="vi-VN" sz="2400">
                <a:solidFill>
                  <a:srgbClr val="000000"/>
                </a:solidFill>
                <a:latin typeface="Times New Roman" panose="02020603050405020304" pitchFamily="18" charset="0"/>
                <a:cs typeface="Times New Roman" panose="02020603050405020304" pitchFamily="18" charset="0"/>
              </a:rPr>
              <a:t>Kí sự sử dụng nhiều biện pháp và phương tiện biểu đạt nghệ</a:t>
            </a:r>
            <a:r>
              <a:rPr lang="en-US" sz="2400">
                <a:solidFill>
                  <a:srgbClr val="000000"/>
                </a:solidFill>
                <a:latin typeface="Times New Roman" panose="02020603050405020304" pitchFamily="18" charset="0"/>
                <a:cs typeface="Times New Roman" panose="02020603050405020304" pitchFamily="18" charset="0"/>
              </a:rPr>
              <a:t> thuật.</a:t>
            </a:r>
          </a:p>
        </p:txBody>
      </p:sp>
      <p:sp>
        <p:nvSpPr>
          <p:cNvPr id="7" name="Rectangle 6"/>
          <p:cNvSpPr/>
          <p:nvPr/>
        </p:nvSpPr>
        <p:spPr>
          <a:xfrm>
            <a:off x="353291" y="2825044"/>
            <a:ext cx="5638800" cy="830997"/>
          </a:xfrm>
          <a:prstGeom prst="rect">
            <a:avLst/>
          </a:prstGeom>
        </p:spPr>
        <p:txBody>
          <a:bodyPr wrap="square">
            <a:spAutoFit/>
          </a:bodyPr>
          <a:lstStyle/>
          <a:p>
            <a:pPr lvl="0" algn="just"/>
            <a:r>
              <a:rPr lang="en-US" sz="2400">
                <a:solidFill>
                  <a:srgbClr val="000000"/>
                </a:solidFill>
                <a:latin typeface="Times New Roman" panose="02020603050405020304" pitchFamily="18" charset="0"/>
                <a:cs typeface="Times New Roman" panose="02020603050405020304" pitchFamily="18" charset="0"/>
              </a:rPr>
              <a:t>	</a:t>
            </a:r>
            <a:r>
              <a:rPr lang="vi-VN" sz="2400">
                <a:solidFill>
                  <a:srgbClr val="000000"/>
                </a:solidFill>
                <a:latin typeface="Times New Roman" panose="02020603050405020304" pitchFamily="18" charset="0"/>
                <a:cs typeface="Times New Roman" panose="02020603050405020304" pitchFamily="18" charset="0"/>
              </a:rPr>
              <a:t>Kí sự thiên về phản ánh sự kiện, sự việc hơn là phản ánh con người. </a:t>
            </a:r>
          </a:p>
        </p:txBody>
      </p:sp>
      <p:pic>
        <p:nvPicPr>
          <p:cNvPr id="8" name="Picture 7"/>
          <p:cNvPicPr>
            <a:picLocks noChangeAspect="1"/>
          </p:cNvPicPr>
          <p:nvPr/>
        </p:nvPicPr>
        <p:blipFill>
          <a:blip r:embed="rId5"/>
          <a:stretch>
            <a:fillRect/>
          </a:stretch>
        </p:blipFill>
        <p:spPr>
          <a:xfrm>
            <a:off x="6154049" y="225294"/>
            <a:ext cx="2905125" cy="4050912"/>
          </a:xfrm>
          <a:prstGeom prst="rect">
            <a:avLst/>
          </a:prstGeom>
        </p:spPr>
      </p:pic>
      <p:sp>
        <p:nvSpPr>
          <p:cNvPr id="10" name="Rectangle 9"/>
          <p:cNvSpPr/>
          <p:nvPr/>
        </p:nvSpPr>
        <p:spPr>
          <a:xfrm>
            <a:off x="353291" y="3770675"/>
            <a:ext cx="5562600" cy="830997"/>
          </a:xfrm>
          <a:prstGeom prst="rect">
            <a:avLst/>
          </a:prstGeom>
        </p:spPr>
        <p:txBody>
          <a:bodyPr wrap="square">
            <a:spAutoFit/>
          </a:bodyPr>
          <a:lstStyle/>
          <a:p>
            <a:pPr lvl="0" algn="just"/>
            <a:r>
              <a:rPr lang="en-US" sz="2400">
                <a:solidFill>
                  <a:srgbClr val="000000"/>
                </a:solidFill>
                <a:latin typeface="Times New Roman" panose="02020603050405020304" pitchFamily="18" charset="0"/>
                <a:cs typeface="Times New Roman" panose="02020603050405020304" pitchFamily="18" charset="0"/>
              </a:rPr>
              <a:t>	</a:t>
            </a:r>
            <a:r>
              <a:rPr lang="vi-VN" sz="2400">
                <a:solidFill>
                  <a:srgbClr val="000000"/>
                </a:solidFill>
                <a:latin typeface="Times New Roman" panose="02020603050405020304" pitchFamily="18" charset="0"/>
                <a:cs typeface="Times New Roman" panose="02020603050405020304" pitchFamily="18" charset="0"/>
              </a:rPr>
              <a:t>Kí sự ghi chép khá hoàn chỉnh một sự kiện, một phong trào, một giai đoạn. </a:t>
            </a:r>
            <a:endParaRPr lang="en-US" sz="24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47189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 calcmode="lin" valueType="num">
                                      <p:cBhvr>
                                        <p:cTn id="22"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3"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24"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25" dur="1000"/>
                                        <p:tgtEl>
                                          <p:spTgt spid="4">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1000" fill="hold"/>
                                        <p:tgtEl>
                                          <p:spTgt spid="6"/>
                                        </p:tgtEl>
                                        <p:attrNameLst>
                                          <p:attrName>ppt_w</p:attrName>
                                        </p:attrNameLst>
                                      </p:cBhvr>
                                      <p:tavLst>
                                        <p:tav tm="0">
                                          <p:val>
                                            <p:fltVal val="0"/>
                                          </p:val>
                                        </p:tav>
                                        <p:tav tm="100000">
                                          <p:val>
                                            <p:strVal val="#ppt_w"/>
                                          </p:val>
                                        </p:tav>
                                      </p:tavLst>
                                    </p:anim>
                                    <p:anim calcmode="lin" valueType="num">
                                      <p:cBhvr>
                                        <p:cTn id="31" dur="1000" fill="hold"/>
                                        <p:tgtEl>
                                          <p:spTgt spid="6"/>
                                        </p:tgtEl>
                                        <p:attrNameLst>
                                          <p:attrName>ppt_h</p:attrName>
                                        </p:attrNameLst>
                                      </p:cBhvr>
                                      <p:tavLst>
                                        <p:tav tm="0">
                                          <p:val>
                                            <p:fltVal val="0"/>
                                          </p:val>
                                        </p:tav>
                                        <p:tav tm="100000">
                                          <p:val>
                                            <p:strVal val="#ppt_h"/>
                                          </p:val>
                                        </p:tav>
                                      </p:tavLst>
                                    </p:anim>
                                    <p:anim calcmode="lin" valueType="num">
                                      <p:cBhvr>
                                        <p:cTn id="32" dur="1000" fill="hold"/>
                                        <p:tgtEl>
                                          <p:spTgt spid="6"/>
                                        </p:tgtEl>
                                        <p:attrNameLst>
                                          <p:attrName>style.rotation</p:attrName>
                                        </p:attrNameLst>
                                      </p:cBhvr>
                                      <p:tavLst>
                                        <p:tav tm="0">
                                          <p:val>
                                            <p:fltVal val="90"/>
                                          </p:val>
                                        </p:tav>
                                        <p:tav tm="100000">
                                          <p:val>
                                            <p:fltVal val="0"/>
                                          </p:val>
                                        </p:tav>
                                      </p:tavLst>
                                    </p:anim>
                                    <p:animEffect transition="in" filter="fade">
                                      <p:cBhvr>
                                        <p:cTn id="33" dur="10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7">
                                            <p:txEl>
                                              <p:pRg st="0" end="0"/>
                                            </p:txEl>
                                          </p:spTgt>
                                        </p:tgtEl>
                                        <p:attrNameLst>
                                          <p:attrName>style.visibility</p:attrName>
                                        </p:attrNameLst>
                                      </p:cBhvr>
                                      <p:to>
                                        <p:strVal val="visible"/>
                                      </p:to>
                                    </p:set>
                                    <p:anim calcmode="lin" valueType="num">
                                      <p:cBhvr>
                                        <p:cTn id="38"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39"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40" dur="500"/>
                                        <p:tgtEl>
                                          <p:spTgt spid="7">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1000" fill="hold"/>
                                        <p:tgtEl>
                                          <p:spTgt spid="10"/>
                                        </p:tgtEl>
                                        <p:attrNameLst>
                                          <p:attrName>ppt_w</p:attrName>
                                        </p:attrNameLst>
                                      </p:cBhvr>
                                      <p:tavLst>
                                        <p:tav tm="0">
                                          <p:val>
                                            <p:fltVal val="0"/>
                                          </p:val>
                                        </p:tav>
                                        <p:tav tm="100000">
                                          <p:val>
                                            <p:strVal val="#ppt_w"/>
                                          </p:val>
                                        </p:tav>
                                      </p:tavLst>
                                    </p:anim>
                                    <p:anim calcmode="lin" valueType="num">
                                      <p:cBhvr>
                                        <p:cTn id="46" dur="1000" fill="hold"/>
                                        <p:tgtEl>
                                          <p:spTgt spid="10"/>
                                        </p:tgtEl>
                                        <p:attrNameLst>
                                          <p:attrName>ppt_h</p:attrName>
                                        </p:attrNameLst>
                                      </p:cBhvr>
                                      <p:tavLst>
                                        <p:tav tm="0">
                                          <p:val>
                                            <p:fltVal val="0"/>
                                          </p:val>
                                        </p:tav>
                                        <p:tav tm="100000">
                                          <p:val>
                                            <p:strVal val="#ppt_h"/>
                                          </p:val>
                                        </p:tav>
                                      </p:tavLst>
                                    </p:anim>
                                    <p:anim calcmode="lin" valueType="num">
                                      <p:cBhvr>
                                        <p:cTn id="47" dur="1000" fill="hold"/>
                                        <p:tgtEl>
                                          <p:spTgt spid="10"/>
                                        </p:tgtEl>
                                        <p:attrNameLst>
                                          <p:attrName>style.rotation</p:attrName>
                                        </p:attrNameLst>
                                      </p:cBhvr>
                                      <p:tavLst>
                                        <p:tav tm="0">
                                          <p:val>
                                            <p:fltVal val="90"/>
                                          </p:val>
                                        </p:tav>
                                        <p:tav tm="100000">
                                          <p:val>
                                            <p:fltVal val="0"/>
                                          </p:val>
                                        </p:tav>
                                      </p:tavLst>
                                    </p:anim>
                                    <p:animEffect transition="in" filter="fade">
                                      <p:cBhvr>
                                        <p:cTn id="4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9217" b="100000" l="0" r="100000"/>
                    </a14:imgEffect>
                  </a14:imgLayer>
                </a14:imgProps>
              </a:ext>
            </a:extLst>
          </a:blip>
          <a:stretch>
            <a:fillRect/>
          </a:stretch>
        </p:blipFill>
        <p:spPr>
          <a:xfrm>
            <a:off x="7467600" y="4276206"/>
            <a:ext cx="1591574" cy="896735"/>
          </a:xfrm>
          <a:prstGeom prst="rect">
            <a:avLst/>
          </a:prstGeom>
          <a:scene3d>
            <a:camera prst="orthographicFront"/>
            <a:lightRig rig="threePt" dir="t"/>
          </a:scene3d>
          <a:sp3d>
            <a:bevelT/>
          </a:sp3d>
        </p:spPr>
      </p:pic>
      <p:sp>
        <p:nvSpPr>
          <p:cNvPr id="3" name="Rectangle 2"/>
          <p:cNvSpPr/>
          <p:nvPr/>
        </p:nvSpPr>
        <p:spPr>
          <a:xfrm>
            <a:off x="573207" y="642873"/>
            <a:ext cx="4572000" cy="2677656"/>
          </a:xfrm>
          <a:prstGeom prst="rect">
            <a:avLst/>
          </a:prstGeom>
        </p:spPr>
        <p:txBody>
          <a:bodyPr>
            <a:spAutoFit/>
          </a:bodyPr>
          <a:lstStyle/>
          <a:p>
            <a:pPr algn="just"/>
            <a:r>
              <a:rPr lang="en-US" sz="2800">
                <a:solidFill>
                  <a:srgbClr val="000000"/>
                </a:solidFill>
                <a:latin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cs typeface="Times New Roman" panose="02020603050405020304" pitchFamily="18" charset="0"/>
              </a:rPr>
              <a:t>Nếu kí sự đòi hỏi tính xác thực cao về sự kiện thì bút kí lại “là một thể loại phóng khoáng, tự do mà cá tính nghệ sĩ trực tiếp tham gia vào đặc điểm thể loại”. </a:t>
            </a:r>
            <a:endParaRPr lang="en-US" sz="2800">
              <a:latin typeface="Times New Roman" panose="02020603050405020304" pitchFamily="18" charset="0"/>
              <a:cs typeface="Times New Roman" panose="02020603050405020304" pitchFamily="18" charset="0"/>
            </a:endParaRPr>
          </a:p>
        </p:txBody>
      </p:sp>
      <p:sp>
        <p:nvSpPr>
          <p:cNvPr id="4" name="Rectangle 3"/>
          <p:cNvSpPr/>
          <p:nvPr/>
        </p:nvSpPr>
        <p:spPr>
          <a:xfrm>
            <a:off x="460614" y="3409950"/>
            <a:ext cx="4797186" cy="1384995"/>
          </a:xfrm>
          <a:prstGeom prst="rect">
            <a:avLst/>
          </a:prstGeom>
        </p:spPr>
        <p:txBody>
          <a:bodyPr wrap="square">
            <a:spAutoFit/>
          </a:bodyPr>
          <a:lstStyle/>
          <a:p>
            <a:pPr lvl="0" algn="just"/>
            <a:r>
              <a:rPr lang="en-US" sz="2800">
                <a:solidFill>
                  <a:srgbClr val="000000"/>
                </a:solidFill>
                <a:latin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cs typeface="Times New Roman" panose="02020603050405020304" pitchFamily="18" charset="0"/>
              </a:rPr>
              <a:t>Trong bút kí, yếu tố trữ tình luôn xuất hiện xen kẽ với ghi, tả sự việc, hiện tượng.</a:t>
            </a:r>
            <a:endParaRPr lang="en-US" sz="2800">
              <a:solidFill>
                <a:prstClr val="black"/>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5"/>
          <a:stretch>
            <a:fillRect/>
          </a:stretch>
        </p:blipFill>
        <p:spPr>
          <a:xfrm>
            <a:off x="5257800" y="200198"/>
            <a:ext cx="3576188" cy="452437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6" name="Rectangle 5"/>
          <p:cNvSpPr/>
          <p:nvPr/>
        </p:nvSpPr>
        <p:spPr>
          <a:xfrm>
            <a:off x="1219200" y="179476"/>
            <a:ext cx="2133600" cy="461665"/>
          </a:xfrm>
          <a:prstGeom prst="rect">
            <a:avLst/>
          </a:prstGeom>
        </p:spPr>
        <p:txBody>
          <a:bodyPr wrap="square">
            <a:spAutoFit/>
          </a:bodyPr>
          <a:lstStyle/>
          <a:p>
            <a:pPr algn="just"/>
            <a:r>
              <a:rPr lang="en-US" sz="2400">
                <a:solidFill>
                  <a:srgbClr val="000000"/>
                </a:solidFill>
                <a:latin typeface="Times New Roman" panose="02020603050405020304" pitchFamily="18" charset="0"/>
                <a:cs typeface="Times New Roman" panose="02020603050405020304" pitchFamily="18" charset="0"/>
              </a:rPr>
              <a:t>	BÚT KÍ</a:t>
            </a:r>
          </a:p>
        </p:txBody>
      </p:sp>
    </p:spTree>
    <p:extLst>
      <p:ext uri="{BB962C8B-B14F-4D97-AF65-F5344CB8AC3E}">
        <p14:creationId xmlns:p14="http://schemas.microsoft.com/office/powerpoint/2010/main" val="9719057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barn(inVertical)">
                                      <p:cBhvr>
                                        <p:cTn id="25"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9217" b="100000" l="0" r="100000"/>
                    </a14:imgEffect>
                  </a14:imgLayer>
                </a14:imgProps>
              </a:ext>
            </a:extLst>
          </a:blip>
          <a:stretch>
            <a:fillRect/>
          </a:stretch>
        </p:blipFill>
        <p:spPr>
          <a:xfrm>
            <a:off x="7467600" y="4276206"/>
            <a:ext cx="1591574" cy="896735"/>
          </a:xfrm>
          <a:prstGeom prst="rect">
            <a:avLst/>
          </a:prstGeom>
          <a:scene3d>
            <a:camera prst="orthographicFront"/>
            <a:lightRig rig="threePt" dir="t"/>
          </a:scene3d>
          <a:sp3d>
            <a:bevelT/>
          </a:sp3d>
        </p:spPr>
      </p:pic>
      <p:sp>
        <p:nvSpPr>
          <p:cNvPr id="3" name="Rectangle 2"/>
          <p:cNvSpPr/>
          <p:nvPr/>
        </p:nvSpPr>
        <p:spPr>
          <a:xfrm>
            <a:off x="381000" y="833283"/>
            <a:ext cx="4572000" cy="2308324"/>
          </a:xfrm>
          <a:prstGeom prst="rect">
            <a:avLst/>
          </a:prstGeom>
        </p:spPr>
        <p:txBody>
          <a:bodyPr>
            <a:spAutoFit/>
          </a:bodyPr>
          <a:lstStyle/>
          <a:p>
            <a:pPr algn="just"/>
            <a:r>
              <a:rPr lang="en-US">
                <a:solidFill>
                  <a:srgbClr val="000000"/>
                </a:solidFill>
                <a:latin typeface="Times New Roman" panose="02020603050405020304" pitchFamily="18" charset="0"/>
                <a:cs typeface="Times New Roman" panose="02020603050405020304" pitchFamily="18" charset="0"/>
              </a:rPr>
              <a:t>	</a:t>
            </a:r>
            <a:r>
              <a:rPr lang="vi-VN" sz="2400">
                <a:solidFill>
                  <a:srgbClr val="000000"/>
                </a:solidFill>
                <a:latin typeface="Times New Roman" panose="02020603050405020304" pitchFamily="18" charset="0"/>
                <a:cs typeface="Times New Roman" panose="02020603050405020304" pitchFamily="18" charset="0"/>
              </a:rPr>
              <a:t>Có thể hiểu du kí là thể loại ghi chép về vẻ kì thú của cảnh vật thiên nhiên và cuộc đời, những cảm nhận suy tưởng của con người trong những chuyến du ngoạn, du lịch. </a:t>
            </a:r>
            <a:endParaRPr lang="en-US" sz="2400">
              <a:solidFill>
                <a:srgbClr val="00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1219200" y="179476"/>
            <a:ext cx="3200400" cy="461665"/>
          </a:xfrm>
          <a:prstGeom prst="rect">
            <a:avLst/>
          </a:prstGeom>
        </p:spPr>
        <p:txBody>
          <a:bodyPr wrap="square">
            <a:spAutoFit/>
          </a:bodyPr>
          <a:lstStyle/>
          <a:p>
            <a:pPr algn="just"/>
            <a:r>
              <a:rPr lang="en-US" sz="2400">
                <a:solidFill>
                  <a:srgbClr val="000000"/>
                </a:solidFill>
                <a:latin typeface="Times New Roman" panose="02020603050405020304" pitchFamily="18" charset="0"/>
                <a:cs typeface="Times New Roman" panose="02020603050405020304" pitchFamily="18" charset="0"/>
              </a:rPr>
              <a:t>	DU KÍ</a:t>
            </a:r>
          </a:p>
        </p:txBody>
      </p:sp>
      <p:pic>
        <p:nvPicPr>
          <p:cNvPr id="8" name="Picture 7"/>
          <p:cNvPicPr>
            <a:picLocks noChangeAspect="1"/>
          </p:cNvPicPr>
          <p:nvPr/>
        </p:nvPicPr>
        <p:blipFill>
          <a:blip r:embed="rId5"/>
          <a:stretch>
            <a:fillRect/>
          </a:stretch>
        </p:blipFill>
        <p:spPr>
          <a:xfrm>
            <a:off x="5105400" y="410308"/>
            <a:ext cx="3429000" cy="2514600"/>
          </a:xfrm>
          <a:prstGeom prst="rect">
            <a:avLst/>
          </a:prstGeom>
          <a:ln>
            <a:noFill/>
          </a:ln>
          <a:effectLst>
            <a:softEdge rad="112500"/>
          </a:effectLst>
        </p:spPr>
      </p:pic>
      <p:pic>
        <p:nvPicPr>
          <p:cNvPr id="9" name="Picture 8"/>
          <p:cNvPicPr>
            <a:picLocks noChangeAspect="1"/>
          </p:cNvPicPr>
          <p:nvPr/>
        </p:nvPicPr>
        <p:blipFill>
          <a:blip r:embed="rId6"/>
          <a:stretch>
            <a:fillRect/>
          </a:stretch>
        </p:blipFill>
        <p:spPr>
          <a:xfrm>
            <a:off x="1524000" y="3108391"/>
            <a:ext cx="3990975" cy="1743075"/>
          </a:xfrm>
          <a:prstGeom prst="rect">
            <a:avLst/>
          </a:prstGeom>
          <a:ln>
            <a:noFill/>
          </a:ln>
          <a:effectLst>
            <a:softEdge rad="112500"/>
          </a:effectLst>
        </p:spPr>
      </p:pic>
    </p:spTree>
    <p:extLst>
      <p:ext uri="{BB962C8B-B14F-4D97-AF65-F5344CB8AC3E}">
        <p14:creationId xmlns:p14="http://schemas.microsoft.com/office/powerpoint/2010/main" val="15943248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9217" b="100000" l="0" r="100000"/>
                    </a14:imgEffect>
                  </a14:imgLayer>
                </a14:imgProps>
              </a:ext>
            </a:extLst>
          </a:blip>
          <a:stretch>
            <a:fillRect/>
          </a:stretch>
        </p:blipFill>
        <p:spPr>
          <a:xfrm>
            <a:off x="7467600" y="4276206"/>
            <a:ext cx="1591574" cy="896735"/>
          </a:xfrm>
          <a:prstGeom prst="rect">
            <a:avLst/>
          </a:prstGeom>
          <a:scene3d>
            <a:camera prst="orthographicFront"/>
            <a:lightRig rig="threePt" dir="t"/>
          </a:scene3d>
          <a:sp3d>
            <a:bevelT/>
          </a:sp3d>
        </p:spPr>
      </p:pic>
      <p:sp>
        <p:nvSpPr>
          <p:cNvPr id="3" name="Rectangle 2"/>
          <p:cNvSpPr/>
          <p:nvPr/>
        </p:nvSpPr>
        <p:spPr>
          <a:xfrm>
            <a:off x="381000" y="564070"/>
            <a:ext cx="5105400" cy="1569660"/>
          </a:xfrm>
          <a:prstGeom prst="rect">
            <a:avLst/>
          </a:prstGeom>
        </p:spPr>
        <p:txBody>
          <a:bodyPr wrap="square">
            <a:spAutoFit/>
          </a:bodyPr>
          <a:lstStyle/>
          <a:p>
            <a:pPr algn="just"/>
            <a:r>
              <a:rPr lang="en-US" sz="2400">
                <a:solidFill>
                  <a:srgbClr val="000000"/>
                </a:solidFill>
                <a:latin typeface="Times New Roman" panose="02020603050405020304" pitchFamily="18" charset="0"/>
                <a:cs typeface="Times New Roman" panose="02020603050405020304" pitchFamily="18" charset="0"/>
              </a:rPr>
              <a:t>	</a:t>
            </a:r>
            <a:r>
              <a:rPr lang="vi-VN" sz="2400">
                <a:solidFill>
                  <a:srgbClr val="000000"/>
                </a:solidFill>
                <a:latin typeface="Times New Roman" panose="02020603050405020304" pitchFamily="18" charset="0"/>
                <a:cs typeface="Times New Roman" panose="02020603050405020304" pitchFamily="18" charset="0"/>
              </a:rPr>
              <a:t>Đây là loại kí thiên về trữ tình. Nhà văn tùy theo cảm hứng, tùy cảnh, tùy việc mà suy tưởng, nhận xét, đánh giá, trình bày</a:t>
            </a:r>
            <a:r>
              <a:rPr lang="en-US" sz="2400">
                <a:solidFill>
                  <a:srgbClr val="000000"/>
                </a:solidFill>
                <a:latin typeface="Times New Roman" panose="02020603050405020304" pitchFamily="18" charset="0"/>
                <a:cs typeface="Times New Roman" panose="02020603050405020304" pitchFamily="18" charset="0"/>
              </a:rPr>
              <a:t>.</a:t>
            </a:r>
            <a:endParaRPr lang="en-US" sz="2400">
              <a:latin typeface="Times New Roman" panose="02020603050405020304" pitchFamily="18" charset="0"/>
              <a:cs typeface="Times New Roman" panose="02020603050405020304" pitchFamily="18" charset="0"/>
            </a:endParaRPr>
          </a:p>
        </p:txBody>
      </p:sp>
      <p:sp>
        <p:nvSpPr>
          <p:cNvPr id="4" name="Rectangle 3"/>
          <p:cNvSpPr/>
          <p:nvPr/>
        </p:nvSpPr>
        <p:spPr>
          <a:xfrm>
            <a:off x="381000" y="2271101"/>
            <a:ext cx="5334000" cy="2677656"/>
          </a:xfrm>
          <a:prstGeom prst="rect">
            <a:avLst/>
          </a:prstGeom>
        </p:spPr>
        <p:txBody>
          <a:bodyPr wrap="square">
            <a:spAutoFit/>
          </a:bodyPr>
          <a:lstStyle/>
          <a:p>
            <a:pPr algn="just"/>
            <a:r>
              <a:rPr lang="en-US" sz="2400">
                <a:solidFill>
                  <a:srgbClr val="000000"/>
                </a:solidFill>
                <a:latin typeface="Times New Roman" panose="02020603050405020304" pitchFamily="18" charset="0"/>
                <a:cs typeface="Times New Roman" panose="02020603050405020304" pitchFamily="18" charset="0"/>
              </a:rPr>
              <a:t>	</a:t>
            </a:r>
            <a:r>
              <a:rPr lang="vi-VN" sz="2400">
                <a:solidFill>
                  <a:srgbClr val="000000"/>
                </a:solidFill>
                <a:latin typeface="Times New Roman" panose="02020603050405020304" pitchFamily="18" charset="0"/>
                <a:cs typeface="Times New Roman" panose="02020603050405020304" pitchFamily="18" charset="0"/>
              </a:rPr>
              <a:t>Nét nổi bật của tùy bút so với các loại kí khác là những chi tiết về con người và sự kiện cụ thể, có thực được ghi chép trong tác phẩm thường chỉ là cớ, là tiền đề để bộc lộ cảm xúc, suy tư và nhận thức, đánh giá của tác giả về con người và cuộc sống. </a:t>
            </a:r>
            <a:endParaRPr lang="en-US" sz="2400">
              <a:latin typeface="Times New Roman" panose="02020603050405020304" pitchFamily="18" charset="0"/>
              <a:cs typeface="Times New Roman" panose="02020603050405020304" pitchFamily="18" charset="0"/>
            </a:endParaRPr>
          </a:p>
        </p:txBody>
      </p:sp>
      <p:pic>
        <p:nvPicPr>
          <p:cNvPr id="1026" name="Picture 2" descr="Tùy bút - Ngày thường Hà Nội - Băng Sơn | THƯ VIỆN EBOOK (TVE-4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195867"/>
            <a:ext cx="3429000" cy="4528706"/>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6" name="Rectangle 5"/>
          <p:cNvSpPr/>
          <p:nvPr/>
        </p:nvSpPr>
        <p:spPr>
          <a:xfrm>
            <a:off x="838200" y="-34966"/>
            <a:ext cx="3200400" cy="461665"/>
          </a:xfrm>
          <a:prstGeom prst="rect">
            <a:avLst/>
          </a:prstGeom>
        </p:spPr>
        <p:txBody>
          <a:bodyPr wrap="square">
            <a:spAutoFit/>
          </a:bodyPr>
          <a:lstStyle/>
          <a:p>
            <a:pPr algn="just"/>
            <a:r>
              <a:rPr lang="en-US" sz="2400">
                <a:solidFill>
                  <a:srgbClr val="000000"/>
                </a:solidFill>
                <a:latin typeface="Times New Roman" panose="02020603050405020304" pitchFamily="18" charset="0"/>
                <a:cs typeface="Times New Roman" panose="02020603050405020304" pitchFamily="18" charset="0"/>
              </a:rPr>
              <a:t>	TÙY BÚT</a:t>
            </a:r>
          </a:p>
        </p:txBody>
      </p:sp>
    </p:spTree>
    <p:extLst>
      <p:ext uri="{BB962C8B-B14F-4D97-AF65-F5344CB8AC3E}">
        <p14:creationId xmlns:p14="http://schemas.microsoft.com/office/powerpoint/2010/main" val="196285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9217" b="100000" l="0" r="100000"/>
                    </a14:imgEffect>
                  </a14:imgLayer>
                </a14:imgProps>
              </a:ext>
            </a:extLst>
          </a:blip>
          <a:stretch>
            <a:fillRect/>
          </a:stretch>
        </p:blipFill>
        <p:spPr>
          <a:xfrm>
            <a:off x="7467600" y="4276206"/>
            <a:ext cx="1591574" cy="896735"/>
          </a:xfrm>
          <a:prstGeom prst="rect">
            <a:avLst/>
          </a:prstGeom>
          <a:scene3d>
            <a:camera prst="orthographicFront"/>
            <a:lightRig rig="threePt" dir="t"/>
          </a:scene3d>
          <a:sp3d>
            <a:bevelT/>
          </a:sp3d>
        </p:spPr>
      </p:pic>
      <p:sp>
        <p:nvSpPr>
          <p:cNvPr id="3" name="Rectangle 2"/>
          <p:cNvSpPr/>
          <p:nvPr/>
        </p:nvSpPr>
        <p:spPr>
          <a:xfrm>
            <a:off x="228600" y="954554"/>
            <a:ext cx="5105400" cy="1938992"/>
          </a:xfrm>
          <a:prstGeom prst="rect">
            <a:avLst/>
          </a:prstGeom>
        </p:spPr>
        <p:txBody>
          <a:bodyPr wrap="square">
            <a:spAutoFit/>
          </a:bodyPr>
          <a:lstStyle/>
          <a:p>
            <a:pPr algn="just"/>
            <a:r>
              <a:rPr lang="en-US" sz="2400">
                <a:solidFill>
                  <a:srgbClr val="000000"/>
                </a:solidFill>
                <a:latin typeface="Times New Roman" panose="02020603050405020304" pitchFamily="18" charset="0"/>
                <a:cs typeface="Times New Roman" panose="02020603050405020304" pitchFamily="18" charset="0"/>
              </a:rPr>
              <a:t>	</a:t>
            </a:r>
            <a:r>
              <a:rPr lang="vi-VN" sz="2400">
                <a:solidFill>
                  <a:srgbClr val="000000"/>
                </a:solidFill>
                <a:latin typeface="Times New Roman" panose="02020603050405020304" pitchFamily="18" charset="0"/>
                <a:cs typeface="Times New Roman" panose="02020603050405020304" pitchFamily="18" charset="0"/>
              </a:rPr>
              <a:t>Tản văn là một thể loại văn xuôi ngắn gọn, hàm súc, có thể xếp vào thể kí. Nó không đòi hỏi phải có một cốt truyện đầy đủ hay phải sáng tạo những nhân vật hoàn chỉnh. </a:t>
            </a:r>
          </a:p>
        </p:txBody>
      </p:sp>
      <p:pic>
        <p:nvPicPr>
          <p:cNvPr id="4" name="Picture 3"/>
          <p:cNvPicPr>
            <a:picLocks noChangeAspect="1"/>
          </p:cNvPicPr>
          <p:nvPr/>
        </p:nvPicPr>
        <p:blipFill>
          <a:blip r:embed="rId5"/>
          <a:stretch>
            <a:fillRect/>
          </a:stretch>
        </p:blipFill>
        <p:spPr>
          <a:xfrm>
            <a:off x="5410200" y="209550"/>
            <a:ext cx="3733800" cy="3429000"/>
          </a:xfrm>
          <a:prstGeom prst="rect">
            <a:avLst/>
          </a:prstGeom>
          <a:ln>
            <a:noFill/>
          </a:ln>
          <a:effectLst>
            <a:softEdge rad="112500"/>
          </a:effectLst>
        </p:spPr>
      </p:pic>
      <p:pic>
        <p:nvPicPr>
          <p:cNvPr id="5" name="Picture 4"/>
          <p:cNvPicPr>
            <a:picLocks noChangeAspect="1"/>
          </p:cNvPicPr>
          <p:nvPr/>
        </p:nvPicPr>
        <p:blipFill>
          <a:blip r:embed="rId6"/>
          <a:stretch>
            <a:fillRect/>
          </a:stretch>
        </p:blipFill>
        <p:spPr>
          <a:xfrm>
            <a:off x="2971800" y="3103121"/>
            <a:ext cx="2609850" cy="1739900"/>
          </a:xfrm>
          <a:prstGeom prst="rect">
            <a:avLst/>
          </a:prstGeom>
          <a:ln>
            <a:noFill/>
          </a:ln>
          <a:effectLst>
            <a:softEdge rad="112500"/>
          </a:effectLst>
        </p:spPr>
      </p:pic>
      <p:sp>
        <p:nvSpPr>
          <p:cNvPr id="6" name="Rectangle 5"/>
          <p:cNvSpPr/>
          <p:nvPr/>
        </p:nvSpPr>
        <p:spPr>
          <a:xfrm>
            <a:off x="762000" y="209550"/>
            <a:ext cx="3200400" cy="461665"/>
          </a:xfrm>
          <a:prstGeom prst="rect">
            <a:avLst/>
          </a:prstGeom>
        </p:spPr>
        <p:txBody>
          <a:bodyPr wrap="square">
            <a:spAutoFit/>
          </a:bodyPr>
          <a:lstStyle/>
          <a:p>
            <a:pPr algn="just"/>
            <a:r>
              <a:rPr lang="en-US" sz="2400">
                <a:solidFill>
                  <a:srgbClr val="000000"/>
                </a:solidFill>
                <a:latin typeface="Times New Roman" panose="02020603050405020304" pitchFamily="18" charset="0"/>
                <a:cs typeface="Times New Roman" panose="02020603050405020304" pitchFamily="18" charset="0"/>
              </a:rPr>
              <a:t>	TẢN VẢN</a:t>
            </a:r>
          </a:p>
        </p:txBody>
      </p:sp>
    </p:spTree>
    <p:extLst>
      <p:ext uri="{BB962C8B-B14F-4D97-AF65-F5344CB8AC3E}">
        <p14:creationId xmlns:p14="http://schemas.microsoft.com/office/powerpoint/2010/main" val="28785206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52400" y="2114550"/>
            <a:ext cx="1280745" cy="920307"/>
          </a:xfrm>
          <a:prstGeom prst="roundRect">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lIns="68483" tIns="34289" rIns="68483" bIns="34289" spcCol="0" rtlCol="0" anchor="ctr"/>
          <a:lstStyle/>
          <a:p>
            <a:pPr marL="0" marR="0" lvl="0" indent="0" algn="ctr" defTabSz="684695" rtl="0" eaLnBrk="1" fontAlgn="auto" latinLnBrk="0" hangingPunct="1">
              <a:lnSpc>
                <a:spcPct val="150000"/>
              </a:lnSpc>
              <a:spcBef>
                <a:spcPts val="0"/>
              </a:spcBef>
              <a:spcAft>
                <a:spcPts val="600"/>
              </a:spcAft>
              <a:buClrTx/>
              <a:buSzTx/>
              <a:buFontTx/>
              <a:buNone/>
              <a:tabLst>
                <a:tab pos="67530" algn="l"/>
                <a:tab pos="135059" algn="l"/>
              </a:tabLst>
              <a:defRPr/>
            </a:pPr>
            <a:r>
              <a:rPr lang="en-US" sz="3000" b="1" kern="0">
                <a:solidFill>
                  <a:prstClr val="black"/>
                </a:solidFill>
                <a:latin typeface="Times New Roman"/>
                <a:ea typeface="Calibri"/>
                <a:cs typeface="Times New Roman"/>
              </a:rPr>
              <a:t>Hồi kí</a:t>
            </a:r>
            <a:endParaRPr kumimoji="0" lang="en-US" sz="3000" b="0" i="0" u="none" strike="noStrike" kern="0" cap="none" spc="0" normalizeH="0" baseline="0" noProof="0" dirty="0">
              <a:ln>
                <a:noFill/>
              </a:ln>
              <a:solidFill>
                <a:prstClr val="black"/>
              </a:solidFill>
              <a:effectLst/>
              <a:uLnTx/>
              <a:uFillTx/>
              <a:latin typeface="Calibri"/>
              <a:ea typeface="Calibri"/>
              <a:cs typeface="Times New Roman"/>
            </a:endParaRPr>
          </a:p>
        </p:txBody>
      </p:sp>
      <p:sp>
        <p:nvSpPr>
          <p:cNvPr id="3" name="Rounded Rectangle 2"/>
          <p:cNvSpPr/>
          <p:nvPr/>
        </p:nvSpPr>
        <p:spPr>
          <a:xfrm>
            <a:off x="2765179" y="57151"/>
            <a:ext cx="5403344" cy="880408"/>
          </a:xfrm>
          <a:prstGeom prst="round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lIns="68483" tIns="34289" rIns="68483" bIns="34289" spcCol="0" rtlCol="0" anchor="ctr"/>
          <a:lstStyle/>
          <a:p>
            <a:pPr lvl="0" algn="just" defTabSz="684695">
              <a:lnSpc>
                <a:spcPct val="150000"/>
              </a:lnSpc>
              <a:spcAft>
                <a:spcPts val="600"/>
              </a:spcAft>
              <a:tabLst>
                <a:tab pos="67530" algn="l"/>
                <a:tab pos="135059" algn="l"/>
              </a:tabLst>
              <a:defRPr/>
            </a:pPr>
            <a:r>
              <a:rPr lang="en-US" sz="2100" kern="0">
                <a:solidFill>
                  <a:prstClr val="black"/>
                </a:solidFill>
                <a:latin typeface="Times New Roman"/>
                <a:ea typeface="Calibri"/>
              </a:rPr>
              <a:t>C</a:t>
            </a:r>
            <a:r>
              <a:rPr lang="vi-VN" sz="2100" kern="0">
                <a:solidFill>
                  <a:prstClr val="black"/>
                </a:solidFill>
                <a:latin typeface="Times New Roman"/>
                <a:ea typeface="Calibri"/>
              </a:rPr>
              <a:t>hủ yếu kể lại những sự việc mà người viết đã từng tham dự hoặc chứng kiến trong quá khứ.</a:t>
            </a:r>
            <a:endParaRPr lang="en-US" sz="2100" kern="0" dirty="0">
              <a:solidFill>
                <a:prstClr val="black"/>
              </a:solidFill>
              <a:ea typeface="Calibri"/>
              <a:cs typeface="Times New Roman"/>
            </a:endParaRPr>
          </a:p>
        </p:txBody>
      </p:sp>
      <p:cxnSp>
        <p:nvCxnSpPr>
          <p:cNvPr id="4" name="Straight Arrow Connector 3"/>
          <p:cNvCxnSpPr/>
          <p:nvPr/>
        </p:nvCxnSpPr>
        <p:spPr>
          <a:xfrm flipV="1">
            <a:off x="1433145" y="729763"/>
            <a:ext cx="1305657" cy="1689587"/>
          </a:xfrm>
          <a:prstGeom prst="straightConnector1">
            <a:avLst/>
          </a:prstGeom>
          <a:noFill/>
          <a:ln w="19050" cap="flat" cmpd="sng" algn="ctr">
            <a:solidFill>
              <a:sysClr val="windowText" lastClr="000000"/>
            </a:solidFill>
            <a:prstDash val="solid"/>
            <a:miter lim="800000"/>
            <a:tailEnd type="arrow"/>
          </a:ln>
          <a:effectLst/>
        </p:spPr>
      </p:cxnSp>
      <p:sp>
        <p:nvSpPr>
          <p:cNvPr id="6" name="Rounded Rectangle 5"/>
          <p:cNvSpPr/>
          <p:nvPr/>
        </p:nvSpPr>
        <p:spPr>
          <a:xfrm>
            <a:off x="2793755" y="1081321"/>
            <a:ext cx="5469366" cy="1002325"/>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lIns="68483" tIns="34289" rIns="68483" bIns="34289" spcCol="0" rtlCol="0" anchor="ctr"/>
          <a:lstStyle/>
          <a:p>
            <a:pPr lvl="0" algn="just" defTabSz="684695">
              <a:tabLst>
                <a:tab pos="67530" algn="l"/>
                <a:tab pos="135059" algn="l"/>
              </a:tabLst>
              <a:defRPr/>
            </a:pPr>
            <a:r>
              <a:rPr lang="vi-VN" sz="2100" kern="0">
                <a:solidFill>
                  <a:prstClr val="black"/>
                </a:solidFill>
                <a:latin typeface="Times New Roman"/>
                <a:ea typeface="Calibri"/>
                <a:cs typeface="Times New Roman"/>
              </a:rPr>
              <a:t>Người kể chuyện trong hồi kí mang hình bóng của tác giả nhưng không hoàn toàn đồng nhất với tác giả. </a:t>
            </a:r>
            <a:endParaRPr lang="en-US" sz="2100" kern="0" dirty="0">
              <a:solidFill>
                <a:prstClr val="black"/>
              </a:solidFill>
              <a:ea typeface="Calibri"/>
              <a:cs typeface="Times New Roman"/>
            </a:endParaRPr>
          </a:p>
        </p:txBody>
      </p:sp>
      <p:cxnSp>
        <p:nvCxnSpPr>
          <p:cNvPr id="7" name="Straight Arrow Connector 6"/>
          <p:cNvCxnSpPr/>
          <p:nvPr/>
        </p:nvCxnSpPr>
        <p:spPr>
          <a:xfrm flipV="1">
            <a:off x="1433145" y="1824404"/>
            <a:ext cx="1305657" cy="594946"/>
          </a:xfrm>
          <a:prstGeom prst="straightConnector1">
            <a:avLst/>
          </a:prstGeom>
          <a:noFill/>
          <a:ln w="19050" cap="flat" cmpd="sng" algn="ctr">
            <a:solidFill>
              <a:sysClr val="windowText" lastClr="000000"/>
            </a:solidFill>
            <a:prstDash val="solid"/>
            <a:miter lim="800000"/>
            <a:tailEnd type="arrow"/>
          </a:ln>
          <a:effectLst/>
        </p:spPr>
      </p:cxnSp>
      <p:sp>
        <p:nvSpPr>
          <p:cNvPr id="10" name="Rounded Rectangle 9"/>
          <p:cNvSpPr/>
          <p:nvPr/>
        </p:nvSpPr>
        <p:spPr>
          <a:xfrm>
            <a:off x="2821230" y="2227408"/>
            <a:ext cx="5478706" cy="758889"/>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483" tIns="34289" rIns="68483" bIns="34289" spcCol="0" rtlCol="0" anchor="ctr"/>
          <a:lstStyle/>
          <a:p>
            <a:pPr marL="0" marR="0" lvl="0" indent="0" algn="just" defTabSz="684695" rtl="0" eaLnBrk="1" fontAlgn="auto" latinLnBrk="0" hangingPunct="1">
              <a:lnSpc>
                <a:spcPct val="100000"/>
              </a:lnSpc>
              <a:spcBef>
                <a:spcPts val="0"/>
              </a:spcBef>
              <a:spcAft>
                <a:spcPts val="0"/>
              </a:spcAft>
              <a:buClrTx/>
              <a:buSzTx/>
              <a:buFontTx/>
              <a:buNone/>
              <a:tabLst>
                <a:tab pos="67530" algn="l"/>
                <a:tab pos="135059" algn="l"/>
              </a:tabLst>
              <a:defRPr/>
            </a:pPr>
            <a:r>
              <a:rPr kumimoji="0" lang="en-US" sz="2100" b="0" i="0" u="none" strike="noStrike" kern="0" cap="none" spc="0" normalizeH="0" baseline="0" noProof="0">
                <a:ln>
                  <a:noFill/>
                </a:ln>
                <a:solidFill>
                  <a:prstClr val="black"/>
                </a:solidFill>
                <a:effectLst/>
                <a:uLnTx/>
                <a:uFillTx/>
                <a:latin typeface="Times New Roman"/>
                <a:ea typeface="Calibri"/>
                <a:cs typeface="Times New Roman"/>
              </a:rPr>
              <a:t>Ngôi</a:t>
            </a:r>
            <a:r>
              <a:rPr kumimoji="0" lang="en-US" sz="2100" b="0" i="0" u="none" strike="noStrike" kern="0" cap="none" spc="0" normalizeH="0" noProof="0">
                <a:ln>
                  <a:noFill/>
                </a:ln>
                <a:solidFill>
                  <a:prstClr val="black"/>
                </a:solidFill>
                <a:effectLst/>
                <a:uLnTx/>
                <a:uFillTx/>
                <a:latin typeface="Times New Roman"/>
                <a:ea typeface="Calibri"/>
                <a:cs typeface="Times New Roman"/>
              </a:rPr>
              <a:t> kể thứ nhất</a:t>
            </a:r>
            <a:endParaRPr kumimoji="0" lang="en-US" sz="2100" b="0" i="0" u="none" strike="noStrike" kern="0" cap="none" spc="0" normalizeH="0" baseline="0" noProof="0" dirty="0">
              <a:ln>
                <a:noFill/>
              </a:ln>
              <a:solidFill>
                <a:prstClr val="black"/>
              </a:solidFill>
              <a:effectLst/>
              <a:uLnTx/>
              <a:uFillTx/>
              <a:latin typeface="Calibri"/>
              <a:ea typeface="Calibri"/>
              <a:cs typeface="Times New Roman"/>
            </a:endParaRPr>
          </a:p>
        </p:txBody>
      </p:sp>
      <p:cxnSp>
        <p:nvCxnSpPr>
          <p:cNvPr id="11" name="Straight Arrow Connector 10"/>
          <p:cNvCxnSpPr>
            <a:endCxn id="10" idx="1"/>
          </p:cNvCxnSpPr>
          <p:nvPr/>
        </p:nvCxnSpPr>
        <p:spPr>
          <a:xfrm>
            <a:off x="1433145" y="2419350"/>
            <a:ext cx="1388085" cy="313616"/>
          </a:xfrm>
          <a:prstGeom prst="straightConnector1">
            <a:avLst/>
          </a:prstGeom>
          <a:noFill/>
          <a:ln w="19050" cap="flat" cmpd="sng" algn="ctr">
            <a:solidFill>
              <a:sysClr val="windowText" lastClr="000000"/>
            </a:solidFill>
            <a:prstDash val="solid"/>
            <a:miter lim="800000"/>
            <a:tailEnd type="arrow"/>
          </a:ln>
          <a:effectLst/>
        </p:spPr>
      </p:cxnSp>
      <p:cxnSp>
        <p:nvCxnSpPr>
          <p:cNvPr id="14" name="Straight Arrow Connector 13"/>
          <p:cNvCxnSpPr/>
          <p:nvPr/>
        </p:nvCxnSpPr>
        <p:spPr>
          <a:xfrm>
            <a:off x="1433145" y="2388446"/>
            <a:ext cx="1391550" cy="1128679"/>
          </a:xfrm>
          <a:prstGeom prst="straightConnector1">
            <a:avLst/>
          </a:prstGeom>
          <a:noFill/>
          <a:ln w="19050" cap="flat" cmpd="sng" algn="ctr">
            <a:solidFill>
              <a:sysClr val="windowText" lastClr="000000"/>
            </a:solidFill>
            <a:prstDash val="solid"/>
            <a:miter lim="800000"/>
            <a:tailEnd type="arrow"/>
          </a:ln>
          <a:effectLst/>
        </p:spPr>
      </p:cxnSp>
      <p:sp>
        <p:nvSpPr>
          <p:cNvPr id="15" name="Rounded Rectangle 14"/>
          <p:cNvSpPr/>
          <p:nvPr/>
        </p:nvSpPr>
        <p:spPr>
          <a:xfrm>
            <a:off x="2857952" y="3130060"/>
            <a:ext cx="5520667" cy="909602"/>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lIns="68483" tIns="34289" rIns="68483" bIns="34289" spcCol="0" rtlCol="0" anchor="ctr"/>
          <a:lstStyle/>
          <a:p>
            <a:pPr lvl="0" algn="just" defTabSz="684695"/>
            <a:r>
              <a:rPr lang="vi-VN" sz="2100" kern="0">
                <a:solidFill>
                  <a:prstClr val="black"/>
                </a:solidFill>
                <a:latin typeface="Times New Roman" pitchFamily="18" charset="0"/>
                <a:cs typeface="Times New Roman" pitchFamily="18" charset="0"/>
              </a:rPr>
              <a:t>Hình thức ghi chép:</a:t>
            </a:r>
            <a:r>
              <a:rPr lang="en-US" sz="2100" kern="0">
                <a:solidFill>
                  <a:prstClr val="black"/>
                </a:solidFill>
                <a:latin typeface="Times New Roman" pitchFamily="18" charset="0"/>
                <a:cs typeface="Times New Roman" pitchFamily="18" charset="0"/>
              </a:rPr>
              <a:t> </a:t>
            </a:r>
            <a:r>
              <a:rPr lang="vi-VN" sz="2100" kern="0">
                <a:solidFill>
                  <a:prstClr val="black"/>
                </a:solidFill>
                <a:latin typeface="Times New Roman" pitchFamily="18" charset="0"/>
                <a:cs typeface="Times New Roman" pitchFamily="18" charset="0"/>
              </a:rPr>
              <a:t>ghi chép theo cách thông thường, chuẩn bị tư liệu về những điều có thật, đã xảy ra để viết. </a:t>
            </a:r>
            <a:endParaRPr lang="en-US" sz="2100" kern="0" dirty="0">
              <a:solidFill>
                <a:prstClr val="black"/>
              </a:solidFill>
              <a:latin typeface="Times New Roman" pitchFamily="18" charset="0"/>
              <a:cs typeface="Times New Roman" pitchFamily="18" charset="0"/>
            </a:endParaRPr>
          </a:p>
        </p:txBody>
      </p:sp>
      <p:cxnSp>
        <p:nvCxnSpPr>
          <p:cNvPr id="18" name="Straight Arrow Connector 17"/>
          <p:cNvCxnSpPr/>
          <p:nvPr/>
        </p:nvCxnSpPr>
        <p:spPr>
          <a:xfrm>
            <a:off x="1433145" y="2419350"/>
            <a:ext cx="1360610" cy="1926248"/>
          </a:xfrm>
          <a:prstGeom prst="straightConnector1">
            <a:avLst/>
          </a:prstGeom>
          <a:noFill/>
          <a:ln w="19050" cap="flat" cmpd="sng" algn="ctr">
            <a:solidFill>
              <a:sysClr val="windowText" lastClr="000000"/>
            </a:solidFill>
            <a:prstDash val="solid"/>
            <a:miter lim="800000"/>
            <a:tailEnd type="arrow"/>
          </a:ln>
          <a:effectLst/>
        </p:spPr>
      </p:cxnSp>
      <p:sp>
        <p:nvSpPr>
          <p:cNvPr id="19" name="Rounded Rectangle 18"/>
          <p:cNvSpPr/>
          <p:nvPr/>
        </p:nvSpPr>
        <p:spPr>
          <a:xfrm>
            <a:off x="2830887" y="4132384"/>
            <a:ext cx="5574795" cy="1011116"/>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lIns="68483" tIns="34289" rIns="68483" bIns="34289" spcCol="0" rtlCol="0" anchor="ctr"/>
          <a:lstStyle/>
          <a:p>
            <a:pPr lvl="0" algn="just" defTabSz="684695"/>
            <a:r>
              <a:rPr lang="en-US" sz="2000">
                <a:solidFill>
                  <a:srgbClr val="000000"/>
                </a:solidFill>
                <a:latin typeface="Times New Roman" panose="02020603050405020304" pitchFamily="18" charset="0"/>
                <a:ea typeface="Times New Roman" panose="02020603050405020304" pitchFamily="18" charset="0"/>
              </a:rPr>
              <a:t>Cách kể sự việc: là cách lựa chọn góc nhìn, cách dẫn dắt sự việc để hồi kí hiện lên sinh động, hấp dẫn.</a:t>
            </a:r>
            <a:endParaRPr kumimoji="0" lang="en-US" sz="2000" b="0" i="0"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16" name="Picture 15">
            <a:hlinkClick r:id="rId2" action="ppaction://hlinksldjump"/>
          </p:cNvPr>
          <p:cNvPicPr>
            <a:picLocks noChangeAspect="1"/>
          </p:cNvPicPr>
          <p:nvPr/>
        </p:nvPicPr>
        <p:blipFill>
          <a:blip r:embed="rId3">
            <a:extLst>
              <a:ext uri="{BEBA8EAE-BF5A-486C-A8C5-ECC9F3942E4B}">
                <a14:imgProps xmlns:a14="http://schemas.microsoft.com/office/drawing/2010/main">
                  <a14:imgLayer r:embed="rId4">
                    <a14:imgEffect>
                      <a14:backgroundRemoval t="9217" b="100000" l="0" r="100000"/>
                    </a14:imgEffect>
                  </a14:imgLayer>
                </a14:imgProps>
              </a:ext>
            </a:extLst>
          </a:blip>
          <a:stretch>
            <a:fillRect/>
          </a:stretch>
        </p:blipFill>
        <p:spPr>
          <a:xfrm>
            <a:off x="304800" y="4189574"/>
            <a:ext cx="1591574" cy="896735"/>
          </a:xfrm>
          <a:prstGeom prst="rect">
            <a:avLst/>
          </a:prstGeom>
          <a:scene3d>
            <a:camera prst="orthographicFront"/>
            <a:lightRig rig="threePt" dir="t"/>
          </a:scene3d>
          <a:sp3d>
            <a:bevelT/>
          </a:sp3d>
        </p:spPr>
      </p:pic>
    </p:spTree>
    <p:extLst>
      <p:ext uri="{BB962C8B-B14F-4D97-AF65-F5344CB8AC3E}">
        <p14:creationId xmlns:p14="http://schemas.microsoft.com/office/powerpoint/2010/main" val="1456440151"/>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10" grpId="0" animBg="1"/>
      <p:bldP spid="15"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12863" y="2266950"/>
            <a:ext cx="5391219" cy="1200329"/>
          </a:xfrm>
          <a:prstGeom prst="rect">
            <a:avLst/>
          </a:prstGeom>
          <a:noFill/>
        </p:spPr>
        <p:txBody>
          <a:bodyPr wrap="none" rtlCol="0">
            <a:spAutoFit/>
          </a:bodyPr>
          <a:lstStyle/>
          <a:p>
            <a:pPr algn="ctr"/>
            <a:r>
              <a:rPr lang="en-US" altLang="zh-CN" sz="7200">
                <a:solidFill>
                  <a:srgbClr val="C00000"/>
                </a:solidFill>
                <a:latin typeface="Times New Roman" panose="02020603050405020304" pitchFamily="18" charset="0"/>
                <a:ea typeface="华康海报体W12(P)" pitchFamily="82" charset="-122"/>
                <a:cs typeface="Times New Roman" panose="02020603050405020304" pitchFamily="18" charset="0"/>
              </a:rPr>
              <a:t>KHỞI ĐỘNG</a:t>
            </a:r>
            <a:endParaRPr lang="zh-CN" altLang="en-US" sz="7200" dirty="0">
              <a:solidFill>
                <a:srgbClr val="C00000"/>
              </a:solidFill>
              <a:latin typeface="Times New Roman" panose="02020603050405020304" pitchFamily="18" charset="0"/>
              <a:ea typeface="华康海报体W12(P)" pitchFamily="82" charset="-122"/>
              <a:cs typeface="Times New Roman" panose="02020603050405020304" pitchFamily="18" charset="0"/>
            </a:endParaRPr>
          </a:p>
        </p:txBody>
      </p:sp>
    </p:spTree>
    <p:extLst>
      <p:ext uri="{BB962C8B-B14F-4D97-AF65-F5344CB8AC3E}">
        <p14:creationId xmlns:p14="http://schemas.microsoft.com/office/powerpoint/2010/main" val="332468560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4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fill="hold" grpId="1" nodeType="withEffect">
                                  <p:stCondLst>
                                    <p:cond delay="950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8600" y="145472"/>
            <a:ext cx="2743200" cy="4864677"/>
          </a:xfrm>
          <a:prstGeom prst="rect">
            <a:avLst/>
          </a:prstGeom>
        </p:spPr>
      </p:pic>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5167" b="94500" l="19667" r="80500"/>
                    </a14:imgEffect>
                  </a14:imgLayer>
                </a14:imgProps>
              </a:ext>
            </a:extLst>
          </a:blip>
          <a:stretch>
            <a:fillRect/>
          </a:stretch>
        </p:blipFill>
        <p:spPr>
          <a:xfrm>
            <a:off x="2197698" y="-171450"/>
            <a:ext cx="4800600" cy="5486400"/>
          </a:xfrm>
          <a:prstGeom prst="rect">
            <a:avLst/>
          </a:prstGeom>
        </p:spPr>
      </p:pic>
      <p:pic>
        <p:nvPicPr>
          <p:cNvPr id="4" name="Picture 3"/>
          <p:cNvPicPr>
            <a:picLocks noChangeAspect="1"/>
          </p:cNvPicPr>
          <p:nvPr/>
        </p:nvPicPr>
        <p:blipFill>
          <a:blip r:embed="rId5"/>
          <a:stretch>
            <a:fillRect/>
          </a:stretch>
        </p:blipFill>
        <p:spPr>
          <a:xfrm>
            <a:off x="6152478" y="133350"/>
            <a:ext cx="2971800" cy="4800600"/>
          </a:xfrm>
          <a:prstGeom prst="rect">
            <a:avLst/>
          </a:prstGeom>
        </p:spPr>
      </p:pic>
      <p:pic>
        <p:nvPicPr>
          <p:cNvPr id="7" name="Picture 6">
            <a:hlinkClick r:id="rId6"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9217" b="100000" l="0" r="100000"/>
                    </a14:imgEffect>
                  </a14:imgLayer>
                </a14:imgProps>
              </a:ext>
            </a:extLst>
          </a:blip>
          <a:stretch>
            <a:fillRect/>
          </a:stretch>
        </p:blipFill>
        <p:spPr>
          <a:xfrm>
            <a:off x="71718" y="4381847"/>
            <a:ext cx="1591574" cy="896735"/>
          </a:xfrm>
          <a:prstGeom prst="rect">
            <a:avLst/>
          </a:prstGeom>
          <a:scene3d>
            <a:camera prst="orthographicFront"/>
            <a:lightRig rig="threePt" dir="t"/>
          </a:scene3d>
          <a:sp3d>
            <a:bevelT/>
          </a:sp3d>
        </p:spPr>
      </p:pic>
    </p:spTree>
    <p:extLst>
      <p:ext uri="{BB962C8B-B14F-4D97-AF65-F5344CB8AC3E}">
        <p14:creationId xmlns:p14="http://schemas.microsoft.com/office/powerpoint/2010/main" val="426333424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667" b="99167" l="11500" r="88000"/>
                    </a14:imgEffect>
                  </a14:imgLayer>
                </a14:imgProps>
              </a:ext>
            </a:extLst>
          </a:blip>
          <a:stretch>
            <a:fillRect/>
          </a:stretch>
        </p:blipFill>
        <p:spPr>
          <a:xfrm>
            <a:off x="-228600" y="133350"/>
            <a:ext cx="3886200" cy="4876800"/>
          </a:xfrm>
          <a:prstGeom prst="rect">
            <a:avLst/>
          </a:prstGeom>
        </p:spPr>
      </p:pic>
      <p:pic>
        <p:nvPicPr>
          <p:cNvPr id="3" name="Picture 2"/>
          <p:cNvPicPr>
            <a:picLocks noChangeAspect="1"/>
          </p:cNvPicPr>
          <p:nvPr/>
        </p:nvPicPr>
        <p:blipFill>
          <a:blip r:embed="rId4"/>
          <a:stretch>
            <a:fillRect/>
          </a:stretch>
        </p:blipFill>
        <p:spPr>
          <a:xfrm>
            <a:off x="3429000" y="209550"/>
            <a:ext cx="2667000" cy="4738687"/>
          </a:xfrm>
          <a:prstGeom prst="rect">
            <a:avLst/>
          </a:prstGeom>
        </p:spPr>
      </p:pic>
      <p:pic>
        <p:nvPicPr>
          <p:cNvPr id="4" name="Picture 3"/>
          <p:cNvPicPr>
            <a:picLocks noChangeAspect="1"/>
          </p:cNvPicPr>
          <p:nvPr/>
        </p:nvPicPr>
        <p:blipFill>
          <a:blip r:embed="rId5"/>
          <a:stretch>
            <a:fillRect/>
          </a:stretch>
        </p:blipFill>
        <p:spPr>
          <a:xfrm>
            <a:off x="6553201" y="209550"/>
            <a:ext cx="2590800" cy="4686300"/>
          </a:xfrm>
          <a:prstGeom prst="rect">
            <a:avLst/>
          </a:prstGeom>
        </p:spPr>
      </p:pic>
      <p:pic>
        <p:nvPicPr>
          <p:cNvPr id="5" name="Picture 4">
            <a:hlinkClick r:id="rId6"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9217" b="100000" l="0" r="100000"/>
                    </a14:imgEffect>
                  </a14:imgLayer>
                </a14:imgProps>
              </a:ext>
            </a:extLst>
          </a:blip>
          <a:stretch>
            <a:fillRect/>
          </a:stretch>
        </p:blipFill>
        <p:spPr>
          <a:xfrm>
            <a:off x="122926" y="4499869"/>
            <a:ext cx="1591574" cy="896735"/>
          </a:xfrm>
          <a:prstGeom prst="rect">
            <a:avLst/>
          </a:prstGeom>
          <a:scene3d>
            <a:camera prst="orthographicFront"/>
            <a:lightRig rig="threePt" dir="t"/>
          </a:scene3d>
          <a:sp3d>
            <a:bevelT/>
          </a:sp3d>
        </p:spPr>
      </p:pic>
    </p:spTree>
    <p:extLst>
      <p:ext uri="{BB962C8B-B14F-4D97-AF65-F5344CB8AC3E}">
        <p14:creationId xmlns:p14="http://schemas.microsoft.com/office/powerpoint/2010/main" val="3277378941"/>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1-原创素材\1_mm1102\PPT\PPT_014\materaials\pageimg_g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771549"/>
            <a:ext cx="6912768" cy="3772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28800" y="2190750"/>
            <a:ext cx="5486399" cy="230832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800" b="0" i="0" u="none" strike="noStrike" kern="1200" cap="none" spc="0" normalizeH="0" baseline="0" noProof="0">
                <a:ln>
                  <a:noFill/>
                </a:ln>
                <a:solidFill>
                  <a:srgbClr val="F79646">
                    <a:lumMod val="75000"/>
                  </a:srgbClr>
                </a:solidFill>
                <a:effectLst/>
                <a:uLnTx/>
                <a:uFillTx/>
                <a:latin typeface="Times New Roman" panose="02020603050405020304" pitchFamily="18" charset="0"/>
                <a:ea typeface="华康海报体W12(P)" pitchFamily="82" charset="-122"/>
                <a:cs typeface="Times New Roman" panose="02020603050405020304" pitchFamily="18" charset="0"/>
              </a:rPr>
              <a:t>III.Tìm hiểu tri thức Tiếng</a:t>
            </a:r>
            <a:r>
              <a:rPr kumimoji="0" lang="en-US" altLang="zh-CN" sz="4800" b="0" i="0" u="none" strike="noStrike" kern="1200" cap="none" spc="0" normalizeH="0" noProof="0">
                <a:ln>
                  <a:noFill/>
                </a:ln>
                <a:solidFill>
                  <a:srgbClr val="F79646">
                    <a:lumMod val="75000"/>
                  </a:srgbClr>
                </a:solidFill>
                <a:effectLst/>
                <a:uLnTx/>
                <a:uFillTx/>
                <a:latin typeface="Times New Roman" panose="02020603050405020304" pitchFamily="18" charset="0"/>
                <a:ea typeface="华康海报体W12(P)" pitchFamily="82" charset="-122"/>
                <a:cs typeface="Times New Roman" panose="02020603050405020304" pitchFamily="18" charset="0"/>
              </a:rPr>
              <a:t> Việt</a:t>
            </a:r>
            <a:r>
              <a:rPr kumimoji="0" lang="en-US" altLang="zh-CN" sz="4800" b="0" i="0" u="none" strike="noStrike" kern="1200" cap="none" spc="0" normalizeH="0" baseline="0" noProof="0">
                <a:ln>
                  <a:noFill/>
                </a:ln>
                <a:solidFill>
                  <a:srgbClr val="F79646">
                    <a:lumMod val="75000"/>
                  </a:srgbClr>
                </a:solidFill>
                <a:effectLst/>
                <a:uLnTx/>
                <a:uFillTx/>
                <a:latin typeface="Times New Roman" panose="02020603050405020304" pitchFamily="18" charset="0"/>
                <a:ea typeface="华康海报体W12(P)" pitchFamily="82" charset="-122"/>
                <a:cs typeface="Times New Roman" panose="02020603050405020304" pitchFamily="18" charset="0"/>
              </a:rPr>
              <a:t>:</a:t>
            </a:r>
            <a:endParaRPr kumimoji="0" lang="en-US" altLang="zh-CN" sz="4800" b="0"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华康海报体W12(P)" pitchFamily="82" charset="-122"/>
              <a:cs typeface="Times New Roman" panose="02020603050405020304" pitchFamily="18" charset="0"/>
            </a:endParaRPr>
          </a:p>
        </p:txBody>
      </p:sp>
    </p:spTree>
    <p:extLst>
      <p:ext uri="{BB962C8B-B14F-4D97-AF65-F5344CB8AC3E}">
        <p14:creationId xmlns:p14="http://schemas.microsoft.com/office/powerpoint/2010/main" val="296437916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1-原创素材\1_mm1102\PPT\PPT_014\materaials\pageimg_g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771549"/>
            <a:ext cx="6912768" cy="3772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05000" y="2653739"/>
            <a:ext cx="5486399" cy="106760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800" b="0" i="0" u="none" strike="noStrike" kern="1200" cap="none" spc="0" normalizeH="0" baseline="0" noProof="0">
                <a:ln>
                  <a:noFill/>
                </a:ln>
                <a:solidFill>
                  <a:srgbClr val="F79646">
                    <a:lumMod val="75000"/>
                  </a:srgbClr>
                </a:solidFill>
                <a:effectLst/>
                <a:uLnTx/>
                <a:uFillTx/>
                <a:latin typeface="Times New Roman" panose="02020603050405020304" pitchFamily="18" charset="0"/>
                <a:ea typeface="华康海报体W12(P)" pitchFamily="82" charset="-122"/>
                <a:cs typeface="Times New Roman" panose="02020603050405020304" pitchFamily="18" charset="0"/>
              </a:rPr>
              <a:t>1. Ẩn</a:t>
            </a:r>
            <a:r>
              <a:rPr kumimoji="0" lang="en-US" altLang="zh-CN" sz="4800" b="0" i="0" u="none" strike="noStrike" kern="1200" cap="none" spc="0" normalizeH="0" noProof="0">
                <a:ln>
                  <a:noFill/>
                </a:ln>
                <a:solidFill>
                  <a:srgbClr val="F79646">
                    <a:lumMod val="75000"/>
                  </a:srgbClr>
                </a:solidFill>
                <a:effectLst/>
                <a:uLnTx/>
                <a:uFillTx/>
                <a:latin typeface="Times New Roman" panose="02020603050405020304" pitchFamily="18" charset="0"/>
                <a:ea typeface="华康海报体W12(P)" pitchFamily="82" charset="-122"/>
                <a:cs typeface="Times New Roman" panose="02020603050405020304" pitchFamily="18" charset="0"/>
              </a:rPr>
              <a:t> dụ</a:t>
            </a:r>
            <a:r>
              <a:rPr kumimoji="0" lang="en-US" altLang="zh-CN" sz="4800" b="0" i="0" u="none" strike="noStrike" kern="1200" cap="none" spc="0" normalizeH="0" baseline="0" noProof="0">
                <a:ln>
                  <a:noFill/>
                </a:ln>
                <a:solidFill>
                  <a:srgbClr val="F79646">
                    <a:lumMod val="75000"/>
                  </a:srgbClr>
                </a:solidFill>
                <a:effectLst/>
                <a:uLnTx/>
                <a:uFillTx/>
                <a:latin typeface="Times New Roman" panose="02020603050405020304" pitchFamily="18" charset="0"/>
                <a:ea typeface="华康海报体W12(P)" pitchFamily="82" charset="-122"/>
                <a:cs typeface="Times New Roman" panose="02020603050405020304" pitchFamily="18" charset="0"/>
              </a:rPr>
              <a:t>:</a:t>
            </a:r>
            <a:endParaRPr kumimoji="0" lang="en-US" altLang="zh-CN" sz="4800" b="0"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华康海报体W12(P)" pitchFamily="82" charset="-122"/>
              <a:cs typeface="Times New Roman" panose="02020603050405020304" pitchFamily="18" charset="0"/>
            </a:endParaRPr>
          </a:p>
        </p:txBody>
      </p:sp>
    </p:spTree>
    <p:extLst>
      <p:ext uri="{BB962C8B-B14F-4D97-AF65-F5344CB8AC3E}">
        <p14:creationId xmlns:p14="http://schemas.microsoft.com/office/powerpoint/2010/main" val="35377998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1500" fill="hold"/>
                                        <p:tgtEl>
                                          <p:spTgt spid="28674"/>
                                        </p:tgtEl>
                                        <p:attrNameLst>
                                          <p:attrName>ppt_w</p:attrName>
                                        </p:attrNameLst>
                                      </p:cBhvr>
                                      <p:tavLst>
                                        <p:tav tm="0">
                                          <p:val>
                                            <p:fltVal val="0"/>
                                          </p:val>
                                        </p:tav>
                                        <p:tav tm="100000">
                                          <p:val>
                                            <p:strVal val="#ppt_w"/>
                                          </p:val>
                                        </p:tav>
                                      </p:tavLst>
                                    </p:anim>
                                    <p:anim calcmode="lin" valueType="num">
                                      <p:cBhvr>
                                        <p:cTn id="8" dur="1500" fill="hold"/>
                                        <p:tgtEl>
                                          <p:spTgt spid="28674"/>
                                        </p:tgtEl>
                                        <p:attrNameLst>
                                          <p:attrName>ppt_h</p:attrName>
                                        </p:attrNameLst>
                                      </p:cBhvr>
                                      <p:tavLst>
                                        <p:tav tm="0">
                                          <p:val>
                                            <p:fltVal val="0"/>
                                          </p:val>
                                        </p:tav>
                                        <p:tav tm="100000">
                                          <p:val>
                                            <p:strVal val="#ppt_h"/>
                                          </p:val>
                                        </p:tav>
                                      </p:tavLst>
                                    </p:anim>
                                    <p:animEffect transition="in" filter="fade">
                                      <p:cBhvr>
                                        <p:cTn id="9" dur="1500"/>
                                        <p:tgtEl>
                                          <p:spTgt spid="2867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52400" y="1996440"/>
            <a:ext cx="1752600" cy="914400"/>
          </a:xfrm>
          <a:prstGeom prst="roundRect">
            <a:avLst/>
          </a:prstGeom>
          <a:solidFill>
            <a:srgbClr val="F5750B"/>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7000"/>
              </a:lnSpc>
              <a:spcAft>
                <a:spcPts val="800"/>
              </a:spcAft>
            </a:pP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1. Ẩn dụ</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ounded Rectangle 3"/>
          <p:cNvSpPr/>
          <p:nvPr/>
        </p:nvSpPr>
        <p:spPr>
          <a:xfrm>
            <a:off x="2590800" y="438150"/>
            <a:ext cx="1752600" cy="914400"/>
          </a:xfrm>
          <a:prstGeom prst="roundRect">
            <a:avLst/>
          </a:prstGeom>
          <a:scene3d>
            <a:camera prst="orthographicFront">
              <a:rot lat="0" lon="0" rev="0"/>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lvl="0" algn="ctr">
              <a:lnSpc>
                <a:spcPct val="107000"/>
              </a:lnSpc>
              <a:spcAft>
                <a:spcPts val="800"/>
              </a:spcAft>
            </a:pP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 nghĩa</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ounded Rectangle 4"/>
          <p:cNvSpPr/>
          <p:nvPr/>
        </p:nvSpPr>
        <p:spPr>
          <a:xfrm>
            <a:off x="2571974" y="1809750"/>
            <a:ext cx="1752600" cy="914400"/>
          </a:xfrm>
          <a:prstGeom prst="roundRect">
            <a:avLst/>
          </a:prstGeom>
          <a:scene3d>
            <a:camera prst="orthographicFront">
              <a:rot lat="0" lon="0" rev="0"/>
            </a:camera>
            <a:lightRig rig="threePt" dir="t">
              <a:rot lat="0" lon="0" rev="1200000"/>
            </a:lightRig>
          </a:scene3d>
          <a:sp3d>
            <a:bevelT w="63500" h="25400"/>
          </a:sp3d>
        </p:spPr>
        <p:style>
          <a:lnRef idx="0">
            <a:schemeClr val="accent5"/>
          </a:lnRef>
          <a:fillRef idx="3">
            <a:schemeClr val="accent5"/>
          </a:fillRef>
          <a:effectRef idx="3">
            <a:schemeClr val="accent5"/>
          </a:effectRef>
          <a:fontRef idx="minor">
            <a:schemeClr val="lt1"/>
          </a:fontRef>
        </p:style>
        <p:txBody>
          <a:bodyPr rtlCol="0" anchor="ctr"/>
          <a:lstStyle/>
          <a:p>
            <a:pPr lvl="0" algn="ctr">
              <a:lnSpc>
                <a:spcPct val="107000"/>
              </a:lnSpc>
              <a:spcAft>
                <a:spcPts val="800"/>
              </a:spcAft>
            </a:pP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 chế tạo ra</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ounded Rectangle 5"/>
          <p:cNvSpPr/>
          <p:nvPr/>
        </p:nvSpPr>
        <p:spPr>
          <a:xfrm>
            <a:off x="2571974" y="3368040"/>
            <a:ext cx="1752600" cy="914400"/>
          </a:xfrm>
          <a:prstGeom prst="roundRect">
            <a:avLst/>
          </a:prstGeom>
          <a:scene3d>
            <a:camera prst="orthographicFront">
              <a:rot lat="0" lon="0" rev="0"/>
            </a:camera>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rtlCol="0" anchor="ctr"/>
          <a:lstStyle/>
          <a:p>
            <a:pPr lvl="0" algn="ctr">
              <a:lnSpc>
                <a:spcPct val="107000"/>
              </a:lnSpc>
              <a:spcAft>
                <a:spcPts val="800"/>
              </a:spcAft>
            </a:pP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 dụng</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ounded Rectangular Callout 6"/>
          <p:cNvSpPr/>
          <p:nvPr/>
        </p:nvSpPr>
        <p:spPr>
          <a:xfrm>
            <a:off x="5489089" y="-22180"/>
            <a:ext cx="3394038" cy="1287780"/>
          </a:xfrm>
          <a:prstGeom prst="wedgeRoundRectCallout">
            <a:avLst>
              <a:gd name="adj1" fmla="val -89613"/>
              <a:gd name="adj2" fmla="val -4298"/>
              <a:gd name="adj3" fmla="val 16667"/>
            </a:avLst>
          </a:prstGeom>
          <a:scene3d>
            <a:camera prst="orthographicFront">
              <a:rot lat="0" lon="0" rev="0"/>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lvl="0" algn="just">
              <a:lnSpc>
                <a:spcPct val="107000"/>
              </a:lnSpc>
              <a:spcAft>
                <a:spcPts val="800"/>
              </a:spcAft>
            </a:pP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Gọi tên sự vật, hiện tượng này bằng tên sự vật hiện tượng khác.</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Rounded Rectangular Callout 7"/>
          <p:cNvSpPr/>
          <p:nvPr/>
        </p:nvSpPr>
        <p:spPr>
          <a:xfrm>
            <a:off x="5174428" y="1520766"/>
            <a:ext cx="3394038" cy="1287780"/>
          </a:xfrm>
          <a:prstGeom prst="wedgeRoundRectCallout">
            <a:avLst>
              <a:gd name="adj1" fmla="val -89613"/>
              <a:gd name="adj2" fmla="val -4298"/>
              <a:gd name="adj3" fmla="val 16667"/>
            </a:avLst>
          </a:prstGeom>
          <a:scene3d>
            <a:camera prst="orthographicFront">
              <a:rot lat="0" lon="0" rev="0"/>
            </a:camera>
            <a:lightRig rig="threePt" dir="t">
              <a:rot lat="0" lon="0" rev="1200000"/>
            </a:lightRig>
          </a:scene3d>
          <a:sp3d>
            <a:bevelT w="63500" h="25400"/>
          </a:sp3d>
        </p:spPr>
        <p:style>
          <a:lnRef idx="0">
            <a:schemeClr val="accent5"/>
          </a:lnRef>
          <a:fillRef idx="3">
            <a:schemeClr val="accent5"/>
          </a:fillRef>
          <a:effectRef idx="3">
            <a:schemeClr val="accent5"/>
          </a:effectRef>
          <a:fontRef idx="minor">
            <a:schemeClr val="lt1"/>
          </a:fontRef>
        </p:style>
        <p:txBody>
          <a:bodyPr rtlCol="0" anchor="ctr"/>
          <a:lstStyle/>
          <a:p>
            <a:pPr lvl="0" algn="ctr">
              <a:lnSpc>
                <a:spcPct val="107000"/>
              </a:lnSpc>
              <a:spcAft>
                <a:spcPts val="800"/>
              </a:spcAft>
            </a:pP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Dựa trên nét tương đồng với nó</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ounded Rectangular Callout 8"/>
          <p:cNvSpPr/>
          <p:nvPr/>
        </p:nvSpPr>
        <p:spPr>
          <a:xfrm>
            <a:off x="5174428" y="3481714"/>
            <a:ext cx="3394038" cy="1287780"/>
          </a:xfrm>
          <a:prstGeom prst="wedgeRoundRectCallout">
            <a:avLst>
              <a:gd name="adj1" fmla="val -89613"/>
              <a:gd name="adj2" fmla="val -4298"/>
              <a:gd name="adj3" fmla="val 16667"/>
            </a:avLst>
          </a:prstGeom>
          <a:scene3d>
            <a:camera prst="orthographicFront">
              <a:rot lat="0" lon="0" rev="0"/>
            </a:camera>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rtlCol="0" anchor="ctr"/>
          <a:lstStyle/>
          <a:p>
            <a:pPr lvl="0" algn="just">
              <a:lnSpc>
                <a:spcPct val="107000"/>
              </a:lnSpc>
              <a:spcAft>
                <a:spcPts val="800"/>
              </a:spcAft>
            </a:pP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 tăng sức gợi hình, gọi cảm cho sự diễn đạt</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14" name="Curved Connector 13"/>
          <p:cNvCxnSpPr>
            <a:stCxn id="3" idx="3"/>
            <a:endCxn id="4" idx="1"/>
          </p:cNvCxnSpPr>
          <p:nvPr/>
        </p:nvCxnSpPr>
        <p:spPr>
          <a:xfrm flipV="1">
            <a:off x="1905000" y="895350"/>
            <a:ext cx="685800" cy="1558290"/>
          </a:xfrm>
          <a:prstGeom prst="curvedConnector3">
            <a:avLst>
              <a:gd name="adj1" fmla="val 50000"/>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8" name="Curved Connector 17"/>
          <p:cNvCxnSpPr/>
          <p:nvPr/>
        </p:nvCxnSpPr>
        <p:spPr>
          <a:xfrm rot="16200000" flipH="1">
            <a:off x="1516268" y="2859405"/>
            <a:ext cx="1413510" cy="601980"/>
          </a:xfrm>
          <a:prstGeom prst="curvedConnector3">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9" name="Curved Connector 18"/>
          <p:cNvCxnSpPr>
            <a:endCxn id="5" idx="1"/>
          </p:cNvCxnSpPr>
          <p:nvPr/>
        </p:nvCxnSpPr>
        <p:spPr>
          <a:xfrm flipV="1">
            <a:off x="1922033" y="2266950"/>
            <a:ext cx="649941" cy="186690"/>
          </a:xfrm>
          <a:prstGeom prst="curvedConnector3">
            <a:avLst/>
          </a:prstGeom>
          <a:ln>
            <a:tailEnd type="triangle"/>
          </a:ln>
        </p:spPr>
        <p:style>
          <a:lnRef idx="3">
            <a:schemeClr val="accent1"/>
          </a:lnRef>
          <a:fillRef idx="0">
            <a:schemeClr val="accent1"/>
          </a:fillRef>
          <a:effectRef idx="2">
            <a:schemeClr val="accent1"/>
          </a:effectRef>
          <a:fontRef idx="minor">
            <a:schemeClr val="tx1"/>
          </a:fontRef>
        </p:style>
      </p:cxnSp>
      <p:sp>
        <p:nvSpPr>
          <p:cNvPr id="2" name="Rectangle 1"/>
          <p:cNvSpPr/>
          <p:nvPr/>
        </p:nvSpPr>
        <p:spPr>
          <a:xfrm>
            <a:off x="4352365" y="2537043"/>
            <a:ext cx="4572000" cy="830997"/>
          </a:xfrm>
          <a:prstGeom prst="rect">
            <a:avLst/>
          </a:prstGeom>
        </p:spPr>
        <p:txBody>
          <a:bodyPr>
            <a:spAutoFit/>
          </a:bodyPr>
          <a:lstStyle/>
          <a:p>
            <a:pPr lvl="0" algn="ctr"/>
            <a:r>
              <a:rPr lang="en-US" sz="2400">
                <a:solidFill>
                  <a:srgbClr val="000000"/>
                </a:solidFill>
                <a:latin typeface="Times New Roman" pitchFamily="18" charset="0"/>
                <a:cs typeface="Times New Roman" pitchFamily="18" charset="0"/>
              </a:rPr>
              <a:t>Ngày ngày mặt trời đi qua trên lăng</a:t>
            </a:r>
          </a:p>
          <a:p>
            <a:pPr lvl="0" algn="ctr"/>
            <a:r>
              <a:rPr lang="en-US" sz="2400">
                <a:solidFill>
                  <a:srgbClr val="000000"/>
                </a:solidFill>
                <a:latin typeface="Times New Roman" pitchFamily="18" charset="0"/>
                <a:cs typeface="Times New Roman" pitchFamily="18" charset="0"/>
              </a:rPr>
              <a:t>Thấy một mặt trời trong lăng rất đỏ.</a:t>
            </a:r>
            <a:endParaRPr lang="en-US" sz="2400" dirty="0">
              <a:solidFill>
                <a:prstClr val="white"/>
              </a:solidFill>
              <a:latin typeface="Avenir Next LT Pro"/>
            </a:endParaRPr>
          </a:p>
        </p:txBody>
      </p:sp>
      <p:sp>
        <p:nvSpPr>
          <p:cNvPr id="13" name="Rectangle 12"/>
          <p:cNvSpPr/>
          <p:nvPr/>
        </p:nvSpPr>
        <p:spPr>
          <a:xfrm>
            <a:off x="4311127" y="948482"/>
            <a:ext cx="4572000" cy="830997"/>
          </a:xfrm>
          <a:prstGeom prst="rect">
            <a:avLst/>
          </a:prstGeom>
        </p:spPr>
        <p:txBody>
          <a:bodyPr>
            <a:spAutoFit/>
          </a:bodyPr>
          <a:lstStyle/>
          <a:p>
            <a:pPr lvl="0" algn="ctr"/>
            <a:r>
              <a:rPr lang="en-US" sz="2400">
                <a:solidFill>
                  <a:srgbClr val="000000"/>
                </a:solidFill>
                <a:latin typeface="Times New Roman" pitchFamily="18" charset="0"/>
                <a:cs typeface="Times New Roman" pitchFamily="18" charset="0"/>
              </a:rPr>
              <a:t>Người cha mái tóc bạc </a:t>
            </a:r>
          </a:p>
          <a:p>
            <a:pPr lvl="0" algn="ctr"/>
            <a:r>
              <a:rPr lang="en-US" sz="2400">
                <a:solidFill>
                  <a:srgbClr val="000000"/>
                </a:solidFill>
                <a:latin typeface="Times New Roman" pitchFamily="18" charset="0"/>
                <a:cs typeface="Times New Roman" pitchFamily="18" charset="0"/>
              </a:rPr>
              <a:t>Đốt lửa cho anh nằm</a:t>
            </a:r>
            <a:endParaRPr lang="en-US" sz="2400" dirty="0">
              <a:solidFill>
                <a:prstClr val="white"/>
              </a:solidFill>
              <a:latin typeface="Avenir Next LT Pro"/>
            </a:endParaRPr>
          </a:p>
        </p:txBody>
      </p:sp>
    </p:spTree>
    <p:extLst>
      <p:ext uri="{BB962C8B-B14F-4D97-AF65-F5344CB8AC3E}">
        <p14:creationId xmlns:p14="http://schemas.microsoft.com/office/powerpoint/2010/main" val="3283093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8"/>
                                        </p:tgtEl>
                                      </p:cBhvr>
                                    </p:animEffect>
                                    <p:set>
                                      <p:cBhvr>
                                        <p:cTn id="48" dur="1" fill="hold">
                                          <p:stCondLst>
                                            <p:cond delay="499"/>
                                          </p:stCondLst>
                                        </p:cTn>
                                        <p:tgtEl>
                                          <p:spTgt spid="8"/>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arn(inVertical)">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
                                        </p:tgtEl>
                                        <p:attrNameLst>
                                          <p:attrName>style.visibility</p:attrName>
                                        </p:attrNameLst>
                                      </p:cBhvr>
                                      <p:to>
                                        <p:strVal val="visible"/>
                                      </p:to>
                                    </p:set>
                                    <p:animEffect transition="in" filter="barn(inVertical)">
                                      <p:cBhvr>
                                        <p:cTn id="6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7" grpId="1" animBg="1"/>
      <p:bldP spid="8" grpId="0" animBg="1"/>
      <p:bldP spid="8" grpId="1" animBg="1"/>
      <p:bldP spid="9" grpId="0" animBg="1"/>
      <p:bldP spid="9" grpId="1" animBg="1"/>
      <p:bldP spid="2" grpId="0"/>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52400" y="1996440"/>
            <a:ext cx="1752600" cy="914400"/>
          </a:xfrm>
          <a:prstGeom prst="roundRect">
            <a:avLst/>
          </a:prstGeom>
          <a:solidFill>
            <a:srgbClr val="F5750B"/>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7000"/>
              </a:lnSpc>
              <a:spcAft>
                <a:spcPts val="800"/>
              </a:spcAft>
            </a:pP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 kiểu ẩn dụ</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ounded Rectangle 3"/>
          <p:cNvSpPr/>
          <p:nvPr/>
        </p:nvSpPr>
        <p:spPr>
          <a:xfrm>
            <a:off x="2590800" y="-27174"/>
            <a:ext cx="1752600" cy="914400"/>
          </a:xfrm>
          <a:prstGeom prst="roundRect">
            <a:avLst/>
          </a:prstGeom>
          <a:scene3d>
            <a:camera prst="orthographicFront">
              <a:rot lat="0" lon="0" rev="0"/>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lvl="0" algn="ctr">
              <a:lnSpc>
                <a:spcPct val="107000"/>
              </a:lnSpc>
              <a:spcAft>
                <a:spcPts val="800"/>
              </a:spcAft>
            </a:pPr>
            <a:r>
              <a:rPr lang="en-US" sz="2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Cách thức</a:t>
            </a:r>
            <a:endParaRPr lang="en-US" sz="20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ounded Rectangle 4"/>
          <p:cNvSpPr/>
          <p:nvPr/>
        </p:nvSpPr>
        <p:spPr>
          <a:xfrm>
            <a:off x="2591696" y="1267289"/>
            <a:ext cx="1752600" cy="914400"/>
          </a:xfrm>
          <a:prstGeom prst="roundRect">
            <a:avLst/>
          </a:prstGeom>
          <a:scene3d>
            <a:camera prst="orthographicFront">
              <a:rot lat="0" lon="0" rev="0"/>
            </a:camera>
            <a:lightRig rig="threePt" dir="t">
              <a:rot lat="0" lon="0" rev="1200000"/>
            </a:lightRig>
          </a:scene3d>
          <a:sp3d>
            <a:bevelT w="63500" h="25400"/>
          </a:sp3d>
        </p:spPr>
        <p:style>
          <a:lnRef idx="0">
            <a:schemeClr val="accent5"/>
          </a:lnRef>
          <a:fillRef idx="3">
            <a:schemeClr val="accent5"/>
          </a:fillRef>
          <a:effectRef idx="3">
            <a:schemeClr val="accent5"/>
          </a:effectRef>
          <a:fontRef idx="minor">
            <a:schemeClr val="lt1"/>
          </a:fontRef>
        </p:style>
        <p:txBody>
          <a:bodyPr rtlCol="0" anchor="ctr"/>
          <a:lstStyle/>
          <a:p>
            <a:pPr lvl="0" algn="ctr">
              <a:lnSpc>
                <a:spcPct val="107000"/>
              </a:lnSpc>
              <a:spcAft>
                <a:spcPts val="800"/>
              </a:spcAft>
            </a:pPr>
            <a:r>
              <a:rPr lang="en-US" sz="2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Hình thức</a:t>
            </a:r>
            <a:endParaRPr lang="en-US" sz="20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ounded Rectangle 5"/>
          <p:cNvSpPr/>
          <p:nvPr/>
        </p:nvSpPr>
        <p:spPr>
          <a:xfrm>
            <a:off x="2590800" y="2591497"/>
            <a:ext cx="1752600" cy="914400"/>
          </a:xfrm>
          <a:prstGeom prst="roundRect">
            <a:avLst/>
          </a:prstGeom>
          <a:scene3d>
            <a:camera prst="orthographicFront">
              <a:rot lat="0" lon="0" rev="0"/>
            </a:camera>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rtlCol="0" anchor="ctr"/>
          <a:lstStyle/>
          <a:p>
            <a:pPr lvl="0" algn="ctr">
              <a:lnSpc>
                <a:spcPct val="107000"/>
              </a:lnSpc>
              <a:spcAft>
                <a:spcPts val="800"/>
              </a:spcAft>
            </a:pPr>
            <a:r>
              <a:rPr lang="en-US" sz="2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Phẩm chất</a:t>
            </a:r>
            <a:endParaRPr lang="en-US" sz="20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ounded Rectangular Callout 6"/>
          <p:cNvSpPr/>
          <p:nvPr/>
        </p:nvSpPr>
        <p:spPr>
          <a:xfrm>
            <a:off x="4181139" y="-8960"/>
            <a:ext cx="4953000" cy="1101090"/>
          </a:xfrm>
          <a:prstGeom prst="wedgeRoundRectCallout">
            <a:avLst>
              <a:gd name="adj1" fmla="val -63623"/>
              <a:gd name="adj2" fmla="val -10146"/>
              <a:gd name="adj3" fmla="val 16667"/>
            </a:avLst>
          </a:prstGeom>
          <a:scene3d>
            <a:camera prst="orthographicFront">
              <a:rot lat="0" lon="0" rev="0"/>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lvl="0" algn="ctr">
              <a:lnSpc>
                <a:spcPct val="107000"/>
              </a:lnSpc>
              <a:spcAft>
                <a:spcPts val="800"/>
              </a:spcAft>
            </a:pPr>
            <a:r>
              <a:rPr lang="en-US" sz="2400" i="1">
                <a:solidFill>
                  <a:prstClr val="black"/>
                </a:solidFill>
                <a:latin typeface="Times New Roman" panose="02020603050405020304" pitchFamily="18" charset="0"/>
                <a:ea typeface="Calibri" panose="020F0502020204030204" pitchFamily="34" charset="0"/>
                <a:cs typeface="Times New Roman" panose="02020603050405020304" pitchFamily="18" charset="0"/>
              </a:rPr>
              <a:t>Ăn quả nhớ kẻ trồng cây.</a:t>
            </a:r>
          </a:p>
        </p:txBody>
      </p:sp>
      <p:cxnSp>
        <p:nvCxnSpPr>
          <p:cNvPr id="14" name="Curved Connector 13"/>
          <p:cNvCxnSpPr>
            <a:stCxn id="3" idx="3"/>
            <a:endCxn id="4" idx="1"/>
          </p:cNvCxnSpPr>
          <p:nvPr/>
        </p:nvCxnSpPr>
        <p:spPr>
          <a:xfrm flipV="1">
            <a:off x="1905000" y="430026"/>
            <a:ext cx="685800" cy="2023614"/>
          </a:xfrm>
          <a:prstGeom prst="curvedConnector3">
            <a:avLst>
              <a:gd name="adj1" fmla="val 50000"/>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8" name="Curved Connector 17"/>
          <p:cNvCxnSpPr>
            <a:stCxn id="3" idx="3"/>
            <a:endCxn id="6" idx="1"/>
          </p:cNvCxnSpPr>
          <p:nvPr/>
        </p:nvCxnSpPr>
        <p:spPr>
          <a:xfrm>
            <a:off x="1905000" y="2453640"/>
            <a:ext cx="685800" cy="595057"/>
          </a:xfrm>
          <a:prstGeom prst="curvedConnector3">
            <a:avLst>
              <a:gd name="adj1" fmla="val 50000"/>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9" name="Curved Connector 18"/>
          <p:cNvCxnSpPr/>
          <p:nvPr/>
        </p:nvCxnSpPr>
        <p:spPr>
          <a:xfrm flipV="1">
            <a:off x="1922033" y="1866492"/>
            <a:ext cx="744967" cy="587148"/>
          </a:xfrm>
          <a:prstGeom prst="curvedConnector3">
            <a:avLst/>
          </a:prstGeom>
          <a:ln>
            <a:tailEnd type="triangle"/>
          </a:ln>
        </p:spPr>
        <p:style>
          <a:lnRef idx="3">
            <a:schemeClr val="accent1"/>
          </a:lnRef>
          <a:fillRef idx="0">
            <a:schemeClr val="accent1"/>
          </a:fillRef>
          <a:effectRef idx="2">
            <a:schemeClr val="accent1"/>
          </a:effectRef>
          <a:fontRef idx="minor">
            <a:schemeClr val="tx1"/>
          </a:fontRef>
        </p:style>
      </p:cxnSp>
      <p:sp>
        <p:nvSpPr>
          <p:cNvPr id="16" name="Rounded Rectangle 15"/>
          <p:cNvSpPr/>
          <p:nvPr/>
        </p:nvSpPr>
        <p:spPr>
          <a:xfrm>
            <a:off x="2561216" y="3915705"/>
            <a:ext cx="1752600" cy="914400"/>
          </a:xfrm>
          <a:prstGeom prst="roundRect">
            <a:avLst/>
          </a:prstGeom>
          <a:solidFill>
            <a:srgbClr val="FFC000"/>
          </a:solidFill>
          <a:scene3d>
            <a:camera prst="orthographicFront">
              <a:rot lat="0" lon="0" rev="0"/>
            </a:camera>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rtlCol="0" anchor="ctr"/>
          <a:lstStyle/>
          <a:p>
            <a:pPr lvl="0" algn="ctr">
              <a:lnSpc>
                <a:spcPct val="107000"/>
              </a:lnSpc>
              <a:spcAft>
                <a:spcPts val="800"/>
              </a:spcAft>
            </a:pPr>
            <a:r>
              <a:rPr lang="en-US" sz="20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Chuyển đổi cảm giác</a:t>
            </a:r>
            <a:endParaRPr lang="en-US" sz="20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20" name="Curved Connector 19"/>
          <p:cNvCxnSpPr>
            <a:stCxn id="3" idx="3"/>
            <a:endCxn id="16" idx="1"/>
          </p:cNvCxnSpPr>
          <p:nvPr/>
        </p:nvCxnSpPr>
        <p:spPr>
          <a:xfrm>
            <a:off x="1905000" y="2453640"/>
            <a:ext cx="656216" cy="1919265"/>
          </a:xfrm>
          <a:prstGeom prst="curvedConnector3">
            <a:avLst>
              <a:gd name="adj1" fmla="val 50000"/>
            </a:avLst>
          </a:prstGeom>
          <a:ln>
            <a:tailEnd type="triangle"/>
          </a:ln>
        </p:spPr>
        <p:style>
          <a:lnRef idx="3">
            <a:schemeClr val="accent6"/>
          </a:lnRef>
          <a:fillRef idx="0">
            <a:schemeClr val="accent6"/>
          </a:fillRef>
          <a:effectRef idx="2">
            <a:schemeClr val="accent6"/>
          </a:effectRef>
          <a:fontRef idx="minor">
            <a:schemeClr val="tx1"/>
          </a:fontRef>
        </p:style>
      </p:cxnSp>
      <p:sp>
        <p:nvSpPr>
          <p:cNvPr id="29" name="Rounded Rectangular Callout 28"/>
          <p:cNvSpPr/>
          <p:nvPr/>
        </p:nvSpPr>
        <p:spPr>
          <a:xfrm>
            <a:off x="4114800" y="-8960"/>
            <a:ext cx="4953000" cy="1101090"/>
          </a:xfrm>
          <a:prstGeom prst="wedgeRoundRectCallout">
            <a:avLst>
              <a:gd name="adj1" fmla="val -59931"/>
              <a:gd name="adj2" fmla="val 94393"/>
              <a:gd name="adj3" fmla="val 16667"/>
            </a:avLst>
          </a:prstGeom>
        </p:spPr>
        <p:style>
          <a:lnRef idx="0">
            <a:schemeClr val="accent5"/>
          </a:lnRef>
          <a:fillRef idx="3">
            <a:schemeClr val="accent5"/>
          </a:fillRef>
          <a:effectRef idx="3">
            <a:schemeClr val="accent5"/>
          </a:effectRef>
          <a:fontRef idx="minor">
            <a:schemeClr val="lt1"/>
          </a:fontRef>
        </p:style>
        <p:txBody>
          <a:bodyPr rtlCol="0" anchor="ctr"/>
          <a:lstStyle/>
          <a:p>
            <a:pPr lvl="0" algn="ctr">
              <a:lnSpc>
                <a:spcPct val="107000"/>
              </a:lnSpc>
              <a:spcAft>
                <a:spcPts val="800"/>
              </a:spcAft>
            </a:pPr>
            <a:r>
              <a:rPr lang="en-US" sz="2400" i="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Về thăm nhà Bác Làng Sen</a:t>
            </a:r>
          </a:p>
          <a:p>
            <a:pPr lvl="0" algn="ctr">
              <a:lnSpc>
                <a:spcPct val="107000"/>
              </a:lnSpc>
              <a:spcAft>
                <a:spcPts val="800"/>
              </a:spcAft>
            </a:pPr>
            <a:r>
              <a:rPr lang="en-US" sz="2400" i="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Có hàng râm bụt thắp lên lửa hồng.</a:t>
            </a:r>
          </a:p>
        </p:txBody>
      </p:sp>
      <p:pic>
        <p:nvPicPr>
          <p:cNvPr id="30" name="Picture 29"/>
          <p:cNvPicPr>
            <a:picLocks noChangeAspect="1"/>
          </p:cNvPicPr>
          <p:nvPr/>
        </p:nvPicPr>
        <p:blipFill>
          <a:blip r:embed="rId2"/>
          <a:stretch>
            <a:fillRect/>
          </a:stretch>
        </p:blipFill>
        <p:spPr>
          <a:xfrm>
            <a:off x="4830674" y="1492383"/>
            <a:ext cx="3810000" cy="2933700"/>
          </a:xfrm>
          <a:prstGeom prst="rect">
            <a:avLst/>
          </a:prstGeom>
        </p:spPr>
      </p:pic>
      <p:pic>
        <p:nvPicPr>
          <p:cNvPr id="31" name="Picture 30"/>
          <p:cNvPicPr>
            <a:picLocks noChangeAspect="1"/>
          </p:cNvPicPr>
          <p:nvPr/>
        </p:nvPicPr>
        <p:blipFill>
          <a:blip r:embed="rId3"/>
          <a:stretch>
            <a:fillRect/>
          </a:stretch>
        </p:blipFill>
        <p:spPr>
          <a:xfrm>
            <a:off x="4835646" y="1923521"/>
            <a:ext cx="2771775" cy="1647825"/>
          </a:xfrm>
          <a:prstGeom prst="rect">
            <a:avLst/>
          </a:prstGeom>
        </p:spPr>
      </p:pic>
      <p:pic>
        <p:nvPicPr>
          <p:cNvPr id="32" name="Picture 31"/>
          <p:cNvPicPr>
            <a:picLocks noChangeAspect="1"/>
          </p:cNvPicPr>
          <p:nvPr/>
        </p:nvPicPr>
        <p:blipFill>
          <a:blip r:embed="rId4"/>
          <a:stretch>
            <a:fillRect/>
          </a:stretch>
        </p:blipFill>
        <p:spPr>
          <a:xfrm>
            <a:off x="5865820" y="2690957"/>
            <a:ext cx="2628900" cy="1971675"/>
          </a:xfrm>
          <a:prstGeom prst="rect">
            <a:avLst/>
          </a:prstGeom>
        </p:spPr>
      </p:pic>
      <p:pic>
        <p:nvPicPr>
          <p:cNvPr id="33" name="Picture 32"/>
          <p:cNvPicPr>
            <a:picLocks noChangeAspect="1"/>
          </p:cNvPicPr>
          <p:nvPr/>
        </p:nvPicPr>
        <p:blipFill>
          <a:blip r:embed="rId5"/>
          <a:stretch>
            <a:fillRect/>
          </a:stretch>
        </p:blipFill>
        <p:spPr>
          <a:xfrm>
            <a:off x="5182436" y="1923520"/>
            <a:ext cx="3068283" cy="2876671"/>
          </a:xfrm>
          <a:prstGeom prst="rect">
            <a:avLst/>
          </a:prstGeom>
        </p:spPr>
      </p:pic>
      <p:sp>
        <p:nvSpPr>
          <p:cNvPr id="35" name="Rounded Rectangular Callout 34"/>
          <p:cNvSpPr/>
          <p:nvPr/>
        </p:nvSpPr>
        <p:spPr>
          <a:xfrm>
            <a:off x="4128162" y="-43253"/>
            <a:ext cx="4926275" cy="1287780"/>
          </a:xfrm>
          <a:prstGeom prst="wedgeRoundRectCallout">
            <a:avLst>
              <a:gd name="adj1" fmla="val -63638"/>
              <a:gd name="adj2" fmla="val 156092"/>
              <a:gd name="adj3" fmla="val 16667"/>
            </a:avLst>
          </a:prstGeom>
          <a:scene3d>
            <a:camera prst="orthographicFront">
              <a:rot lat="0" lon="0" rev="0"/>
            </a:camera>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rtlCol="0" anchor="ctr"/>
          <a:lstStyle/>
          <a:p>
            <a:pPr algn="ctr"/>
            <a:r>
              <a:rPr lang="vi-VN" sz="2800" i="1">
                <a:solidFill>
                  <a:srgbClr val="383838"/>
                </a:solidFill>
                <a:latin typeface="Times New Roman" panose="02020603050405020304" pitchFamily="18" charset="0"/>
                <a:cs typeface="Times New Roman" panose="02020603050405020304" pitchFamily="18" charset="0"/>
              </a:rPr>
              <a:t>“Người Cha mái tóc bạc</a:t>
            </a:r>
          </a:p>
          <a:p>
            <a:pPr algn="ctr"/>
            <a:r>
              <a:rPr lang="vi-VN" sz="2800" i="1">
                <a:solidFill>
                  <a:srgbClr val="383838"/>
                </a:solidFill>
                <a:latin typeface="Times New Roman" panose="02020603050405020304" pitchFamily="18" charset="0"/>
                <a:cs typeface="Times New Roman" panose="02020603050405020304" pitchFamily="18" charset="0"/>
              </a:rPr>
              <a:t>Đốt lửa cho anh nằm”</a:t>
            </a:r>
            <a:endParaRPr lang="vi-VN" sz="2800" b="0" i="1">
              <a:solidFill>
                <a:srgbClr val="383838"/>
              </a:solidFill>
              <a:effectLst/>
              <a:latin typeface="Times New Roman" panose="02020603050405020304" pitchFamily="18" charset="0"/>
              <a:cs typeface="Times New Roman" panose="02020603050405020304" pitchFamily="18" charset="0"/>
            </a:endParaRPr>
          </a:p>
        </p:txBody>
      </p:sp>
      <p:sp>
        <p:nvSpPr>
          <p:cNvPr id="36" name="Rounded Rectangular Callout 35"/>
          <p:cNvSpPr/>
          <p:nvPr/>
        </p:nvSpPr>
        <p:spPr>
          <a:xfrm>
            <a:off x="4071768" y="-27174"/>
            <a:ext cx="5039061" cy="1287780"/>
          </a:xfrm>
          <a:prstGeom prst="wedgeRoundRectCallout">
            <a:avLst>
              <a:gd name="adj1" fmla="val -52073"/>
              <a:gd name="adj2" fmla="val 281397"/>
              <a:gd name="adj3" fmla="val 16667"/>
            </a:avLst>
          </a:prstGeom>
          <a:solidFill>
            <a:srgbClr val="FFC000"/>
          </a:solidFill>
          <a:scene3d>
            <a:camera prst="orthographicFront">
              <a:rot lat="0" lon="0" rev="0"/>
            </a:camera>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rtlCol="0" anchor="ctr"/>
          <a:lstStyle/>
          <a:p>
            <a:pPr lvl="0" algn="just">
              <a:lnSpc>
                <a:spcPct val="107000"/>
              </a:lnSpc>
              <a:spcAft>
                <a:spcPts val="800"/>
              </a:spcAft>
            </a:pPr>
            <a:r>
              <a:rPr lang="vi-VN" sz="2400" i="1">
                <a:solidFill>
                  <a:schemeClr val="tx1"/>
                </a:solidFill>
                <a:latin typeface="Times New Roman" panose="02020603050405020304" pitchFamily="18" charset="0"/>
                <a:ea typeface="Calibri" panose="020F0502020204030204" pitchFamily="34" charset="0"/>
                <a:cs typeface="Times New Roman" panose="02020603050405020304" pitchFamily="18" charset="0"/>
              </a:rPr>
              <a:t>Dân chài dưới làn da ngăm rám nắng</a:t>
            </a:r>
          </a:p>
          <a:p>
            <a:pPr lvl="0" algn="just">
              <a:lnSpc>
                <a:spcPct val="107000"/>
              </a:lnSpc>
              <a:spcAft>
                <a:spcPts val="800"/>
              </a:spcAft>
            </a:pPr>
            <a:r>
              <a:rPr lang="vi-VN" sz="2400" i="1">
                <a:solidFill>
                  <a:schemeClr val="tx1"/>
                </a:solidFill>
                <a:latin typeface="Times New Roman" panose="02020603050405020304" pitchFamily="18" charset="0"/>
                <a:ea typeface="Calibri" panose="020F0502020204030204" pitchFamily="34" charset="0"/>
                <a:cs typeface="Times New Roman" panose="02020603050405020304" pitchFamily="18" charset="0"/>
              </a:rPr>
              <a:t>Cả thân hình nồng thở vị xa xăm</a:t>
            </a:r>
            <a:endParaRPr lang="en-US" sz="2400" i="1">
              <a:solidFill>
                <a:schemeClr val="tx1"/>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7" name="Picture 36"/>
          <p:cNvPicPr>
            <a:picLocks noChangeAspect="1"/>
          </p:cNvPicPr>
          <p:nvPr/>
        </p:nvPicPr>
        <p:blipFill>
          <a:blip r:embed="rId6"/>
          <a:stretch>
            <a:fillRect/>
          </a:stretch>
        </p:blipFill>
        <p:spPr>
          <a:xfrm>
            <a:off x="5621911" y="1866492"/>
            <a:ext cx="3365553" cy="2933699"/>
          </a:xfrm>
          <a:prstGeom prst="rect">
            <a:avLst/>
          </a:prstGeom>
        </p:spPr>
      </p:pic>
    </p:spTree>
    <p:extLst>
      <p:ext uri="{BB962C8B-B14F-4D97-AF65-F5344CB8AC3E}">
        <p14:creationId xmlns:p14="http://schemas.microsoft.com/office/powerpoint/2010/main" val="33399728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barn(inVertical)">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7"/>
                                        </p:tgtEl>
                                      </p:cBhvr>
                                    </p:animEffect>
                                    <p:set>
                                      <p:cBhvr>
                                        <p:cTn id="30" dur="1" fill="hold">
                                          <p:stCondLst>
                                            <p:cond delay="499"/>
                                          </p:stCondLst>
                                        </p:cTn>
                                        <p:tgtEl>
                                          <p:spTgt spid="7"/>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30"/>
                                        </p:tgtEl>
                                      </p:cBhvr>
                                    </p:animEffect>
                                    <p:set>
                                      <p:cBhvr>
                                        <p:cTn id="33" dur="1" fill="hold">
                                          <p:stCondLst>
                                            <p:cond delay="499"/>
                                          </p:stCondLst>
                                        </p:cTn>
                                        <p:tgtEl>
                                          <p:spTgt spid="3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par>
                                <p:cTn id="39" presetID="16" presetClass="entr" presetSubtype="21"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barn(inVertical)">
                                      <p:cBhvr>
                                        <p:cTn id="41" dur="500"/>
                                        <p:tgtEl>
                                          <p:spTgt spid="19"/>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barn(inVertical)">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barn(inVertical)">
                                      <p:cBhvr>
                                        <p:cTn id="49" dur="500"/>
                                        <p:tgtEl>
                                          <p:spTgt spid="32"/>
                                        </p:tgtEl>
                                      </p:cBhvr>
                                    </p:animEffect>
                                  </p:childTnLst>
                                </p:cTn>
                              </p:par>
                              <p:par>
                                <p:cTn id="50" presetID="16" presetClass="entr" presetSubtype="21" fill="hold" nodeType="with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barn(inVertical)">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32"/>
                                        </p:tgtEl>
                                      </p:cBhvr>
                                    </p:animEffect>
                                    <p:set>
                                      <p:cBhvr>
                                        <p:cTn id="57" dur="1" fill="hold">
                                          <p:stCondLst>
                                            <p:cond delay="499"/>
                                          </p:stCondLst>
                                        </p:cTn>
                                        <p:tgtEl>
                                          <p:spTgt spid="32"/>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31"/>
                                        </p:tgtEl>
                                      </p:cBhvr>
                                    </p:animEffect>
                                    <p:set>
                                      <p:cBhvr>
                                        <p:cTn id="60" dur="1" fill="hold">
                                          <p:stCondLst>
                                            <p:cond delay="499"/>
                                          </p:stCondLst>
                                        </p:cTn>
                                        <p:tgtEl>
                                          <p:spTgt spid="31"/>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29"/>
                                        </p:tgtEl>
                                      </p:cBhvr>
                                    </p:animEffect>
                                    <p:set>
                                      <p:cBhvr>
                                        <p:cTn id="65" dur="1" fill="hold">
                                          <p:stCondLst>
                                            <p:cond delay="499"/>
                                          </p:stCondLst>
                                        </p:cTn>
                                        <p:tgtEl>
                                          <p:spTgt spid="29"/>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barn(inVertical)">
                                      <p:cBhvr>
                                        <p:cTn id="70" dur="500"/>
                                        <p:tgtEl>
                                          <p:spTgt spid="35"/>
                                        </p:tgtEl>
                                      </p:cBhvr>
                                    </p:animEffect>
                                  </p:childTnLst>
                                </p:cTn>
                              </p:par>
                              <p:par>
                                <p:cTn id="71" presetID="16" presetClass="entr" presetSubtype="21" fill="hold" nodeType="with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barn(inVertical)">
                                      <p:cBhvr>
                                        <p:cTn id="73" dur="500"/>
                                        <p:tgtEl>
                                          <p:spTgt spid="18"/>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6"/>
                                        </p:tgtEl>
                                        <p:attrNameLst>
                                          <p:attrName>style.visibility</p:attrName>
                                        </p:attrNameLst>
                                      </p:cBhvr>
                                      <p:to>
                                        <p:strVal val="visible"/>
                                      </p:to>
                                    </p:set>
                                    <p:animEffect transition="in" filter="barn(inVertical)">
                                      <p:cBhvr>
                                        <p:cTn id="76" dur="500"/>
                                        <p:tgtEl>
                                          <p:spTgt spid="6"/>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33"/>
                                        </p:tgtEl>
                                        <p:attrNameLst>
                                          <p:attrName>style.visibility</p:attrName>
                                        </p:attrNameLst>
                                      </p:cBhvr>
                                      <p:to>
                                        <p:strVal val="visible"/>
                                      </p:to>
                                    </p:set>
                                    <p:animEffect transition="in" filter="barn(inVertical)">
                                      <p:cBhvr>
                                        <p:cTn id="81" dur="500"/>
                                        <p:tgtEl>
                                          <p:spTgt spid="33"/>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1" nodeType="clickEffect">
                                  <p:stCondLst>
                                    <p:cond delay="0"/>
                                  </p:stCondLst>
                                  <p:childTnLst>
                                    <p:animEffect transition="out" filter="fade">
                                      <p:cBhvr>
                                        <p:cTn id="85" dur="500"/>
                                        <p:tgtEl>
                                          <p:spTgt spid="35"/>
                                        </p:tgtEl>
                                      </p:cBhvr>
                                    </p:animEffect>
                                    <p:set>
                                      <p:cBhvr>
                                        <p:cTn id="86" dur="1" fill="hold">
                                          <p:stCondLst>
                                            <p:cond delay="499"/>
                                          </p:stCondLst>
                                        </p:cTn>
                                        <p:tgtEl>
                                          <p:spTgt spid="35"/>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33"/>
                                        </p:tgtEl>
                                      </p:cBhvr>
                                    </p:animEffect>
                                    <p:set>
                                      <p:cBhvr>
                                        <p:cTn id="89" dur="1" fill="hold">
                                          <p:stCondLst>
                                            <p:cond delay="499"/>
                                          </p:stCondLst>
                                        </p:cTn>
                                        <p:tgtEl>
                                          <p:spTgt spid="33"/>
                                        </p:tgtEl>
                                        <p:attrNameLst>
                                          <p:attrName>style.visibility</p:attrName>
                                        </p:attrNameLst>
                                      </p:cBhvr>
                                      <p:to>
                                        <p:strVal val="hidden"/>
                                      </p:to>
                                    </p:set>
                                  </p:childTnLst>
                                </p:cTn>
                              </p:par>
                              <p:par>
                                <p:cTn id="90" presetID="16" presetClass="entr" presetSubtype="21" fill="hold" nodeType="with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barn(inVertical)">
                                      <p:cBhvr>
                                        <p:cTn id="92" dur="500"/>
                                        <p:tgtEl>
                                          <p:spTgt spid="20"/>
                                        </p:tgtEl>
                                      </p:cBhvr>
                                    </p:animEffect>
                                  </p:childTnLst>
                                </p:cTn>
                              </p:par>
                              <p:par>
                                <p:cTn id="93" presetID="16" presetClass="entr" presetSubtype="21" fill="hold" grpId="0" nodeType="withEffect">
                                  <p:stCondLst>
                                    <p:cond delay="0"/>
                                  </p:stCondLst>
                                  <p:childTnLst>
                                    <p:set>
                                      <p:cBhvr>
                                        <p:cTn id="94" dur="1" fill="hold">
                                          <p:stCondLst>
                                            <p:cond delay="0"/>
                                          </p:stCondLst>
                                        </p:cTn>
                                        <p:tgtEl>
                                          <p:spTgt spid="16"/>
                                        </p:tgtEl>
                                        <p:attrNameLst>
                                          <p:attrName>style.visibility</p:attrName>
                                        </p:attrNameLst>
                                      </p:cBhvr>
                                      <p:to>
                                        <p:strVal val="visible"/>
                                      </p:to>
                                    </p:set>
                                    <p:animEffect transition="in" filter="barn(inVertical)">
                                      <p:cBhvr>
                                        <p:cTn id="95" dur="500"/>
                                        <p:tgtEl>
                                          <p:spTgt spid="16"/>
                                        </p:tgtEl>
                                      </p:cBhvr>
                                    </p:animEffect>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36"/>
                                        </p:tgtEl>
                                        <p:attrNameLst>
                                          <p:attrName>style.visibility</p:attrName>
                                        </p:attrNameLst>
                                      </p:cBhvr>
                                      <p:to>
                                        <p:strVal val="visible"/>
                                      </p:to>
                                    </p:set>
                                    <p:animEffect transition="in" filter="barn(inVertical)">
                                      <p:cBhvr>
                                        <p:cTn id="100" dur="500"/>
                                        <p:tgtEl>
                                          <p:spTgt spid="36"/>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nodeType="clickEffect">
                                  <p:stCondLst>
                                    <p:cond delay="0"/>
                                  </p:stCondLst>
                                  <p:childTnLst>
                                    <p:set>
                                      <p:cBhvr>
                                        <p:cTn id="104" dur="1" fill="hold">
                                          <p:stCondLst>
                                            <p:cond delay="0"/>
                                          </p:stCondLst>
                                        </p:cTn>
                                        <p:tgtEl>
                                          <p:spTgt spid="37"/>
                                        </p:tgtEl>
                                        <p:attrNameLst>
                                          <p:attrName>style.visibility</p:attrName>
                                        </p:attrNameLst>
                                      </p:cBhvr>
                                      <p:to>
                                        <p:strVal val="visible"/>
                                      </p:to>
                                    </p:set>
                                    <p:animEffect transition="in" filter="barn(inVertical)">
                                      <p:cBhvr>
                                        <p:cTn id="10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7" grpId="1" animBg="1"/>
      <p:bldP spid="16" grpId="0" animBg="1"/>
      <p:bldP spid="29" grpId="0" animBg="1"/>
      <p:bldP spid="29" grpId="1" animBg="1"/>
      <p:bldP spid="35" grpId="0" animBg="1"/>
      <p:bldP spid="35" grpId="1" animBg="1"/>
      <p:bldP spid="3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F:\1-原创素材\1_mm1102\PPT\PPT_014\materaials\pageimg_g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771549"/>
            <a:ext cx="6912768" cy="3772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05000" y="2653739"/>
            <a:ext cx="5486399" cy="120032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800" b="0" i="0" u="none" strike="noStrike" kern="1200" cap="none" spc="0" normalizeH="0" baseline="0" noProof="0">
                <a:ln>
                  <a:noFill/>
                </a:ln>
                <a:solidFill>
                  <a:srgbClr val="F79646">
                    <a:lumMod val="75000"/>
                  </a:srgbClr>
                </a:solidFill>
                <a:effectLst/>
                <a:uLnTx/>
                <a:uFillTx/>
                <a:latin typeface="Times New Roman" panose="02020603050405020304" pitchFamily="18" charset="0"/>
                <a:ea typeface="华康海报体W12(P)" pitchFamily="82" charset="-122"/>
                <a:cs typeface="Times New Roman" panose="02020603050405020304" pitchFamily="18" charset="0"/>
              </a:rPr>
              <a:t>2. Hoán dụ:</a:t>
            </a:r>
            <a:endParaRPr kumimoji="0" lang="en-US" altLang="zh-CN" sz="4800" b="0" i="0" u="none" strike="noStrike" kern="1200" cap="none" spc="0" normalizeH="0" baseline="0" noProof="0" dirty="0">
              <a:ln>
                <a:noFill/>
              </a:ln>
              <a:solidFill>
                <a:srgbClr val="F79646">
                  <a:lumMod val="75000"/>
                </a:srgbClr>
              </a:solidFill>
              <a:effectLst/>
              <a:uLnTx/>
              <a:uFillTx/>
              <a:latin typeface="Times New Roman" panose="02020603050405020304" pitchFamily="18" charset="0"/>
              <a:ea typeface="华康海报体W12(P)" pitchFamily="82" charset="-122"/>
              <a:cs typeface="Times New Roman" panose="02020603050405020304" pitchFamily="18" charset="0"/>
            </a:endParaRPr>
          </a:p>
        </p:txBody>
      </p:sp>
    </p:spTree>
    <p:extLst>
      <p:ext uri="{BB962C8B-B14F-4D97-AF65-F5344CB8AC3E}">
        <p14:creationId xmlns:p14="http://schemas.microsoft.com/office/powerpoint/2010/main" val="23005262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8674"/>
                                        </p:tgtEl>
                                        <p:attrNameLst>
                                          <p:attrName>style.visibility</p:attrName>
                                        </p:attrNameLst>
                                      </p:cBhvr>
                                      <p:to>
                                        <p:strVal val="visible"/>
                                      </p:to>
                                    </p:set>
                                    <p:anim calcmode="lin" valueType="num">
                                      <p:cBhvr>
                                        <p:cTn id="7" dur="1500" fill="hold"/>
                                        <p:tgtEl>
                                          <p:spTgt spid="28674"/>
                                        </p:tgtEl>
                                        <p:attrNameLst>
                                          <p:attrName>ppt_w</p:attrName>
                                        </p:attrNameLst>
                                      </p:cBhvr>
                                      <p:tavLst>
                                        <p:tav tm="0">
                                          <p:val>
                                            <p:fltVal val="0"/>
                                          </p:val>
                                        </p:tav>
                                        <p:tav tm="100000">
                                          <p:val>
                                            <p:strVal val="#ppt_w"/>
                                          </p:val>
                                        </p:tav>
                                      </p:tavLst>
                                    </p:anim>
                                    <p:anim calcmode="lin" valueType="num">
                                      <p:cBhvr>
                                        <p:cTn id="8" dur="1500" fill="hold"/>
                                        <p:tgtEl>
                                          <p:spTgt spid="28674"/>
                                        </p:tgtEl>
                                        <p:attrNameLst>
                                          <p:attrName>ppt_h</p:attrName>
                                        </p:attrNameLst>
                                      </p:cBhvr>
                                      <p:tavLst>
                                        <p:tav tm="0">
                                          <p:val>
                                            <p:fltVal val="0"/>
                                          </p:val>
                                        </p:tav>
                                        <p:tav tm="100000">
                                          <p:val>
                                            <p:strVal val="#ppt_h"/>
                                          </p:val>
                                        </p:tav>
                                      </p:tavLst>
                                    </p:anim>
                                    <p:animEffect transition="in" filter="fade">
                                      <p:cBhvr>
                                        <p:cTn id="9" dur="1500"/>
                                        <p:tgtEl>
                                          <p:spTgt spid="2867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52400" y="1996440"/>
            <a:ext cx="1752600" cy="914400"/>
          </a:xfrm>
          <a:prstGeom prst="roundRect">
            <a:avLst/>
          </a:prstGeom>
          <a:solidFill>
            <a:srgbClr val="F5750B"/>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7000"/>
              </a:lnSpc>
              <a:spcAft>
                <a:spcPts val="800"/>
              </a:spcAft>
            </a:pP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Hoán dụ</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ounded Rectangle 3"/>
          <p:cNvSpPr/>
          <p:nvPr/>
        </p:nvSpPr>
        <p:spPr>
          <a:xfrm>
            <a:off x="2590800" y="438150"/>
            <a:ext cx="1752600" cy="914400"/>
          </a:xfrm>
          <a:prstGeom prst="roundRect">
            <a:avLst/>
          </a:prstGeom>
          <a:scene3d>
            <a:camera prst="orthographicFront">
              <a:rot lat="0" lon="0" rev="0"/>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lvl="0" algn="ctr">
              <a:lnSpc>
                <a:spcPct val="107000"/>
              </a:lnSpc>
              <a:spcAft>
                <a:spcPts val="800"/>
              </a:spcAft>
            </a:pP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 nghĩa</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Rounded Rectangle 4"/>
          <p:cNvSpPr/>
          <p:nvPr/>
        </p:nvSpPr>
        <p:spPr>
          <a:xfrm>
            <a:off x="2571974" y="1809750"/>
            <a:ext cx="1752600" cy="914400"/>
          </a:xfrm>
          <a:prstGeom prst="roundRect">
            <a:avLst/>
          </a:prstGeom>
          <a:scene3d>
            <a:camera prst="orthographicFront">
              <a:rot lat="0" lon="0" rev="0"/>
            </a:camera>
            <a:lightRig rig="threePt" dir="t">
              <a:rot lat="0" lon="0" rev="1200000"/>
            </a:lightRig>
          </a:scene3d>
          <a:sp3d>
            <a:bevelT w="63500" h="25400"/>
          </a:sp3d>
        </p:spPr>
        <p:style>
          <a:lnRef idx="0">
            <a:schemeClr val="accent5"/>
          </a:lnRef>
          <a:fillRef idx="3">
            <a:schemeClr val="accent5"/>
          </a:fillRef>
          <a:effectRef idx="3">
            <a:schemeClr val="accent5"/>
          </a:effectRef>
          <a:fontRef idx="minor">
            <a:schemeClr val="lt1"/>
          </a:fontRef>
        </p:style>
        <p:txBody>
          <a:bodyPr rtlCol="0" anchor="ctr"/>
          <a:lstStyle/>
          <a:p>
            <a:pPr lvl="0" algn="ctr">
              <a:lnSpc>
                <a:spcPct val="107000"/>
              </a:lnSpc>
              <a:spcAft>
                <a:spcPts val="800"/>
              </a:spcAft>
            </a:pP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 chế tạo ra</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Rounded Rectangle 5"/>
          <p:cNvSpPr/>
          <p:nvPr/>
        </p:nvSpPr>
        <p:spPr>
          <a:xfrm>
            <a:off x="2571974" y="3368040"/>
            <a:ext cx="1752600" cy="914400"/>
          </a:xfrm>
          <a:prstGeom prst="roundRect">
            <a:avLst/>
          </a:prstGeom>
          <a:scene3d>
            <a:camera prst="orthographicFront">
              <a:rot lat="0" lon="0" rev="0"/>
            </a:camera>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rtlCol="0" anchor="ctr"/>
          <a:lstStyle/>
          <a:p>
            <a:pPr lvl="0" algn="ctr">
              <a:lnSpc>
                <a:spcPct val="107000"/>
              </a:lnSpc>
              <a:spcAft>
                <a:spcPts val="800"/>
              </a:spcAft>
            </a:pP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 dụng</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ounded Rectangular Callout 6"/>
          <p:cNvSpPr/>
          <p:nvPr/>
        </p:nvSpPr>
        <p:spPr>
          <a:xfrm>
            <a:off x="5257800" y="113167"/>
            <a:ext cx="3394038" cy="1287780"/>
          </a:xfrm>
          <a:prstGeom prst="wedgeRoundRectCallout">
            <a:avLst>
              <a:gd name="adj1" fmla="val -89613"/>
              <a:gd name="adj2" fmla="val -4298"/>
              <a:gd name="adj3" fmla="val 16667"/>
            </a:avLst>
          </a:prstGeom>
          <a:scene3d>
            <a:camera prst="orthographicFront">
              <a:rot lat="0" lon="0" rev="0"/>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lvl="0" algn="just">
              <a:lnSpc>
                <a:spcPct val="107000"/>
              </a:lnSpc>
              <a:spcAft>
                <a:spcPts val="800"/>
              </a:spcAft>
            </a:pP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Gọi tên sự vật, hiện tượng này bằng tên sự vật hiệntượng khác.</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Rounded Rectangular Callout 7"/>
          <p:cNvSpPr/>
          <p:nvPr/>
        </p:nvSpPr>
        <p:spPr>
          <a:xfrm>
            <a:off x="5278419" y="1705137"/>
            <a:ext cx="3394038" cy="1287780"/>
          </a:xfrm>
          <a:prstGeom prst="wedgeRoundRectCallout">
            <a:avLst>
              <a:gd name="adj1" fmla="val -89613"/>
              <a:gd name="adj2" fmla="val -4298"/>
              <a:gd name="adj3" fmla="val 16667"/>
            </a:avLst>
          </a:prstGeom>
          <a:scene3d>
            <a:camera prst="orthographicFront">
              <a:rot lat="0" lon="0" rev="0"/>
            </a:camera>
            <a:lightRig rig="threePt" dir="t">
              <a:rot lat="0" lon="0" rev="1200000"/>
            </a:lightRig>
          </a:scene3d>
          <a:sp3d>
            <a:bevelT w="63500" h="25400"/>
          </a:sp3d>
        </p:spPr>
        <p:style>
          <a:lnRef idx="0">
            <a:schemeClr val="accent5"/>
          </a:lnRef>
          <a:fillRef idx="3">
            <a:schemeClr val="accent5"/>
          </a:fillRef>
          <a:effectRef idx="3">
            <a:schemeClr val="accent5"/>
          </a:effectRef>
          <a:fontRef idx="minor">
            <a:schemeClr val="lt1"/>
          </a:fontRef>
        </p:style>
        <p:txBody>
          <a:bodyPr rtlCol="0" anchor="ctr"/>
          <a:lstStyle/>
          <a:p>
            <a:pPr lvl="0" algn="just">
              <a:lnSpc>
                <a:spcPct val="107000"/>
              </a:lnSpc>
              <a:spcAft>
                <a:spcPts val="800"/>
              </a:spcAft>
            </a:pP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Dựa trên quan hệ gần gũi với nó</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ounded Rectangular Callout 8"/>
          <p:cNvSpPr/>
          <p:nvPr/>
        </p:nvSpPr>
        <p:spPr>
          <a:xfrm>
            <a:off x="5105400" y="3573814"/>
            <a:ext cx="3394038" cy="1287780"/>
          </a:xfrm>
          <a:prstGeom prst="wedgeRoundRectCallout">
            <a:avLst>
              <a:gd name="adj1" fmla="val -89613"/>
              <a:gd name="adj2" fmla="val -4298"/>
              <a:gd name="adj3" fmla="val 16667"/>
            </a:avLst>
          </a:prstGeom>
          <a:scene3d>
            <a:camera prst="orthographicFront">
              <a:rot lat="0" lon="0" rev="0"/>
            </a:camera>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rtlCol="0" anchor="ctr"/>
          <a:lstStyle/>
          <a:p>
            <a:pPr lvl="0">
              <a:lnSpc>
                <a:spcPct val="107000"/>
              </a:lnSpc>
              <a:spcAft>
                <a:spcPts val="800"/>
              </a:spcAft>
            </a:pP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 tăng sức gợi hình, gọi cảm cho sự diễn đạt</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14" name="Curved Connector 13"/>
          <p:cNvCxnSpPr>
            <a:stCxn id="3" idx="3"/>
            <a:endCxn id="4" idx="1"/>
          </p:cNvCxnSpPr>
          <p:nvPr/>
        </p:nvCxnSpPr>
        <p:spPr>
          <a:xfrm flipV="1">
            <a:off x="1905000" y="895350"/>
            <a:ext cx="685800" cy="1558290"/>
          </a:xfrm>
          <a:prstGeom prst="curvedConnector3">
            <a:avLst>
              <a:gd name="adj1" fmla="val 50000"/>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8" name="Curved Connector 17"/>
          <p:cNvCxnSpPr/>
          <p:nvPr/>
        </p:nvCxnSpPr>
        <p:spPr>
          <a:xfrm rot="16200000" flipH="1">
            <a:off x="1516268" y="2859405"/>
            <a:ext cx="1413510" cy="601980"/>
          </a:xfrm>
          <a:prstGeom prst="curvedConnector3">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9" name="Curved Connector 18"/>
          <p:cNvCxnSpPr>
            <a:endCxn id="5" idx="1"/>
          </p:cNvCxnSpPr>
          <p:nvPr/>
        </p:nvCxnSpPr>
        <p:spPr>
          <a:xfrm flipV="1">
            <a:off x="1922033" y="2266950"/>
            <a:ext cx="649941" cy="186690"/>
          </a:xfrm>
          <a:prstGeom prst="curvedConnector3">
            <a:avLst/>
          </a:prstGeom>
          <a:ln>
            <a:tailEnd type="triangle"/>
          </a:ln>
        </p:spPr>
        <p:style>
          <a:lnRef idx="3">
            <a:schemeClr val="accent1"/>
          </a:lnRef>
          <a:fillRef idx="0">
            <a:schemeClr val="accent1"/>
          </a:fillRef>
          <a:effectRef idx="2">
            <a:schemeClr val="accent1"/>
          </a:effectRef>
          <a:fontRef idx="minor">
            <a:schemeClr val="tx1"/>
          </a:fontRef>
        </p:style>
      </p:cxnSp>
      <p:sp>
        <p:nvSpPr>
          <p:cNvPr id="2" name="Rectangle 1"/>
          <p:cNvSpPr/>
          <p:nvPr/>
        </p:nvSpPr>
        <p:spPr>
          <a:xfrm>
            <a:off x="4191000" y="660053"/>
            <a:ext cx="4572000" cy="830997"/>
          </a:xfrm>
          <a:prstGeom prst="rect">
            <a:avLst/>
          </a:prstGeom>
        </p:spPr>
        <p:txBody>
          <a:bodyPr>
            <a:spAutoFit/>
          </a:bodyPr>
          <a:lstStyle/>
          <a:p>
            <a:pPr lvl="0" algn="ctr"/>
            <a:r>
              <a:rPr lang="en-US" sz="2400">
                <a:solidFill>
                  <a:srgbClr val="000000"/>
                </a:solidFill>
                <a:latin typeface="Times New Roman" pitchFamily="18" charset="0"/>
                <a:cs typeface="Times New Roman" pitchFamily="18" charset="0"/>
              </a:rPr>
              <a:t>Mặt của bắp thì nằm trên đồi</a:t>
            </a:r>
          </a:p>
          <a:p>
            <a:pPr lvl="0" algn="ctr"/>
            <a:r>
              <a:rPr lang="en-US" sz="2400">
                <a:solidFill>
                  <a:srgbClr val="000000"/>
                </a:solidFill>
                <a:latin typeface="Times New Roman" pitchFamily="18" charset="0"/>
                <a:cs typeface="Times New Roman" pitchFamily="18" charset="0"/>
              </a:rPr>
              <a:t>Mặt trời của mẹ, em nằm trên lưng</a:t>
            </a:r>
            <a:endParaRPr lang="vi-VN" sz="2400" dirty="0">
              <a:solidFill>
                <a:srgbClr val="000000"/>
              </a:solidFill>
              <a:latin typeface="Times New Roman" pitchFamily="18" charset="0"/>
              <a:cs typeface="Times New Roman" pitchFamily="18" charset="0"/>
            </a:endParaRPr>
          </a:p>
        </p:txBody>
      </p:sp>
      <p:sp>
        <p:nvSpPr>
          <p:cNvPr id="11" name="Rectangle 10"/>
          <p:cNvSpPr/>
          <p:nvPr/>
        </p:nvSpPr>
        <p:spPr>
          <a:xfrm>
            <a:off x="5257800" y="1859056"/>
            <a:ext cx="2310248" cy="461665"/>
          </a:xfrm>
          <a:prstGeom prst="rect">
            <a:avLst/>
          </a:prstGeom>
        </p:spPr>
        <p:txBody>
          <a:bodyPr wrap="none">
            <a:spAutoFit/>
          </a:bodyPr>
          <a:lstStyle/>
          <a:p>
            <a:r>
              <a:rPr lang="en-US" sz="2400" b="1">
                <a:solidFill>
                  <a:srgbClr val="FF0000"/>
                </a:solidFill>
                <a:latin typeface="Times New Roman" pitchFamily="18" charset="0"/>
                <a:cs typeface="Times New Roman" pitchFamily="18" charset="0"/>
              </a:rPr>
              <a:t>Mặt trời của mẹ</a:t>
            </a:r>
            <a:endParaRPr lang="en-US" b="1">
              <a:solidFill>
                <a:srgbClr val="FF0000"/>
              </a:solidFill>
            </a:endParaRPr>
          </a:p>
        </p:txBody>
      </p:sp>
      <p:sp>
        <p:nvSpPr>
          <p:cNvPr id="20" name="Rectangle 19"/>
          <p:cNvSpPr/>
          <p:nvPr/>
        </p:nvSpPr>
        <p:spPr>
          <a:xfrm>
            <a:off x="4876800" y="2624911"/>
            <a:ext cx="3505200" cy="1938992"/>
          </a:xfrm>
          <a:prstGeom prst="rect">
            <a:avLst/>
          </a:prstGeom>
        </p:spPr>
        <p:txBody>
          <a:bodyPr wrap="square">
            <a:spAutoFit/>
          </a:bodyPr>
          <a:lstStyle/>
          <a:p>
            <a:pPr algn="just"/>
            <a:r>
              <a:rPr lang="en-US" sz="2400" b="1">
                <a:latin typeface="Times New Roman" pitchFamily="18" charset="0"/>
                <a:cs typeface="Times New Roman" pitchFamily="18" charset="0"/>
              </a:rPr>
              <a:t>Hình ảnh ẩn dụ là sang tạo độc đáo: Với mẹ, con chính là nguồn sang, là niềm hạnh phúc, sự ấm áp của đời mẹ.</a:t>
            </a:r>
            <a:endParaRPr lang="en-US" b="1"/>
          </a:p>
        </p:txBody>
      </p:sp>
      <p:cxnSp>
        <p:nvCxnSpPr>
          <p:cNvPr id="17" name="Straight Arrow Connector 16"/>
          <p:cNvCxnSpPr/>
          <p:nvPr/>
        </p:nvCxnSpPr>
        <p:spPr>
          <a:xfrm>
            <a:off x="5638800" y="1491050"/>
            <a:ext cx="533400" cy="36800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2" name="Straight Arrow Connector 21"/>
          <p:cNvCxnSpPr/>
          <p:nvPr/>
        </p:nvCxnSpPr>
        <p:spPr>
          <a:xfrm>
            <a:off x="6052521" y="2288813"/>
            <a:ext cx="533400" cy="36800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23" name="Picture 22"/>
          <p:cNvPicPr>
            <a:picLocks noChangeAspect="1"/>
          </p:cNvPicPr>
          <p:nvPr/>
        </p:nvPicPr>
        <p:blipFill>
          <a:blip r:embed="rId2"/>
          <a:stretch>
            <a:fillRect/>
          </a:stretch>
        </p:blipFill>
        <p:spPr>
          <a:xfrm>
            <a:off x="169628" y="1"/>
            <a:ext cx="4589733" cy="4786230"/>
          </a:xfrm>
          <a:prstGeom prst="rect">
            <a:avLst/>
          </a:prstGeom>
        </p:spPr>
      </p:pic>
    </p:spTree>
    <p:extLst>
      <p:ext uri="{BB962C8B-B14F-4D97-AF65-F5344CB8AC3E}">
        <p14:creationId xmlns:p14="http://schemas.microsoft.com/office/powerpoint/2010/main" val="28837914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barn(inVertical)">
                                      <p:cBhvr>
                                        <p:cTn id="26" dur="500"/>
                                        <p:tgtEl>
                                          <p:spTgt spid="5"/>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par>
                                <p:cTn id="38" presetID="16" presetClass="entr" presetSubtype="21"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8"/>
                                        </p:tgtEl>
                                      </p:cBhvr>
                                    </p:animEffect>
                                    <p:set>
                                      <p:cBhvr>
                                        <p:cTn id="48" dur="1" fill="hold">
                                          <p:stCondLst>
                                            <p:cond delay="499"/>
                                          </p:stCondLst>
                                        </p:cTn>
                                        <p:tgtEl>
                                          <p:spTgt spid="8"/>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9"/>
                                        </p:tgtEl>
                                      </p:cBhvr>
                                    </p:animEffect>
                                    <p:set>
                                      <p:cBhvr>
                                        <p:cTn id="51" dur="1" fill="hold">
                                          <p:stCondLst>
                                            <p:cond delay="499"/>
                                          </p:stCondLst>
                                        </p:cTn>
                                        <p:tgtEl>
                                          <p:spTgt spid="9"/>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barn(inVertical)">
                                      <p:cBhvr>
                                        <p:cTn id="56" dur="500"/>
                                        <p:tgtEl>
                                          <p:spTgt spid="2"/>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barn(inVertical)">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grpId="0" nodeType="clickEffect">
                                  <p:stCondLst>
                                    <p:cond delay="0"/>
                                  </p:stCondLst>
                                  <p:childTnLst>
                                    <p:set>
                                      <p:cBhvr>
                                        <p:cTn id="65" dur="1" fill="hold">
                                          <p:stCondLst>
                                            <p:cond delay="0"/>
                                          </p:stCondLst>
                                        </p:cTn>
                                        <p:tgtEl>
                                          <p:spTgt spid="11"/>
                                        </p:tgtEl>
                                        <p:attrNameLst>
                                          <p:attrName>style.visibility</p:attrName>
                                        </p:attrNameLst>
                                      </p:cBhvr>
                                      <p:to>
                                        <p:strVal val="visible"/>
                                      </p:to>
                                    </p:set>
                                    <p:animEffect transition="in" filter="barn(inVertical)">
                                      <p:cBhvr>
                                        <p:cTn id="66" dur="500"/>
                                        <p:tgtEl>
                                          <p:spTgt spid="11"/>
                                        </p:tgtEl>
                                      </p:cBhvr>
                                    </p:animEffect>
                                  </p:childTnLst>
                                </p:cTn>
                              </p:par>
                            </p:childTnLst>
                          </p:cTn>
                        </p:par>
                      </p:childTnLst>
                    </p:cTn>
                  </p:par>
                  <p:par>
                    <p:cTn id="67" fill="hold">
                      <p:stCondLst>
                        <p:cond delay="indefinite"/>
                      </p:stCondLst>
                      <p:childTnLst>
                        <p:par>
                          <p:cTn id="68" fill="hold">
                            <p:stCondLst>
                              <p:cond delay="0"/>
                            </p:stCondLst>
                            <p:childTnLst>
                              <p:par>
                                <p:cTn id="69" presetID="16" presetClass="entr" presetSubtype="21" fill="hold" nodeType="clickEffect">
                                  <p:stCondLst>
                                    <p:cond delay="0"/>
                                  </p:stCondLst>
                                  <p:childTnLst>
                                    <p:set>
                                      <p:cBhvr>
                                        <p:cTn id="70" dur="1" fill="hold">
                                          <p:stCondLst>
                                            <p:cond delay="0"/>
                                          </p:stCondLst>
                                        </p:cTn>
                                        <p:tgtEl>
                                          <p:spTgt spid="22"/>
                                        </p:tgtEl>
                                        <p:attrNameLst>
                                          <p:attrName>style.visibility</p:attrName>
                                        </p:attrNameLst>
                                      </p:cBhvr>
                                      <p:to>
                                        <p:strVal val="visible"/>
                                      </p:to>
                                    </p:set>
                                    <p:animEffect transition="in" filter="barn(inVertical)">
                                      <p:cBhvr>
                                        <p:cTn id="71" dur="500"/>
                                        <p:tgtEl>
                                          <p:spTgt spid="22"/>
                                        </p:tgtEl>
                                      </p:cBhvr>
                                    </p:animEffect>
                                  </p:childTnLst>
                                </p:cTn>
                              </p:par>
                            </p:childTnLst>
                          </p:cTn>
                        </p:par>
                      </p:childTnLst>
                    </p:cTn>
                  </p:par>
                  <p:par>
                    <p:cTn id="72" fill="hold">
                      <p:stCondLst>
                        <p:cond delay="indefinite"/>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20"/>
                                        </p:tgtEl>
                                        <p:attrNameLst>
                                          <p:attrName>style.visibility</p:attrName>
                                        </p:attrNameLst>
                                      </p:cBhvr>
                                      <p:to>
                                        <p:strVal val="visible"/>
                                      </p:to>
                                    </p:set>
                                    <p:animEffect transition="in" filter="barn(inVertical)">
                                      <p:cBhvr>
                                        <p:cTn id="76" dur="500"/>
                                        <p:tgtEl>
                                          <p:spTgt spid="20"/>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23"/>
                                        </p:tgtEl>
                                        <p:attrNameLst>
                                          <p:attrName>style.visibility</p:attrName>
                                        </p:attrNameLst>
                                      </p:cBhvr>
                                      <p:to>
                                        <p:strVal val="visible"/>
                                      </p:to>
                                    </p:set>
                                    <p:animEffect transition="in" filter="barn(inVertical)">
                                      <p:cBhvr>
                                        <p:cTn id="8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7" grpId="1" animBg="1"/>
      <p:bldP spid="8" grpId="0" animBg="1"/>
      <p:bldP spid="8" grpId="1" animBg="1"/>
      <p:bldP spid="9" grpId="0" animBg="1"/>
      <p:bldP spid="9" grpId="1" animBg="1"/>
      <p:bldP spid="2" grpId="0"/>
      <p:bldP spid="11" grpId="0"/>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52400" y="1996440"/>
            <a:ext cx="1752600" cy="914400"/>
          </a:xfrm>
          <a:prstGeom prst="roundRect">
            <a:avLst/>
          </a:prstGeom>
          <a:solidFill>
            <a:srgbClr val="F5750B"/>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7000"/>
              </a:lnSpc>
              <a:spcAft>
                <a:spcPts val="800"/>
              </a:spcAft>
            </a:pP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 kiểu hoán dụ</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Rounded Rectangle 3"/>
          <p:cNvSpPr/>
          <p:nvPr/>
        </p:nvSpPr>
        <p:spPr>
          <a:xfrm>
            <a:off x="2667000" y="89647"/>
            <a:ext cx="2971800" cy="914400"/>
          </a:xfrm>
          <a:prstGeom prst="roundRect">
            <a:avLst/>
          </a:prstGeom>
          <a:scene3d>
            <a:camera prst="orthographicFront">
              <a:rot lat="0" lon="0" rev="0"/>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lvl="0" algn="ctr">
              <a:lnSpc>
                <a:spcPct val="107000"/>
              </a:lnSpc>
              <a:spcAft>
                <a:spcPts val="800"/>
              </a:spcAft>
            </a:pP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Lấy một bộ phận để gọi toàn thể;</a:t>
            </a:r>
          </a:p>
        </p:txBody>
      </p:sp>
      <p:sp>
        <p:nvSpPr>
          <p:cNvPr id="5" name="Rounded Rectangle 4"/>
          <p:cNvSpPr/>
          <p:nvPr/>
        </p:nvSpPr>
        <p:spPr>
          <a:xfrm>
            <a:off x="2667000" y="1261786"/>
            <a:ext cx="2971800" cy="1005164"/>
          </a:xfrm>
          <a:prstGeom prst="roundRect">
            <a:avLst/>
          </a:prstGeom>
          <a:scene3d>
            <a:camera prst="orthographicFront">
              <a:rot lat="0" lon="0" rev="0"/>
            </a:camera>
            <a:lightRig rig="threePt" dir="t">
              <a:rot lat="0" lon="0" rev="1200000"/>
            </a:lightRig>
          </a:scene3d>
          <a:sp3d>
            <a:bevelT w="63500" h="25400"/>
          </a:sp3d>
        </p:spPr>
        <p:style>
          <a:lnRef idx="0">
            <a:schemeClr val="accent5"/>
          </a:lnRef>
          <a:fillRef idx="3">
            <a:schemeClr val="accent5"/>
          </a:fillRef>
          <a:effectRef idx="3">
            <a:schemeClr val="accent5"/>
          </a:effectRef>
          <a:fontRef idx="minor">
            <a:schemeClr val="lt1"/>
          </a:fontRef>
        </p:style>
        <p:txBody>
          <a:bodyPr rtlCol="0" anchor="ctr"/>
          <a:lstStyle/>
          <a:p>
            <a:pPr lvl="0" algn="just">
              <a:lnSpc>
                <a:spcPct val="107000"/>
              </a:lnSpc>
              <a:spcAft>
                <a:spcPts val="800"/>
              </a:spcAft>
            </a:pPr>
            <a:r>
              <a:rPr lang="en-US" sz="24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Lấy vật chứa đựng để gọi vật bị chứa đựng;</a:t>
            </a:r>
          </a:p>
        </p:txBody>
      </p:sp>
      <p:sp>
        <p:nvSpPr>
          <p:cNvPr id="6" name="Rounded Rectangle 5"/>
          <p:cNvSpPr/>
          <p:nvPr/>
        </p:nvSpPr>
        <p:spPr>
          <a:xfrm>
            <a:off x="2600664" y="2676638"/>
            <a:ext cx="3038136" cy="914400"/>
          </a:xfrm>
          <a:prstGeom prst="roundRect">
            <a:avLst/>
          </a:prstGeom>
          <a:scene3d>
            <a:camera prst="orthographicFront">
              <a:rot lat="0" lon="0" rev="0"/>
            </a:camera>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rtlCol="0" anchor="ctr"/>
          <a:lstStyle/>
          <a:p>
            <a:pPr lvl="0" algn="just" defTabSz="685800">
              <a:tabLst>
                <a:tab pos="67628" algn="l"/>
                <a:tab pos="135255" algn="l"/>
              </a:tabLst>
            </a:pPr>
            <a:r>
              <a:rPr lang="en-US" sz="2400" b="1">
                <a:solidFill>
                  <a:prstClr val="black"/>
                </a:solidFill>
                <a:latin typeface="Times New Roman" pitchFamily="18" charset="0"/>
                <a:ea typeface="Calibri"/>
                <a:cs typeface="Times New Roman" pitchFamily="18" charset="0"/>
              </a:rPr>
              <a:t>Lấy dấu hiệu của sự vật để gọi sự vật</a:t>
            </a:r>
            <a:r>
              <a:rPr lang="en-US" sz="2400">
                <a:solidFill>
                  <a:prstClr val="black"/>
                </a:solidFill>
                <a:latin typeface="Times New Roman" pitchFamily="18" charset="0"/>
                <a:ea typeface="Calibri"/>
                <a:cs typeface="Times New Roman" pitchFamily="18" charset="0"/>
              </a:rPr>
              <a:t>;</a:t>
            </a:r>
            <a:endParaRPr lang="en-US" sz="2400" dirty="0">
              <a:solidFill>
                <a:prstClr val="black"/>
              </a:solidFill>
              <a:latin typeface="Times New Roman" pitchFamily="18" charset="0"/>
              <a:ea typeface="Calibri"/>
              <a:cs typeface="Times New Roman" pitchFamily="18" charset="0"/>
            </a:endParaRPr>
          </a:p>
        </p:txBody>
      </p:sp>
      <p:sp>
        <p:nvSpPr>
          <p:cNvPr id="7" name="Rounded Rectangular Callout 6"/>
          <p:cNvSpPr/>
          <p:nvPr/>
        </p:nvSpPr>
        <p:spPr>
          <a:xfrm>
            <a:off x="4419600" y="179217"/>
            <a:ext cx="4267200" cy="1287780"/>
          </a:xfrm>
          <a:prstGeom prst="wedgeRoundRectCallout">
            <a:avLst>
              <a:gd name="adj1" fmla="val -65159"/>
              <a:gd name="adj2" fmla="val -5133"/>
              <a:gd name="adj3" fmla="val 16667"/>
            </a:avLst>
          </a:prstGeom>
          <a:scene3d>
            <a:camera prst="orthographicFront">
              <a:rot lat="0" lon="0" rev="0"/>
            </a:camera>
            <a:lightRig rig="threePt" dir="t">
              <a:rot lat="0" lon="0" rev="1200000"/>
            </a:lightRig>
          </a:scene3d>
          <a:sp3d>
            <a:bevelT w="63500" h="25400"/>
          </a:sp3d>
        </p:spPr>
        <p:style>
          <a:lnRef idx="0">
            <a:schemeClr val="accent3"/>
          </a:lnRef>
          <a:fillRef idx="3">
            <a:schemeClr val="accent3"/>
          </a:fillRef>
          <a:effectRef idx="3">
            <a:schemeClr val="accent3"/>
          </a:effectRef>
          <a:fontRef idx="minor">
            <a:schemeClr val="lt1"/>
          </a:fontRef>
        </p:style>
        <p:txBody>
          <a:bodyPr rtlCol="0" anchor="ctr"/>
          <a:lstStyle/>
          <a:p>
            <a:pPr lvl="0" algn="just" defTabSz="685800"/>
            <a:r>
              <a:rPr lang="vi-VN" sz="2400" b="1">
                <a:solidFill>
                  <a:srgbClr val="222222"/>
                </a:solidFill>
                <a:latin typeface="Times New Roman" pitchFamily="18" charset="0"/>
                <a:cs typeface="Times New Roman" pitchFamily="18" charset="0"/>
              </a:rPr>
              <a:t>Anh ấy là một tay săn bàn có hạng trong đội bóng.</a:t>
            </a:r>
            <a:endParaRPr lang="vi-VN" sz="2400" b="1" dirty="0">
              <a:solidFill>
                <a:srgbClr val="222222"/>
              </a:solidFill>
              <a:latin typeface="Times New Roman" pitchFamily="18" charset="0"/>
              <a:cs typeface="Times New Roman" pitchFamily="18" charset="0"/>
            </a:endParaRPr>
          </a:p>
        </p:txBody>
      </p:sp>
      <p:sp>
        <p:nvSpPr>
          <p:cNvPr id="8" name="Rounded Rectangular Callout 7"/>
          <p:cNvSpPr/>
          <p:nvPr/>
        </p:nvSpPr>
        <p:spPr>
          <a:xfrm>
            <a:off x="4200829" y="231294"/>
            <a:ext cx="4918038" cy="1287780"/>
          </a:xfrm>
          <a:prstGeom prst="wedgeRoundRectCallout">
            <a:avLst>
              <a:gd name="adj1" fmla="val -57458"/>
              <a:gd name="adj2" fmla="val 82580"/>
              <a:gd name="adj3" fmla="val 16667"/>
            </a:avLst>
          </a:prstGeom>
          <a:scene3d>
            <a:camera prst="orthographicFront">
              <a:rot lat="0" lon="0" rev="0"/>
            </a:camera>
            <a:lightRig rig="threePt" dir="t">
              <a:rot lat="0" lon="0" rev="1200000"/>
            </a:lightRig>
          </a:scene3d>
          <a:sp3d>
            <a:bevelT w="63500" h="25400"/>
          </a:sp3d>
        </p:spPr>
        <p:style>
          <a:lnRef idx="0">
            <a:schemeClr val="accent5"/>
          </a:lnRef>
          <a:fillRef idx="3">
            <a:schemeClr val="accent5"/>
          </a:fillRef>
          <a:effectRef idx="3">
            <a:schemeClr val="accent5"/>
          </a:effectRef>
          <a:fontRef idx="minor">
            <a:schemeClr val="lt1"/>
          </a:fontRef>
        </p:style>
        <p:txBody>
          <a:bodyPr rtlCol="0" anchor="ctr"/>
          <a:lstStyle/>
          <a:p>
            <a:pPr lvl="0" algn="ctr" defTabSz="685800"/>
            <a:r>
              <a:rPr lang="vi-VN" sz="2400" b="1" i="1">
                <a:solidFill>
                  <a:srgbClr val="000000"/>
                </a:solidFill>
                <a:latin typeface="Times New Roman" pitchFamily="18" charset="0"/>
                <a:cs typeface="Times New Roman" pitchFamily="18" charset="0"/>
              </a:rPr>
              <a:t>Vì sao? Trái đất nặng ân tình</a:t>
            </a:r>
          </a:p>
          <a:p>
            <a:pPr lvl="0" algn="ctr" defTabSz="685800"/>
            <a:r>
              <a:rPr lang="vi-VN" sz="2400" b="1" i="1">
                <a:solidFill>
                  <a:srgbClr val="000000"/>
                </a:solidFill>
                <a:latin typeface="Times New Roman" pitchFamily="18" charset="0"/>
                <a:cs typeface="Times New Roman" pitchFamily="18" charset="0"/>
              </a:rPr>
              <a:t>Nhắc mãi tên Người: Hồ Chí Minh</a:t>
            </a:r>
          </a:p>
          <a:p>
            <a:pPr lvl="0" algn="ctr" defTabSz="685800"/>
            <a:r>
              <a:rPr lang="vi-VN" sz="2400" b="1" i="1">
                <a:solidFill>
                  <a:srgbClr val="000000"/>
                </a:solidFill>
                <a:latin typeface="Times New Roman" pitchFamily="18" charset="0"/>
                <a:cs typeface="Times New Roman" pitchFamily="18" charset="0"/>
              </a:rPr>
              <a:t>(Tố Hữu)</a:t>
            </a:r>
            <a:endParaRPr lang="vi-VN" sz="2400" b="1" i="1" dirty="0">
              <a:solidFill>
                <a:srgbClr val="000000"/>
              </a:solidFill>
              <a:latin typeface="Times New Roman" pitchFamily="18" charset="0"/>
              <a:cs typeface="Times New Roman" pitchFamily="18" charset="0"/>
            </a:endParaRPr>
          </a:p>
        </p:txBody>
      </p:sp>
      <p:sp>
        <p:nvSpPr>
          <p:cNvPr id="9" name="Rounded Rectangular Callout 8"/>
          <p:cNvSpPr/>
          <p:nvPr/>
        </p:nvSpPr>
        <p:spPr>
          <a:xfrm>
            <a:off x="3930994" y="297591"/>
            <a:ext cx="5197736" cy="1809288"/>
          </a:xfrm>
          <a:prstGeom prst="wedgeRoundRectCallout">
            <a:avLst>
              <a:gd name="adj1" fmla="val -37043"/>
              <a:gd name="adj2" fmla="val 102289"/>
              <a:gd name="adj3" fmla="val 16667"/>
            </a:avLst>
          </a:prstGeom>
          <a:scene3d>
            <a:camera prst="orthographicFront">
              <a:rot lat="0" lon="0" rev="0"/>
            </a:camera>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rtlCol="0" anchor="ctr"/>
          <a:lstStyle/>
          <a:p>
            <a:pPr lvl="0" defTabSz="685800"/>
            <a:r>
              <a:rPr lang="en-US" sz="2400" b="1" i="1">
                <a:solidFill>
                  <a:srgbClr val="000000"/>
                </a:solidFill>
                <a:latin typeface="Times New Roman" pitchFamily="18" charset="0"/>
                <a:cs typeface="Times New Roman" pitchFamily="18" charset="0"/>
              </a:rPr>
              <a:t>			Ngày Huế đổ máu</a:t>
            </a:r>
          </a:p>
          <a:p>
            <a:pPr lvl="0" defTabSz="685800"/>
            <a:r>
              <a:rPr lang="en-US" sz="2400" b="1" i="1">
                <a:solidFill>
                  <a:srgbClr val="000000"/>
                </a:solidFill>
                <a:latin typeface="Times New Roman" pitchFamily="18" charset="0"/>
                <a:cs typeface="Times New Roman" pitchFamily="18" charset="0"/>
              </a:rPr>
              <a:t>			Chú Hà Nội về</a:t>
            </a:r>
          </a:p>
          <a:p>
            <a:pPr lvl="0" defTabSz="685800"/>
            <a:r>
              <a:rPr lang="en-US" sz="2400" b="1" i="1">
                <a:solidFill>
                  <a:srgbClr val="000000"/>
                </a:solidFill>
                <a:latin typeface="Times New Roman" pitchFamily="18" charset="0"/>
                <a:cs typeface="Times New Roman" pitchFamily="18" charset="0"/>
              </a:rPr>
              <a:t>			Tình cờ chú cháu </a:t>
            </a:r>
          </a:p>
          <a:p>
            <a:pPr lvl="0" defTabSz="685800"/>
            <a:r>
              <a:rPr lang="en-US" sz="2400" b="1" i="1">
                <a:solidFill>
                  <a:srgbClr val="000000"/>
                </a:solidFill>
                <a:latin typeface="Times New Roman" pitchFamily="18" charset="0"/>
                <a:cs typeface="Times New Roman" pitchFamily="18" charset="0"/>
              </a:rPr>
              <a:t>			Gặp nhau hàng bè.</a:t>
            </a:r>
            <a:endParaRPr lang="en-US" sz="2400">
              <a:solidFill>
                <a:srgbClr val="000000"/>
              </a:solidFill>
              <a:latin typeface="Times New Roman" pitchFamily="18" charset="0"/>
              <a:cs typeface="Times New Roman" pitchFamily="18" charset="0"/>
            </a:endParaRPr>
          </a:p>
          <a:p>
            <a:pPr lvl="0" defTabSz="685800"/>
            <a:r>
              <a:rPr lang="en-US" sz="2400">
                <a:solidFill>
                  <a:srgbClr val="000000"/>
                </a:solidFill>
                <a:latin typeface="Times New Roman" pitchFamily="18" charset="0"/>
                <a:cs typeface="Times New Roman" pitchFamily="18" charset="0"/>
              </a:rPr>
              <a:t>				(Tố Hữu)</a:t>
            </a:r>
            <a:endParaRPr lang="en-US" sz="2400" dirty="0">
              <a:solidFill>
                <a:srgbClr val="000000"/>
              </a:solidFill>
              <a:latin typeface="Times New Roman" pitchFamily="18" charset="0"/>
              <a:cs typeface="Times New Roman" pitchFamily="18" charset="0"/>
            </a:endParaRPr>
          </a:p>
        </p:txBody>
      </p:sp>
      <p:cxnSp>
        <p:nvCxnSpPr>
          <p:cNvPr id="14" name="Curved Connector 13"/>
          <p:cNvCxnSpPr>
            <a:stCxn id="3" idx="3"/>
            <a:endCxn id="4" idx="1"/>
          </p:cNvCxnSpPr>
          <p:nvPr/>
        </p:nvCxnSpPr>
        <p:spPr>
          <a:xfrm flipV="1">
            <a:off x="1905000" y="546847"/>
            <a:ext cx="762000" cy="1906793"/>
          </a:xfrm>
          <a:prstGeom prst="curvedConnector3">
            <a:avLst>
              <a:gd name="adj1" fmla="val 50000"/>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8" name="Curved Connector 17"/>
          <p:cNvCxnSpPr/>
          <p:nvPr/>
        </p:nvCxnSpPr>
        <p:spPr>
          <a:xfrm>
            <a:off x="1911725" y="2427191"/>
            <a:ext cx="688939" cy="680199"/>
          </a:xfrm>
          <a:prstGeom prst="curvedConnector3">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9" name="Curved Connector 18"/>
          <p:cNvCxnSpPr/>
          <p:nvPr/>
        </p:nvCxnSpPr>
        <p:spPr>
          <a:xfrm flipV="1">
            <a:off x="1922033" y="1989268"/>
            <a:ext cx="744967" cy="464372"/>
          </a:xfrm>
          <a:prstGeom prst="curvedConnector3">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5" name="Curved Connector 14"/>
          <p:cNvCxnSpPr/>
          <p:nvPr/>
        </p:nvCxnSpPr>
        <p:spPr>
          <a:xfrm rot="16200000" flipH="1">
            <a:off x="1498451" y="2898289"/>
            <a:ext cx="1641882" cy="794718"/>
          </a:xfrm>
          <a:prstGeom prst="curvedConnector3">
            <a:avLst>
              <a:gd name="adj1" fmla="val 50000"/>
            </a:avLst>
          </a:prstGeom>
          <a:ln>
            <a:tailEnd type="triangle"/>
          </a:ln>
        </p:spPr>
        <p:style>
          <a:lnRef idx="3">
            <a:schemeClr val="accent6"/>
          </a:lnRef>
          <a:fillRef idx="0">
            <a:schemeClr val="accent6"/>
          </a:fillRef>
          <a:effectRef idx="2">
            <a:schemeClr val="accent6"/>
          </a:effectRef>
          <a:fontRef idx="minor">
            <a:schemeClr val="tx1"/>
          </a:fontRef>
        </p:style>
      </p:cxnSp>
      <p:sp>
        <p:nvSpPr>
          <p:cNvPr id="16" name="Rounded Rectangle 15"/>
          <p:cNvSpPr/>
          <p:nvPr/>
        </p:nvSpPr>
        <p:spPr>
          <a:xfrm>
            <a:off x="2635624" y="3820758"/>
            <a:ext cx="3003176" cy="914400"/>
          </a:xfrm>
          <a:prstGeom prst="roundRect">
            <a:avLst/>
          </a:prstGeom>
          <a:solidFill>
            <a:srgbClr val="F5750B"/>
          </a:solidFill>
          <a:scene3d>
            <a:camera prst="orthographicFront">
              <a:rot lat="0" lon="0" rev="0"/>
            </a:camera>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rtlCol="0" anchor="ctr"/>
          <a:lstStyle/>
          <a:p>
            <a:pPr lvl="0" algn="just" defTabSz="685800"/>
            <a:r>
              <a:rPr lang="en-US" sz="2400" b="1">
                <a:solidFill>
                  <a:prstClr val="black"/>
                </a:solidFill>
                <a:latin typeface="Times New Roman" pitchFamily="18" charset="0"/>
                <a:ea typeface="Calibri"/>
                <a:cs typeface="Times New Roman" pitchFamily="18" charset="0"/>
              </a:rPr>
              <a:t>Lấy cái cụ thể để gọi cái trừu tượng.</a:t>
            </a:r>
            <a:endParaRPr lang="en-US" sz="2400" b="1" dirty="0">
              <a:solidFill>
                <a:prstClr val="black"/>
              </a:solidFill>
              <a:latin typeface="Times New Roman" pitchFamily="18" charset="0"/>
              <a:cs typeface="Times New Roman" pitchFamily="18" charset="0"/>
            </a:endParaRPr>
          </a:p>
        </p:txBody>
      </p:sp>
      <p:sp>
        <p:nvSpPr>
          <p:cNvPr id="17" name="Rounded Rectangular Callout 16"/>
          <p:cNvSpPr/>
          <p:nvPr/>
        </p:nvSpPr>
        <p:spPr>
          <a:xfrm>
            <a:off x="4313368" y="396253"/>
            <a:ext cx="4463528" cy="1287780"/>
          </a:xfrm>
          <a:prstGeom prst="wedgeRoundRectCallout">
            <a:avLst>
              <a:gd name="adj1" fmla="val -47436"/>
              <a:gd name="adj2" fmla="val 225427"/>
              <a:gd name="adj3" fmla="val 16667"/>
            </a:avLst>
          </a:prstGeom>
          <a:solidFill>
            <a:srgbClr val="F5750B"/>
          </a:solidFill>
          <a:scene3d>
            <a:camera prst="orthographicFront">
              <a:rot lat="0" lon="0" rev="0"/>
            </a:camera>
            <a:lightRig rig="threePt" dir="t">
              <a:rot lat="0" lon="0" rev="1200000"/>
            </a:lightRig>
          </a:scene3d>
          <a:sp3d>
            <a:bevelT w="63500" h="25400"/>
          </a:sp3d>
        </p:spPr>
        <p:style>
          <a:lnRef idx="0">
            <a:schemeClr val="accent2"/>
          </a:lnRef>
          <a:fillRef idx="3">
            <a:schemeClr val="accent2"/>
          </a:fillRef>
          <a:effectRef idx="3">
            <a:schemeClr val="accent2"/>
          </a:effectRef>
          <a:fontRef idx="minor">
            <a:schemeClr val="lt1"/>
          </a:fontRef>
        </p:style>
        <p:txBody>
          <a:bodyPr rtlCol="0" anchor="ctr"/>
          <a:lstStyle/>
          <a:p>
            <a:pPr lvl="0" algn="ctr" defTabSz="685800"/>
            <a:r>
              <a:rPr lang="en-US" sz="2400" b="1" i="1">
                <a:solidFill>
                  <a:srgbClr val="000000"/>
                </a:solidFill>
                <a:latin typeface="Times New Roman" pitchFamily="18" charset="0"/>
                <a:cs typeface="Times New Roman" pitchFamily="18" charset="0"/>
              </a:rPr>
              <a:t>Một</a:t>
            </a:r>
            <a:r>
              <a:rPr lang="en-US" sz="2400" i="1">
                <a:solidFill>
                  <a:srgbClr val="000000"/>
                </a:solidFill>
                <a:latin typeface="Times New Roman" pitchFamily="18" charset="0"/>
                <a:cs typeface="Times New Roman" pitchFamily="18" charset="0"/>
              </a:rPr>
              <a:t> cây làm chẳng nên non</a:t>
            </a:r>
            <a:endParaRPr lang="en-US" sz="2400">
              <a:solidFill>
                <a:srgbClr val="000000"/>
              </a:solidFill>
              <a:latin typeface="Times New Roman" pitchFamily="18" charset="0"/>
              <a:cs typeface="Times New Roman" pitchFamily="18" charset="0"/>
            </a:endParaRPr>
          </a:p>
          <a:p>
            <a:pPr lvl="0" algn="ctr" defTabSz="685800"/>
            <a:r>
              <a:rPr lang="en-US" sz="2400" b="1" i="1">
                <a:solidFill>
                  <a:srgbClr val="000000"/>
                </a:solidFill>
                <a:latin typeface="Times New Roman" pitchFamily="18" charset="0"/>
                <a:cs typeface="Times New Roman" pitchFamily="18" charset="0"/>
              </a:rPr>
              <a:t>Ba</a:t>
            </a:r>
            <a:r>
              <a:rPr lang="en-US" sz="2400" i="1">
                <a:solidFill>
                  <a:srgbClr val="000000"/>
                </a:solidFill>
                <a:latin typeface="Times New Roman" pitchFamily="18" charset="0"/>
                <a:cs typeface="Times New Roman" pitchFamily="18" charset="0"/>
              </a:rPr>
              <a:t> cây chụm lại nên hòn núi cao.</a:t>
            </a:r>
            <a:endParaRPr lang="en-US" sz="2400">
              <a:solidFill>
                <a:srgbClr val="000000"/>
              </a:solidFill>
              <a:latin typeface="Times New Roman" pitchFamily="18" charset="0"/>
              <a:cs typeface="Times New Roman" pitchFamily="18" charset="0"/>
            </a:endParaRPr>
          </a:p>
          <a:p>
            <a:pPr lvl="0" algn="ctr" defTabSz="685800"/>
            <a:r>
              <a:rPr lang="en-US" sz="2400">
                <a:solidFill>
                  <a:srgbClr val="000000"/>
                </a:solidFill>
                <a:latin typeface="Times New Roman" pitchFamily="18" charset="0"/>
                <a:cs typeface="Times New Roman" pitchFamily="18" charset="0"/>
              </a:rPr>
              <a:t>(Ca dao)</a:t>
            </a:r>
            <a:endParaRPr lang="en-US" sz="2400" dirty="0">
              <a:solidFill>
                <a:srgbClr val="000000"/>
              </a:solidFill>
              <a:latin typeface="Times New Roman" pitchFamily="18" charset="0"/>
              <a:cs typeface="Times New Roman" pitchFamily="18" charset="0"/>
            </a:endParaRPr>
          </a:p>
        </p:txBody>
      </p:sp>
      <p:pic>
        <p:nvPicPr>
          <p:cNvPr id="30" name="Picture 29"/>
          <p:cNvPicPr>
            <a:picLocks noChangeAspect="1"/>
          </p:cNvPicPr>
          <p:nvPr/>
        </p:nvPicPr>
        <p:blipFill>
          <a:blip r:embed="rId2"/>
          <a:stretch>
            <a:fillRect/>
          </a:stretch>
        </p:blipFill>
        <p:spPr>
          <a:xfrm>
            <a:off x="5688519" y="2427191"/>
            <a:ext cx="3353576" cy="2564355"/>
          </a:xfrm>
          <a:prstGeom prst="rect">
            <a:avLst/>
          </a:prstGeom>
        </p:spPr>
      </p:pic>
      <p:pic>
        <p:nvPicPr>
          <p:cNvPr id="31" name="Picture 30"/>
          <p:cNvPicPr>
            <a:picLocks noChangeAspect="1"/>
          </p:cNvPicPr>
          <p:nvPr/>
        </p:nvPicPr>
        <p:blipFill>
          <a:blip r:embed="rId3"/>
          <a:stretch>
            <a:fillRect/>
          </a:stretch>
        </p:blipFill>
        <p:spPr>
          <a:xfrm>
            <a:off x="5704655" y="2422485"/>
            <a:ext cx="3398077" cy="2569061"/>
          </a:xfrm>
          <a:prstGeom prst="rect">
            <a:avLst/>
          </a:prstGeom>
        </p:spPr>
      </p:pic>
      <p:pic>
        <p:nvPicPr>
          <p:cNvPr id="32" name="Picture 31"/>
          <p:cNvPicPr>
            <a:picLocks noChangeAspect="1"/>
          </p:cNvPicPr>
          <p:nvPr/>
        </p:nvPicPr>
        <p:blipFill>
          <a:blip r:embed="rId4"/>
          <a:stretch>
            <a:fillRect/>
          </a:stretch>
        </p:blipFill>
        <p:spPr>
          <a:xfrm>
            <a:off x="5695139" y="2424584"/>
            <a:ext cx="3413002" cy="2619039"/>
          </a:xfrm>
          <a:prstGeom prst="rect">
            <a:avLst/>
          </a:prstGeom>
        </p:spPr>
      </p:pic>
      <p:pic>
        <p:nvPicPr>
          <p:cNvPr id="33" name="Picture 32"/>
          <p:cNvPicPr>
            <a:picLocks noChangeAspect="1"/>
          </p:cNvPicPr>
          <p:nvPr/>
        </p:nvPicPr>
        <p:blipFill>
          <a:blip r:embed="rId5"/>
          <a:stretch>
            <a:fillRect/>
          </a:stretch>
        </p:blipFill>
        <p:spPr>
          <a:xfrm>
            <a:off x="5638768" y="2392677"/>
            <a:ext cx="3480099" cy="2650946"/>
          </a:xfrm>
          <a:prstGeom prst="rect">
            <a:avLst/>
          </a:prstGeom>
        </p:spPr>
      </p:pic>
    </p:spTree>
    <p:extLst>
      <p:ext uri="{BB962C8B-B14F-4D97-AF65-F5344CB8AC3E}">
        <p14:creationId xmlns:p14="http://schemas.microsoft.com/office/powerpoint/2010/main" val="3644731165"/>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xit" presetSubtype="4" fill="hold" grpId="1" nodeType="clickEffect">
                                  <p:stCondLst>
                                    <p:cond delay="0"/>
                                  </p:stCondLst>
                                  <p:childTnLst>
                                    <p:animEffect transition="out" filter="wipe(down)">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barn(inVertical)">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31"/>
                                        </p:tgtEl>
                                      </p:cBhvr>
                                    </p:animEffect>
                                    <p:set>
                                      <p:cBhvr>
                                        <p:cTn id="48" dur="1" fill="hold">
                                          <p:stCondLst>
                                            <p:cond delay="499"/>
                                          </p:stCondLst>
                                        </p:cTn>
                                        <p:tgtEl>
                                          <p:spTgt spid="31"/>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barn(inVertical)">
                                      <p:cBhvr>
                                        <p:cTn id="53" dur="500"/>
                                        <p:tgtEl>
                                          <p:spTgt spid="18"/>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barn(inVertical)">
                                      <p:cBhvr>
                                        <p:cTn id="56" dur="50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barn(inVertical)">
                                      <p:cBhvr>
                                        <p:cTn id="61" dur="500"/>
                                        <p:tgtEl>
                                          <p:spTgt spid="9"/>
                                        </p:tgtEl>
                                      </p:cBhvr>
                                    </p:animEffect>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barn(inVertical)">
                                      <p:cBhvr>
                                        <p:cTn id="66" dur="500"/>
                                        <p:tgtEl>
                                          <p:spTgt spid="32"/>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32"/>
                                        </p:tgtEl>
                                      </p:cBhvr>
                                    </p:animEffect>
                                    <p:set>
                                      <p:cBhvr>
                                        <p:cTn id="74" dur="1" fill="hold">
                                          <p:stCondLst>
                                            <p:cond delay="499"/>
                                          </p:stCondLst>
                                        </p:cTn>
                                        <p:tgtEl>
                                          <p:spTgt spid="32"/>
                                        </p:tgtEl>
                                        <p:attrNameLst>
                                          <p:attrName>style.visibility</p:attrName>
                                        </p:attrNameLst>
                                      </p:cBhvr>
                                      <p:to>
                                        <p:strVal val="hidden"/>
                                      </p:to>
                                    </p:set>
                                  </p:childTnLst>
                                </p:cTn>
                              </p:par>
                              <p:par>
                                <p:cTn id="75" presetID="16" presetClass="entr" presetSubtype="21" fill="hold" nodeType="withEffect">
                                  <p:stCondLst>
                                    <p:cond delay="0"/>
                                  </p:stCondLst>
                                  <p:childTnLst>
                                    <p:set>
                                      <p:cBhvr>
                                        <p:cTn id="76" dur="1" fill="hold">
                                          <p:stCondLst>
                                            <p:cond delay="0"/>
                                          </p:stCondLst>
                                        </p:cTn>
                                        <p:tgtEl>
                                          <p:spTgt spid="15"/>
                                        </p:tgtEl>
                                        <p:attrNameLst>
                                          <p:attrName>style.visibility</p:attrName>
                                        </p:attrNameLst>
                                      </p:cBhvr>
                                      <p:to>
                                        <p:strVal val="visible"/>
                                      </p:to>
                                    </p:set>
                                    <p:animEffect transition="in" filter="barn(inVertical)">
                                      <p:cBhvr>
                                        <p:cTn id="77" dur="500"/>
                                        <p:tgtEl>
                                          <p:spTgt spid="15"/>
                                        </p:tgtEl>
                                      </p:cBhvr>
                                    </p:animEffect>
                                  </p:childTnLst>
                                </p:cTn>
                              </p:par>
                              <p:par>
                                <p:cTn id="78" presetID="16" presetClass="entr" presetSubtype="21" fill="hold" grpId="0" nodeType="with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barn(inVertical)">
                                      <p:cBhvr>
                                        <p:cTn id="80" dur="500"/>
                                        <p:tgtEl>
                                          <p:spTgt spid="16"/>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barn(inVertical)">
                                      <p:cBhvr>
                                        <p:cTn id="85" dur="500"/>
                                        <p:tgtEl>
                                          <p:spTgt spid="17"/>
                                        </p:tgtEl>
                                      </p:cBhvr>
                                    </p:animEffect>
                                  </p:childTnLst>
                                </p:cTn>
                              </p:par>
                            </p:childTnLst>
                          </p:cTn>
                        </p:par>
                      </p:childTnLst>
                    </p:cTn>
                  </p:par>
                  <p:par>
                    <p:cTn id="86" fill="hold">
                      <p:stCondLst>
                        <p:cond delay="indefinite"/>
                      </p:stCondLst>
                      <p:childTnLst>
                        <p:par>
                          <p:cTn id="87" fill="hold">
                            <p:stCondLst>
                              <p:cond delay="0"/>
                            </p:stCondLst>
                            <p:childTnLst>
                              <p:par>
                                <p:cTn id="88" presetID="16" presetClass="entr" presetSubtype="21" fill="hold" nodeType="click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barn(inVertical)">
                                      <p:cBhvr>
                                        <p:cTn id="9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7" grpId="1" animBg="1"/>
      <p:bldP spid="8" grpId="0" animBg="1"/>
      <p:bldP spid="9" grpId="0" animBg="1"/>
      <p:bldP spid="9" grpId="1" animBg="1"/>
      <p:bldP spid="16" grpId="0" animBg="1"/>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533400" y="514351"/>
          <a:ext cx="7848600" cy="4038599"/>
        </p:xfrm>
        <a:graphic>
          <a:graphicData uri="http://schemas.openxmlformats.org/drawingml/2006/table">
            <a:tbl>
              <a:tblPr firstRow="1" firstCol="1" bandRow="1"/>
              <a:tblGrid>
                <a:gridCol w="2090011">
                  <a:extLst>
                    <a:ext uri="{9D8B030D-6E8A-4147-A177-3AD203B41FA5}">
                      <a16:colId xmlns:a16="http://schemas.microsoft.com/office/drawing/2014/main" val="824252486"/>
                    </a:ext>
                  </a:extLst>
                </a:gridCol>
                <a:gridCol w="2687561">
                  <a:extLst>
                    <a:ext uri="{9D8B030D-6E8A-4147-A177-3AD203B41FA5}">
                      <a16:colId xmlns:a16="http://schemas.microsoft.com/office/drawing/2014/main" val="2856808790"/>
                    </a:ext>
                  </a:extLst>
                </a:gridCol>
                <a:gridCol w="3071028">
                  <a:extLst>
                    <a:ext uri="{9D8B030D-6E8A-4147-A177-3AD203B41FA5}">
                      <a16:colId xmlns:a16="http://schemas.microsoft.com/office/drawing/2014/main" val="2388825677"/>
                    </a:ext>
                  </a:extLst>
                </a:gridCol>
              </a:tblGrid>
              <a:tr h="842011">
                <a:tc>
                  <a:txBody>
                    <a:bodyPr/>
                    <a:lstStyle/>
                    <a:p>
                      <a:pPr marL="0" marR="0" algn="ctr">
                        <a:lnSpc>
                          <a:spcPct val="107000"/>
                        </a:lnSpc>
                        <a:spcBef>
                          <a:spcPts val="0"/>
                        </a:spcBef>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PPTT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Ẩn dụ</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Hoán dụ</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4080455535"/>
                  </a:ext>
                </a:extLst>
              </a:tr>
              <a:tr h="842011">
                <a:tc>
                  <a:txBody>
                    <a:bodyPr/>
                    <a:lstStyle/>
                    <a:p>
                      <a:pPr marL="0" marR="0" algn="ctr">
                        <a:lnSpc>
                          <a:spcPct val="107000"/>
                        </a:lnSpc>
                        <a:spcBef>
                          <a:spcPts val="0"/>
                        </a:spcBef>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Định nghĩa</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ct val="107000"/>
                        </a:lnSpc>
                        <a:spcBef>
                          <a:spcPts val="0"/>
                        </a:spcBef>
                        <a:spcAft>
                          <a:spcPts val="800"/>
                        </a:spcAft>
                      </a:pP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ct val="107000"/>
                        </a:lnSpc>
                        <a:spcBef>
                          <a:spcPts val="0"/>
                        </a:spcBef>
                        <a:spcAft>
                          <a:spcPts val="800"/>
                        </a:spcAft>
                      </a:pP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840424321"/>
                  </a:ext>
                </a:extLst>
              </a:tr>
              <a:tr h="842011">
                <a:tc>
                  <a:txBody>
                    <a:bodyPr/>
                    <a:lstStyle/>
                    <a:p>
                      <a:pPr marL="0" marR="0" algn="ctr">
                        <a:lnSpc>
                          <a:spcPct val="107000"/>
                        </a:lnSpc>
                        <a:spcBef>
                          <a:spcPts val="0"/>
                        </a:spcBef>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Cơ chế tạo ra</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5050"/>
                    </a:solidFill>
                  </a:tcPr>
                </a:tc>
                <a:tc>
                  <a:txBody>
                    <a:bodyPr/>
                    <a:lstStyle/>
                    <a:p>
                      <a:endParaRPr lang="en-US"/>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5050"/>
                    </a:solidFill>
                  </a:tcPr>
                </a:tc>
                <a:tc>
                  <a:txBody>
                    <a:bodyPr/>
                    <a:lstStyle/>
                    <a:p>
                      <a:endParaRPr lang="en-US"/>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5050"/>
                    </a:solidFill>
                  </a:tcPr>
                </a:tc>
                <a:extLst>
                  <a:ext uri="{0D108BD9-81ED-4DB2-BD59-A6C34878D82A}">
                    <a16:rowId xmlns:a16="http://schemas.microsoft.com/office/drawing/2014/main" val="3640789452"/>
                  </a:ext>
                </a:extLst>
              </a:tr>
              <a:tr h="1512566">
                <a:tc>
                  <a:txBody>
                    <a:bodyPr/>
                    <a:lstStyle/>
                    <a:p>
                      <a:pPr marL="0" marR="0" algn="ctr">
                        <a:lnSpc>
                          <a:spcPct val="107000"/>
                        </a:lnSpc>
                        <a:spcBef>
                          <a:spcPts val="0"/>
                        </a:spcBef>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Tác dụng</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endParaRPr lang="en-US"/>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endParaRPr lang="en-US"/>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363808711"/>
                  </a:ext>
                </a:extLst>
              </a:tr>
            </a:tbl>
          </a:graphicData>
        </a:graphic>
      </p:graphicFrame>
    </p:spTree>
    <p:extLst>
      <p:ext uri="{BB962C8B-B14F-4D97-AF65-F5344CB8AC3E}">
        <p14:creationId xmlns:p14="http://schemas.microsoft.com/office/powerpoint/2010/main" val="1192599363"/>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3F6B3D-A45A-4115-886D-9A78D99A96A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04800" y="277642"/>
            <a:ext cx="4343400" cy="2268857"/>
          </a:xfrm>
          <a:prstGeom prst="rect">
            <a:avLst/>
          </a:prstGeom>
          <a:noFill/>
        </p:spPr>
      </p:pic>
      <p:pic>
        <p:nvPicPr>
          <p:cNvPr id="3" name="Picture 2">
            <a:extLst>
              <a:ext uri="{FF2B5EF4-FFF2-40B4-BE49-F238E27FC236}">
                <a16:creationId xmlns:a16="http://schemas.microsoft.com/office/drawing/2014/main" id="{2B9D23CD-0DBA-4A72-95C7-636EEC78B1EE}"/>
              </a:ext>
            </a:extLst>
          </p:cNvPr>
          <p:cNvPicPr/>
          <p:nvPr/>
        </p:nvPicPr>
        <p:blipFill>
          <a:blip r:embed="rId3"/>
          <a:stretch>
            <a:fillRect/>
          </a:stretch>
        </p:blipFill>
        <p:spPr>
          <a:xfrm>
            <a:off x="4953000" y="150494"/>
            <a:ext cx="3886200" cy="2421255"/>
          </a:xfrm>
          <a:prstGeom prst="rect">
            <a:avLst/>
          </a:prstGeom>
        </p:spPr>
      </p:pic>
      <p:pic>
        <p:nvPicPr>
          <p:cNvPr id="4" name="Picture 3">
            <a:extLst>
              <a:ext uri="{FF2B5EF4-FFF2-40B4-BE49-F238E27FC236}">
                <a16:creationId xmlns:a16="http://schemas.microsoft.com/office/drawing/2014/main" id="{ACBF1D39-CD1B-48C1-A0B6-1E41B96D2A88}"/>
              </a:ext>
            </a:extLst>
          </p:cNvPr>
          <p:cNvPicPr/>
          <p:nvPr/>
        </p:nvPicPr>
        <p:blipFill>
          <a:blip r:embed="rId4"/>
          <a:stretch>
            <a:fillRect/>
          </a:stretch>
        </p:blipFill>
        <p:spPr>
          <a:xfrm>
            <a:off x="457200" y="2679847"/>
            <a:ext cx="4572002" cy="2268857"/>
          </a:xfrm>
          <a:prstGeom prst="rect">
            <a:avLst/>
          </a:prstGeom>
        </p:spPr>
      </p:pic>
      <p:pic>
        <p:nvPicPr>
          <p:cNvPr id="5" name="Picture 4">
            <a:extLst>
              <a:ext uri="{FF2B5EF4-FFF2-40B4-BE49-F238E27FC236}">
                <a16:creationId xmlns:a16="http://schemas.microsoft.com/office/drawing/2014/main" id="{55363993-8F75-4B10-B5BE-44E4A78A592E}"/>
              </a:ext>
            </a:extLst>
          </p:cNvPr>
          <p:cNvPicPr/>
          <p:nvPr/>
        </p:nvPicPr>
        <p:blipFill>
          <a:blip r:embed="rId5"/>
          <a:stretch>
            <a:fillRect/>
          </a:stretch>
        </p:blipFill>
        <p:spPr>
          <a:xfrm>
            <a:off x="5257800" y="2724149"/>
            <a:ext cx="3624107" cy="2274616"/>
          </a:xfrm>
          <a:prstGeom prst="rect">
            <a:avLst/>
          </a:prstGeom>
        </p:spPr>
      </p:pic>
      <p:pic>
        <p:nvPicPr>
          <p:cNvPr id="99" name="图片 44040" descr="11">
            <a:extLst>
              <a:ext uri="{FF2B5EF4-FFF2-40B4-BE49-F238E27FC236}">
                <a16:creationId xmlns:a16="http://schemas.microsoft.com/office/drawing/2014/main" id="{64946A92-5202-4677-8B04-E992E1C1740B}"/>
              </a:ext>
            </a:extLst>
          </p:cNvPr>
          <p:cNvPicPr>
            <a:picLocks noChangeAspect="1"/>
          </p:cNvPicPr>
          <p:nvPr/>
        </p:nvPicPr>
        <p:blipFill>
          <a:blip r:embed="rId6"/>
          <a:stretch>
            <a:fillRect/>
          </a:stretch>
        </p:blipFill>
        <p:spPr>
          <a:xfrm>
            <a:off x="2077789" y="277642"/>
            <a:ext cx="5052926" cy="3956259"/>
          </a:xfrm>
          <a:prstGeom prst="rect">
            <a:avLst/>
          </a:prstGeom>
          <a:noFill/>
          <a:ln w="9525">
            <a:noFill/>
          </a:ln>
        </p:spPr>
      </p:pic>
      <p:sp>
        <p:nvSpPr>
          <p:cNvPr id="100" name="Rectangle 99">
            <a:extLst>
              <a:ext uri="{FF2B5EF4-FFF2-40B4-BE49-F238E27FC236}">
                <a16:creationId xmlns:a16="http://schemas.microsoft.com/office/drawing/2014/main" id="{13B8BB83-B20C-4C1D-9959-BE7089C307C6}"/>
              </a:ext>
            </a:extLst>
          </p:cNvPr>
          <p:cNvSpPr/>
          <p:nvPr/>
        </p:nvSpPr>
        <p:spPr>
          <a:xfrm>
            <a:off x="2443922" y="1205740"/>
            <a:ext cx="3347278" cy="2229393"/>
          </a:xfrm>
          <a:prstGeom prst="rect">
            <a:avLst/>
          </a:prstGeom>
        </p:spPr>
        <p:txBody>
          <a:bodyPr wrap="square">
            <a:spAutoFit/>
          </a:bodyPr>
          <a:lstStyle/>
          <a:p>
            <a:pPr algn="ctr">
              <a:lnSpc>
                <a:spcPct val="150000"/>
              </a:lnSpc>
              <a:spcAft>
                <a:spcPts val="800"/>
              </a:spcAft>
            </a:pPr>
            <a:r>
              <a:rPr lang="en-US" sz="3200" b="1" kern="100">
                <a:latin typeface="Times New Roman" panose="02020603050405020304" pitchFamily="18" charset="0"/>
                <a:ea typeface="SimSun" panose="02010600030101010101" pitchFamily="2" charset="-122"/>
                <a:cs typeface="Times New Roman" panose="02020603050405020304" pitchFamily="18" charset="0"/>
              </a:rPr>
              <a:t>Em có suy nghĩ gì khi xem những hình ảnh sau?</a:t>
            </a:r>
            <a:endParaRPr lang="en-US" sz="2400" b="1">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5829565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barn(inVertical)">
                                      <p:cBhvr>
                                        <p:cTn id="7" dur="500"/>
                                        <p:tgtEl>
                                          <p:spTgt spid="9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0"/>
                                        </p:tgtEl>
                                        <p:attrNameLst>
                                          <p:attrName>style.visibility</p:attrName>
                                        </p:attrNameLst>
                                      </p:cBhvr>
                                      <p:to>
                                        <p:strVal val="visible"/>
                                      </p:to>
                                    </p:set>
                                    <p:animEffect transition="in" filter="barn(inVertical)">
                                      <p:cBhvr>
                                        <p:cTn id="10" dur="500"/>
                                        <p:tgtEl>
                                          <p:spTgt spid="10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99"/>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0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905989297"/>
              </p:ext>
            </p:extLst>
          </p:nvPr>
        </p:nvGraphicFramePr>
        <p:xfrm>
          <a:off x="450541" y="253410"/>
          <a:ext cx="8488032" cy="4801552"/>
        </p:xfrm>
        <a:graphic>
          <a:graphicData uri="http://schemas.openxmlformats.org/drawingml/2006/table">
            <a:tbl>
              <a:tblPr firstRow="1" firstCol="1" bandRow="1"/>
              <a:tblGrid>
                <a:gridCol w="2286000">
                  <a:extLst>
                    <a:ext uri="{9D8B030D-6E8A-4147-A177-3AD203B41FA5}">
                      <a16:colId xmlns:a16="http://schemas.microsoft.com/office/drawing/2014/main" val="824252486"/>
                    </a:ext>
                  </a:extLst>
                </a:gridCol>
                <a:gridCol w="3131004">
                  <a:extLst>
                    <a:ext uri="{9D8B030D-6E8A-4147-A177-3AD203B41FA5}">
                      <a16:colId xmlns:a16="http://schemas.microsoft.com/office/drawing/2014/main" val="2856808790"/>
                    </a:ext>
                  </a:extLst>
                </a:gridCol>
                <a:gridCol w="3071028">
                  <a:extLst>
                    <a:ext uri="{9D8B030D-6E8A-4147-A177-3AD203B41FA5}">
                      <a16:colId xmlns:a16="http://schemas.microsoft.com/office/drawing/2014/main" val="2388825677"/>
                    </a:ext>
                  </a:extLst>
                </a:gridCol>
              </a:tblGrid>
              <a:tr h="457199">
                <a:tc>
                  <a:txBody>
                    <a:bodyPr/>
                    <a:lstStyle/>
                    <a:p>
                      <a:pPr marL="0" marR="0" algn="ctr">
                        <a:lnSpc>
                          <a:spcPct val="107000"/>
                        </a:lnSpc>
                        <a:spcBef>
                          <a:spcPts val="0"/>
                        </a:spcBef>
                        <a:spcAft>
                          <a:spcPts val="80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PPTT</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800"/>
                        </a:spcAft>
                      </a:pP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marR="0" algn="ctr">
                        <a:lnSpc>
                          <a:spcPct val="107000"/>
                        </a:lnSpc>
                        <a:spcBef>
                          <a:spcPts val="0"/>
                        </a:spcBef>
                        <a:spcAft>
                          <a:spcPts val="800"/>
                        </a:spcAft>
                      </a:pP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4080455535"/>
                  </a:ext>
                </a:extLst>
              </a:tr>
              <a:tr h="1589849">
                <a:tc>
                  <a:txBody>
                    <a:bodyPr/>
                    <a:lstStyle/>
                    <a:p>
                      <a:pPr marL="0" marR="0" algn="ctr">
                        <a:lnSpc>
                          <a:spcPct val="107000"/>
                        </a:lnSpc>
                        <a:spcBef>
                          <a:spcPts val="0"/>
                        </a:spcBef>
                        <a:spcAft>
                          <a:spcPts val="800"/>
                        </a:spcAft>
                      </a:pP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ct val="107000"/>
                        </a:lnSpc>
                        <a:spcBef>
                          <a:spcPts val="0"/>
                        </a:spcBef>
                        <a:spcAft>
                          <a:spcPts val="800"/>
                        </a:spcAft>
                      </a:pP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ct val="107000"/>
                        </a:lnSpc>
                        <a:spcBef>
                          <a:spcPts val="0"/>
                        </a:spcBef>
                        <a:spcAft>
                          <a:spcPts val="800"/>
                        </a:spcAft>
                      </a:pP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840424321"/>
                  </a:ext>
                </a:extLst>
              </a:tr>
              <a:tr h="255548">
                <a:tc>
                  <a:txBody>
                    <a:bodyPr/>
                    <a:lstStyle/>
                    <a:p>
                      <a:pPr marL="0" marR="0" algn="ctr">
                        <a:lnSpc>
                          <a:spcPct val="107000"/>
                        </a:lnSpc>
                        <a:spcBef>
                          <a:spcPts val="0"/>
                        </a:spcBef>
                        <a:spcAft>
                          <a:spcPts val="800"/>
                        </a:spcAft>
                      </a:pP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5050"/>
                    </a:solidFill>
                  </a:tcPr>
                </a:tc>
                <a:tc>
                  <a:txBody>
                    <a:bodyPr/>
                    <a:lstStyle/>
                    <a:p>
                      <a:pPr marL="0" marR="0" algn="ctr">
                        <a:lnSpc>
                          <a:spcPct val="107000"/>
                        </a:lnSpc>
                        <a:spcBef>
                          <a:spcPts val="0"/>
                        </a:spcBef>
                        <a:spcAft>
                          <a:spcPts val="800"/>
                        </a:spcAft>
                      </a:pP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5050"/>
                    </a:solidFill>
                  </a:tcPr>
                </a:tc>
                <a:tc>
                  <a:txBody>
                    <a:bodyPr/>
                    <a:lstStyle/>
                    <a:p>
                      <a:pPr marL="0" marR="0" algn="just">
                        <a:lnSpc>
                          <a:spcPct val="107000"/>
                        </a:lnSpc>
                        <a:spcBef>
                          <a:spcPts val="0"/>
                        </a:spcBef>
                        <a:spcAft>
                          <a:spcPts val="800"/>
                        </a:spcAft>
                      </a:pP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5050"/>
                    </a:solidFill>
                  </a:tcPr>
                </a:tc>
                <a:extLst>
                  <a:ext uri="{0D108BD9-81ED-4DB2-BD59-A6C34878D82A}">
                    <a16:rowId xmlns:a16="http://schemas.microsoft.com/office/drawing/2014/main" val="3640789452"/>
                  </a:ext>
                </a:extLst>
              </a:tr>
              <a:tr h="703012">
                <a:tc>
                  <a:txBody>
                    <a:bodyPr/>
                    <a:lstStyle/>
                    <a:p>
                      <a:pPr marL="0" marR="0" algn="ctr">
                        <a:lnSpc>
                          <a:spcPct val="107000"/>
                        </a:lnSpc>
                        <a:spcBef>
                          <a:spcPts val="0"/>
                        </a:spcBef>
                        <a:spcAft>
                          <a:spcPts val="800"/>
                        </a:spcAft>
                      </a:pP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algn="just">
                        <a:lnSpc>
                          <a:spcPct val="107000"/>
                        </a:lnSpc>
                        <a:spcBef>
                          <a:spcPts val="0"/>
                        </a:spcBef>
                        <a:spcAft>
                          <a:spcPts val="800"/>
                        </a:spcAft>
                      </a:pP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marL="0" marR="0">
                        <a:lnSpc>
                          <a:spcPct val="107000"/>
                        </a:lnSpc>
                        <a:spcBef>
                          <a:spcPts val="0"/>
                        </a:spcBef>
                        <a:spcAft>
                          <a:spcPts val="800"/>
                        </a:spcAft>
                      </a:pP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73025" marR="7302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3363808711"/>
                  </a:ext>
                </a:extLst>
              </a:tr>
            </a:tbl>
          </a:graphicData>
        </a:graphic>
      </p:graphicFrame>
      <p:sp>
        <p:nvSpPr>
          <p:cNvPr id="3" name="TextBox 2"/>
          <p:cNvSpPr txBox="1"/>
          <p:nvPr/>
        </p:nvSpPr>
        <p:spPr>
          <a:xfrm>
            <a:off x="450541" y="1263056"/>
            <a:ext cx="1648208" cy="468077"/>
          </a:xfrm>
          <a:prstGeom prst="rect">
            <a:avLst/>
          </a:prstGeom>
          <a:noFill/>
        </p:spPr>
        <p:txBody>
          <a:bodyPr wrap="none" rtlCol="0">
            <a:spAutoFit/>
          </a:bodyPr>
          <a:lstStyle/>
          <a:p>
            <a:pPr lvl="0" algn="ctr">
              <a:lnSpc>
                <a:spcPct val="107000"/>
              </a:lnSpc>
              <a:spcAft>
                <a:spcPts val="800"/>
              </a:spcAft>
            </a:pP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Định nghĩa</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Box 3"/>
          <p:cNvSpPr txBox="1"/>
          <p:nvPr/>
        </p:nvSpPr>
        <p:spPr>
          <a:xfrm>
            <a:off x="436197" y="2852818"/>
            <a:ext cx="1952779" cy="468077"/>
          </a:xfrm>
          <a:prstGeom prst="rect">
            <a:avLst/>
          </a:prstGeom>
          <a:noFill/>
        </p:spPr>
        <p:txBody>
          <a:bodyPr wrap="none" rtlCol="0">
            <a:spAutoFit/>
          </a:bodyPr>
          <a:lstStyle/>
          <a:p>
            <a:pPr lvl="0" algn="ctr">
              <a:lnSpc>
                <a:spcPct val="107000"/>
              </a:lnSpc>
              <a:spcAft>
                <a:spcPts val="800"/>
              </a:spcAft>
            </a:pP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Cơ chế tạo ra</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779804" y="4103467"/>
            <a:ext cx="1425390" cy="468077"/>
          </a:xfrm>
          <a:prstGeom prst="rect">
            <a:avLst/>
          </a:prstGeom>
          <a:noFill/>
        </p:spPr>
        <p:txBody>
          <a:bodyPr wrap="none" rtlCol="0">
            <a:spAutoFit/>
          </a:bodyPr>
          <a:lstStyle/>
          <a:p>
            <a:pPr lvl="0" algn="ctr">
              <a:lnSpc>
                <a:spcPct val="107000"/>
              </a:lnSpc>
              <a:spcAft>
                <a:spcPts val="800"/>
              </a:spcAft>
            </a:pPr>
            <a:r>
              <a:rPr lang="en-US" sz="2400" b="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Tác dụng</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p:cNvSpPr txBox="1"/>
          <p:nvPr/>
        </p:nvSpPr>
        <p:spPr>
          <a:xfrm>
            <a:off x="2813852" y="689308"/>
            <a:ext cx="2702486" cy="1673022"/>
          </a:xfrm>
          <a:prstGeom prst="rect">
            <a:avLst/>
          </a:prstGeom>
          <a:noFill/>
        </p:spPr>
        <p:txBody>
          <a:bodyPr wrap="square" rtlCol="0">
            <a:spAutoFit/>
          </a:bodyPr>
          <a:lstStyle/>
          <a:p>
            <a:pPr lvl="0" algn="just">
              <a:lnSpc>
                <a:spcPct val="107000"/>
              </a:lnSpc>
              <a:spcAft>
                <a:spcPts val="800"/>
              </a:spcAft>
            </a:pP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Gọi tên sự vật, hiện tượng này bằng tên sự vật hiện tượng khác.</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p:cNvSpPr txBox="1"/>
          <p:nvPr/>
        </p:nvSpPr>
        <p:spPr>
          <a:xfrm>
            <a:off x="6109699" y="674184"/>
            <a:ext cx="2514600" cy="1673022"/>
          </a:xfrm>
          <a:prstGeom prst="rect">
            <a:avLst/>
          </a:prstGeom>
          <a:noFill/>
        </p:spPr>
        <p:txBody>
          <a:bodyPr wrap="square" rtlCol="0">
            <a:spAutoFit/>
          </a:bodyPr>
          <a:lstStyle/>
          <a:p>
            <a:pPr lvl="0" algn="just">
              <a:lnSpc>
                <a:spcPct val="107000"/>
              </a:lnSpc>
              <a:spcAft>
                <a:spcPts val="800"/>
              </a:spcAft>
            </a:pP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Gọi tên sự vật, hiện tượng này bằng tên sự vật hiện tượng khác.</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p:cNvSpPr txBox="1"/>
          <p:nvPr/>
        </p:nvSpPr>
        <p:spPr>
          <a:xfrm>
            <a:off x="6098941" y="2537973"/>
            <a:ext cx="2498726" cy="882678"/>
          </a:xfrm>
          <a:prstGeom prst="rect">
            <a:avLst/>
          </a:prstGeom>
          <a:noFill/>
        </p:spPr>
        <p:txBody>
          <a:bodyPr wrap="square" rtlCol="0">
            <a:spAutoFit/>
          </a:bodyPr>
          <a:lstStyle/>
          <a:p>
            <a:pPr lvl="0" algn="ctr">
              <a:lnSpc>
                <a:spcPct val="107000"/>
              </a:lnSpc>
              <a:spcAft>
                <a:spcPts val="800"/>
              </a:spcAft>
            </a:pP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Dựa trên quan hệ gần gũi với nó</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p:cNvSpPr txBox="1"/>
          <p:nvPr/>
        </p:nvSpPr>
        <p:spPr>
          <a:xfrm>
            <a:off x="2635755" y="2574754"/>
            <a:ext cx="2612576" cy="882678"/>
          </a:xfrm>
          <a:prstGeom prst="rect">
            <a:avLst/>
          </a:prstGeom>
          <a:noFill/>
        </p:spPr>
        <p:txBody>
          <a:bodyPr wrap="square" rtlCol="0">
            <a:spAutoFit/>
          </a:bodyPr>
          <a:lstStyle/>
          <a:p>
            <a:pPr lvl="0" algn="ctr">
              <a:lnSpc>
                <a:spcPct val="107000"/>
              </a:lnSpc>
              <a:spcAft>
                <a:spcPts val="800"/>
              </a:spcAft>
            </a:pP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Dựa trên nét tương đồng với nó</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Box 10"/>
          <p:cNvSpPr txBox="1"/>
          <p:nvPr/>
        </p:nvSpPr>
        <p:spPr>
          <a:xfrm>
            <a:off x="2795026" y="3744128"/>
            <a:ext cx="2895600" cy="1277850"/>
          </a:xfrm>
          <a:prstGeom prst="rect">
            <a:avLst/>
          </a:prstGeom>
          <a:noFill/>
        </p:spPr>
        <p:txBody>
          <a:bodyPr wrap="square" rtlCol="0">
            <a:spAutoFit/>
          </a:bodyPr>
          <a:lstStyle/>
          <a:p>
            <a:pPr lvl="0" algn="just">
              <a:lnSpc>
                <a:spcPct val="107000"/>
              </a:lnSpc>
              <a:spcAft>
                <a:spcPts val="800"/>
              </a:spcAft>
            </a:pP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 tăng sức gọi hình, gọi cảm cho sự diễn đạt</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p:cNvSpPr txBox="1"/>
          <p:nvPr/>
        </p:nvSpPr>
        <p:spPr>
          <a:xfrm>
            <a:off x="6238151" y="3695740"/>
            <a:ext cx="2699777" cy="1277850"/>
          </a:xfrm>
          <a:prstGeom prst="rect">
            <a:avLst/>
          </a:prstGeom>
          <a:noFill/>
        </p:spPr>
        <p:txBody>
          <a:bodyPr wrap="square" rtlCol="0">
            <a:spAutoFit/>
          </a:bodyPr>
          <a:lstStyle/>
          <a:p>
            <a:pPr lvl="0">
              <a:lnSpc>
                <a:spcPct val="107000"/>
              </a:lnSpc>
              <a:spcAft>
                <a:spcPts val="800"/>
              </a:spcAft>
            </a:pPr>
            <a:r>
              <a:rPr lang="en-US" sz="24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Làm tăng sức gọi hình, gọi cảm cho sự diễn đạt</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3328083" y="211244"/>
            <a:ext cx="998992" cy="468077"/>
          </a:xfrm>
          <a:prstGeom prst="rect">
            <a:avLst/>
          </a:prstGeom>
          <a:noFill/>
        </p:spPr>
        <p:txBody>
          <a:bodyPr wrap="none" rtlCol="0">
            <a:spAutoFit/>
          </a:bodyPr>
          <a:lstStyle/>
          <a:p>
            <a:pPr lvl="0" algn="ctr">
              <a:lnSpc>
                <a:spcPct val="107000"/>
              </a:lnSpc>
              <a:spcAft>
                <a:spcPts val="800"/>
              </a:spcAft>
            </a:pP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Ẩn dụ</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14" name="TextBox 13"/>
          <p:cNvSpPr txBox="1"/>
          <p:nvPr/>
        </p:nvSpPr>
        <p:spPr>
          <a:xfrm>
            <a:off x="6705600" y="268474"/>
            <a:ext cx="1322798" cy="487506"/>
          </a:xfrm>
          <a:prstGeom prst="rect">
            <a:avLst/>
          </a:prstGeom>
          <a:noFill/>
        </p:spPr>
        <p:txBody>
          <a:bodyPr wrap="none" rtlCol="0">
            <a:spAutoFit/>
          </a:bodyPr>
          <a:lstStyle/>
          <a:p>
            <a:pPr lvl="0" algn="ctr">
              <a:lnSpc>
                <a:spcPct val="107000"/>
              </a:lnSpc>
              <a:spcAft>
                <a:spcPts val="800"/>
              </a:spcAft>
            </a:pPr>
            <a:r>
              <a:rPr lang="en-US" sz="24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Hoán dụ</a:t>
            </a:r>
            <a:endParaRPr lang="en-US" sz="24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5966889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barn(inVertical)">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barn(inVertical)">
                                      <p:cBhvr>
                                        <p:cTn id="52" dur="500"/>
                                        <p:tgtEl>
                                          <p:spTgt spid="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barn(inVertical)">
                                      <p:cBhvr>
                                        <p:cTn id="57" dur="500"/>
                                        <p:tgtEl>
                                          <p:spTgt spid="11"/>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barn(inVertical)">
                                      <p:cBhvr>
                                        <p:cTn id="6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9" grpId="0"/>
      <p:bldP spid="8" grpId="0"/>
      <p:bldP spid="10" grpId="0"/>
      <p:bldP spid="11" grpId="0"/>
      <p:bldP spid="12" grpId="0"/>
      <p:bldP spid="13" grpId="0"/>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1200" y="1962150"/>
            <a:ext cx="5271957"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0" i="0" u="none" strike="noStrike" kern="1200" cap="none" spc="0" normalizeH="0" baseline="0" noProof="0">
                <a:ln>
                  <a:noFill/>
                </a:ln>
                <a:solidFill>
                  <a:srgbClr val="C00000"/>
                </a:solidFill>
                <a:effectLst/>
                <a:uLnTx/>
                <a:uFillTx/>
                <a:latin typeface="Times New Roman" panose="02020603050405020304" pitchFamily="18" charset="0"/>
                <a:ea typeface="华康海报体W12(P)" pitchFamily="82" charset="-122"/>
                <a:cs typeface="Times New Roman" panose="02020603050405020304" pitchFamily="18" charset="0"/>
              </a:rPr>
              <a:t>LUYỆN</a:t>
            </a:r>
            <a:r>
              <a:rPr kumimoji="0" lang="en-US" altLang="zh-CN" sz="7200" b="0" i="0" u="none" strike="noStrike" kern="1200" cap="none" spc="0" normalizeH="0" noProof="0">
                <a:ln>
                  <a:noFill/>
                </a:ln>
                <a:solidFill>
                  <a:srgbClr val="C00000"/>
                </a:solidFill>
                <a:effectLst/>
                <a:uLnTx/>
                <a:uFillTx/>
                <a:latin typeface="Times New Roman" panose="02020603050405020304" pitchFamily="18" charset="0"/>
                <a:ea typeface="华康海报体W12(P)" pitchFamily="82" charset="-122"/>
                <a:cs typeface="Times New Roman" panose="02020603050405020304" pitchFamily="18" charset="0"/>
              </a:rPr>
              <a:t> TẬP</a:t>
            </a:r>
            <a:endParaRPr kumimoji="0" lang="zh-CN" altLang="en-US" sz="7200" b="0" i="0" u="none" strike="noStrike" kern="1200" cap="none" spc="0" normalizeH="0" baseline="0" noProof="0" dirty="0">
              <a:ln>
                <a:noFill/>
              </a:ln>
              <a:solidFill>
                <a:srgbClr val="C00000"/>
              </a:solidFill>
              <a:effectLst/>
              <a:uLnTx/>
              <a:uFillTx/>
              <a:latin typeface="Times New Roman" panose="02020603050405020304" pitchFamily="18" charset="0"/>
              <a:ea typeface="华康海报体W12(P)" pitchFamily="82" charset="-122"/>
              <a:cs typeface="Times New Roman" panose="02020603050405020304" pitchFamily="18" charset="0"/>
            </a:endParaRPr>
          </a:p>
        </p:txBody>
      </p:sp>
    </p:spTree>
    <p:extLst>
      <p:ext uri="{BB962C8B-B14F-4D97-AF65-F5344CB8AC3E}">
        <p14:creationId xmlns:p14="http://schemas.microsoft.com/office/powerpoint/2010/main" val="14212160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4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fill="hold" grpId="1" nodeType="withEffect">
                                  <p:stCondLst>
                                    <p:cond delay="950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extBox 1"/>
          <p:cNvSpPr txBox="1"/>
          <p:nvPr/>
        </p:nvSpPr>
        <p:spPr>
          <a:xfrm>
            <a:off x="381000" y="742950"/>
            <a:ext cx="84582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200" b="1" i="0" u="none" strike="noStrike" kern="1200" normalizeH="0" baseline="0" noProof="0">
                <a:ln w="6600">
                  <a:solidFill>
                    <a:schemeClr val="accent2"/>
                  </a:solidFill>
                  <a:prstDash val="solid"/>
                </a:ln>
                <a:solidFill>
                  <a:srgbClr val="FFFFFF"/>
                </a:solidFill>
                <a:effectLst>
                  <a:outerShdw dist="38100" dir="2700000" algn="tl" rotWithShape="0">
                    <a:schemeClr val="accent2"/>
                  </a:outerShdw>
                </a:effectLst>
                <a:uLnTx/>
                <a:uFillTx/>
                <a:latin typeface="Times New Roman" panose="02020603050405020304" pitchFamily="18" charset="0"/>
                <a:ea typeface="华康海报体W12(P)" pitchFamily="82" charset="-122"/>
                <a:cs typeface="Times New Roman" panose="02020603050405020304" pitchFamily="18" charset="0"/>
              </a:rPr>
              <a:t>KHÁM</a:t>
            </a:r>
            <a:r>
              <a:rPr kumimoji="0" lang="en-US" altLang="zh-CN" sz="7200" b="1" i="0" u="none" strike="noStrike" kern="1200" normalizeH="0" noProof="0">
                <a:ln w="6600">
                  <a:solidFill>
                    <a:schemeClr val="accent2"/>
                  </a:solidFill>
                  <a:prstDash val="solid"/>
                </a:ln>
                <a:solidFill>
                  <a:srgbClr val="FFFFFF"/>
                </a:solidFill>
                <a:effectLst>
                  <a:outerShdw dist="38100" dir="2700000" algn="tl" rotWithShape="0">
                    <a:schemeClr val="accent2"/>
                  </a:outerShdw>
                </a:effectLst>
                <a:uLnTx/>
                <a:uFillTx/>
                <a:latin typeface="Times New Roman" panose="02020603050405020304" pitchFamily="18" charset="0"/>
                <a:ea typeface="华康海报体W12(P)" pitchFamily="82" charset="-122"/>
                <a:cs typeface="Times New Roman" panose="02020603050405020304" pitchFamily="18" charset="0"/>
              </a:rPr>
              <a:t> PHÁ VẺ ĐẸP QUÊ HƯƠNG</a:t>
            </a:r>
            <a:endParaRPr kumimoji="0" lang="zh-CN" altLang="en-US" sz="7200" b="1" i="0" u="none" strike="noStrike" kern="1200" normalizeH="0" baseline="0" noProof="0" dirty="0">
              <a:ln w="6600">
                <a:solidFill>
                  <a:schemeClr val="accent2"/>
                </a:solidFill>
                <a:prstDash val="solid"/>
              </a:ln>
              <a:solidFill>
                <a:srgbClr val="FFFFFF"/>
              </a:solidFill>
              <a:effectLst>
                <a:outerShdw dist="38100" dir="2700000" algn="tl" rotWithShape="0">
                  <a:schemeClr val="accent2"/>
                </a:outerShdw>
              </a:effectLst>
              <a:uLnTx/>
              <a:uFillTx/>
              <a:latin typeface="Times New Roman" panose="02020603050405020304" pitchFamily="18" charset="0"/>
              <a:ea typeface="华康海报体W12(P)" pitchFamily="82" charset="-122"/>
              <a:cs typeface="Times New Roman" panose="02020603050405020304" pitchFamily="18" charset="0"/>
            </a:endParaRPr>
          </a:p>
        </p:txBody>
      </p:sp>
    </p:spTree>
    <p:extLst>
      <p:ext uri="{BB962C8B-B14F-4D97-AF65-F5344CB8AC3E}">
        <p14:creationId xmlns:p14="http://schemas.microsoft.com/office/powerpoint/2010/main" val="173908472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14" y="0"/>
            <a:ext cx="8702592" cy="51435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340" y="13643"/>
            <a:ext cx="8779718" cy="2468301"/>
          </a:xfrm>
          <a:prstGeom prst="rect">
            <a:avLst/>
          </a:prstGeom>
        </p:spPr>
      </p:pic>
      <p:sp>
        <p:nvSpPr>
          <p:cNvPr id="11" name="TextBox 10"/>
          <p:cNvSpPr txBox="1"/>
          <p:nvPr/>
        </p:nvSpPr>
        <p:spPr>
          <a:xfrm>
            <a:off x="1062838" y="846838"/>
            <a:ext cx="6793607" cy="646331"/>
          </a:xfrm>
          <a:prstGeom prst="rect">
            <a:avLst/>
          </a:prstGeom>
          <a:noFill/>
        </p:spPr>
        <p:txBody>
          <a:bodyPr wrap="square" rtlCol="0">
            <a:spAutoFit/>
          </a:bodyPr>
          <a:lstStyle/>
          <a:p>
            <a:pPr defTabSz="685800"/>
            <a:r>
              <a:rPr lang="en-US" sz="3600" b="1" dirty="0" err="1">
                <a:solidFill>
                  <a:prstClr val="black"/>
                </a:solidFill>
                <a:latin typeface="Times New Roman" panose="02020603050405020304" pitchFamily="18" charset="0"/>
                <a:ea typeface="Times New Roman" panose="02020603050405020304" pitchFamily="18" charset="0"/>
              </a:rPr>
              <a:t>Câu</a:t>
            </a:r>
            <a:r>
              <a:rPr lang="en-US" sz="3600" b="1" dirty="0">
                <a:solidFill>
                  <a:prstClr val="black"/>
                </a:solidFill>
                <a:latin typeface="Times New Roman" panose="02020603050405020304" pitchFamily="18" charset="0"/>
                <a:ea typeface="Times New Roman" panose="02020603050405020304" pitchFamily="18" charset="0"/>
              </a:rPr>
              <a:t> 1. </a:t>
            </a:r>
            <a:r>
              <a:rPr lang="en-US" sz="3600" b="1" dirty="0" err="1">
                <a:solidFill>
                  <a:prstClr val="black"/>
                </a:solidFill>
                <a:latin typeface="Times New Roman" panose="02020603050405020304" pitchFamily="18" charset="0"/>
                <a:ea typeface="Times New Roman" panose="02020603050405020304" pitchFamily="18" charset="0"/>
              </a:rPr>
              <a:t>Chủ</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đề</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bài</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học</a:t>
            </a:r>
            <a:r>
              <a:rPr lang="en-US" sz="3600" b="1" dirty="0">
                <a:solidFill>
                  <a:prstClr val="black"/>
                </a:solidFill>
                <a:latin typeface="Times New Roman" panose="02020603050405020304" pitchFamily="18" charset="0"/>
                <a:ea typeface="Times New Roman" panose="02020603050405020304" pitchFamily="18" charset="0"/>
              </a:rPr>
              <a:t> </a:t>
            </a:r>
            <a:r>
              <a:rPr lang="en-US" sz="3600" b="1" dirty="0" err="1">
                <a:solidFill>
                  <a:prstClr val="black"/>
                </a:solidFill>
                <a:latin typeface="Times New Roman" panose="02020603050405020304" pitchFamily="18" charset="0"/>
                <a:ea typeface="Times New Roman" panose="02020603050405020304" pitchFamily="18" charset="0"/>
              </a:rPr>
              <a:t>là</a:t>
            </a:r>
            <a:r>
              <a:rPr lang="en-US" sz="3600" b="1" dirty="0">
                <a:solidFill>
                  <a:prstClr val="black"/>
                </a:solidFill>
                <a:latin typeface="Times New Roman" panose="02020603050405020304" pitchFamily="18" charset="0"/>
                <a:ea typeface="Times New Roman" panose="02020603050405020304" pitchFamily="18" charset="0"/>
              </a:rPr>
              <a:t>:</a:t>
            </a:r>
          </a:p>
        </p:txBody>
      </p:sp>
      <p:sp>
        <p:nvSpPr>
          <p:cNvPr id="12" name="Rounded Rectangle 11"/>
          <p:cNvSpPr/>
          <p:nvPr/>
        </p:nvSpPr>
        <p:spPr>
          <a:xfrm>
            <a:off x="4623793" y="4111106"/>
            <a:ext cx="3692759"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a:solidFill>
                  <a:srgbClr val="008000"/>
                </a:solidFill>
                <a:latin typeface="Times New Roman" panose="02020603050405020304" pitchFamily="18" charset="0"/>
                <a:cs typeface="Times New Roman" panose="02020603050405020304" pitchFamily="18" charset="0"/>
              </a:rPr>
              <a:t>D. Quê hương xứ sở.</a:t>
            </a:r>
            <a:endParaRPr lang="en-US" sz="2700" dirty="0">
              <a:solidFill>
                <a:srgbClr val="008000"/>
              </a:solidFill>
              <a:latin typeface="Times New Roman" panose="02020603050405020304" pitchFamily="18" charset="0"/>
              <a:cs typeface="Times New Roman" panose="02020603050405020304" pitchFamily="18" charset="0"/>
            </a:endParaRPr>
          </a:p>
        </p:txBody>
      </p:sp>
      <p:sp>
        <p:nvSpPr>
          <p:cNvPr id="13" name="Rounded Rectangle 12"/>
          <p:cNvSpPr/>
          <p:nvPr/>
        </p:nvSpPr>
        <p:spPr>
          <a:xfrm>
            <a:off x="720445" y="4129883"/>
            <a:ext cx="3704908"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dirty="0">
                <a:solidFill>
                  <a:srgbClr val="008000"/>
                </a:solidFill>
                <a:latin typeface="Times New Roman" panose="02020603050405020304" pitchFamily="18" charset="0"/>
                <a:cs typeface="Times New Roman" panose="02020603050405020304" pitchFamily="18" charset="0"/>
              </a:rPr>
              <a:t>C</a:t>
            </a:r>
            <a:r>
              <a:rPr lang="en-US" sz="2700">
                <a:solidFill>
                  <a:srgbClr val="008000"/>
                </a:solidFill>
                <a:latin typeface="Times New Roman" panose="02020603050405020304" pitchFamily="18" charset="0"/>
                <a:cs typeface="Times New Roman" panose="02020603050405020304" pitchFamily="18" charset="0"/>
              </a:rPr>
              <a:t>. Trò chuyện cùng thiên nhiên.</a:t>
            </a:r>
            <a:endParaRPr lang="en-US" sz="2700" dirty="0">
              <a:solidFill>
                <a:srgbClr val="008000"/>
              </a:solidFill>
              <a:latin typeface="Times New Roman" panose="02020603050405020304" pitchFamily="18" charset="0"/>
              <a:cs typeface="Times New Roman" panose="02020603050405020304" pitchFamily="18" charset="0"/>
            </a:endParaRPr>
          </a:p>
        </p:txBody>
      </p:sp>
      <p:sp>
        <p:nvSpPr>
          <p:cNvPr id="14" name="Rounded Rectangle 13"/>
          <p:cNvSpPr/>
          <p:nvPr/>
        </p:nvSpPr>
        <p:spPr>
          <a:xfrm>
            <a:off x="720444" y="3223516"/>
            <a:ext cx="3704908"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2700">
                <a:solidFill>
                  <a:srgbClr val="008000"/>
                </a:solidFill>
                <a:latin typeface="Times New Roman" panose="02020603050405020304" pitchFamily="18" charset="0"/>
                <a:cs typeface="Times New Roman" panose="02020603050405020304" pitchFamily="18" charset="0"/>
              </a:rPr>
              <a:t>A. </a:t>
            </a:r>
            <a:r>
              <a:rPr lang="en-US" sz="2700">
                <a:solidFill>
                  <a:srgbClr val="008000"/>
                </a:solidFill>
                <a:latin typeface="Times New Roman" panose="02020603050405020304" pitchFamily="18" charset="0"/>
                <a:cs typeface="Times New Roman" panose="02020603050405020304" pitchFamily="18" charset="0"/>
              </a:rPr>
              <a:t>Quê hương Việt Nam.</a:t>
            </a:r>
            <a:endParaRPr lang="en-US" sz="2700" dirty="0">
              <a:solidFill>
                <a:srgbClr val="008000"/>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4623793" y="3223516"/>
            <a:ext cx="3692759"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2700">
                <a:solidFill>
                  <a:srgbClr val="008000"/>
                </a:solidFill>
                <a:latin typeface="Times New Roman" panose="02020603050405020304" pitchFamily="18" charset="0"/>
                <a:cs typeface="Times New Roman" panose="02020603050405020304" pitchFamily="18" charset="0"/>
              </a:rPr>
              <a:t>B. </a:t>
            </a:r>
            <a:r>
              <a:rPr lang="en-US" sz="2700">
                <a:solidFill>
                  <a:srgbClr val="008000"/>
                </a:solidFill>
                <a:latin typeface="Times New Roman" panose="02020603050405020304" pitchFamily="18" charset="0"/>
                <a:cs typeface="Times New Roman" panose="02020603050405020304" pitchFamily="18" charset="0"/>
              </a:rPr>
              <a:t>Quê tôi.</a:t>
            </a:r>
            <a:endParaRPr lang="en-US" sz="2700"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429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2" nodeType="clickEffect">
                                  <p:stCondLst>
                                    <p:cond delay="0"/>
                                  </p:stCondLst>
                                  <p:childTnLst>
                                    <p:animEffect transition="out" filter="fad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15"/>
                                        </p:tgtEl>
                                      </p:cBhvr>
                                    </p:animEffect>
                                    <p:set>
                                      <p:cBhvr>
                                        <p:cTn id="46" dur="1" fill="hold">
                                          <p:stCondLst>
                                            <p:cond delay="499"/>
                                          </p:stCondLst>
                                        </p:cTn>
                                        <p:tgtEl>
                                          <p:spTgt spid="15"/>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13"/>
                                        </p:tgtEl>
                                      </p:cBhvr>
                                    </p:animEffect>
                                    <p:set>
                                      <p:cBhvr>
                                        <p:cTn id="49" dur="1" fill="hold">
                                          <p:stCondLst>
                                            <p:cond delay="499"/>
                                          </p:stCondLst>
                                        </p:cTn>
                                        <p:tgtEl>
                                          <p:spTgt spid="13"/>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12"/>
                                        </p:tgtEl>
                                      </p:cBhvr>
                                    </p:animEffect>
                                    <p:set>
                                      <p:cBhvr>
                                        <p:cTn id="52" dur="1" fill="hold">
                                          <p:stCondLst>
                                            <p:cond delay="499"/>
                                          </p:stCondLst>
                                        </p:cTn>
                                        <p:tgtEl>
                                          <p:spTgt spid="12"/>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1"/>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13"/>
                    </p:tgtEl>
                  </p:cond>
                </p:stCondLst>
                <p:endSync evt="end" delay="0">
                  <p:rtn val="all"/>
                </p:endSync>
                <p:childTnLst>
                  <p:par>
                    <p:cTn id="58" fill="hold">
                      <p:stCondLst>
                        <p:cond delay="0"/>
                      </p:stCondLst>
                      <p:childTnLst>
                        <p:par>
                          <p:cTn id="59" fill="hold">
                            <p:stCondLst>
                              <p:cond delay="0"/>
                            </p:stCondLst>
                            <p:childTnLst>
                              <p:par>
                                <p:cTn id="60" presetID="21" presetClass="emph" presetSubtype="0" fill="hold" grpId="1" nodeType="withEffect">
                                  <p:stCondLst>
                                    <p:cond delay="0"/>
                                  </p:stCondLst>
                                  <p:childTnLst>
                                    <p:animClr clrSpc="hsl" dir="cw">
                                      <p:cBhvr override="childStyle">
                                        <p:cTn id="61" dur="500" fill="hold"/>
                                        <p:tgtEl>
                                          <p:spTgt spid="13"/>
                                        </p:tgtEl>
                                        <p:attrNameLst>
                                          <p:attrName>style.color</p:attrName>
                                        </p:attrNameLst>
                                      </p:cBhvr>
                                      <p:by>
                                        <p:hsl h="7200000" s="0" l="0"/>
                                      </p:by>
                                    </p:animClr>
                                    <p:animClr clrSpc="hsl" dir="cw">
                                      <p:cBhvr>
                                        <p:cTn id="62" dur="500" fill="hold"/>
                                        <p:tgtEl>
                                          <p:spTgt spid="13"/>
                                        </p:tgtEl>
                                        <p:attrNameLst>
                                          <p:attrName>fillcolor</p:attrName>
                                        </p:attrNameLst>
                                      </p:cBhvr>
                                      <p:by>
                                        <p:hsl h="7200000" s="0" l="0"/>
                                      </p:by>
                                    </p:animClr>
                                    <p:animClr clrSpc="hsl" dir="cw">
                                      <p:cBhvr>
                                        <p:cTn id="63" dur="500" fill="hold"/>
                                        <p:tgtEl>
                                          <p:spTgt spid="13"/>
                                        </p:tgtEl>
                                        <p:attrNameLst>
                                          <p:attrName>stroke.color</p:attrName>
                                        </p:attrNameLst>
                                      </p:cBhvr>
                                      <p:by>
                                        <p:hsl h="7200000" s="0" l="0"/>
                                      </p:by>
                                    </p:animClr>
                                    <p:set>
                                      <p:cBhvr>
                                        <p:cTn id="64" dur="500" fill="hold"/>
                                        <p:tgtEl>
                                          <p:spTgt spid="13"/>
                                        </p:tgtEl>
                                        <p:attrNameLst>
                                          <p:attrName>fill.type</p:attrName>
                                        </p:attrNameLst>
                                      </p:cBhvr>
                                      <p:to>
                                        <p:strVal val="solid"/>
                                      </p:to>
                                    </p:set>
                                  </p:childTnLst>
                                  <p:subTnLst>
                                    <p:audio>
                                      <p:cMediaNode>
                                        <p:cTn display="0" masterRel="sameClick">
                                          <p:stCondLst>
                                            <p:cond evt="begin" delay="0">
                                              <p:tn val="6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3"/>
                  </p:tgtEl>
                </p:cond>
              </p:nextCondLst>
            </p:seq>
            <p:seq concurrent="1" nextAc="seek">
              <p:cTn id="65" restart="whenNotActive" fill="hold" evtFilter="cancelBubble" nodeType="interactiveSeq">
                <p:stCondLst>
                  <p:cond evt="onClick" delay="0">
                    <p:tgtEl>
                      <p:spTgt spid="14"/>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14"/>
                                        </p:tgtEl>
                                      </p:cBhvr>
                                    </p:animEffect>
                                    <p:set>
                                      <p:cBhvr>
                                        <p:cTn id="70"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4"/>
                  </p:tgtEl>
                </p:cond>
              </p:nextCondLst>
            </p:seq>
            <p:seq concurrent="1" nextAc="seek">
              <p:cTn id="71" restart="whenNotActive" fill="hold" evtFilter="cancelBubble" nodeType="interactiveSeq">
                <p:stCondLst>
                  <p:cond evt="onClick" delay="0">
                    <p:tgtEl>
                      <p:spTgt spid="15"/>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15"/>
                                        </p:tgtEl>
                                      </p:cBhvr>
                                    </p:animEffect>
                                    <p:set>
                                      <p:cBhvr>
                                        <p:cTn id="76"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5"/>
                  </p:tgtEl>
                </p:cond>
              </p:nextCondLst>
            </p:seq>
            <p:seq concurrent="1" nextAc="seek">
              <p:cTn id="77" restart="whenNotActive" fill="hold" evtFilter="cancelBubble" nodeType="interactiveSeq">
                <p:stCondLst>
                  <p:cond evt="onClick" delay="0">
                    <p:tgtEl>
                      <p:spTgt spid="12"/>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12"/>
                                        </p:tgtEl>
                                      </p:cBhvr>
                                    </p:animEffect>
                                    <p:set>
                                      <p:cBhvr>
                                        <p:cTn id="82"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2"/>
                  </p:tgtEl>
                </p:cond>
              </p:nextCondLst>
            </p:seq>
          </p:childTnLst>
        </p:cTn>
      </p:par>
    </p:tnLst>
    <p:bldLst>
      <p:bldP spid="11" grpId="0"/>
      <p:bldP spid="11" grpId="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000" b="-3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14" y="0"/>
            <a:ext cx="8702592" cy="514350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340" y="13643"/>
            <a:ext cx="8779718" cy="2468301"/>
          </a:xfrm>
          <a:prstGeom prst="rect">
            <a:avLst/>
          </a:prstGeom>
        </p:spPr>
      </p:pic>
      <p:sp>
        <p:nvSpPr>
          <p:cNvPr id="14" name="TextBox 13"/>
          <p:cNvSpPr txBox="1"/>
          <p:nvPr/>
        </p:nvSpPr>
        <p:spPr>
          <a:xfrm>
            <a:off x="1113270" y="426171"/>
            <a:ext cx="7311520" cy="1569660"/>
          </a:xfrm>
          <a:prstGeom prst="rect">
            <a:avLst/>
          </a:prstGeom>
          <a:noFill/>
        </p:spPr>
        <p:txBody>
          <a:bodyPr wrap="square" rtlCol="0">
            <a:spAutoFit/>
          </a:bodyPr>
          <a:lstStyle/>
          <a:p>
            <a:pPr defTabSz="685800"/>
            <a:r>
              <a:rPr lang="en-US" sz="3200" dirty="0" err="1">
                <a:solidFill>
                  <a:srgbClr val="0000FF"/>
                </a:solidFill>
                <a:latin typeface="Times New Roman" panose="02020603050405020304" pitchFamily="18" charset="0"/>
                <a:cs typeface="Times New Roman" panose="02020603050405020304" pitchFamily="18" charset="0"/>
              </a:rPr>
              <a:t>Câu</a:t>
            </a:r>
            <a:r>
              <a:rPr lang="en-US" sz="3200" dirty="0">
                <a:solidFill>
                  <a:srgbClr val="0000FF"/>
                </a:solidFill>
                <a:latin typeface="Times New Roman" panose="02020603050405020304" pitchFamily="18" charset="0"/>
                <a:cs typeface="Times New Roman" panose="02020603050405020304" pitchFamily="18" charset="0"/>
              </a:rPr>
              <a:t> </a:t>
            </a:r>
            <a:r>
              <a:rPr lang="vi-VN" sz="3200" dirty="0">
                <a:solidFill>
                  <a:srgbClr val="0000FF"/>
                </a:solidFill>
                <a:latin typeface="Times New Roman" panose="02020603050405020304" pitchFamily="18" charset="0"/>
                <a:cs typeface="Times New Roman" panose="02020603050405020304" pitchFamily="18" charset="0"/>
              </a:rPr>
              <a:t>2. </a:t>
            </a:r>
            <a:r>
              <a:rPr lang="en-US" sz="3200" dirty="0" err="1">
                <a:solidFill>
                  <a:srgbClr val="0000FF"/>
                </a:solidFill>
                <a:latin typeface="Times New Roman" panose="02020603050405020304" pitchFamily="18" charset="0"/>
                <a:cs typeface="Times New Roman" panose="02020603050405020304" pitchFamily="18" charset="0"/>
              </a:rPr>
              <a:t>Điền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từ</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còn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thiếu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và</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chỗ</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trống</a:t>
            </a:r>
            <a:r>
              <a:rPr lang="en-US" sz="3200" dirty="0">
                <a:solidFill>
                  <a:srgbClr val="0000FF"/>
                </a:solidFill>
                <a:latin typeface="Times New Roman" panose="02020603050405020304" pitchFamily="18" charset="0"/>
                <a:cs typeface="Times New Roman" panose="02020603050405020304" pitchFamily="18" charset="0"/>
              </a:rPr>
              <a:t>: </a:t>
            </a:r>
            <a:r>
              <a:rPr lang="vi-VN" sz="3200" dirty="0">
                <a:solidFill>
                  <a:srgbClr val="0000FF"/>
                </a:solidFill>
                <a:latin typeface="Times New Roman" panose="02020603050405020304" pitchFamily="18" charset="0"/>
                <a:cs typeface="Times New Roman" panose="02020603050405020304" pitchFamily="18" charset="0"/>
              </a:rPr>
              <a:t>Kí là </a:t>
            </a:r>
            <a:r>
              <a:rPr lang="en-US" sz="3200" dirty="0">
                <a:solidFill>
                  <a:srgbClr val="0000FF"/>
                </a:solidFill>
                <a:latin typeface="Times New Roman" panose="02020603050405020304" pitchFamily="18" charset="0"/>
                <a:cs typeface="Times New Roman" panose="02020603050405020304" pitchFamily="18" charset="0"/>
              </a:rPr>
              <a:t>………</a:t>
            </a:r>
            <a:r>
              <a:rPr lang="vi-VN" sz="3200" dirty="0">
                <a:solidFill>
                  <a:srgbClr val="0000FF"/>
                </a:solidFill>
                <a:latin typeface="Times New Roman" panose="02020603050405020304" pitchFamily="18" charset="0"/>
                <a:cs typeface="Times New Roman" panose="02020603050405020304" pitchFamily="18" charset="0"/>
              </a:rPr>
              <a:t> coi trọng sự thật và những trải nghiệm, chứng kiến của chính người viết.</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15" name="Rounded Rectangle 14"/>
          <p:cNvSpPr/>
          <p:nvPr/>
        </p:nvSpPr>
        <p:spPr>
          <a:xfrm>
            <a:off x="747351" y="3154567"/>
            <a:ext cx="3743326"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700">
                <a:solidFill>
                  <a:srgbClr val="008000"/>
                </a:solidFill>
                <a:latin typeface="Times New Roman" panose="02020603050405020304" pitchFamily="18" charset="0"/>
                <a:cs typeface="Times New Roman" panose="02020603050405020304" pitchFamily="18" charset="0"/>
              </a:rPr>
              <a:t>A. Tác phẩm.</a:t>
            </a:r>
          </a:p>
        </p:txBody>
      </p:sp>
      <p:sp>
        <p:nvSpPr>
          <p:cNvPr id="16" name="Rounded Rectangle 15"/>
          <p:cNvSpPr/>
          <p:nvPr/>
        </p:nvSpPr>
        <p:spPr>
          <a:xfrm>
            <a:off x="4769030" y="3164763"/>
            <a:ext cx="3722147"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dirty="0">
                <a:solidFill>
                  <a:srgbClr val="008000"/>
                </a:solidFill>
                <a:latin typeface="Times New Roman" panose="02020603050405020304" pitchFamily="18" charset="0"/>
                <a:cs typeface="Times New Roman" panose="02020603050405020304" pitchFamily="18" charset="0"/>
              </a:rPr>
              <a:t>B</a:t>
            </a:r>
            <a:r>
              <a:rPr lang="en-US" sz="2700">
                <a:solidFill>
                  <a:srgbClr val="008000"/>
                </a:solidFill>
                <a:latin typeface="Times New Roman" panose="02020603050405020304" pitchFamily="18" charset="0"/>
                <a:cs typeface="Times New Roman" panose="02020603050405020304" pitchFamily="18" charset="0"/>
              </a:rPr>
              <a:t>. Thể loại văn học.</a:t>
            </a:r>
            <a:endParaRPr lang="en-US" sz="2700" dirty="0">
              <a:solidFill>
                <a:srgbClr val="008000"/>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747352" y="4072901"/>
            <a:ext cx="3743325"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700">
                <a:solidFill>
                  <a:srgbClr val="008000"/>
                </a:solidFill>
                <a:latin typeface="Times New Roman" panose="02020603050405020304" pitchFamily="18" charset="0"/>
                <a:cs typeface="Times New Roman" panose="02020603050405020304" pitchFamily="18" charset="0"/>
              </a:rPr>
              <a:t>C. Thể loại. </a:t>
            </a:r>
            <a:endParaRPr lang="en-US" sz="2700" dirty="0">
              <a:solidFill>
                <a:srgbClr val="008000"/>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4783318" y="4066694"/>
            <a:ext cx="3722147"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a:solidFill>
                  <a:srgbClr val="008000"/>
                </a:solidFill>
                <a:latin typeface="Times New Roman" panose="02020603050405020304" pitchFamily="18" charset="0"/>
                <a:cs typeface="Times New Roman" panose="02020603050405020304" pitchFamily="18" charset="0"/>
              </a:rPr>
              <a:t>D. Nội dung.</a:t>
            </a:r>
            <a:endParaRPr lang="en-US" sz="2700"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134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2" nodeType="clickEffect">
                                  <p:stCondLst>
                                    <p:cond delay="0"/>
                                  </p:stCondLst>
                                  <p:childTnLst>
                                    <p:animEffect transition="out" filter="fade">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4"/>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1" presetClass="emph" presetSubtype="0" fill="hold" grpId="1" nodeType="withEffect">
                                  <p:stCondLst>
                                    <p:cond delay="0"/>
                                  </p:stCondLst>
                                  <p:childTnLst>
                                    <p:animClr clrSpc="hsl" dir="cw">
                                      <p:cBhvr override="childStyle">
                                        <p:cTn id="61" dur="500" fill="hold"/>
                                        <p:tgtEl>
                                          <p:spTgt spid="16"/>
                                        </p:tgtEl>
                                        <p:attrNameLst>
                                          <p:attrName>style.color</p:attrName>
                                        </p:attrNameLst>
                                      </p:cBhvr>
                                      <p:by>
                                        <p:hsl h="7200000" s="0" l="0"/>
                                      </p:by>
                                    </p:animClr>
                                    <p:animClr clrSpc="hsl" dir="cw">
                                      <p:cBhvr>
                                        <p:cTn id="62" dur="500" fill="hold"/>
                                        <p:tgtEl>
                                          <p:spTgt spid="16"/>
                                        </p:tgtEl>
                                        <p:attrNameLst>
                                          <p:attrName>fillcolor</p:attrName>
                                        </p:attrNameLst>
                                      </p:cBhvr>
                                      <p:by>
                                        <p:hsl h="7200000" s="0" l="0"/>
                                      </p:by>
                                    </p:animClr>
                                    <p:animClr clrSpc="hsl" dir="cw">
                                      <p:cBhvr>
                                        <p:cTn id="63" dur="500" fill="hold"/>
                                        <p:tgtEl>
                                          <p:spTgt spid="16"/>
                                        </p:tgtEl>
                                        <p:attrNameLst>
                                          <p:attrName>stroke.color</p:attrName>
                                        </p:attrNameLst>
                                      </p:cBhvr>
                                      <p:by>
                                        <p:hsl h="7200000" s="0" l="0"/>
                                      </p:by>
                                    </p:animClr>
                                    <p:set>
                                      <p:cBhvr>
                                        <p:cTn id="64" dur="500" fill="hold"/>
                                        <p:tgtEl>
                                          <p:spTgt spid="16"/>
                                        </p:tgtEl>
                                        <p:attrNameLst>
                                          <p:attrName>fill.type</p:attrName>
                                        </p:attrNameLst>
                                      </p:cBhvr>
                                      <p:to>
                                        <p:strVal val="solid"/>
                                      </p:to>
                                    </p:set>
                                  </p:childTnLst>
                                  <p:subTnLst>
                                    <p:audio>
                                      <p:cMediaNode>
                                        <p:cTn display="0" masterRel="sameClick">
                                          <p:stCondLst>
                                            <p:cond evt="begin" delay="0">
                                              <p:tn val="6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6"/>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5"/>
                  </p:tgtEl>
                </p:cond>
              </p:nextCondLst>
            </p:seq>
            <p:seq concurrent="1" nextAc="seek">
              <p:cTn id="71" restart="whenNotActive" fill="hold" evtFilter="cancelBubble" nodeType="interactiveSeq">
                <p:stCondLst>
                  <p:cond evt="onClick" delay="0">
                    <p:tgtEl>
                      <p:spTgt spid="17"/>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7"/>
                  </p:tgtEl>
                </p:cond>
              </p:nextCondLst>
            </p:seq>
            <p:seq concurrent="1" nextAc="seek">
              <p:cTn id="77" restart="whenNotActive" fill="hold" evtFilter="cancelBubble" nodeType="interactiveSeq">
                <p:stCondLst>
                  <p:cond evt="onClick" delay="0">
                    <p:tgtEl>
                      <p:spTgt spid="18"/>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18"/>
                                        </p:tgtEl>
                                      </p:cBhvr>
                                    </p:animEffect>
                                    <p:set>
                                      <p:cBhvr>
                                        <p:cTn id="8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14" grpId="0"/>
      <p:bldP spid="14" grpId="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14" y="0"/>
            <a:ext cx="8702592" cy="514350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340" y="13643"/>
            <a:ext cx="8779718" cy="2468301"/>
          </a:xfrm>
          <a:prstGeom prst="rect">
            <a:avLst/>
          </a:prstGeom>
        </p:spPr>
      </p:pic>
      <p:sp>
        <p:nvSpPr>
          <p:cNvPr id="15" name="TextBox 14"/>
          <p:cNvSpPr txBox="1"/>
          <p:nvPr/>
        </p:nvSpPr>
        <p:spPr>
          <a:xfrm>
            <a:off x="1143954" y="231361"/>
            <a:ext cx="6562798" cy="2062103"/>
          </a:xfrm>
          <a:prstGeom prst="rect">
            <a:avLst/>
          </a:prstGeom>
          <a:noFill/>
        </p:spPr>
        <p:txBody>
          <a:bodyPr wrap="square" rtlCol="0">
            <a:spAutoFit/>
          </a:bodyPr>
          <a:lstStyle/>
          <a:p>
            <a:pPr algn="just" defTabSz="685800"/>
            <a:r>
              <a:rPr lang="en-US" sz="3200" dirty="0" err="1">
                <a:solidFill>
                  <a:srgbClr val="0000FF"/>
                </a:solidFill>
                <a:latin typeface="Times New Roman" panose="02020603050405020304" pitchFamily="18" charset="0"/>
                <a:cs typeface="Times New Roman" panose="02020603050405020304" pitchFamily="18" charset="0"/>
              </a:rPr>
              <a:t>Câu</a:t>
            </a:r>
            <a:r>
              <a:rPr lang="en-US" sz="3200" dirty="0">
                <a:solidFill>
                  <a:srgbClr val="0000FF"/>
                </a:solidFill>
                <a:latin typeface="Times New Roman" panose="02020603050405020304" pitchFamily="18" charset="0"/>
                <a:cs typeface="Times New Roman" panose="02020603050405020304" pitchFamily="18" charset="0"/>
              </a:rPr>
              <a:t> </a:t>
            </a:r>
            <a:r>
              <a:rPr lang="vi-VN" sz="3200" dirty="0">
                <a:solidFill>
                  <a:srgbClr val="0000FF"/>
                </a:solidFill>
                <a:latin typeface="Times New Roman" panose="02020603050405020304" pitchFamily="18" charset="0"/>
                <a:cs typeface="Times New Roman" panose="02020603050405020304" pitchFamily="18" charset="0"/>
              </a:rPr>
              <a:t>3. </a:t>
            </a:r>
            <a:r>
              <a:rPr lang="en-US" sz="3200" dirty="0" err="1">
                <a:solidFill>
                  <a:srgbClr val="0000FF"/>
                </a:solidFill>
                <a:latin typeface="Times New Roman" panose="02020603050405020304" pitchFamily="18" charset="0"/>
                <a:cs typeface="Times New Roman" panose="02020603050405020304" pitchFamily="18" charset="0"/>
              </a:rPr>
              <a:t>Điền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từ</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còn</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thiếu</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vào</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chỗ</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trống</a:t>
            </a:r>
            <a:r>
              <a:rPr lang="en-US" sz="3200" dirty="0">
                <a:solidFill>
                  <a:srgbClr val="0000FF"/>
                </a:solidFill>
                <a:latin typeface="Times New Roman" panose="02020603050405020304" pitchFamily="18" charset="0"/>
                <a:cs typeface="Times New Roman" panose="02020603050405020304" pitchFamily="18" charset="0"/>
              </a:rPr>
              <a:t>: </a:t>
            </a:r>
            <a:r>
              <a:rPr lang="vi-VN" sz="3200" dirty="0">
                <a:solidFill>
                  <a:srgbClr val="0000FF"/>
                </a:solidFill>
                <a:latin typeface="Times New Roman" panose="02020603050405020304" pitchFamily="18" charset="0"/>
                <a:cs typeface="Times New Roman" panose="02020603050405020304" pitchFamily="18" charset="0"/>
              </a:rPr>
              <a:t>Hồi kí </a:t>
            </a:r>
            <a:r>
              <a:rPr lang="en-US" sz="3200" dirty="0">
                <a:solidFill>
                  <a:srgbClr val="0000FF"/>
                </a:solidFill>
                <a:latin typeface="Times New Roman" panose="02020603050405020304" pitchFamily="18" charset="0"/>
                <a:cs typeface="Times New Roman" panose="02020603050405020304" pitchFamily="18" charset="0"/>
              </a:rPr>
              <a:t>……</a:t>
            </a:r>
            <a:r>
              <a:rPr lang="vi-VN" sz="3200" dirty="0">
                <a:solidFill>
                  <a:srgbClr val="0000FF"/>
                </a:solidFill>
                <a:latin typeface="Times New Roman" panose="02020603050405020304" pitchFamily="18" charset="0"/>
                <a:cs typeface="Times New Roman" panose="02020603050405020304" pitchFamily="18" charset="0"/>
              </a:rPr>
              <a:t>mà người viết đã từng tham dự hoặc chứng kiến trong quá khứ.</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4623793" y="4111106"/>
            <a:ext cx="3692759"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srgbClr val="008000"/>
                </a:solidFill>
                <a:latin typeface="Times New Roman" panose="02020603050405020304" pitchFamily="18" charset="0"/>
                <a:cs typeface="Times New Roman" panose="02020603050405020304" pitchFamily="18" charset="0"/>
              </a:rPr>
              <a:t>D. Kể về những điều tưởng tượng ra. </a:t>
            </a:r>
            <a:endParaRPr lang="en-US" sz="2100" dirty="0">
              <a:solidFill>
                <a:srgbClr val="008000"/>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720445" y="4129883"/>
            <a:ext cx="3704908"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srgbClr val="008000"/>
                </a:solidFill>
                <a:latin typeface="Times New Roman" panose="02020603050405020304" pitchFamily="18" charset="0"/>
                <a:cs typeface="Times New Roman" panose="02020603050405020304" pitchFamily="18" charset="0"/>
              </a:rPr>
              <a:t>C. Chủ yếu kể lại những sự việc . </a:t>
            </a:r>
            <a:endParaRPr lang="en-US" sz="2100" dirty="0">
              <a:solidFill>
                <a:srgbClr val="008000"/>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720445" y="3223516"/>
            <a:ext cx="3704908"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srgbClr val="008000"/>
                </a:solidFill>
                <a:latin typeface="Times New Roman" panose="02020603050405020304" pitchFamily="18" charset="0"/>
                <a:cs typeface="Times New Roman" panose="02020603050405020304" pitchFamily="18" charset="0"/>
              </a:rPr>
              <a:t>A. Miêu tả sự việc</a:t>
            </a:r>
            <a:r>
              <a:rPr lang="en-US" sz="2700">
                <a:solidFill>
                  <a:srgbClr val="008000"/>
                </a:solidFill>
                <a:latin typeface="Calibri" panose="020F0502020204030204"/>
              </a:rPr>
              <a:t>. </a:t>
            </a:r>
            <a:endParaRPr lang="en-US" sz="2700" dirty="0">
              <a:solidFill>
                <a:srgbClr val="008000"/>
              </a:solidFill>
              <a:latin typeface="Calibri" panose="020F0502020204030204"/>
            </a:endParaRPr>
          </a:p>
        </p:txBody>
      </p:sp>
      <p:sp>
        <p:nvSpPr>
          <p:cNvPr id="19" name="Rounded Rectangle 18"/>
          <p:cNvSpPr/>
          <p:nvPr/>
        </p:nvSpPr>
        <p:spPr>
          <a:xfrm>
            <a:off x="4623793" y="3223516"/>
            <a:ext cx="3692759"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srgbClr val="008000"/>
                </a:solidFill>
                <a:latin typeface="Times New Roman" panose="02020603050405020304" pitchFamily="18" charset="0"/>
                <a:cs typeface="Times New Roman" panose="02020603050405020304" pitchFamily="18" charset="0"/>
              </a:rPr>
              <a:t>B. Miêu tả con người.</a:t>
            </a:r>
            <a:endParaRPr lang="en-US" sz="2100"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100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2" nodeType="clickEffect">
                                  <p:stCondLst>
                                    <p:cond delay="0"/>
                                  </p:stCondLst>
                                  <p:childTnLst>
                                    <p:animEffect transition="out" filter="fade">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19"/>
                                        </p:tgtEl>
                                      </p:cBhvr>
                                    </p:animEffect>
                                    <p:set>
                                      <p:cBhvr>
                                        <p:cTn id="46" dur="1" fill="hold">
                                          <p:stCondLst>
                                            <p:cond delay="499"/>
                                          </p:stCondLst>
                                        </p:cTn>
                                        <p:tgtEl>
                                          <p:spTgt spid="19"/>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5"/>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21" presetClass="emph" presetSubtype="0" fill="hold" grpId="1" nodeType="withEffect">
                                  <p:stCondLst>
                                    <p:cond delay="0"/>
                                  </p:stCondLst>
                                  <p:childTnLst>
                                    <p:animClr clrSpc="hsl" dir="cw">
                                      <p:cBhvr override="childStyle">
                                        <p:cTn id="61" dur="500" fill="hold"/>
                                        <p:tgtEl>
                                          <p:spTgt spid="17"/>
                                        </p:tgtEl>
                                        <p:attrNameLst>
                                          <p:attrName>style.color</p:attrName>
                                        </p:attrNameLst>
                                      </p:cBhvr>
                                      <p:by>
                                        <p:hsl h="7200000" s="0" l="0"/>
                                      </p:by>
                                    </p:animClr>
                                    <p:animClr clrSpc="hsl" dir="cw">
                                      <p:cBhvr>
                                        <p:cTn id="62" dur="500" fill="hold"/>
                                        <p:tgtEl>
                                          <p:spTgt spid="17"/>
                                        </p:tgtEl>
                                        <p:attrNameLst>
                                          <p:attrName>fillcolor</p:attrName>
                                        </p:attrNameLst>
                                      </p:cBhvr>
                                      <p:by>
                                        <p:hsl h="7200000" s="0" l="0"/>
                                      </p:by>
                                    </p:animClr>
                                    <p:animClr clrSpc="hsl" dir="cw">
                                      <p:cBhvr>
                                        <p:cTn id="63" dur="500" fill="hold"/>
                                        <p:tgtEl>
                                          <p:spTgt spid="17"/>
                                        </p:tgtEl>
                                        <p:attrNameLst>
                                          <p:attrName>stroke.color</p:attrName>
                                        </p:attrNameLst>
                                      </p:cBhvr>
                                      <p:by>
                                        <p:hsl h="7200000" s="0" l="0"/>
                                      </p:by>
                                    </p:animClr>
                                    <p:set>
                                      <p:cBhvr>
                                        <p:cTn id="64" dur="500" fill="hold"/>
                                        <p:tgtEl>
                                          <p:spTgt spid="17"/>
                                        </p:tgtEl>
                                        <p:attrNameLst>
                                          <p:attrName>fill.type</p:attrName>
                                        </p:attrNameLst>
                                      </p:cBhvr>
                                      <p:to>
                                        <p:strVal val="solid"/>
                                      </p:to>
                                    </p:set>
                                  </p:childTnLst>
                                  <p:subTnLst>
                                    <p:audio>
                                      <p:cMediaNode>
                                        <p:cTn display="0" masterRel="sameClick">
                                          <p:stCondLst>
                                            <p:cond evt="begin" delay="0">
                                              <p:tn val="6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seq concurrent="1" nextAc="seek">
              <p:cTn id="65" restart="whenNotActive" fill="hold" evtFilter="cancelBubble" nodeType="interactiveSeq">
                <p:stCondLst>
                  <p:cond evt="onClick" delay="0">
                    <p:tgtEl>
                      <p:spTgt spid="18"/>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18"/>
                                        </p:tgtEl>
                                      </p:cBhvr>
                                    </p:animEffect>
                                    <p:set>
                                      <p:cBhvr>
                                        <p:cTn id="70"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seq concurrent="1" nextAc="seek">
              <p:cTn id="71" restart="whenNotActive" fill="hold" evtFilter="cancelBubble" nodeType="interactiveSeq">
                <p:stCondLst>
                  <p:cond evt="onClick" delay="0">
                    <p:tgtEl>
                      <p:spTgt spid="19"/>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19"/>
                                        </p:tgtEl>
                                      </p:cBhvr>
                                    </p:animEffect>
                                    <p:set>
                                      <p:cBhvr>
                                        <p:cTn id="76"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9"/>
                  </p:tgtEl>
                </p:cond>
              </p:nextCondLst>
            </p:seq>
            <p:seq concurrent="1" nextAc="seek">
              <p:cTn id="77" restart="whenNotActive" fill="hold" evtFilter="cancelBubble" nodeType="interactiveSeq">
                <p:stCondLst>
                  <p:cond evt="onClick" delay="0">
                    <p:tgtEl>
                      <p:spTgt spid="16"/>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6"/>
                  </p:tgtEl>
                </p:cond>
              </p:nextCondLst>
            </p:seq>
          </p:childTnLst>
        </p:cTn>
      </p:par>
    </p:tnLst>
    <p:bldLst>
      <p:bldP spid="15" grpId="0"/>
      <p:bldP spid="15" grpId="1"/>
      <p:bldP spid="16" grpId="0" animBg="1"/>
      <p:bldP spid="16" grpId="1" animBg="1"/>
      <p:bldP spid="16" grpId="2" animBg="1"/>
      <p:bldP spid="17" grpId="0" animBg="1"/>
      <p:bldP spid="17" grpId="1" animBg="1"/>
      <p:bldP spid="17" grpId="2" animBg="1"/>
      <p:bldP spid="18" grpId="0" animBg="1"/>
      <p:bldP spid="18" grpId="1" animBg="1"/>
      <p:bldP spid="18" grpId="2" animBg="1"/>
      <p:bldP spid="19" grpId="0" animBg="1"/>
      <p:bldP spid="19" grpId="1" animBg="1"/>
      <p:bldP spid="19" grpId="2"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14" y="0"/>
            <a:ext cx="8702592" cy="514350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340" y="13643"/>
            <a:ext cx="8779718" cy="2468301"/>
          </a:xfrm>
          <a:prstGeom prst="rect">
            <a:avLst/>
          </a:prstGeom>
        </p:spPr>
      </p:pic>
      <p:sp>
        <p:nvSpPr>
          <p:cNvPr id="14" name="TextBox 13"/>
          <p:cNvSpPr txBox="1"/>
          <p:nvPr/>
        </p:nvSpPr>
        <p:spPr>
          <a:xfrm>
            <a:off x="1666802" y="594591"/>
            <a:ext cx="5244630" cy="1077218"/>
          </a:xfrm>
          <a:prstGeom prst="rect">
            <a:avLst/>
          </a:prstGeom>
          <a:noFill/>
        </p:spPr>
        <p:txBody>
          <a:bodyPr wrap="square" rtlCol="0">
            <a:spAutoFit/>
          </a:bodyPr>
          <a:lstStyle/>
          <a:p>
            <a:pPr algn="just" defTabSz="685800"/>
            <a:r>
              <a:rPr lang="en-US" sz="3200" dirty="0" err="1">
                <a:solidFill>
                  <a:srgbClr val="0000FF"/>
                </a:solidFill>
                <a:latin typeface="Times New Roman" panose="02020603050405020304" pitchFamily="18" charset="0"/>
                <a:cs typeface="Times New Roman" panose="02020603050405020304" pitchFamily="18" charset="0"/>
              </a:rPr>
              <a:t>Câu</a:t>
            </a:r>
            <a:r>
              <a:rPr lang="en-US" sz="3200" dirty="0">
                <a:solidFill>
                  <a:srgbClr val="0000FF"/>
                </a:solidFill>
                <a:latin typeface="Times New Roman" panose="02020603050405020304" pitchFamily="18" charset="0"/>
                <a:cs typeface="Times New Roman" panose="02020603050405020304" pitchFamily="18" charset="0"/>
              </a:rPr>
              <a:t> </a:t>
            </a:r>
            <a:r>
              <a:rPr lang="vi-VN" sz="3200" dirty="0">
                <a:solidFill>
                  <a:srgbClr val="0000FF"/>
                </a:solidFill>
                <a:latin typeface="Times New Roman" panose="02020603050405020304" pitchFamily="18" charset="0"/>
                <a:cs typeface="Times New Roman" panose="02020603050405020304" pitchFamily="18" charset="0"/>
              </a:rPr>
              <a:t>4. </a:t>
            </a:r>
            <a:r>
              <a:rPr lang="en-US" sz="3200" dirty="0" err="1">
                <a:solidFill>
                  <a:srgbClr val="0000FF"/>
                </a:solidFill>
                <a:latin typeface="Times New Roman" panose="02020603050405020304" pitchFamily="18" charset="0"/>
                <a:cs typeface="Times New Roman" panose="02020603050405020304" pitchFamily="18" charset="0"/>
              </a:rPr>
              <a:t>Ngôi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kể</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trong</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hồi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kí</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là</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ngôi</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thứ</a:t>
            </a:r>
            <a:r>
              <a:rPr lang="en-US" sz="3200" dirty="0">
                <a:solidFill>
                  <a:srgbClr val="0000FF"/>
                </a:solidFill>
                <a:latin typeface="Times New Roman" panose="02020603050405020304" pitchFamily="18" charset="0"/>
                <a:cs typeface="Times New Roman" panose="02020603050405020304" pitchFamily="18" charset="0"/>
              </a:rPr>
              <a:t> </a:t>
            </a:r>
            <a:r>
              <a:rPr lang="en-US" sz="3200" dirty="0" err="1">
                <a:solidFill>
                  <a:srgbClr val="0000FF"/>
                </a:solidFill>
                <a:latin typeface="Times New Roman" panose="02020603050405020304" pitchFamily="18" charset="0"/>
                <a:cs typeface="Times New Roman" panose="02020603050405020304" pitchFamily="18" charset="0"/>
              </a:rPr>
              <a:t>mấy</a:t>
            </a:r>
            <a:r>
              <a:rPr lang="en-US" sz="3200" dirty="0">
                <a:solidFill>
                  <a:srgbClr val="0000FF"/>
                </a:solidFill>
                <a:latin typeface="Times New Roman" panose="02020603050405020304" pitchFamily="18" charset="0"/>
                <a:cs typeface="Times New Roman" panose="02020603050405020304" pitchFamily="18" charset="0"/>
              </a:rPr>
              <a:t>?</a:t>
            </a:r>
          </a:p>
        </p:txBody>
      </p:sp>
      <p:sp>
        <p:nvSpPr>
          <p:cNvPr id="15" name="Rounded Rectangle 14"/>
          <p:cNvSpPr/>
          <p:nvPr/>
        </p:nvSpPr>
        <p:spPr>
          <a:xfrm>
            <a:off x="747351" y="3154567"/>
            <a:ext cx="3743326"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a:solidFill>
                  <a:srgbClr val="008000"/>
                </a:solidFill>
                <a:latin typeface="Times New Roman" panose="02020603050405020304" pitchFamily="18" charset="0"/>
                <a:cs typeface="Times New Roman" panose="02020603050405020304" pitchFamily="18" charset="0"/>
              </a:rPr>
              <a:t>A. Ngôi thứ hai.</a:t>
            </a:r>
            <a:endParaRPr lang="en-US" sz="2700" dirty="0">
              <a:solidFill>
                <a:srgbClr val="008000"/>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4769030" y="3164763"/>
            <a:ext cx="3722147"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dirty="0">
                <a:solidFill>
                  <a:srgbClr val="008000"/>
                </a:solidFill>
                <a:latin typeface="Times New Roman" panose="02020603050405020304" pitchFamily="18" charset="0"/>
                <a:cs typeface="Times New Roman" panose="02020603050405020304" pitchFamily="18" charset="0"/>
              </a:rPr>
              <a:t>B</a:t>
            </a:r>
            <a:r>
              <a:rPr lang="en-US" sz="2700">
                <a:solidFill>
                  <a:srgbClr val="008000"/>
                </a:solidFill>
                <a:latin typeface="Times New Roman" panose="02020603050405020304" pitchFamily="18" charset="0"/>
                <a:cs typeface="Times New Roman" panose="02020603050405020304" pitchFamily="18" charset="0"/>
              </a:rPr>
              <a:t>. Ngôi thứ nhất</a:t>
            </a:r>
            <a:endParaRPr lang="en-US" sz="2700" dirty="0">
              <a:solidFill>
                <a:srgbClr val="008000"/>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747352" y="4072901"/>
            <a:ext cx="3743325"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a:solidFill>
                  <a:srgbClr val="008000"/>
                </a:solidFill>
                <a:latin typeface="Times New Roman" panose="02020603050405020304" pitchFamily="18" charset="0"/>
                <a:cs typeface="Times New Roman" panose="02020603050405020304" pitchFamily="18" charset="0"/>
              </a:rPr>
              <a:t>C. Ngôi thứ ba.</a:t>
            </a:r>
            <a:endParaRPr lang="en-US" sz="2700" dirty="0">
              <a:solidFill>
                <a:srgbClr val="008000"/>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4783318" y="4066694"/>
            <a:ext cx="3722147"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700">
                <a:solidFill>
                  <a:srgbClr val="008000"/>
                </a:solidFill>
                <a:latin typeface="Times New Roman" panose="02020603050405020304" pitchFamily="18" charset="0"/>
                <a:cs typeface="Times New Roman" panose="02020603050405020304" pitchFamily="18" charset="0"/>
              </a:rPr>
              <a:t>D. Tất cả đều sai.</a:t>
            </a:r>
            <a:endParaRPr lang="en-US" sz="2700"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035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2" nodeType="clickEffect">
                                  <p:stCondLst>
                                    <p:cond delay="0"/>
                                  </p:stCondLst>
                                  <p:childTnLst>
                                    <p:animEffect transition="out" filter="fade">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4"/>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1" presetClass="emph" presetSubtype="0" fill="hold" grpId="1" nodeType="withEffect">
                                  <p:stCondLst>
                                    <p:cond delay="0"/>
                                  </p:stCondLst>
                                  <p:childTnLst>
                                    <p:animClr clrSpc="hsl" dir="cw">
                                      <p:cBhvr override="childStyle">
                                        <p:cTn id="61" dur="500" fill="hold"/>
                                        <p:tgtEl>
                                          <p:spTgt spid="16"/>
                                        </p:tgtEl>
                                        <p:attrNameLst>
                                          <p:attrName>style.color</p:attrName>
                                        </p:attrNameLst>
                                      </p:cBhvr>
                                      <p:by>
                                        <p:hsl h="7200000" s="0" l="0"/>
                                      </p:by>
                                    </p:animClr>
                                    <p:animClr clrSpc="hsl" dir="cw">
                                      <p:cBhvr>
                                        <p:cTn id="62" dur="500" fill="hold"/>
                                        <p:tgtEl>
                                          <p:spTgt spid="16"/>
                                        </p:tgtEl>
                                        <p:attrNameLst>
                                          <p:attrName>fillcolor</p:attrName>
                                        </p:attrNameLst>
                                      </p:cBhvr>
                                      <p:by>
                                        <p:hsl h="7200000" s="0" l="0"/>
                                      </p:by>
                                    </p:animClr>
                                    <p:animClr clrSpc="hsl" dir="cw">
                                      <p:cBhvr>
                                        <p:cTn id="63" dur="500" fill="hold"/>
                                        <p:tgtEl>
                                          <p:spTgt spid="16"/>
                                        </p:tgtEl>
                                        <p:attrNameLst>
                                          <p:attrName>stroke.color</p:attrName>
                                        </p:attrNameLst>
                                      </p:cBhvr>
                                      <p:by>
                                        <p:hsl h="7200000" s="0" l="0"/>
                                      </p:by>
                                    </p:animClr>
                                    <p:set>
                                      <p:cBhvr>
                                        <p:cTn id="64" dur="500" fill="hold"/>
                                        <p:tgtEl>
                                          <p:spTgt spid="16"/>
                                        </p:tgtEl>
                                        <p:attrNameLst>
                                          <p:attrName>fill.type</p:attrName>
                                        </p:attrNameLst>
                                      </p:cBhvr>
                                      <p:to>
                                        <p:strVal val="solid"/>
                                      </p:to>
                                    </p:set>
                                  </p:childTnLst>
                                  <p:subTnLst>
                                    <p:audio>
                                      <p:cMediaNode>
                                        <p:cTn display="0" masterRel="sameClick">
                                          <p:stCondLst>
                                            <p:cond evt="begin" delay="0">
                                              <p:tn val="6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6"/>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5"/>
                  </p:tgtEl>
                </p:cond>
              </p:nextCondLst>
            </p:seq>
            <p:seq concurrent="1" nextAc="seek">
              <p:cTn id="71" restart="whenNotActive" fill="hold" evtFilter="cancelBubble" nodeType="interactiveSeq">
                <p:stCondLst>
                  <p:cond evt="onClick" delay="0">
                    <p:tgtEl>
                      <p:spTgt spid="17"/>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7"/>
                  </p:tgtEl>
                </p:cond>
              </p:nextCondLst>
            </p:seq>
            <p:seq concurrent="1" nextAc="seek">
              <p:cTn id="77" restart="whenNotActive" fill="hold" evtFilter="cancelBubble" nodeType="interactiveSeq">
                <p:stCondLst>
                  <p:cond evt="onClick" delay="0">
                    <p:tgtEl>
                      <p:spTgt spid="18"/>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18"/>
                                        </p:tgtEl>
                                      </p:cBhvr>
                                    </p:animEffect>
                                    <p:set>
                                      <p:cBhvr>
                                        <p:cTn id="8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14" grpId="0"/>
      <p:bldP spid="14" grpId="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14" y="0"/>
            <a:ext cx="8702592" cy="51435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340" y="13643"/>
            <a:ext cx="8779718" cy="2468301"/>
          </a:xfrm>
          <a:prstGeom prst="rect">
            <a:avLst/>
          </a:prstGeom>
        </p:spPr>
      </p:pic>
      <p:sp>
        <p:nvSpPr>
          <p:cNvPr id="6" name="TextBox 5"/>
          <p:cNvSpPr txBox="1"/>
          <p:nvPr/>
        </p:nvSpPr>
        <p:spPr>
          <a:xfrm>
            <a:off x="1487159" y="553096"/>
            <a:ext cx="6340759" cy="1077218"/>
          </a:xfrm>
          <a:prstGeom prst="rect">
            <a:avLst/>
          </a:prstGeom>
          <a:noFill/>
        </p:spPr>
        <p:txBody>
          <a:bodyPr wrap="square" rtlCol="0">
            <a:spAutoFit/>
          </a:bodyPr>
          <a:lstStyle/>
          <a:p>
            <a:pPr algn="just" defTabSz="685800"/>
            <a:r>
              <a:rPr lang="en-US" sz="3200">
                <a:solidFill>
                  <a:srgbClr val="0000FF"/>
                </a:solidFill>
                <a:latin typeface="Times New Roman" panose="02020603050405020304" pitchFamily="18" charset="0"/>
                <a:cs typeface="Times New Roman" panose="02020603050405020304" pitchFamily="18" charset="0"/>
              </a:rPr>
              <a:t>Câu </a:t>
            </a:r>
            <a:r>
              <a:rPr lang="vi-VN" sz="3200">
                <a:solidFill>
                  <a:srgbClr val="0000FF"/>
                </a:solidFill>
                <a:latin typeface="Times New Roman" panose="02020603050405020304" pitchFamily="18" charset="0"/>
                <a:cs typeface="Times New Roman" panose="02020603050405020304" pitchFamily="18" charset="0"/>
              </a:rPr>
              <a:t>5. </a:t>
            </a:r>
            <a:r>
              <a:rPr lang="en-US" sz="3200">
                <a:solidFill>
                  <a:srgbClr val="0000FF"/>
                </a:solidFill>
                <a:latin typeface="Times New Roman" panose="02020603050405020304" pitchFamily="18" charset="0"/>
                <a:cs typeface="Times New Roman" panose="02020603050405020304" pitchFamily="18" charset="0"/>
              </a:rPr>
              <a:t>Người kể trong hồi kí thường mang hình bóng của</a:t>
            </a:r>
            <a:endParaRPr lang="en-US" sz="3200" dirty="0">
              <a:solidFill>
                <a:srgbClr val="0000FF"/>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937530" y="3244170"/>
            <a:ext cx="3629026"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800">
                <a:solidFill>
                  <a:srgbClr val="008000"/>
                </a:solidFill>
                <a:latin typeface="Times New Roman" panose="02020603050405020304" pitchFamily="18" charset="0"/>
                <a:cs typeface="Times New Roman" panose="02020603050405020304" pitchFamily="18" charset="0"/>
              </a:rPr>
              <a:t>A. Độc giả</a:t>
            </a:r>
            <a:endParaRPr lang="en-US" sz="2800" dirty="0">
              <a:solidFill>
                <a:srgbClr val="008000"/>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4883984" y="4133930"/>
            <a:ext cx="3611634"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800">
                <a:solidFill>
                  <a:srgbClr val="008000"/>
                </a:solidFill>
                <a:latin typeface="Times New Roman" panose="02020603050405020304" pitchFamily="18" charset="0"/>
                <a:cs typeface="Times New Roman" panose="02020603050405020304" pitchFamily="18" charset="0"/>
              </a:rPr>
              <a:t>D</a:t>
            </a:r>
            <a:r>
              <a:rPr lang="vi-VN" sz="2800">
                <a:solidFill>
                  <a:srgbClr val="008000"/>
                </a:solidFill>
                <a:latin typeface="Times New Roman" panose="02020603050405020304" pitchFamily="18" charset="0"/>
                <a:cs typeface="Times New Roman" panose="02020603050405020304" pitchFamily="18" charset="0"/>
              </a:rPr>
              <a:t>. </a:t>
            </a:r>
            <a:r>
              <a:rPr lang="en-US" sz="2800">
                <a:solidFill>
                  <a:srgbClr val="008000"/>
                </a:solidFill>
                <a:latin typeface="Times New Roman" panose="02020603050405020304" pitchFamily="18" charset="0"/>
                <a:cs typeface="Times New Roman" panose="02020603050405020304" pitchFamily="18" charset="0"/>
              </a:rPr>
              <a:t>Tác giả</a:t>
            </a:r>
            <a:endParaRPr lang="en-US" sz="2800" dirty="0">
              <a:solidFill>
                <a:srgbClr val="008000"/>
              </a:solidFill>
              <a:latin typeface="Times New Roman" panose="02020603050405020304" pitchFamily="18" charset="0"/>
              <a:cs typeface="Times New Roman" panose="02020603050405020304" pitchFamily="18" charset="0"/>
            </a:endParaRPr>
          </a:p>
        </p:txBody>
      </p:sp>
      <p:sp>
        <p:nvSpPr>
          <p:cNvPr id="10" name="Rounded Rectangle 9"/>
          <p:cNvSpPr/>
          <p:nvPr/>
        </p:nvSpPr>
        <p:spPr>
          <a:xfrm>
            <a:off x="937531" y="4133930"/>
            <a:ext cx="3629025"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800">
                <a:solidFill>
                  <a:srgbClr val="008000"/>
                </a:solidFill>
                <a:latin typeface="Times New Roman" panose="02020603050405020304" pitchFamily="18" charset="0"/>
                <a:cs typeface="Times New Roman" panose="02020603050405020304" pitchFamily="18" charset="0"/>
              </a:rPr>
              <a:t>C. Người nghe</a:t>
            </a:r>
            <a:endParaRPr lang="en-US" sz="2800" dirty="0">
              <a:solidFill>
                <a:srgbClr val="008000"/>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4883984" y="3244170"/>
            <a:ext cx="3611634"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800" dirty="0">
                <a:solidFill>
                  <a:srgbClr val="008000"/>
                </a:solidFill>
                <a:latin typeface="Times New Roman" panose="02020603050405020304" pitchFamily="18" charset="0"/>
                <a:cs typeface="Times New Roman" panose="02020603050405020304" pitchFamily="18" charset="0"/>
              </a:rPr>
              <a:t>B. </a:t>
            </a:r>
            <a:r>
              <a:rPr lang="en-US" sz="2800" dirty="0" err="1">
                <a:solidFill>
                  <a:srgbClr val="008000"/>
                </a:solidFill>
                <a:latin typeface="Times New Roman" panose="02020603050405020304" pitchFamily="18" charset="0"/>
                <a:cs typeface="Times New Roman" panose="02020603050405020304" pitchFamily="18" charset="0"/>
              </a:rPr>
              <a:t>Dịch</a:t>
            </a:r>
            <a:r>
              <a:rPr lang="en-US" sz="2800" dirty="0">
                <a:solidFill>
                  <a:srgbClr val="008000"/>
                </a:solidFill>
                <a:latin typeface="Times New Roman" panose="02020603050405020304" pitchFamily="18" charset="0"/>
                <a:cs typeface="Times New Roman" panose="02020603050405020304" pitchFamily="18" charset="0"/>
              </a:rPr>
              <a:t> </a:t>
            </a:r>
            <a:r>
              <a:rPr lang="en-US" sz="2800" dirty="0" err="1">
                <a:solidFill>
                  <a:srgbClr val="008000"/>
                </a:solidFill>
                <a:latin typeface="Times New Roman" panose="02020603050405020304" pitchFamily="18" charset="0"/>
                <a:cs typeface="Times New Roman" panose="02020603050405020304" pitchFamily="18" charset="0"/>
              </a:rPr>
              <a:t>giả</a:t>
            </a:r>
            <a:endParaRPr lang="en-US" sz="2800"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1250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2" nodeType="clickEffect">
                                  <p:stCondLst>
                                    <p:cond delay="0"/>
                                  </p:stCondLst>
                                  <p:childTnLst>
                                    <p:animEffect transition="out" filter="fade">
                                      <p:cBhvr>
                                        <p:cTn id="42" dur="500"/>
                                        <p:tgtEl>
                                          <p:spTgt spid="7"/>
                                        </p:tgtEl>
                                      </p:cBhvr>
                                    </p:animEffect>
                                    <p:set>
                                      <p:cBhvr>
                                        <p:cTn id="43" dur="1" fill="hold">
                                          <p:stCondLst>
                                            <p:cond delay="499"/>
                                          </p:stCondLst>
                                        </p:cTn>
                                        <p:tgtEl>
                                          <p:spTgt spid="7"/>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11"/>
                                        </p:tgtEl>
                                      </p:cBhvr>
                                    </p:animEffect>
                                    <p:set>
                                      <p:cBhvr>
                                        <p:cTn id="46" dur="1" fill="hold">
                                          <p:stCondLst>
                                            <p:cond delay="499"/>
                                          </p:stCondLst>
                                        </p:cTn>
                                        <p:tgtEl>
                                          <p:spTgt spid="11"/>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6"/>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9"/>
                    </p:tgtEl>
                  </p:cond>
                </p:stCondLst>
                <p:endSync evt="end" delay="0">
                  <p:rtn val="all"/>
                </p:endSync>
                <p:childTnLst>
                  <p:par>
                    <p:cTn id="58" fill="hold">
                      <p:stCondLst>
                        <p:cond delay="0"/>
                      </p:stCondLst>
                      <p:childTnLst>
                        <p:par>
                          <p:cTn id="59" fill="hold">
                            <p:stCondLst>
                              <p:cond delay="0"/>
                            </p:stCondLst>
                            <p:childTnLst>
                              <p:par>
                                <p:cTn id="60" presetID="21" presetClass="emph" presetSubtype="0" fill="hold" grpId="1" nodeType="withEffect">
                                  <p:stCondLst>
                                    <p:cond delay="0"/>
                                  </p:stCondLst>
                                  <p:childTnLst>
                                    <p:animClr clrSpc="hsl" dir="cw">
                                      <p:cBhvr override="childStyle">
                                        <p:cTn id="61" dur="500" fill="hold"/>
                                        <p:tgtEl>
                                          <p:spTgt spid="9"/>
                                        </p:tgtEl>
                                        <p:attrNameLst>
                                          <p:attrName>style.color</p:attrName>
                                        </p:attrNameLst>
                                      </p:cBhvr>
                                      <p:by>
                                        <p:hsl h="7200000" s="0" l="0"/>
                                      </p:by>
                                    </p:animClr>
                                    <p:animClr clrSpc="hsl" dir="cw">
                                      <p:cBhvr>
                                        <p:cTn id="62" dur="500" fill="hold"/>
                                        <p:tgtEl>
                                          <p:spTgt spid="9"/>
                                        </p:tgtEl>
                                        <p:attrNameLst>
                                          <p:attrName>fillcolor</p:attrName>
                                        </p:attrNameLst>
                                      </p:cBhvr>
                                      <p:by>
                                        <p:hsl h="7200000" s="0" l="0"/>
                                      </p:by>
                                    </p:animClr>
                                    <p:animClr clrSpc="hsl" dir="cw">
                                      <p:cBhvr>
                                        <p:cTn id="63" dur="500" fill="hold"/>
                                        <p:tgtEl>
                                          <p:spTgt spid="9"/>
                                        </p:tgtEl>
                                        <p:attrNameLst>
                                          <p:attrName>stroke.color</p:attrName>
                                        </p:attrNameLst>
                                      </p:cBhvr>
                                      <p:by>
                                        <p:hsl h="7200000" s="0" l="0"/>
                                      </p:by>
                                    </p:animClr>
                                    <p:set>
                                      <p:cBhvr>
                                        <p:cTn id="64" dur="500" fill="hold"/>
                                        <p:tgtEl>
                                          <p:spTgt spid="9"/>
                                        </p:tgtEl>
                                        <p:attrNameLst>
                                          <p:attrName>fill.type</p:attrName>
                                        </p:attrNameLst>
                                      </p:cBhvr>
                                      <p:to>
                                        <p:strVal val="solid"/>
                                      </p:to>
                                    </p:set>
                                  </p:childTnLst>
                                  <p:subTnLst>
                                    <p:audio>
                                      <p:cMediaNode>
                                        <p:cTn display="0" masterRel="sameClick">
                                          <p:stCondLst>
                                            <p:cond evt="begin" delay="0">
                                              <p:tn val="6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7"/>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7"/>
                  </p:tgtEl>
                </p:cond>
              </p:nextCondLst>
            </p:seq>
            <p:seq concurrent="1" nextAc="seek">
              <p:cTn id="71" restart="whenNotActive" fill="hold" evtFilter="cancelBubble" nodeType="interactiveSeq">
                <p:stCondLst>
                  <p:cond evt="onClick" delay="0">
                    <p:tgtEl>
                      <p:spTgt spid="11"/>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11"/>
                                        </p:tgtEl>
                                      </p:cBhvr>
                                    </p:animEffect>
                                    <p:set>
                                      <p:cBhvr>
                                        <p:cTn id="76"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1"/>
                  </p:tgtEl>
                </p:cond>
              </p:nextCondLst>
            </p:seq>
            <p:seq concurrent="1" nextAc="seek">
              <p:cTn id="77" restart="whenNotActive" fill="hold" evtFilter="cancelBubble" nodeType="interactiveSeq">
                <p:stCondLst>
                  <p:cond evt="onClick" delay="0">
                    <p:tgtEl>
                      <p:spTgt spid="10"/>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10"/>
                                        </p:tgtEl>
                                      </p:cBhvr>
                                    </p:animEffect>
                                    <p:set>
                                      <p:cBhvr>
                                        <p:cTn id="82"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0"/>
                  </p:tgtEl>
                </p:cond>
              </p:nextCondLst>
            </p:seq>
          </p:childTnLst>
        </p:cTn>
      </p:par>
    </p:tnLst>
    <p:bldLst>
      <p:bldP spid="6" grpId="0"/>
      <p:bldP spid="6" grpId="1"/>
      <p:bldP spid="7" grpId="0" animBg="1"/>
      <p:bldP spid="7" grpId="1" animBg="1"/>
      <p:bldP spid="7" grpId="2" animBg="1"/>
      <p:bldP spid="9" grpId="0" animBg="1"/>
      <p:bldP spid="9" grpId="1" animBg="1"/>
      <p:bldP spid="9" grpId="2" animBg="1"/>
      <p:bldP spid="10" grpId="0" animBg="1"/>
      <p:bldP spid="10" grpId="1" animBg="1"/>
      <p:bldP spid="10" grpId="2" animBg="1"/>
      <p:bldP spid="11" grpId="0" animBg="1"/>
      <p:bldP spid="11" grpId="1" animBg="1"/>
      <p:bldP spid="11" grpId="2"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14" y="0"/>
            <a:ext cx="8702592" cy="514350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340" y="13643"/>
            <a:ext cx="8779718" cy="2468301"/>
          </a:xfrm>
          <a:prstGeom prst="rect">
            <a:avLst/>
          </a:prstGeom>
        </p:spPr>
      </p:pic>
      <p:sp>
        <p:nvSpPr>
          <p:cNvPr id="14" name="TextBox 13"/>
          <p:cNvSpPr txBox="1"/>
          <p:nvPr/>
        </p:nvSpPr>
        <p:spPr>
          <a:xfrm>
            <a:off x="1391100" y="514350"/>
            <a:ext cx="6334198" cy="1077218"/>
          </a:xfrm>
          <a:prstGeom prst="rect">
            <a:avLst/>
          </a:prstGeom>
          <a:noFill/>
        </p:spPr>
        <p:txBody>
          <a:bodyPr wrap="square" rtlCol="0">
            <a:spAutoFit/>
          </a:bodyPr>
          <a:lstStyle/>
          <a:p>
            <a:r>
              <a:rPr lang="en-US" sz="3200" b="1">
                <a:solidFill>
                  <a:srgbClr val="002060"/>
                </a:solidFill>
                <a:latin typeface="Times New Roman" panose="02020603050405020304" pitchFamily="18" charset="0"/>
                <a:cs typeface="Times New Roman" panose="02020603050405020304" pitchFamily="18" charset="0"/>
              </a:rPr>
              <a:t>Câu 6: Hồi kí chủ yếu kể lại những sự việc mà người viết đã từng:</a:t>
            </a:r>
          </a:p>
        </p:txBody>
      </p:sp>
      <p:sp>
        <p:nvSpPr>
          <p:cNvPr id="15" name="Rounded Rectangle 14"/>
          <p:cNvSpPr/>
          <p:nvPr/>
        </p:nvSpPr>
        <p:spPr>
          <a:xfrm>
            <a:off x="747351" y="3154567"/>
            <a:ext cx="3743326"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700">
                <a:solidFill>
                  <a:srgbClr val="5CA139"/>
                </a:solidFill>
                <a:latin typeface="Times New Roman" panose="02020603050405020304" pitchFamily="18" charset="0"/>
                <a:cs typeface="Times New Roman" panose="02020603050405020304" pitchFamily="18" charset="0"/>
              </a:rPr>
              <a:t>A. Tưởng tượng ra</a:t>
            </a:r>
            <a:endParaRPr lang="en-US" sz="2700" dirty="0">
              <a:solidFill>
                <a:srgbClr val="5CA139"/>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4769030" y="3154567"/>
            <a:ext cx="3722147" cy="724572"/>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US" sz="2700">
              <a:solidFill>
                <a:srgbClr val="5CA139"/>
              </a:solidFill>
              <a:latin typeface="Times New Roman" panose="02020603050405020304" pitchFamily="18" charset="0"/>
              <a:cs typeface="Times New Roman" panose="02020603050405020304" pitchFamily="18" charset="0"/>
            </a:endParaRPr>
          </a:p>
          <a:p>
            <a:pPr defTabSz="685800">
              <a:defRPr/>
            </a:pPr>
            <a:r>
              <a:rPr lang="en-US" sz="2700">
                <a:solidFill>
                  <a:srgbClr val="5CA139"/>
                </a:solidFill>
                <a:latin typeface="Times New Roman" panose="02020603050405020304" pitchFamily="18" charset="0"/>
                <a:cs typeface="Times New Roman" panose="02020603050405020304" pitchFamily="18" charset="0"/>
              </a:rPr>
              <a:t>B. </a:t>
            </a:r>
            <a:r>
              <a:rPr lang="en-US" sz="2800">
                <a:solidFill>
                  <a:srgbClr val="5CA139"/>
                </a:solidFill>
                <a:latin typeface="Times New Roman" panose="02020603050405020304" pitchFamily="18" charset="0"/>
                <a:cs typeface="Times New Roman" panose="02020603050405020304" pitchFamily="18" charset="0"/>
              </a:rPr>
              <a:t>Tham dự hoặc chứng kiến trong quá khứ</a:t>
            </a:r>
            <a:endParaRPr lang="en-US" sz="2400">
              <a:solidFill>
                <a:srgbClr val="5CA139"/>
              </a:solidFill>
              <a:latin typeface="Times New Roman" panose="02020603050405020304" pitchFamily="18" charset="0"/>
              <a:cs typeface="Times New Roman" panose="02020603050405020304" pitchFamily="18" charset="0"/>
            </a:endParaRPr>
          </a:p>
          <a:p>
            <a:pPr defTabSz="685800">
              <a:defRPr/>
            </a:pPr>
            <a:endParaRPr lang="en-US" sz="2700" dirty="0">
              <a:solidFill>
                <a:srgbClr val="5CA139"/>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747352" y="4072901"/>
            <a:ext cx="3743325"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700">
                <a:solidFill>
                  <a:srgbClr val="5CA139"/>
                </a:solidFill>
                <a:latin typeface="Times New Roman" panose="02020603050405020304" pitchFamily="18" charset="0"/>
                <a:cs typeface="Times New Roman" panose="02020603050405020304" pitchFamily="18" charset="0"/>
              </a:rPr>
              <a:t>C. Nghe kể lại</a:t>
            </a:r>
            <a:endParaRPr lang="en-US" sz="2700" dirty="0">
              <a:solidFill>
                <a:srgbClr val="5CA139"/>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4783318" y="4066694"/>
            <a:ext cx="3722147"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700">
                <a:solidFill>
                  <a:srgbClr val="5CA139"/>
                </a:solidFill>
                <a:latin typeface="Times New Roman" panose="02020603050405020304" pitchFamily="18" charset="0"/>
                <a:cs typeface="Times New Roman" panose="02020603050405020304" pitchFamily="18" charset="0"/>
              </a:rPr>
              <a:t>D. Tất cả đều sai.</a:t>
            </a:r>
            <a:endParaRPr lang="en-US" sz="2700" dirty="0">
              <a:solidFill>
                <a:srgbClr val="5CA13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01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2" nodeType="clickEffect">
                                  <p:stCondLst>
                                    <p:cond delay="0"/>
                                  </p:stCondLst>
                                  <p:childTnLst>
                                    <p:animEffect transition="out" filter="fade">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4"/>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1" presetClass="emph" presetSubtype="0" fill="hold" grpId="1" nodeType="withEffect">
                                  <p:stCondLst>
                                    <p:cond delay="0"/>
                                  </p:stCondLst>
                                  <p:childTnLst>
                                    <p:animClr clrSpc="hsl" dir="cw">
                                      <p:cBhvr override="childStyle">
                                        <p:cTn id="61" dur="500" fill="hold"/>
                                        <p:tgtEl>
                                          <p:spTgt spid="16"/>
                                        </p:tgtEl>
                                        <p:attrNameLst>
                                          <p:attrName>style.color</p:attrName>
                                        </p:attrNameLst>
                                      </p:cBhvr>
                                      <p:by>
                                        <p:hsl h="7200000" s="0" l="0"/>
                                      </p:by>
                                    </p:animClr>
                                    <p:animClr clrSpc="hsl" dir="cw">
                                      <p:cBhvr>
                                        <p:cTn id="62" dur="500" fill="hold"/>
                                        <p:tgtEl>
                                          <p:spTgt spid="16"/>
                                        </p:tgtEl>
                                        <p:attrNameLst>
                                          <p:attrName>fillcolor</p:attrName>
                                        </p:attrNameLst>
                                      </p:cBhvr>
                                      <p:by>
                                        <p:hsl h="7200000" s="0" l="0"/>
                                      </p:by>
                                    </p:animClr>
                                    <p:animClr clrSpc="hsl" dir="cw">
                                      <p:cBhvr>
                                        <p:cTn id="63" dur="500" fill="hold"/>
                                        <p:tgtEl>
                                          <p:spTgt spid="16"/>
                                        </p:tgtEl>
                                        <p:attrNameLst>
                                          <p:attrName>stroke.color</p:attrName>
                                        </p:attrNameLst>
                                      </p:cBhvr>
                                      <p:by>
                                        <p:hsl h="7200000" s="0" l="0"/>
                                      </p:by>
                                    </p:animClr>
                                    <p:set>
                                      <p:cBhvr>
                                        <p:cTn id="64" dur="500" fill="hold"/>
                                        <p:tgtEl>
                                          <p:spTgt spid="16"/>
                                        </p:tgtEl>
                                        <p:attrNameLst>
                                          <p:attrName>fill.type</p:attrName>
                                        </p:attrNameLst>
                                      </p:cBhvr>
                                      <p:to>
                                        <p:strVal val="solid"/>
                                      </p:to>
                                    </p:set>
                                  </p:childTnLst>
                                  <p:subTnLst>
                                    <p:audio>
                                      <p:cMediaNode>
                                        <p:cTn display="0" masterRel="sameClick">
                                          <p:stCondLst>
                                            <p:cond evt="begin" delay="0">
                                              <p:tn val="6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6"/>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5"/>
                  </p:tgtEl>
                </p:cond>
              </p:nextCondLst>
            </p:seq>
            <p:seq concurrent="1" nextAc="seek">
              <p:cTn id="71" restart="whenNotActive" fill="hold" evtFilter="cancelBubble" nodeType="interactiveSeq">
                <p:stCondLst>
                  <p:cond evt="onClick" delay="0">
                    <p:tgtEl>
                      <p:spTgt spid="17"/>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7"/>
                  </p:tgtEl>
                </p:cond>
              </p:nextCondLst>
            </p:seq>
            <p:seq concurrent="1" nextAc="seek">
              <p:cTn id="77" restart="whenNotActive" fill="hold" evtFilter="cancelBubble" nodeType="interactiveSeq">
                <p:stCondLst>
                  <p:cond evt="onClick" delay="0">
                    <p:tgtEl>
                      <p:spTgt spid="18"/>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18"/>
                                        </p:tgtEl>
                                      </p:cBhvr>
                                    </p:animEffect>
                                    <p:set>
                                      <p:cBhvr>
                                        <p:cTn id="8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14" grpId="0"/>
      <p:bldP spid="14" grpId="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914" y="0"/>
            <a:ext cx="8702592" cy="514350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340" y="13643"/>
            <a:ext cx="8779718" cy="2468301"/>
          </a:xfrm>
          <a:prstGeom prst="rect">
            <a:avLst/>
          </a:prstGeom>
        </p:spPr>
      </p:pic>
      <p:sp>
        <p:nvSpPr>
          <p:cNvPr id="14" name="TextBox 13"/>
          <p:cNvSpPr txBox="1"/>
          <p:nvPr/>
        </p:nvSpPr>
        <p:spPr>
          <a:xfrm>
            <a:off x="1195189" y="495014"/>
            <a:ext cx="6753622" cy="1384995"/>
          </a:xfrm>
          <a:prstGeom prst="rect">
            <a:avLst/>
          </a:prstGeom>
          <a:noFill/>
        </p:spPr>
        <p:txBody>
          <a:bodyPr wrap="square" rtlCol="0">
            <a:spAutoFit/>
          </a:bodyPr>
          <a:lstStyle/>
          <a:p>
            <a:pPr algn="just"/>
            <a:r>
              <a:rPr lang="en-US" sz="2800" b="1">
                <a:solidFill>
                  <a:srgbClr val="002060"/>
                </a:solidFill>
                <a:latin typeface="Times New Roman" panose="02020603050405020304" pitchFamily="18" charset="0"/>
                <a:cs typeface="Times New Roman" panose="02020603050405020304" pitchFamily="18" charset="0"/>
              </a:rPr>
              <a:t>Câu 7: Du kí chủ yếu kể về những sự việc … gắn với với các chặng đường trong hành trình tìm hiểu những vùng đất mới mẻ.</a:t>
            </a:r>
          </a:p>
        </p:txBody>
      </p:sp>
      <p:sp>
        <p:nvSpPr>
          <p:cNvPr id="15" name="Rounded Rectangle 14"/>
          <p:cNvSpPr/>
          <p:nvPr/>
        </p:nvSpPr>
        <p:spPr>
          <a:xfrm>
            <a:off x="747351" y="3154567"/>
            <a:ext cx="3743326"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700">
                <a:solidFill>
                  <a:srgbClr val="5CA139"/>
                </a:solidFill>
                <a:latin typeface="Times New Roman" panose="02020603050405020304" pitchFamily="18" charset="0"/>
                <a:cs typeface="Times New Roman" panose="02020603050405020304" pitchFamily="18" charset="0"/>
              </a:rPr>
              <a:t>A. Mới diễn ra hoặc đang diễn ra</a:t>
            </a:r>
            <a:endParaRPr lang="en-US" sz="2700" dirty="0">
              <a:solidFill>
                <a:srgbClr val="5CA139"/>
              </a:solidFill>
              <a:latin typeface="Times New Roman" panose="02020603050405020304" pitchFamily="18" charset="0"/>
              <a:cs typeface="Times New Roman" panose="02020603050405020304" pitchFamily="18" charset="0"/>
            </a:endParaRPr>
          </a:p>
        </p:txBody>
      </p:sp>
      <p:sp>
        <p:nvSpPr>
          <p:cNvPr id="16" name="Rounded Rectangle 15"/>
          <p:cNvSpPr/>
          <p:nvPr/>
        </p:nvSpPr>
        <p:spPr>
          <a:xfrm>
            <a:off x="4769030" y="3154567"/>
            <a:ext cx="3722147" cy="724572"/>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endParaRPr lang="en-US" sz="2700">
              <a:solidFill>
                <a:srgbClr val="5CA139"/>
              </a:solidFill>
              <a:latin typeface="Times New Roman" panose="02020603050405020304" pitchFamily="18" charset="0"/>
              <a:cs typeface="Times New Roman" panose="02020603050405020304" pitchFamily="18" charset="0"/>
            </a:endParaRPr>
          </a:p>
          <a:p>
            <a:pPr defTabSz="685800">
              <a:defRPr/>
            </a:pPr>
            <a:r>
              <a:rPr lang="en-US" sz="2700">
                <a:solidFill>
                  <a:srgbClr val="5CA139"/>
                </a:solidFill>
                <a:latin typeface="Times New Roman" panose="02020603050405020304" pitchFamily="18" charset="0"/>
                <a:cs typeface="Times New Roman" panose="02020603050405020304" pitchFamily="18" charset="0"/>
              </a:rPr>
              <a:t>B. Ly kì, cuốn hút</a:t>
            </a:r>
            <a:endParaRPr lang="en-US" sz="2400">
              <a:solidFill>
                <a:srgbClr val="5CA139"/>
              </a:solidFill>
              <a:latin typeface="Times New Roman" panose="02020603050405020304" pitchFamily="18" charset="0"/>
              <a:cs typeface="Times New Roman" panose="02020603050405020304" pitchFamily="18" charset="0"/>
            </a:endParaRPr>
          </a:p>
          <a:p>
            <a:pPr defTabSz="685800">
              <a:defRPr/>
            </a:pPr>
            <a:endParaRPr lang="en-US" sz="2700" dirty="0">
              <a:solidFill>
                <a:srgbClr val="5CA139"/>
              </a:solidFill>
              <a:latin typeface="Times New Roman" panose="02020603050405020304" pitchFamily="18" charset="0"/>
              <a:cs typeface="Times New Roman" panose="02020603050405020304" pitchFamily="18" charset="0"/>
            </a:endParaRPr>
          </a:p>
        </p:txBody>
      </p:sp>
      <p:sp>
        <p:nvSpPr>
          <p:cNvPr id="17" name="Rounded Rectangle 16"/>
          <p:cNvSpPr/>
          <p:nvPr/>
        </p:nvSpPr>
        <p:spPr>
          <a:xfrm>
            <a:off x="747352" y="4072901"/>
            <a:ext cx="3743325"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700">
                <a:solidFill>
                  <a:srgbClr val="5CA139"/>
                </a:solidFill>
                <a:latin typeface="Times New Roman" panose="02020603050405020304" pitchFamily="18" charset="0"/>
                <a:cs typeface="Times New Roman" panose="02020603050405020304" pitchFamily="18" charset="0"/>
              </a:rPr>
              <a:t>C. Nghe kể lại</a:t>
            </a:r>
            <a:endParaRPr lang="en-US" sz="2700" dirty="0">
              <a:solidFill>
                <a:srgbClr val="5CA139"/>
              </a:solidFill>
              <a:latin typeface="Times New Roman" panose="02020603050405020304" pitchFamily="18" charset="0"/>
              <a:cs typeface="Times New Roman" panose="02020603050405020304" pitchFamily="18" charset="0"/>
            </a:endParaRPr>
          </a:p>
        </p:txBody>
      </p:sp>
      <p:sp>
        <p:nvSpPr>
          <p:cNvPr id="18" name="Rounded Rectangle 17"/>
          <p:cNvSpPr/>
          <p:nvPr/>
        </p:nvSpPr>
        <p:spPr>
          <a:xfrm>
            <a:off x="4783318" y="4066694"/>
            <a:ext cx="3722147" cy="714375"/>
          </a:xfrm>
          <a:prstGeom prst="round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defRPr/>
            </a:pPr>
            <a:r>
              <a:rPr lang="en-US" sz="2700">
                <a:solidFill>
                  <a:srgbClr val="5CA139"/>
                </a:solidFill>
                <a:latin typeface="Times New Roman" panose="02020603050405020304" pitchFamily="18" charset="0"/>
                <a:cs typeface="Times New Roman" panose="02020603050405020304" pitchFamily="18" charset="0"/>
              </a:rPr>
              <a:t>D. Xảy ra đã lâu</a:t>
            </a:r>
            <a:endParaRPr lang="en-US" sz="2700" dirty="0">
              <a:solidFill>
                <a:srgbClr val="5CA13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629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2" nodeType="clickEffect">
                                  <p:stCondLst>
                                    <p:cond delay="0"/>
                                  </p:stCondLst>
                                  <p:childTnLst>
                                    <p:animEffect transition="out" filter="fade">
                                      <p:cBhvr>
                                        <p:cTn id="42" dur="500"/>
                                        <p:tgtEl>
                                          <p:spTgt spid="15"/>
                                        </p:tgtEl>
                                      </p:cBhvr>
                                    </p:animEffect>
                                    <p:set>
                                      <p:cBhvr>
                                        <p:cTn id="43" dur="1" fill="hold">
                                          <p:stCondLst>
                                            <p:cond delay="499"/>
                                          </p:stCondLst>
                                        </p:cTn>
                                        <p:tgtEl>
                                          <p:spTgt spid="15"/>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17"/>
                                        </p:tgtEl>
                                      </p:cBhvr>
                                    </p:animEffect>
                                    <p:set>
                                      <p:cBhvr>
                                        <p:cTn id="49" dur="1" fill="hold">
                                          <p:stCondLst>
                                            <p:cond delay="499"/>
                                          </p:stCondLst>
                                        </p:cTn>
                                        <p:tgtEl>
                                          <p:spTgt spid="17"/>
                                        </p:tgtEl>
                                        <p:attrNameLst>
                                          <p:attrName>style.visibility</p:attrName>
                                        </p:attrNameLst>
                                      </p:cBhvr>
                                      <p:to>
                                        <p:strVal val="hidden"/>
                                      </p:to>
                                    </p:set>
                                  </p:childTnLst>
                                </p:cTn>
                              </p:par>
                              <p:par>
                                <p:cTn id="50" presetID="10" presetClass="exit" presetSubtype="0" fill="hold" grpId="2" nodeType="withEffect">
                                  <p:stCondLst>
                                    <p:cond delay="0"/>
                                  </p:stCondLst>
                                  <p:childTnLst>
                                    <p:animEffect transition="out" filter="fade">
                                      <p:cBhvr>
                                        <p:cTn id="51" dur="500"/>
                                        <p:tgtEl>
                                          <p:spTgt spid="18"/>
                                        </p:tgtEl>
                                      </p:cBhvr>
                                    </p:animEffect>
                                    <p:set>
                                      <p:cBhvr>
                                        <p:cTn id="52" dur="1" fill="hold">
                                          <p:stCondLst>
                                            <p:cond delay="499"/>
                                          </p:stCondLst>
                                        </p:cTn>
                                        <p:tgtEl>
                                          <p:spTgt spid="18"/>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4"/>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16"/>
                    </p:tgtEl>
                  </p:cond>
                </p:stCondLst>
                <p:endSync evt="end" delay="0">
                  <p:rtn val="all"/>
                </p:endSync>
                <p:childTnLst>
                  <p:par>
                    <p:cTn id="58" fill="hold">
                      <p:stCondLst>
                        <p:cond delay="0"/>
                      </p:stCondLst>
                      <p:childTnLst>
                        <p:par>
                          <p:cTn id="59" fill="hold">
                            <p:stCondLst>
                              <p:cond delay="0"/>
                            </p:stCondLst>
                            <p:childTnLst>
                              <p:par>
                                <p:cTn id="60" presetID="21" presetClass="emph" presetSubtype="0" fill="hold" grpId="1" nodeType="withEffect">
                                  <p:stCondLst>
                                    <p:cond delay="0"/>
                                  </p:stCondLst>
                                  <p:childTnLst>
                                    <p:animClr clrSpc="hsl" dir="cw">
                                      <p:cBhvr override="childStyle">
                                        <p:cTn id="61" dur="500" fill="hold"/>
                                        <p:tgtEl>
                                          <p:spTgt spid="16"/>
                                        </p:tgtEl>
                                        <p:attrNameLst>
                                          <p:attrName>style.color</p:attrName>
                                        </p:attrNameLst>
                                      </p:cBhvr>
                                      <p:by>
                                        <p:hsl h="7200000" s="0" l="0"/>
                                      </p:by>
                                    </p:animClr>
                                    <p:animClr clrSpc="hsl" dir="cw">
                                      <p:cBhvr>
                                        <p:cTn id="62" dur="500" fill="hold"/>
                                        <p:tgtEl>
                                          <p:spTgt spid="16"/>
                                        </p:tgtEl>
                                        <p:attrNameLst>
                                          <p:attrName>fillcolor</p:attrName>
                                        </p:attrNameLst>
                                      </p:cBhvr>
                                      <p:by>
                                        <p:hsl h="7200000" s="0" l="0"/>
                                      </p:by>
                                    </p:animClr>
                                    <p:animClr clrSpc="hsl" dir="cw">
                                      <p:cBhvr>
                                        <p:cTn id="63" dur="500" fill="hold"/>
                                        <p:tgtEl>
                                          <p:spTgt spid="16"/>
                                        </p:tgtEl>
                                        <p:attrNameLst>
                                          <p:attrName>stroke.color</p:attrName>
                                        </p:attrNameLst>
                                      </p:cBhvr>
                                      <p:by>
                                        <p:hsl h="7200000" s="0" l="0"/>
                                      </p:by>
                                    </p:animClr>
                                    <p:set>
                                      <p:cBhvr>
                                        <p:cTn id="64" dur="500" fill="hold"/>
                                        <p:tgtEl>
                                          <p:spTgt spid="16"/>
                                        </p:tgtEl>
                                        <p:attrNameLst>
                                          <p:attrName>fill.type</p:attrName>
                                        </p:attrNameLst>
                                      </p:cBhvr>
                                      <p:to>
                                        <p:strVal val="solid"/>
                                      </p:to>
                                    </p:set>
                                  </p:childTnLst>
                                  <p:subTnLst>
                                    <p:audio>
                                      <p:cMediaNode>
                                        <p:cTn display="0" masterRel="sameClick">
                                          <p:stCondLst>
                                            <p:cond evt="begin" delay="0">
                                              <p:tn val="6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6"/>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68"/>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5"/>
                  </p:tgtEl>
                </p:cond>
              </p:nextCondLst>
            </p:seq>
            <p:seq concurrent="1" nextAc="seek">
              <p:cTn id="71" restart="whenNotActive" fill="hold" evtFilter="cancelBubble" nodeType="interactiveSeq">
                <p:stCondLst>
                  <p:cond evt="onClick" delay="0">
                    <p:tgtEl>
                      <p:spTgt spid="17"/>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7"/>
                  </p:tgtEl>
                </p:cond>
              </p:nextCondLst>
            </p:seq>
            <p:seq concurrent="1" nextAc="seek">
              <p:cTn id="77" restart="whenNotActive" fill="hold" evtFilter="cancelBubble" nodeType="interactiveSeq">
                <p:stCondLst>
                  <p:cond evt="onClick" delay="0">
                    <p:tgtEl>
                      <p:spTgt spid="18"/>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grpId="1" nodeType="clickEffect">
                                  <p:stCondLst>
                                    <p:cond delay="0"/>
                                  </p:stCondLst>
                                  <p:childTnLst>
                                    <p:animEffect transition="out" filter="fade">
                                      <p:cBhvr>
                                        <p:cTn id="81" dur="500"/>
                                        <p:tgtEl>
                                          <p:spTgt spid="18"/>
                                        </p:tgtEl>
                                      </p:cBhvr>
                                    </p:animEffect>
                                    <p:set>
                                      <p:cBhvr>
                                        <p:cTn id="82"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3" name="Sai-ok.wav"/>
                                        </p:tgtEl>
                                      </p:cMediaNode>
                                    </p:audio>
                                  </p:subTnLst>
                                </p:cTn>
                              </p:par>
                            </p:childTnLst>
                          </p:cTn>
                        </p:par>
                      </p:childTnLst>
                    </p:cTn>
                  </p:par>
                </p:childTnLst>
              </p:cTn>
              <p:nextCondLst>
                <p:cond evt="onClick" delay="0">
                  <p:tgtEl>
                    <p:spTgt spid="18"/>
                  </p:tgtEl>
                </p:cond>
              </p:nextCondLst>
            </p:seq>
          </p:childTnLst>
        </p:cTn>
      </p:par>
    </p:tnLst>
    <p:bldLst>
      <p:bldP spid="14" grpId="0"/>
      <p:bldP spid="14" grpId="1"/>
      <p:bldP spid="15" grpId="0" animBg="1"/>
      <p:bldP spid="15" grpId="1" animBg="1"/>
      <p:bldP spid="15" grpId="2" animBg="1"/>
      <p:bldP spid="16" grpId="0" animBg="1"/>
      <p:bldP spid="16" grpId="1" animBg="1"/>
      <p:bldP spid="16" grpId="2" animBg="1"/>
      <p:bldP spid="17" grpId="0" animBg="1"/>
      <p:bldP spid="17" grpId="1" animBg="1"/>
      <p:bldP spid="17" grpId="2" animBg="1"/>
      <p:bldP spid="18" grpId="0" animBg="1"/>
      <p:bldP spid="18" grpId="1" animBg="1"/>
      <p:bldP spid="18"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2 bình luận">
            <a:hlinkClick r:id="" action="ppaction://media"/>
            <a:extLst>
              <a:ext uri="{FF2B5EF4-FFF2-40B4-BE49-F238E27FC236}">
                <a16:creationId xmlns:a16="http://schemas.microsoft.com/office/drawing/2014/main" id="{729E98B5-B901-4C86-957E-86F70D31C68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350363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4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75458" y="1962150"/>
            <a:ext cx="5083444" cy="120032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7200">
                <a:solidFill>
                  <a:srgbClr val="C00000"/>
                </a:solidFill>
                <a:latin typeface="Times New Roman" panose="02020603050405020304" pitchFamily="18" charset="0"/>
                <a:ea typeface="华康海报体W12(P)" pitchFamily="82" charset="-122"/>
                <a:cs typeface="Times New Roman" panose="02020603050405020304" pitchFamily="18" charset="0"/>
              </a:rPr>
              <a:t>VẬN DỤNG</a:t>
            </a:r>
            <a:endParaRPr kumimoji="0" lang="zh-CN" altLang="en-US" sz="7200" b="0" i="0" u="none" strike="noStrike" kern="1200" cap="none" spc="0" normalizeH="0" baseline="0" noProof="0" dirty="0">
              <a:ln>
                <a:noFill/>
              </a:ln>
              <a:solidFill>
                <a:srgbClr val="C00000"/>
              </a:solidFill>
              <a:effectLst/>
              <a:uLnTx/>
              <a:uFillTx/>
              <a:latin typeface="Times New Roman" panose="02020603050405020304" pitchFamily="18" charset="0"/>
              <a:ea typeface="华康海报体W12(P)" pitchFamily="82" charset="-122"/>
              <a:cs typeface="Times New Roman" panose="02020603050405020304" pitchFamily="18" charset="0"/>
            </a:endParaRPr>
          </a:p>
        </p:txBody>
      </p:sp>
    </p:spTree>
    <p:extLst>
      <p:ext uri="{BB962C8B-B14F-4D97-AF65-F5344CB8AC3E}">
        <p14:creationId xmlns:p14="http://schemas.microsoft.com/office/powerpoint/2010/main" val="23622132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4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par>
                                <p:cTn id="10" presetID="32" presetClass="emph" presetSubtype="0" fill="hold" grpId="1" nodeType="withEffect">
                                  <p:stCondLst>
                                    <p:cond delay="9500"/>
                                  </p:stCondLst>
                                  <p:childTnLst>
                                    <p:animRot by="120000">
                                      <p:cBhvr>
                                        <p:cTn id="11" dur="100" fill="hold">
                                          <p:stCondLst>
                                            <p:cond delay="0"/>
                                          </p:stCondLst>
                                        </p:cTn>
                                        <p:tgtEl>
                                          <p:spTgt spid="2"/>
                                        </p:tgtEl>
                                        <p:attrNameLst>
                                          <p:attrName>r</p:attrName>
                                        </p:attrNameLst>
                                      </p:cBhvr>
                                    </p:animRot>
                                    <p:animRot by="-240000">
                                      <p:cBhvr>
                                        <p:cTn id="12" dur="200" fill="hold">
                                          <p:stCondLst>
                                            <p:cond delay="200"/>
                                          </p:stCondLst>
                                        </p:cTn>
                                        <p:tgtEl>
                                          <p:spTgt spid="2"/>
                                        </p:tgtEl>
                                        <p:attrNameLst>
                                          <p:attrName>r</p:attrName>
                                        </p:attrNameLst>
                                      </p:cBhvr>
                                    </p:animRot>
                                    <p:animRot by="240000">
                                      <p:cBhvr>
                                        <p:cTn id="13" dur="200" fill="hold">
                                          <p:stCondLst>
                                            <p:cond delay="400"/>
                                          </p:stCondLst>
                                        </p:cTn>
                                        <p:tgtEl>
                                          <p:spTgt spid="2"/>
                                        </p:tgtEl>
                                        <p:attrNameLst>
                                          <p:attrName>r</p:attrName>
                                        </p:attrNameLst>
                                      </p:cBhvr>
                                    </p:animRot>
                                    <p:animRot by="-240000">
                                      <p:cBhvr>
                                        <p:cTn id="14" dur="200" fill="hold">
                                          <p:stCondLst>
                                            <p:cond delay="600"/>
                                          </p:stCondLst>
                                        </p:cTn>
                                        <p:tgtEl>
                                          <p:spTgt spid="2"/>
                                        </p:tgtEl>
                                        <p:attrNameLst>
                                          <p:attrName>r</p:attrName>
                                        </p:attrNameLst>
                                      </p:cBhvr>
                                    </p:animRot>
                                    <p:animRot by="120000">
                                      <p:cBhvr>
                                        <p:cTn id="15"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93BBE02-ED24-49B6-AB87-F4D4E9FAB869}"/>
              </a:ext>
            </a:extLst>
          </p:cNvPr>
          <p:cNvPicPr/>
          <p:nvPr/>
        </p:nvPicPr>
        <p:blipFill>
          <a:blip r:embed="rId2"/>
          <a:stretch>
            <a:fillRect/>
          </a:stretch>
        </p:blipFill>
        <p:spPr>
          <a:xfrm>
            <a:off x="304800" y="285750"/>
            <a:ext cx="2362200" cy="1858009"/>
          </a:xfrm>
          <a:prstGeom prst="rect">
            <a:avLst/>
          </a:prstGeom>
        </p:spPr>
      </p:pic>
      <p:pic>
        <p:nvPicPr>
          <p:cNvPr id="3" name="Picture 2">
            <a:extLst>
              <a:ext uri="{FF2B5EF4-FFF2-40B4-BE49-F238E27FC236}">
                <a16:creationId xmlns:a16="http://schemas.microsoft.com/office/drawing/2014/main" id="{06E0085F-DEF1-4783-B678-18DE6D21F7D3}"/>
              </a:ext>
            </a:extLst>
          </p:cNvPr>
          <p:cNvPicPr/>
          <p:nvPr/>
        </p:nvPicPr>
        <p:blipFill>
          <a:blip r:embed="rId3"/>
          <a:stretch>
            <a:fillRect/>
          </a:stretch>
        </p:blipFill>
        <p:spPr>
          <a:xfrm>
            <a:off x="2971800" y="285749"/>
            <a:ext cx="2667000" cy="1858009"/>
          </a:xfrm>
          <a:prstGeom prst="rect">
            <a:avLst/>
          </a:prstGeom>
        </p:spPr>
      </p:pic>
      <p:pic>
        <p:nvPicPr>
          <p:cNvPr id="4" name="Picture 3">
            <a:extLst>
              <a:ext uri="{FF2B5EF4-FFF2-40B4-BE49-F238E27FC236}">
                <a16:creationId xmlns:a16="http://schemas.microsoft.com/office/drawing/2014/main" id="{95E05573-E568-48F3-98F8-C6B6FE744AF2}"/>
              </a:ext>
            </a:extLst>
          </p:cNvPr>
          <p:cNvPicPr/>
          <p:nvPr/>
        </p:nvPicPr>
        <p:blipFill>
          <a:blip r:embed="rId4"/>
          <a:stretch>
            <a:fillRect/>
          </a:stretch>
        </p:blipFill>
        <p:spPr>
          <a:xfrm>
            <a:off x="5968724" y="189864"/>
            <a:ext cx="2667000" cy="1953894"/>
          </a:xfrm>
          <a:prstGeom prst="rect">
            <a:avLst/>
          </a:prstGeom>
        </p:spPr>
      </p:pic>
      <p:pic>
        <p:nvPicPr>
          <p:cNvPr id="5" name="Picture 4">
            <a:extLst>
              <a:ext uri="{FF2B5EF4-FFF2-40B4-BE49-F238E27FC236}">
                <a16:creationId xmlns:a16="http://schemas.microsoft.com/office/drawing/2014/main" id="{F92CDD28-E5B1-4184-B3B8-1A7C62417944}"/>
              </a:ext>
            </a:extLst>
          </p:cNvPr>
          <p:cNvPicPr/>
          <p:nvPr/>
        </p:nvPicPr>
        <p:blipFill>
          <a:blip r:embed="rId5"/>
          <a:stretch>
            <a:fillRect/>
          </a:stretch>
        </p:blipFill>
        <p:spPr>
          <a:xfrm>
            <a:off x="457200" y="2466342"/>
            <a:ext cx="2991126" cy="2252344"/>
          </a:xfrm>
          <a:prstGeom prst="rect">
            <a:avLst/>
          </a:prstGeom>
        </p:spPr>
      </p:pic>
      <p:pic>
        <p:nvPicPr>
          <p:cNvPr id="6" name="Picture 5">
            <a:extLst>
              <a:ext uri="{FF2B5EF4-FFF2-40B4-BE49-F238E27FC236}">
                <a16:creationId xmlns:a16="http://schemas.microsoft.com/office/drawing/2014/main" id="{C5EF0298-2282-4E5D-AAA4-9EBD89F18A31}"/>
              </a:ext>
            </a:extLst>
          </p:cNvPr>
          <p:cNvPicPr/>
          <p:nvPr/>
        </p:nvPicPr>
        <p:blipFill>
          <a:blip r:embed="rId6"/>
          <a:stretch>
            <a:fillRect/>
          </a:stretch>
        </p:blipFill>
        <p:spPr>
          <a:xfrm>
            <a:off x="3962400" y="2343151"/>
            <a:ext cx="4400274" cy="2375536"/>
          </a:xfrm>
          <a:prstGeom prst="rect">
            <a:avLst/>
          </a:prstGeom>
        </p:spPr>
      </p:pic>
      <p:pic>
        <p:nvPicPr>
          <p:cNvPr id="8" name="图片 67593" descr="PPT素材-21">
            <a:extLst>
              <a:ext uri="{FF2B5EF4-FFF2-40B4-BE49-F238E27FC236}">
                <a16:creationId xmlns:a16="http://schemas.microsoft.com/office/drawing/2014/main" id="{BED5A7BE-AD23-4E82-B5C2-2B213AE18CD9}"/>
              </a:ext>
            </a:extLst>
          </p:cNvPr>
          <p:cNvPicPr>
            <a:picLocks noChangeAspect="1"/>
          </p:cNvPicPr>
          <p:nvPr/>
        </p:nvPicPr>
        <p:blipFill>
          <a:blip r:embed="rId7"/>
          <a:stretch>
            <a:fillRect/>
          </a:stretch>
        </p:blipFill>
        <p:spPr>
          <a:xfrm>
            <a:off x="2413102" y="35001"/>
            <a:ext cx="4314825" cy="4862681"/>
          </a:xfrm>
          <a:prstGeom prst="rect">
            <a:avLst/>
          </a:prstGeom>
          <a:noFill/>
          <a:ln w="9525">
            <a:noFill/>
          </a:ln>
        </p:spPr>
      </p:pic>
      <p:sp>
        <p:nvSpPr>
          <p:cNvPr id="10" name="Rectangle 9">
            <a:extLst>
              <a:ext uri="{FF2B5EF4-FFF2-40B4-BE49-F238E27FC236}">
                <a16:creationId xmlns:a16="http://schemas.microsoft.com/office/drawing/2014/main" id="{C0AACC23-AAA9-47D7-BD3B-FC7AF3B0D11E}"/>
              </a:ext>
            </a:extLst>
          </p:cNvPr>
          <p:cNvSpPr/>
          <p:nvPr/>
        </p:nvSpPr>
        <p:spPr>
          <a:xfrm>
            <a:off x="3048000" y="863590"/>
            <a:ext cx="3200400" cy="3416320"/>
          </a:xfrm>
          <a:prstGeom prst="rect">
            <a:avLst/>
          </a:prstGeom>
        </p:spPr>
        <p:txBody>
          <a:bodyPr wrap="square">
            <a:spAutoFit/>
          </a:bodyPr>
          <a:lstStyle/>
          <a:p>
            <a:pPr algn="just"/>
            <a:r>
              <a:rPr lang="en-US" sz="2400">
                <a:solidFill>
                  <a:srgbClr val="000000"/>
                </a:solidFill>
                <a:latin typeface="Times New Roman" panose="02020603050405020304" pitchFamily="18" charset="0"/>
                <a:ea typeface="Calibri" panose="020F0502020204030204" pitchFamily="34" charset="0"/>
              </a:rPr>
              <a:t>Em hãy trồng một số cây ngắn ngày, nhanh phát triển (hành, hoa mười giờ, hoa sam, rau củ…) và ghi chép “Nhật kí trồng rau/ hoa” + lưu lại hình ảnh, video để cuối chủ đề nộp sản phẩm. </a:t>
            </a:r>
            <a:endParaRPr lang="en-US" sz="2400"/>
          </a:p>
        </p:txBody>
      </p:sp>
    </p:spTree>
    <p:extLst>
      <p:ext uri="{BB962C8B-B14F-4D97-AF65-F5344CB8AC3E}">
        <p14:creationId xmlns:p14="http://schemas.microsoft.com/office/powerpoint/2010/main" val="813352350"/>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additive="base">
                                        <p:cTn id="48" dur="500" fill="hold"/>
                                        <p:tgtEl>
                                          <p:spTgt spid="10"/>
                                        </p:tgtEl>
                                        <p:attrNameLst>
                                          <p:attrName>ppt_x</p:attrName>
                                        </p:attrNameLst>
                                      </p:cBhvr>
                                      <p:tavLst>
                                        <p:tav tm="0">
                                          <p:val>
                                            <p:strVal val="#ppt_x"/>
                                          </p:val>
                                        </p:tav>
                                        <p:tav tm="100000">
                                          <p:val>
                                            <p:strVal val="#ppt_x"/>
                                          </p:val>
                                        </p:tav>
                                      </p:tavLst>
                                    </p:anim>
                                    <p:anim calcmode="lin" valueType="num">
                                      <p:cBhvr additive="base">
                                        <p:cTn id="4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1-原创素材\1_mm1102\PPT\PPT_014\materaials\pageimg_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681038"/>
            <a:ext cx="7267575" cy="3819525"/>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362200" y="1347927"/>
            <a:ext cx="5638800" cy="248574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Times New Roman" panose="02020603050405020304" pitchFamily="18" charset="0"/>
                <a:ea typeface="方正卡通简体" pitchFamily="65" charset="-122"/>
                <a:cs typeface="Times New Roman" panose="02020603050405020304" pitchFamily="18" charset="0"/>
              </a:rPr>
              <a:t>	</a:t>
            </a:r>
            <a:r>
              <a:rPr kumimoji="0" lang="en-US" altLang="zh-CN" sz="3600" b="0" i="0" u="none" strike="noStrike" kern="1200" cap="none" spc="0" normalizeH="0" baseline="0" noProof="0" dirty="0" err="1">
                <a:ln>
                  <a:noFill/>
                </a:ln>
                <a:solidFill>
                  <a:prstClr val="white"/>
                </a:solidFill>
                <a:effectLst/>
                <a:uLnTx/>
                <a:uFillTx/>
                <a:latin typeface="Times New Roman" panose="02020603050405020304" pitchFamily="18" charset="0"/>
                <a:ea typeface="方正卡通简体" pitchFamily="65" charset="-122"/>
                <a:cs typeface="Times New Roman" panose="02020603050405020304" pitchFamily="18" charset="0"/>
              </a:rPr>
              <a:t>Sưu</a:t>
            </a:r>
            <a:r>
              <a:rPr kumimoji="0" lang="en-US" altLang="zh-CN" sz="3600" b="0" i="0" u="none" strike="noStrike" kern="1200" cap="none" spc="0" normalizeH="0" noProof="0" dirty="0">
                <a:ln>
                  <a:noFill/>
                </a:ln>
                <a:solidFill>
                  <a:prstClr val="white"/>
                </a:solidFill>
                <a:effectLst/>
                <a:uLnTx/>
                <a:uFillTx/>
                <a:latin typeface="Times New Roman" panose="02020603050405020304" pitchFamily="18" charset="0"/>
                <a:ea typeface="方正卡通简体" pitchFamily="65" charset="-122"/>
                <a:cs typeface="Times New Roman" panose="02020603050405020304" pitchFamily="18" charset="0"/>
              </a:rPr>
              <a:t> </a:t>
            </a:r>
            <a:r>
              <a:rPr kumimoji="0" lang="en-US" altLang="zh-CN" sz="3600" b="0" i="0" u="none" strike="noStrike" kern="1200" cap="none" spc="0" normalizeH="0" noProof="0" dirty="0" err="1">
                <a:ln>
                  <a:noFill/>
                </a:ln>
                <a:solidFill>
                  <a:prstClr val="white"/>
                </a:solidFill>
                <a:effectLst/>
                <a:uLnTx/>
                <a:uFillTx/>
                <a:latin typeface="Times New Roman" panose="02020603050405020304" pitchFamily="18" charset="0"/>
                <a:ea typeface="方正卡通简体" pitchFamily="65" charset="-122"/>
                <a:cs typeface="Times New Roman" panose="02020603050405020304" pitchFamily="18" charset="0"/>
              </a:rPr>
              <a:t>tầm</a:t>
            </a:r>
            <a:r>
              <a:rPr kumimoji="0" lang="en-US" altLang="zh-CN" sz="3600" b="0" i="0" u="none" strike="noStrike" kern="1200" cap="none" spc="0" normalizeH="0" noProof="0" dirty="0">
                <a:ln>
                  <a:noFill/>
                </a:ln>
                <a:solidFill>
                  <a:prstClr val="white"/>
                </a:solidFill>
                <a:effectLst/>
                <a:uLnTx/>
                <a:uFillTx/>
                <a:latin typeface="Times New Roman" panose="02020603050405020304" pitchFamily="18" charset="0"/>
                <a:ea typeface="方正卡通简体" pitchFamily="65" charset="-122"/>
                <a:cs typeface="Times New Roman" panose="02020603050405020304" pitchFamily="18" charset="0"/>
              </a:rPr>
              <a:t> </a:t>
            </a:r>
            <a:r>
              <a:rPr kumimoji="0" lang="en-US" altLang="zh-CN" sz="3600" b="0" i="0" u="none" strike="noStrike" kern="1200" cap="none" spc="0" normalizeH="0" noProof="0" dirty="0" err="1">
                <a:ln>
                  <a:noFill/>
                </a:ln>
                <a:solidFill>
                  <a:prstClr val="white"/>
                </a:solidFill>
                <a:effectLst/>
                <a:uLnTx/>
                <a:uFillTx/>
                <a:latin typeface="Times New Roman" panose="02020603050405020304" pitchFamily="18" charset="0"/>
                <a:ea typeface="方正卡通简体" pitchFamily="65" charset="-122"/>
                <a:cs typeface="Times New Roman" panose="02020603050405020304" pitchFamily="18" charset="0"/>
              </a:rPr>
              <a:t>các</a:t>
            </a:r>
            <a:r>
              <a:rPr kumimoji="0" lang="en-US" altLang="zh-CN" sz="3600" b="0" i="0" u="none" strike="noStrike" kern="1200" cap="none" spc="0" normalizeH="0" noProof="0" dirty="0">
                <a:ln>
                  <a:noFill/>
                </a:ln>
                <a:solidFill>
                  <a:prstClr val="white"/>
                </a:solidFill>
                <a:effectLst/>
                <a:uLnTx/>
                <a:uFillTx/>
                <a:latin typeface="Times New Roman" panose="02020603050405020304" pitchFamily="18" charset="0"/>
                <a:ea typeface="方正卡通简体" pitchFamily="65" charset="-122"/>
                <a:cs typeface="Times New Roman" panose="02020603050405020304" pitchFamily="18" charset="0"/>
              </a:rPr>
              <a:t> </a:t>
            </a:r>
            <a:r>
              <a:rPr kumimoji="0" lang="en-US" altLang="zh-CN" sz="3600" b="0" i="0" u="none" strike="noStrike" kern="1200" cap="none" spc="0" normalizeH="0" noProof="0" dirty="0" err="1">
                <a:ln>
                  <a:noFill/>
                </a:ln>
                <a:solidFill>
                  <a:prstClr val="white"/>
                </a:solidFill>
                <a:effectLst/>
                <a:uLnTx/>
                <a:uFillTx/>
                <a:latin typeface="Times New Roman" panose="02020603050405020304" pitchFamily="18" charset="0"/>
                <a:ea typeface="方正卡通简体" pitchFamily="65" charset="-122"/>
                <a:cs typeface="Times New Roman" panose="02020603050405020304" pitchFamily="18" charset="0"/>
              </a:rPr>
              <a:t>đoạn</a:t>
            </a:r>
            <a:r>
              <a:rPr kumimoji="0" lang="en-US" altLang="zh-CN" sz="3600" b="0" i="0" u="none" strike="noStrike" kern="1200" cap="none" spc="0" normalizeH="0" noProof="0" dirty="0">
                <a:ln>
                  <a:noFill/>
                </a:ln>
                <a:solidFill>
                  <a:prstClr val="white"/>
                </a:solidFill>
                <a:effectLst/>
                <a:uLnTx/>
                <a:uFillTx/>
                <a:latin typeface="Times New Roman" panose="02020603050405020304" pitchFamily="18" charset="0"/>
                <a:ea typeface="方正卡通简体" pitchFamily="65" charset="-122"/>
                <a:cs typeface="Times New Roman" panose="02020603050405020304" pitchFamily="18" charset="0"/>
              </a:rPr>
              <a:t> </a:t>
            </a:r>
            <a:r>
              <a:rPr kumimoji="0" lang="en-US" altLang="zh-CN" sz="3600" b="0" i="0" u="none" strike="noStrike" kern="1200" cap="none" spc="0" normalizeH="0" noProof="0" dirty="0" err="1">
                <a:ln>
                  <a:noFill/>
                </a:ln>
                <a:solidFill>
                  <a:prstClr val="white"/>
                </a:solidFill>
                <a:effectLst/>
                <a:uLnTx/>
                <a:uFillTx/>
                <a:latin typeface="Times New Roman" panose="02020603050405020304" pitchFamily="18" charset="0"/>
                <a:ea typeface="方正卡通简体" pitchFamily="65" charset="-122"/>
                <a:cs typeface="Times New Roman" panose="02020603050405020304" pitchFamily="18" charset="0"/>
              </a:rPr>
              <a:t>thơ</a:t>
            </a:r>
            <a:r>
              <a:rPr kumimoji="0" lang="en-US" altLang="zh-CN" sz="3600" b="0" i="0" u="none" strike="noStrike" kern="1200" cap="none" spc="0" normalizeH="0" noProof="0" dirty="0">
                <a:ln>
                  <a:noFill/>
                </a:ln>
                <a:solidFill>
                  <a:prstClr val="white"/>
                </a:solidFill>
                <a:effectLst/>
                <a:uLnTx/>
                <a:uFillTx/>
                <a:latin typeface="Times New Roman" panose="02020603050405020304" pitchFamily="18" charset="0"/>
                <a:ea typeface="方正卡通简体" pitchFamily="65" charset="-122"/>
                <a:cs typeface="Times New Roman" panose="02020603050405020304" pitchFamily="18" charset="0"/>
              </a:rPr>
              <a:t> </a:t>
            </a:r>
            <a:r>
              <a:rPr kumimoji="0" lang="en-US" altLang="zh-CN" sz="3600" b="0" i="0" u="none" strike="noStrike" kern="1200" cap="none" spc="0" normalizeH="0" noProof="0" dirty="0" err="1">
                <a:ln>
                  <a:noFill/>
                </a:ln>
                <a:solidFill>
                  <a:prstClr val="white"/>
                </a:solidFill>
                <a:effectLst/>
                <a:uLnTx/>
                <a:uFillTx/>
                <a:latin typeface="Times New Roman" panose="02020603050405020304" pitchFamily="18" charset="0"/>
                <a:ea typeface="方正卡通简体" pitchFamily="65" charset="-122"/>
                <a:cs typeface="Times New Roman" panose="02020603050405020304" pitchFamily="18" charset="0"/>
              </a:rPr>
              <a:t>miêu</a:t>
            </a:r>
            <a:r>
              <a:rPr kumimoji="0" lang="en-US" altLang="zh-CN" sz="3600" b="0" i="0" u="none" strike="noStrike" kern="1200" cap="none" spc="0" normalizeH="0" noProof="0" dirty="0">
                <a:ln>
                  <a:noFill/>
                </a:ln>
                <a:solidFill>
                  <a:prstClr val="white"/>
                </a:solidFill>
                <a:effectLst/>
                <a:uLnTx/>
                <a:uFillTx/>
                <a:latin typeface="Times New Roman" panose="02020603050405020304" pitchFamily="18" charset="0"/>
                <a:ea typeface="方正卡通简体" pitchFamily="65" charset="-122"/>
                <a:cs typeface="Times New Roman" panose="02020603050405020304" pitchFamily="18" charset="0"/>
              </a:rPr>
              <a:t> </a:t>
            </a:r>
            <a:r>
              <a:rPr kumimoji="0" lang="en-US" altLang="zh-CN" sz="3600" b="0" i="0" u="none" strike="noStrike" kern="1200" cap="none" spc="0" normalizeH="0" noProof="0" dirty="0" err="1">
                <a:ln>
                  <a:noFill/>
                </a:ln>
                <a:solidFill>
                  <a:prstClr val="white"/>
                </a:solidFill>
                <a:effectLst/>
                <a:uLnTx/>
                <a:uFillTx/>
                <a:latin typeface="Times New Roman" panose="02020603050405020304" pitchFamily="18" charset="0"/>
                <a:ea typeface="方正卡通简体" pitchFamily="65" charset="-122"/>
                <a:cs typeface="Times New Roman" panose="02020603050405020304" pitchFamily="18" charset="0"/>
              </a:rPr>
              <a:t>tả</a:t>
            </a:r>
            <a:r>
              <a:rPr kumimoji="0" lang="en-US" altLang="zh-CN" sz="3600" b="0" i="0" u="none" strike="noStrike" kern="1200" cap="none" spc="0" normalizeH="0" noProof="0" dirty="0">
                <a:ln>
                  <a:noFill/>
                </a:ln>
                <a:solidFill>
                  <a:prstClr val="white"/>
                </a:solidFill>
                <a:effectLst/>
                <a:uLnTx/>
                <a:uFillTx/>
                <a:latin typeface="Times New Roman" panose="02020603050405020304" pitchFamily="18" charset="0"/>
                <a:ea typeface="方正卡通简体" pitchFamily="65" charset="-122"/>
                <a:cs typeface="Times New Roman" panose="02020603050405020304" pitchFamily="18" charset="0"/>
              </a:rPr>
              <a:t> </a:t>
            </a:r>
            <a:r>
              <a:rPr kumimoji="0" lang="en-US" altLang="zh-CN" sz="3600" b="0" i="0" u="none" strike="noStrike" kern="1200" cap="none" spc="0" normalizeH="0" noProof="0" dirty="0" err="1">
                <a:ln>
                  <a:noFill/>
                </a:ln>
                <a:solidFill>
                  <a:prstClr val="white"/>
                </a:solidFill>
                <a:effectLst/>
                <a:uLnTx/>
                <a:uFillTx/>
                <a:latin typeface="Times New Roman" panose="02020603050405020304" pitchFamily="18" charset="0"/>
                <a:ea typeface="方正卡通简体" pitchFamily="65" charset="-122"/>
                <a:cs typeface="Times New Roman" panose="02020603050405020304" pitchFamily="18" charset="0"/>
              </a:rPr>
              <a:t>vẻ</a:t>
            </a:r>
            <a:r>
              <a:rPr kumimoji="0" lang="en-US" altLang="zh-CN" sz="3600" b="0" i="0" u="none" strike="noStrike" kern="1200" cap="none" spc="0" normalizeH="0" noProof="0" dirty="0">
                <a:ln>
                  <a:noFill/>
                </a:ln>
                <a:solidFill>
                  <a:prstClr val="white"/>
                </a:solidFill>
                <a:effectLst/>
                <a:uLnTx/>
                <a:uFillTx/>
                <a:latin typeface="Times New Roman" panose="02020603050405020304" pitchFamily="18" charset="0"/>
                <a:ea typeface="方正卡通简体" pitchFamily="65" charset="-122"/>
                <a:cs typeface="Times New Roman" panose="02020603050405020304" pitchFamily="18" charset="0"/>
              </a:rPr>
              <a:t> </a:t>
            </a:r>
            <a:r>
              <a:rPr kumimoji="0" lang="en-US" altLang="zh-CN" sz="3600" b="0" i="0" u="none" strike="noStrike" kern="1200" cap="none" spc="0" normalizeH="0" noProof="0" dirty="0" err="1">
                <a:ln>
                  <a:noFill/>
                </a:ln>
                <a:solidFill>
                  <a:prstClr val="white"/>
                </a:solidFill>
                <a:effectLst/>
                <a:uLnTx/>
                <a:uFillTx/>
                <a:latin typeface="Times New Roman" panose="02020603050405020304" pitchFamily="18" charset="0"/>
                <a:ea typeface="方正卡通简体" pitchFamily="65" charset="-122"/>
                <a:cs typeface="Times New Roman" panose="02020603050405020304" pitchFamily="18" charset="0"/>
              </a:rPr>
              <a:t>đẹp</a:t>
            </a:r>
            <a:r>
              <a:rPr kumimoji="0" lang="en-US" altLang="zh-CN" sz="3600" b="0" i="0" u="none" strike="noStrike" kern="1200" cap="none" spc="0" normalizeH="0" noProof="0" dirty="0">
                <a:ln>
                  <a:noFill/>
                </a:ln>
                <a:solidFill>
                  <a:prstClr val="white"/>
                </a:solidFill>
                <a:effectLst/>
                <a:uLnTx/>
                <a:uFillTx/>
                <a:latin typeface="Times New Roman" panose="02020603050405020304" pitchFamily="18" charset="0"/>
                <a:ea typeface="方正卡通简体" pitchFamily="65" charset="-122"/>
                <a:cs typeface="Times New Roman" panose="02020603050405020304" pitchFamily="18" charset="0"/>
              </a:rPr>
              <a:t> </a:t>
            </a:r>
            <a:r>
              <a:rPr kumimoji="0" lang="en-US" altLang="zh-CN" sz="3600" b="0" i="0" u="none" strike="noStrike" kern="1200" cap="none" spc="0" normalizeH="0" noProof="0" dirty="0" err="1">
                <a:ln>
                  <a:noFill/>
                </a:ln>
                <a:solidFill>
                  <a:prstClr val="white"/>
                </a:solidFill>
                <a:effectLst/>
                <a:uLnTx/>
                <a:uFillTx/>
                <a:latin typeface="Times New Roman" panose="02020603050405020304" pitchFamily="18" charset="0"/>
                <a:ea typeface="方正卡通简体" pitchFamily="65" charset="-122"/>
                <a:cs typeface="Times New Roman" panose="02020603050405020304" pitchFamily="18" charset="0"/>
              </a:rPr>
              <a:t>thiên</a:t>
            </a:r>
            <a:r>
              <a:rPr kumimoji="0" lang="en-US" altLang="zh-CN" sz="3600" b="0" i="0" u="none" strike="noStrike" kern="1200" cap="none" spc="0" normalizeH="0" noProof="0" dirty="0">
                <a:ln>
                  <a:noFill/>
                </a:ln>
                <a:solidFill>
                  <a:prstClr val="white"/>
                </a:solidFill>
                <a:effectLst/>
                <a:uLnTx/>
                <a:uFillTx/>
                <a:latin typeface="Times New Roman" panose="02020603050405020304" pitchFamily="18" charset="0"/>
                <a:ea typeface="方正卡通简体" pitchFamily="65" charset="-122"/>
                <a:cs typeface="Times New Roman" panose="02020603050405020304" pitchFamily="18" charset="0"/>
              </a:rPr>
              <a:t> </a:t>
            </a:r>
            <a:r>
              <a:rPr kumimoji="0" lang="en-US" altLang="zh-CN" sz="3600" b="0" i="0" u="none" strike="noStrike" kern="1200" cap="none" spc="0" normalizeH="0" noProof="0" dirty="0" err="1">
                <a:ln>
                  <a:noFill/>
                </a:ln>
                <a:solidFill>
                  <a:prstClr val="white"/>
                </a:solidFill>
                <a:effectLst/>
                <a:uLnTx/>
                <a:uFillTx/>
                <a:latin typeface="Times New Roman" panose="02020603050405020304" pitchFamily="18" charset="0"/>
                <a:ea typeface="方正卡通简体" pitchFamily="65" charset="-122"/>
                <a:cs typeface="Times New Roman" panose="02020603050405020304" pitchFamily="18" charset="0"/>
              </a:rPr>
              <a:t>nhiên</a:t>
            </a:r>
            <a:r>
              <a:rPr kumimoji="0" lang="en-US" altLang="zh-CN" sz="3600" b="0" i="0" u="none" strike="noStrike" kern="1200" cap="none" spc="0" normalizeH="0" noProof="0" dirty="0">
                <a:ln>
                  <a:noFill/>
                </a:ln>
                <a:solidFill>
                  <a:prstClr val="white"/>
                </a:solidFill>
                <a:effectLst/>
                <a:uLnTx/>
                <a:uFillTx/>
                <a:latin typeface="Times New Roman" panose="02020603050405020304" pitchFamily="18" charset="0"/>
                <a:ea typeface="方正卡通简体" pitchFamily="65" charset="-122"/>
                <a:cs typeface="Times New Roman" panose="02020603050405020304" pitchFamily="18" charset="0"/>
              </a:rPr>
              <a:t> </a:t>
            </a:r>
            <a:r>
              <a:rPr kumimoji="0" lang="en-US" altLang="zh-CN" sz="3600" b="0" i="0" u="none" strike="noStrike" kern="1200" cap="none" spc="0" normalizeH="0" noProof="0" dirty="0" err="1">
                <a:ln>
                  <a:noFill/>
                </a:ln>
                <a:solidFill>
                  <a:prstClr val="white"/>
                </a:solidFill>
                <a:effectLst/>
                <a:uLnTx/>
                <a:uFillTx/>
                <a:latin typeface="Times New Roman" panose="02020603050405020304" pitchFamily="18" charset="0"/>
                <a:ea typeface="方正卡通简体" pitchFamily="65" charset="-122"/>
                <a:cs typeface="Times New Roman" panose="02020603050405020304" pitchFamily="18" charset="0"/>
              </a:rPr>
              <a:t>có</a:t>
            </a:r>
            <a:r>
              <a:rPr kumimoji="0" lang="en-US" altLang="zh-CN" sz="3600" b="0" i="0" u="none" strike="noStrike" kern="1200" cap="none" spc="0" normalizeH="0" noProof="0" dirty="0">
                <a:ln>
                  <a:noFill/>
                </a:ln>
                <a:solidFill>
                  <a:prstClr val="white"/>
                </a:solidFill>
                <a:effectLst/>
                <a:uLnTx/>
                <a:uFillTx/>
                <a:latin typeface="Times New Roman" panose="02020603050405020304" pitchFamily="18" charset="0"/>
                <a:ea typeface="方正卡通简体" pitchFamily="65" charset="-122"/>
                <a:cs typeface="Times New Roman" panose="02020603050405020304" pitchFamily="18" charset="0"/>
              </a:rPr>
              <a:t> </a:t>
            </a:r>
            <a:r>
              <a:rPr kumimoji="0" lang="en-US" altLang="zh-CN" sz="3600" b="0" i="0" u="none" strike="noStrike" kern="1200" cap="none" spc="0" normalizeH="0" noProof="0" dirty="0" err="1">
                <a:ln>
                  <a:noFill/>
                </a:ln>
                <a:solidFill>
                  <a:prstClr val="white"/>
                </a:solidFill>
                <a:effectLst/>
                <a:uLnTx/>
                <a:uFillTx/>
                <a:latin typeface="Times New Roman" panose="02020603050405020304" pitchFamily="18" charset="0"/>
                <a:ea typeface="方正卡通简体" pitchFamily="65" charset="-122"/>
                <a:cs typeface="Times New Roman" panose="02020603050405020304" pitchFamily="18" charset="0"/>
              </a:rPr>
              <a:t>sử</a:t>
            </a:r>
            <a:r>
              <a:rPr kumimoji="0" lang="en-US" altLang="zh-CN" sz="3600" b="0" i="0" u="none" strike="noStrike" kern="1200" cap="none" spc="0" normalizeH="0" noProof="0" dirty="0">
                <a:ln>
                  <a:noFill/>
                </a:ln>
                <a:solidFill>
                  <a:prstClr val="white"/>
                </a:solidFill>
                <a:effectLst/>
                <a:uLnTx/>
                <a:uFillTx/>
                <a:latin typeface="Times New Roman" panose="02020603050405020304" pitchFamily="18" charset="0"/>
                <a:ea typeface="方正卡通简体" pitchFamily="65" charset="-122"/>
                <a:cs typeface="Times New Roman" panose="02020603050405020304" pitchFamily="18" charset="0"/>
              </a:rPr>
              <a:t> </a:t>
            </a:r>
            <a:r>
              <a:rPr kumimoji="0" lang="en-US" altLang="zh-CN" sz="3600" b="0" i="0" u="none" strike="noStrike" kern="1200" cap="none" spc="0" normalizeH="0" noProof="0" dirty="0" err="1">
                <a:ln>
                  <a:noFill/>
                </a:ln>
                <a:solidFill>
                  <a:prstClr val="white"/>
                </a:solidFill>
                <a:effectLst/>
                <a:uLnTx/>
                <a:uFillTx/>
                <a:latin typeface="Times New Roman" panose="02020603050405020304" pitchFamily="18" charset="0"/>
                <a:ea typeface="方正卡通简体" pitchFamily="65" charset="-122"/>
                <a:cs typeface="Times New Roman" panose="02020603050405020304" pitchFamily="18" charset="0"/>
              </a:rPr>
              <a:t>dụng</a:t>
            </a:r>
            <a:r>
              <a:rPr kumimoji="0" lang="en-US" altLang="zh-CN" sz="3600" b="0" i="0" u="none" strike="noStrike" kern="1200" cap="none" spc="0" normalizeH="0" noProof="0" dirty="0">
                <a:ln>
                  <a:noFill/>
                </a:ln>
                <a:solidFill>
                  <a:prstClr val="white"/>
                </a:solidFill>
                <a:effectLst/>
                <a:uLnTx/>
                <a:uFillTx/>
                <a:latin typeface="Times New Roman" panose="02020603050405020304" pitchFamily="18" charset="0"/>
                <a:ea typeface="方正卡通简体" pitchFamily="65" charset="-122"/>
                <a:cs typeface="Times New Roman" panose="02020603050405020304" pitchFamily="18" charset="0"/>
              </a:rPr>
              <a:t> </a:t>
            </a:r>
            <a:r>
              <a:rPr kumimoji="0" lang="en-US" altLang="zh-CN" sz="3600" b="0" i="0" u="none" strike="noStrike" kern="1200" cap="none" spc="0" normalizeH="0" noProof="0" dirty="0" err="1">
                <a:ln>
                  <a:noFill/>
                </a:ln>
                <a:solidFill>
                  <a:prstClr val="white"/>
                </a:solidFill>
                <a:effectLst/>
                <a:uLnTx/>
                <a:uFillTx/>
                <a:latin typeface="Times New Roman" panose="02020603050405020304" pitchFamily="18" charset="0"/>
                <a:ea typeface="方正卡通简体" pitchFamily="65" charset="-122"/>
                <a:cs typeface="Times New Roman" panose="02020603050405020304" pitchFamily="18" charset="0"/>
              </a:rPr>
              <a:t>phép</a:t>
            </a:r>
            <a:r>
              <a:rPr kumimoji="0" lang="en-US" altLang="zh-CN" sz="3600" b="0" i="0" u="none" strike="noStrike" kern="1200" cap="none" spc="0" normalizeH="0" noProof="0" dirty="0">
                <a:ln>
                  <a:noFill/>
                </a:ln>
                <a:solidFill>
                  <a:prstClr val="white"/>
                </a:solidFill>
                <a:effectLst/>
                <a:uLnTx/>
                <a:uFillTx/>
                <a:latin typeface="Times New Roman" panose="02020603050405020304" pitchFamily="18" charset="0"/>
                <a:ea typeface="方正卡通简体" pitchFamily="65" charset="-122"/>
                <a:cs typeface="Times New Roman" panose="02020603050405020304" pitchFamily="18" charset="0"/>
              </a:rPr>
              <a:t> </a:t>
            </a:r>
            <a:r>
              <a:rPr kumimoji="0" lang="en-US" altLang="zh-CN" sz="3600" b="0" i="0" u="none" strike="noStrike" kern="1200" cap="none" spc="0" normalizeH="0" noProof="0" dirty="0" err="1">
                <a:ln>
                  <a:noFill/>
                </a:ln>
                <a:solidFill>
                  <a:prstClr val="white"/>
                </a:solidFill>
                <a:effectLst/>
                <a:uLnTx/>
                <a:uFillTx/>
                <a:latin typeface="Times New Roman" panose="02020603050405020304" pitchFamily="18" charset="0"/>
                <a:ea typeface="方正卡通简体" pitchFamily="65" charset="-122"/>
                <a:cs typeface="Times New Roman" panose="02020603050405020304" pitchFamily="18" charset="0"/>
              </a:rPr>
              <a:t>tu</a:t>
            </a:r>
            <a:r>
              <a:rPr kumimoji="0" lang="en-US" altLang="zh-CN" sz="3600" b="0" i="0" u="none" strike="noStrike" kern="1200" cap="none" spc="0" normalizeH="0" noProof="0" dirty="0">
                <a:ln>
                  <a:noFill/>
                </a:ln>
                <a:solidFill>
                  <a:prstClr val="white"/>
                </a:solidFill>
                <a:effectLst/>
                <a:uLnTx/>
                <a:uFillTx/>
                <a:latin typeface="Times New Roman" panose="02020603050405020304" pitchFamily="18" charset="0"/>
                <a:ea typeface="方正卡通简体" pitchFamily="65" charset="-122"/>
                <a:cs typeface="Times New Roman" panose="02020603050405020304" pitchFamily="18" charset="0"/>
              </a:rPr>
              <a:t> </a:t>
            </a:r>
            <a:r>
              <a:rPr kumimoji="0" lang="en-US" altLang="zh-CN" sz="3600" b="0" i="0" u="none" strike="noStrike" kern="1200" cap="none" spc="0" normalizeH="0" noProof="0" dirty="0" err="1">
                <a:ln>
                  <a:noFill/>
                </a:ln>
                <a:solidFill>
                  <a:prstClr val="white"/>
                </a:solidFill>
                <a:effectLst/>
                <a:uLnTx/>
                <a:uFillTx/>
                <a:latin typeface="Times New Roman" panose="02020603050405020304" pitchFamily="18" charset="0"/>
                <a:ea typeface="方正卡通简体" pitchFamily="65" charset="-122"/>
                <a:cs typeface="Times New Roman" panose="02020603050405020304" pitchFamily="18" charset="0"/>
              </a:rPr>
              <a:t>từ</a:t>
            </a:r>
            <a:r>
              <a:rPr kumimoji="0" lang="en-US" altLang="zh-CN" sz="3600" b="0" i="0" u="none" strike="noStrike" kern="1200" cap="none" spc="0" normalizeH="0" noProof="0" dirty="0">
                <a:ln>
                  <a:noFill/>
                </a:ln>
                <a:solidFill>
                  <a:prstClr val="white"/>
                </a:solidFill>
                <a:effectLst/>
                <a:uLnTx/>
                <a:uFillTx/>
                <a:latin typeface="Times New Roman" panose="02020603050405020304" pitchFamily="18" charset="0"/>
                <a:ea typeface="方正卡通简体" pitchFamily="65" charset="-122"/>
                <a:cs typeface="Times New Roman" panose="02020603050405020304" pitchFamily="18" charset="0"/>
              </a:rPr>
              <a:t>.</a:t>
            </a:r>
            <a:endParaRPr kumimoji="0" lang="zh-CN" altLang="en-US" sz="3600" b="0" i="0" u="none" strike="noStrike" kern="1200" cap="none" spc="0" normalizeH="0" baseline="0" noProof="0" dirty="0">
              <a:ln>
                <a:noFill/>
              </a:ln>
              <a:solidFill>
                <a:prstClr val="white"/>
              </a:solidFill>
              <a:effectLst/>
              <a:uLnTx/>
              <a:uFillTx/>
              <a:latin typeface="Times New Roman" panose="02020603050405020304" pitchFamily="18" charset="0"/>
              <a:ea typeface="方正卡通简体" pitchFamily="65" charset="-122"/>
              <a:cs typeface="Times New Roman" panose="02020603050405020304" pitchFamily="18" charset="0"/>
            </a:endParaRPr>
          </a:p>
        </p:txBody>
      </p:sp>
    </p:spTree>
    <p:extLst>
      <p:ext uri="{BB962C8B-B14F-4D97-AF65-F5344CB8AC3E}">
        <p14:creationId xmlns:p14="http://schemas.microsoft.com/office/powerpoint/2010/main" val="421559812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28600" y="0"/>
            <a:ext cx="3303116" cy="1959060"/>
            <a:chOff x="467544" y="483518"/>
            <a:chExt cx="3303116" cy="1959060"/>
          </a:xfrm>
        </p:grpSpPr>
        <p:pic>
          <p:nvPicPr>
            <p:cNvPr id="14338" name="Picture 2" descr="F:\1-原创素材\1_mm1102\PPT\PPT_014\materaials\pageimg_g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78372" y="957356"/>
              <a:ext cx="2592288" cy="1485222"/>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7544" y="483518"/>
              <a:ext cx="866784" cy="1246495"/>
            </a:xfrm>
            <a:prstGeom prst="rect">
              <a:avLst/>
            </a:prstGeom>
            <a:noFill/>
          </p:spPr>
          <p:txBody>
            <a:bodyPr wrap="square" rtlCol="0">
              <a:spAutoFit/>
            </a:bodyPr>
            <a:lstStyle/>
            <a:p>
              <a:pPr algn="r">
                <a:lnSpc>
                  <a:spcPct val="150000"/>
                </a:lnSpc>
              </a:pPr>
              <a:r>
                <a:rPr lang="en-US" altLang="zh-CN" sz="5000" dirty="0">
                  <a:solidFill>
                    <a:srgbClr val="0099FF"/>
                  </a:solidFill>
                  <a:latin typeface="华康海报体W12(P)" pitchFamily="82" charset="-122"/>
                  <a:ea typeface="华康海报体W12(P)" pitchFamily="82" charset="-122"/>
                </a:rPr>
                <a:t>1</a:t>
              </a:r>
            </a:p>
          </p:txBody>
        </p:sp>
        <p:sp>
          <p:nvSpPr>
            <p:cNvPr id="7" name="矩形 6"/>
            <p:cNvSpPr/>
            <p:nvPr/>
          </p:nvSpPr>
          <p:spPr>
            <a:xfrm>
              <a:off x="1552302" y="1430805"/>
              <a:ext cx="1844427" cy="523220"/>
            </a:xfrm>
            <a:prstGeom prst="rect">
              <a:avLst/>
            </a:prstGeom>
          </p:spPr>
          <p:txBody>
            <a:bodyPr wrap="square">
              <a:spAutoFit/>
            </a:bodyPr>
            <a:lstStyle/>
            <a:p>
              <a:pPr algn="ctr"/>
              <a:r>
                <a:rPr lang="en-US" altLang="zh-CN" sz="2800">
                  <a:solidFill>
                    <a:srgbClr val="0099FF"/>
                  </a:solidFill>
                  <a:latin typeface="Times New Roman" panose="02020603050405020304" pitchFamily="18" charset="0"/>
                  <a:ea typeface="方正卡通简体" pitchFamily="65" charset="-122"/>
                  <a:cs typeface="Times New Roman" panose="02020603050405020304" pitchFamily="18" charset="0"/>
                </a:rPr>
                <a:t>Học bài cũ</a:t>
              </a:r>
              <a:endParaRPr lang="zh-CN" altLang="en-US" sz="2800" dirty="0">
                <a:solidFill>
                  <a:srgbClr val="0099FF"/>
                </a:solidFill>
                <a:latin typeface="Times New Roman" panose="02020603050405020304" pitchFamily="18" charset="0"/>
                <a:ea typeface="方正卡通简体" pitchFamily="65" charset="-122"/>
                <a:cs typeface="Times New Roman" panose="02020603050405020304" pitchFamily="18" charset="0"/>
              </a:endParaRPr>
            </a:p>
          </p:txBody>
        </p:sp>
      </p:grpSp>
      <p:grpSp>
        <p:nvGrpSpPr>
          <p:cNvPr id="14" name="组合 13"/>
          <p:cNvGrpSpPr/>
          <p:nvPr/>
        </p:nvGrpSpPr>
        <p:grpSpPr>
          <a:xfrm>
            <a:off x="1835680" y="1654631"/>
            <a:ext cx="4144615" cy="2308830"/>
            <a:chOff x="4139952" y="339502"/>
            <a:chExt cx="3401392" cy="2308830"/>
          </a:xfrm>
        </p:grpSpPr>
        <p:pic>
          <p:nvPicPr>
            <p:cNvPr id="4" name="Picture 2" descr="F:\1-原创素材\1_mm1102\PPT\PPT_014\materaials\pageimg_g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9056" y="852706"/>
              <a:ext cx="2592288" cy="1485222"/>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矩形 7"/>
            <p:cNvSpPr/>
            <p:nvPr/>
          </p:nvSpPr>
          <p:spPr>
            <a:xfrm>
              <a:off x="5167575" y="832450"/>
              <a:ext cx="2147625" cy="1815882"/>
            </a:xfrm>
            <a:prstGeom prst="rect">
              <a:avLst/>
            </a:prstGeom>
          </p:spPr>
          <p:txBody>
            <a:bodyPr wrap="square">
              <a:spAutoFit/>
            </a:bodyPr>
            <a:lstStyle/>
            <a:p>
              <a:pPr algn="ctr"/>
              <a:r>
                <a:rPr lang="en-US" altLang="zh-CN" sz="2800">
                  <a:solidFill>
                    <a:srgbClr val="5CA139"/>
                  </a:solidFill>
                  <a:latin typeface="Times New Roman" panose="02020603050405020304" pitchFamily="18" charset="0"/>
                  <a:ea typeface="方正卡通简体" pitchFamily="65" charset="-122"/>
                  <a:cs typeface="Times New Roman" panose="02020603050405020304" pitchFamily="18" charset="0"/>
                </a:rPr>
                <a:t>Sưu tầm các bài thơ sử dụng phép tư từ</a:t>
              </a:r>
              <a:endParaRPr lang="zh-CN" altLang="en-US" sz="2800" dirty="0">
                <a:solidFill>
                  <a:srgbClr val="5CA139"/>
                </a:solidFill>
                <a:latin typeface="Times New Roman" panose="02020603050405020304" pitchFamily="18" charset="0"/>
                <a:ea typeface="方正卡通简体" pitchFamily="65" charset="-122"/>
                <a:cs typeface="Times New Roman" panose="02020603050405020304" pitchFamily="18" charset="0"/>
              </a:endParaRPr>
            </a:p>
          </p:txBody>
        </p:sp>
        <p:sp>
          <p:nvSpPr>
            <p:cNvPr id="11" name="TextBox 10"/>
            <p:cNvSpPr txBox="1"/>
            <p:nvPr/>
          </p:nvSpPr>
          <p:spPr>
            <a:xfrm>
              <a:off x="4139952" y="339502"/>
              <a:ext cx="844585" cy="1246495"/>
            </a:xfrm>
            <a:prstGeom prst="rect">
              <a:avLst/>
            </a:prstGeom>
            <a:noFill/>
          </p:spPr>
          <p:txBody>
            <a:bodyPr wrap="square" rtlCol="0">
              <a:spAutoFit/>
            </a:bodyPr>
            <a:lstStyle/>
            <a:p>
              <a:pPr algn="r">
                <a:lnSpc>
                  <a:spcPct val="150000"/>
                </a:lnSpc>
              </a:pPr>
              <a:r>
                <a:rPr lang="en-US" altLang="zh-CN" sz="5000" dirty="0">
                  <a:solidFill>
                    <a:srgbClr val="5CA139"/>
                  </a:solidFill>
                  <a:latin typeface="华康海报体W12(P)" pitchFamily="82" charset="-122"/>
                  <a:ea typeface="华康海报体W12(P)" pitchFamily="82" charset="-122"/>
                </a:rPr>
                <a:t>2</a:t>
              </a:r>
            </a:p>
          </p:txBody>
        </p:sp>
      </p:grpSp>
      <p:grpSp>
        <p:nvGrpSpPr>
          <p:cNvPr id="17" name="组合 16"/>
          <p:cNvGrpSpPr/>
          <p:nvPr/>
        </p:nvGrpSpPr>
        <p:grpSpPr>
          <a:xfrm>
            <a:off x="5577777" y="1415139"/>
            <a:ext cx="3526674" cy="1647848"/>
            <a:chOff x="5577777" y="1415139"/>
            <a:chExt cx="3526674" cy="1647848"/>
          </a:xfrm>
        </p:grpSpPr>
        <p:pic>
          <p:nvPicPr>
            <p:cNvPr id="5" name="Picture 2" descr="F:\1-原创素材\1_mm1102\PPT\PPT_014\materaials\pageimg_g9.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6561" y="1425224"/>
              <a:ext cx="2592288" cy="1485222"/>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10" name="矩形 9"/>
            <p:cNvSpPr/>
            <p:nvPr/>
          </p:nvSpPr>
          <p:spPr>
            <a:xfrm>
              <a:off x="6649079" y="1493327"/>
              <a:ext cx="2455372" cy="1569660"/>
            </a:xfrm>
            <a:prstGeom prst="rect">
              <a:avLst/>
            </a:prstGeom>
          </p:spPr>
          <p:txBody>
            <a:bodyPr wrap="square">
              <a:spAutoFit/>
            </a:bodyPr>
            <a:lstStyle/>
            <a:p>
              <a:pPr algn="ctr"/>
              <a:r>
                <a:rPr lang="en-US" altLang="zh-CN" sz="3200">
                  <a:solidFill>
                    <a:srgbClr val="C00000"/>
                  </a:solidFill>
                  <a:latin typeface="Times New Roman" panose="02020603050405020304" pitchFamily="18" charset="0"/>
                  <a:ea typeface="方正卡通简体" pitchFamily="65" charset="-122"/>
                  <a:cs typeface="Times New Roman" panose="02020603050405020304" pitchFamily="18" charset="0"/>
                </a:rPr>
                <a:t>Chuẩn bị bài: Lao xao ngày hè</a:t>
              </a:r>
              <a:endParaRPr lang="zh-CN" altLang="en-US" sz="3200" dirty="0">
                <a:solidFill>
                  <a:srgbClr val="C00000"/>
                </a:solidFill>
                <a:latin typeface="Times New Roman" panose="02020603050405020304" pitchFamily="18" charset="0"/>
                <a:ea typeface="方正卡通简体" pitchFamily="65" charset="-122"/>
                <a:cs typeface="Times New Roman" panose="02020603050405020304" pitchFamily="18" charset="0"/>
              </a:endParaRPr>
            </a:p>
          </p:txBody>
        </p:sp>
        <p:sp>
          <p:nvSpPr>
            <p:cNvPr id="13" name="TextBox 12"/>
            <p:cNvSpPr txBox="1"/>
            <p:nvPr/>
          </p:nvSpPr>
          <p:spPr>
            <a:xfrm>
              <a:off x="5577777" y="1415139"/>
              <a:ext cx="844585" cy="1066126"/>
            </a:xfrm>
            <a:prstGeom prst="rect">
              <a:avLst/>
            </a:prstGeom>
            <a:noFill/>
          </p:spPr>
          <p:txBody>
            <a:bodyPr wrap="square" rtlCol="0">
              <a:spAutoFit/>
            </a:bodyPr>
            <a:lstStyle/>
            <a:p>
              <a:pPr algn="r">
                <a:lnSpc>
                  <a:spcPct val="150000"/>
                </a:lnSpc>
              </a:pPr>
              <a:r>
                <a:rPr lang="en-US" altLang="zh-CN" sz="5000">
                  <a:solidFill>
                    <a:srgbClr val="C00000"/>
                  </a:solidFill>
                  <a:latin typeface="华康海报体W12(P)" pitchFamily="82" charset="-122"/>
                  <a:ea typeface="华康海报体W12(P)" pitchFamily="82" charset="-122"/>
                </a:rPr>
                <a:t>3</a:t>
              </a:r>
              <a:endParaRPr lang="en-US" altLang="zh-CN" sz="5000" dirty="0">
                <a:solidFill>
                  <a:srgbClr val="C00000"/>
                </a:solidFill>
                <a:latin typeface="华康海报体W12(P)" pitchFamily="82" charset="-122"/>
                <a:ea typeface="华康海报体W12(P)" pitchFamily="82" charset="-122"/>
              </a:endParaRPr>
            </a:p>
          </p:txBody>
        </p:sp>
      </p:grpSp>
    </p:spTree>
    <p:extLst>
      <p:ext uri="{BB962C8B-B14F-4D97-AF65-F5344CB8AC3E}">
        <p14:creationId xmlns:p14="http://schemas.microsoft.com/office/powerpoint/2010/main" val="318522747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75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fltVal val="0"/>
                                          </p:val>
                                        </p:tav>
                                        <p:tav tm="100000">
                                          <p:val>
                                            <p:strVal val="#ppt_w"/>
                                          </p:val>
                                        </p:tav>
                                      </p:tavLst>
                                    </p:anim>
                                    <p:anim calcmode="lin" valueType="num">
                                      <p:cBhvr>
                                        <p:cTn id="14" dur="1000" fill="hold"/>
                                        <p:tgtEl>
                                          <p:spTgt spid="14"/>
                                        </p:tgtEl>
                                        <p:attrNameLst>
                                          <p:attrName>ppt_h</p:attrName>
                                        </p:attrNameLst>
                                      </p:cBhvr>
                                      <p:tavLst>
                                        <p:tav tm="0">
                                          <p:val>
                                            <p:fltVal val="0"/>
                                          </p:val>
                                        </p:tav>
                                        <p:tav tm="100000">
                                          <p:val>
                                            <p:strVal val="#ppt_h"/>
                                          </p:val>
                                        </p:tav>
                                      </p:tavLst>
                                    </p:anim>
                                    <p:anim calcmode="lin" valueType="num">
                                      <p:cBhvr>
                                        <p:cTn id="15" dur="1000" fill="hold"/>
                                        <p:tgtEl>
                                          <p:spTgt spid="14"/>
                                        </p:tgtEl>
                                        <p:attrNameLst>
                                          <p:attrName>style.rotation</p:attrName>
                                        </p:attrNameLst>
                                      </p:cBhvr>
                                      <p:tavLst>
                                        <p:tav tm="0">
                                          <p:val>
                                            <p:fltVal val="90"/>
                                          </p:val>
                                        </p:tav>
                                        <p:tav tm="100000">
                                          <p:val>
                                            <p:fltVal val="0"/>
                                          </p:val>
                                        </p:tav>
                                      </p:tavLst>
                                    </p:anim>
                                    <p:animEffect transition="in" filter="fade">
                                      <p:cBhvr>
                                        <p:cTn id="16" dur="1000"/>
                                        <p:tgtEl>
                                          <p:spTgt spid="14"/>
                                        </p:tgtEl>
                                      </p:cBhvr>
                                    </p:animEffect>
                                  </p:childTnLst>
                                </p:cTn>
                              </p:par>
                              <p:par>
                                <p:cTn id="17" presetID="31" presetClass="entr" presetSubtype="0" fill="hold" nodeType="withEffect">
                                  <p:stCondLst>
                                    <p:cond delay="2250"/>
                                  </p:stCondLst>
                                  <p:childTnLst>
                                    <p:set>
                                      <p:cBhvr>
                                        <p:cTn id="18" dur="1" fill="hold">
                                          <p:stCondLst>
                                            <p:cond delay="0"/>
                                          </p:stCondLst>
                                        </p:cTn>
                                        <p:tgtEl>
                                          <p:spTgt spid="17"/>
                                        </p:tgtEl>
                                        <p:attrNameLst>
                                          <p:attrName>style.visibility</p:attrName>
                                        </p:attrNameLst>
                                      </p:cBhvr>
                                      <p:to>
                                        <p:strVal val="visible"/>
                                      </p:to>
                                    </p:set>
                                    <p:anim calcmode="lin" valueType="num">
                                      <p:cBhvr>
                                        <p:cTn id="19" dur="1000" fill="hold"/>
                                        <p:tgtEl>
                                          <p:spTgt spid="17"/>
                                        </p:tgtEl>
                                        <p:attrNameLst>
                                          <p:attrName>ppt_w</p:attrName>
                                        </p:attrNameLst>
                                      </p:cBhvr>
                                      <p:tavLst>
                                        <p:tav tm="0">
                                          <p:val>
                                            <p:fltVal val="0"/>
                                          </p:val>
                                        </p:tav>
                                        <p:tav tm="100000">
                                          <p:val>
                                            <p:strVal val="#ppt_w"/>
                                          </p:val>
                                        </p:tav>
                                      </p:tavLst>
                                    </p:anim>
                                    <p:anim calcmode="lin" valueType="num">
                                      <p:cBhvr>
                                        <p:cTn id="20" dur="1000" fill="hold"/>
                                        <p:tgtEl>
                                          <p:spTgt spid="17"/>
                                        </p:tgtEl>
                                        <p:attrNameLst>
                                          <p:attrName>ppt_h</p:attrName>
                                        </p:attrNameLst>
                                      </p:cBhvr>
                                      <p:tavLst>
                                        <p:tav tm="0">
                                          <p:val>
                                            <p:fltVal val="0"/>
                                          </p:val>
                                        </p:tav>
                                        <p:tav tm="100000">
                                          <p:val>
                                            <p:strVal val="#ppt_h"/>
                                          </p:val>
                                        </p:tav>
                                      </p:tavLst>
                                    </p:anim>
                                    <p:anim calcmode="lin" valueType="num">
                                      <p:cBhvr>
                                        <p:cTn id="21" dur="1000" fill="hold"/>
                                        <p:tgtEl>
                                          <p:spTgt spid="17"/>
                                        </p:tgtEl>
                                        <p:attrNameLst>
                                          <p:attrName>style.rotation</p:attrName>
                                        </p:attrNameLst>
                                      </p:cBhvr>
                                      <p:tavLst>
                                        <p:tav tm="0">
                                          <p:val>
                                            <p:fltVal val="90"/>
                                          </p:val>
                                        </p:tav>
                                        <p:tav tm="100000">
                                          <p:val>
                                            <p:fltVal val="0"/>
                                          </p:val>
                                        </p:tav>
                                      </p:tavLst>
                                    </p:anim>
                                    <p:animEffect transition="in" filter="fade">
                                      <p:cBhvr>
                                        <p:cTn id="22"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95736" y="3814470"/>
            <a:ext cx="4752528" cy="1205552"/>
          </a:xfrm>
          <a:prstGeom prst="rect">
            <a:avLst/>
          </a:prstGeom>
          <a:noFill/>
        </p:spPr>
        <p:txBody>
          <a:bodyPr wrap="none" rtlCol="0">
            <a:prstTxWarp prst="textArchUp">
              <a:avLst/>
            </a:prstTxWarp>
            <a:spAutoFit/>
          </a:bodyPr>
          <a:lstStyle/>
          <a:p>
            <a:pPr algn="ctr"/>
            <a:r>
              <a:rPr lang="zh-CN" altLang="en-US" sz="5000">
                <a:solidFill>
                  <a:srgbClr val="C00000"/>
                </a:solidFill>
                <a:effectLst>
                  <a:glow rad="152400">
                    <a:schemeClr val="bg1"/>
                  </a:glow>
                </a:effectLst>
                <a:latin typeface="华康海报体W12(P)" pitchFamily="82" charset="-122"/>
                <a:ea typeface="华康海报体W12(P)" pitchFamily="82" charset="-122"/>
              </a:rPr>
              <a:t>谢谢您的聆听</a:t>
            </a:r>
            <a:endParaRPr lang="zh-CN" altLang="en-US" sz="5000" dirty="0">
              <a:solidFill>
                <a:srgbClr val="C00000"/>
              </a:solidFill>
              <a:effectLst>
                <a:glow rad="152400">
                  <a:schemeClr val="bg1"/>
                </a:glow>
              </a:effectLst>
              <a:latin typeface="华康海报体W12(P)" pitchFamily="82" charset="-122"/>
              <a:ea typeface="华康海报体W12(P)" pitchFamily="82" charset="-122"/>
            </a:endParaRPr>
          </a:p>
        </p:txBody>
      </p:sp>
      <p:sp>
        <p:nvSpPr>
          <p:cNvPr id="13" name="TextBox 12"/>
          <p:cNvSpPr txBox="1"/>
          <p:nvPr/>
        </p:nvSpPr>
        <p:spPr>
          <a:xfrm>
            <a:off x="2933784" y="4417246"/>
            <a:ext cx="3276433" cy="432048"/>
          </a:xfrm>
          <a:prstGeom prst="rect">
            <a:avLst/>
          </a:prstGeom>
          <a:noFill/>
        </p:spPr>
        <p:txBody>
          <a:bodyPr wrap="none" rtlCol="0">
            <a:prstTxWarp prst="textArchUp">
              <a:avLst/>
            </a:prstTxWarp>
            <a:spAutoFit/>
          </a:bodyPr>
          <a:lstStyle/>
          <a:p>
            <a:pPr algn="ctr"/>
            <a:r>
              <a:rPr lang="zh-CN" altLang="en-US" sz="2000" dirty="0">
                <a:solidFill>
                  <a:srgbClr val="0099FF"/>
                </a:solidFill>
                <a:effectLst>
                  <a:glow rad="63500">
                    <a:schemeClr val="bg1"/>
                  </a:glow>
                </a:effectLst>
                <a:latin typeface="方正卡通简体" pitchFamily="65" charset="-122"/>
                <a:ea typeface="方正卡通简体" pitchFamily="65" charset="-122"/>
              </a:rPr>
              <a:t>可爱</a:t>
            </a:r>
            <a:r>
              <a:rPr lang="en-US" altLang="zh-CN" sz="2000" dirty="0">
                <a:solidFill>
                  <a:srgbClr val="0099FF"/>
                </a:solidFill>
                <a:effectLst>
                  <a:glow rad="63500">
                    <a:schemeClr val="bg1"/>
                  </a:glow>
                </a:effectLst>
                <a:latin typeface="方正卡通简体" pitchFamily="65" charset="-122"/>
                <a:ea typeface="方正卡通简体" pitchFamily="65" charset="-122"/>
              </a:rPr>
              <a:t>/</a:t>
            </a:r>
            <a:r>
              <a:rPr lang="zh-CN" altLang="en-US" sz="2000" dirty="0">
                <a:solidFill>
                  <a:srgbClr val="0099FF"/>
                </a:solidFill>
                <a:effectLst>
                  <a:glow rad="63500">
                    <a:schemeClr val="bg1"/>
                  </a:glow>
                </a:effectLst>
                <a:latin typeface="方正卡通简体" pitchFamily="65" charset="-122"/>
                <a:ea typeface="方正卡通简体" pitchFamily="65" charset="-122"/>
              </a:rPr>
              <a:t>纯真</a:t>
            </a:r>
            <a:r>
              <a:rPr lang="en-US" altLang="zh-CN" sz="2000" dirty="0">
                <a:solidFill>
                  <a:srgbClr val="0099FF"/>
                </a:solidFill>
                <a:effectLst>
                  <a:glow rad="63500">
                    <a:schemeClr val="bg1"/>
                  </a:glow>
                </a:effectLst>
                <a:latin typeface="方正卡通简体" pitchFamily="65" charset="-122"/>
                <a:ea typeface="方正卡通简体" pitchFamily="65" charset="-122"/>
              </a:rPr>
              <a:t>/</a:t>
            </a:r>
            <a:r>
              <a:rPr lang="zh-CN" altLang="en-US" sz="2000" dirty="0">
                <a:solidFill>
                  <a:srgbClr val="0099FF"/>
                </a:solidFill>
                <a:effectLst>
                  <a:glow rad="63500">
                    <a:schemeClr val="bg1"/>
                  </a:glow>
                </a:effectLst>
                <a:latin typeface="方正卡通简体" pitchFamily="65" charset="-122"/>
                <a:ea typeface="方正卡通简体" pitchFamily="65" charset="-122"/>
              </a:rPr>
              <a:t>童年</a:t>
            </a:r>
            <a:r>
              <a:rPr lang="en-US" altLang="zh-CN" sz="2000" dirty="0">
                <a:solidFill>
                  <a:srgbClr val="0099FF"/>
                </a:solidFill>
                <a:effectLst>
                  <a:glow rad="63500">
                    <a:schemeClr val="bg1"/>
                  </a:glow>
                </a:effectLst>
                <a:latin typeface="方正卡通简体" pitchFamily="65" charset="-122"/>
                <a:ea typeface="方正卡通简体" pitchFamily="65" charset="-122"/>
              </a:rPr>
              <a:t>/</a:t>
            </a:r>
            <a:r>
              <a:rPr lang="zh-CN" altLang="en-US" sz="2000" dirty="0">
                <a:solidFill>
                  <a:srgbClr val="0099FF"/>
                </a:solidFill>
                <a:effectLst>
                  <a:glow rad="63500">
                    <a:schemeClr val="bg1"/>
                  </a:glow>
                </a:effectLst>
                <a:latin typeface="方正卡通简体" pitchFamily="65" charset="-122"/>
                <a:ea typeface="方正卡通简体" pitchFamily="65" charset="-122"/>
              </a:rPr>
              <a:t>烂漫</a:t>
            </a:r>
          </a:p>
        </p:txBody>
      </p:sp>
    </p:spTree>
    <p:extLst>
      <p:ext uri="{BB962C8B-B14F-4D97-AF65-F5344CB8AC3E}">
        <p14:creationId xmlns:p14="http://schemas.microsoft.com/office/powerpoint/2010/main" val="4115544058"/>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1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anim calcmode="lin" valueType="num">
                                      <p:cBhvr>
                                        <p:cTn id="8" dur="3000" fill="hold"/>
                                        <p:tgtEl>
                                          <p:spTgt spid="6"/>
                                        </p:tgtEl>
                                        <p:attrNameLst>
                                          <p:attrName>ppt_x</p:attrName>
                                        </p:attrNameLst>
                                      </p:cBhvr>
                                      <p:tavLst>
                                        <p:tav tm="0">
                                          <p:val>
                                            <p:strVal val="#ppt_x"/>
                                          </p:val>
                                        </p:tav>
                                        <p:tav tm="100000">
                                          <p:val>
                                            <p:strVal val="#ppt_x"/>
                                          </p:val>
                                        </p:tav>
                                      </p:tavLst>
                                    </p:anim>
                                    <p:anim calcmode="lin" valueType="num">
                                      <p:cBhvr>
                                        <p:cTn id="9" dur="30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1300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 name="Picture 13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1819" y="-161111"/>
            <a:ext cx="9140452" cy="5144075"/>
          </a:xfrm>
          <a:prstGeom prst="rect">
            <a:avLst/>
          </a:prstGeom>
        </p:spPr>
      </p:pic>
      <p:pic>
        <p:nvPicPr>
          <p:cNvPr id="146" name="Picture 1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3977" y="826090"/>
            <a:ext cx="876446" cy="876446"/>
          </a:xfrm>
          <a:prstGeom prst="rect">
            <a:avLst/>
          </a:prstGeom>
        </p:spPr>
      </p:pic>
      <p:pic>
        <p:nvPicPr>
          <p:cNvPr id="147" name="Picture 1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27" y="662982"/>
            <a:ext cx="795830" cy="795830"/>
          </a:xfrm>
          <a:prstGeom prst="rect">
            <a:avLst/>
          </a:prstGeom>
        </p:spPr>
      </p:pic>
      <p:pic>
        <p:nvPicPr>
          <p:cNvPr id="148" name="Picture 1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66188" y="1303627"/>
            <a:ext cx="845678" cy="845678"/>
          </a:xfrm>
          <a:prstGeom prst="rect">
            <a:avLst/>
          </a:prstGeom>
        </p:spPr>
      </p:pic>
      <p:pic>
        <p:nvPicPr>
          <p:cNvPr id="149" name="Picture 1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3519" y="-731125"/>
            <a:ext cx="1321423" cy="4544962"/>
          </a:xfrm>
          <a:prstGeom prst="rect">
            <a:avLst/>
          </a:prstGeom>
        </p:spPr>
      </p:pic>
      <p:pic>
        <p:nvPicPr>
          <p:cNvPr id="150" name="Picture 14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28454" y="3813838"/>
            <a:ext cx="485775" cy="678656"/>
          </a:xfrm>
          <a:prstGeom prst="rect">
            <a:avLst/>
          </a:prstGeom>
        </p:spPr>
      </p:pic>
      <p:pic>
        <p:nvPicPr>
          <p:cNvPr id="159" name="Picture 158">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252565" y="4389120"/>
            <a:ext cx="885616" cy="748665"/>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527" y="-503662"/>
            <a:ext cx="457200" cy="457200"/>
          </a:xfrm>
          <a:prstGeom prst="rect">
            <a:avLst/>
          </a:prstGeom>
        </p:spPr>
      </p:pic>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709" y="4017880"/>
            <a:ext cx="5134727" cy="3492840"/>
          </a:xfrm>
          <a:prstGeom prst="rect">
            <a:avLst/>
          </a:prstGeom>
          <a:ln>
            <a:noFill/>
          </a:ln>
          <a:effectLst>
            <a:softEdge rad="112500"/>
          </a:effectLst>
        </p:spPr>
      </p:pic>
      <p:pic>
        <p:nvPicPr>
          <p:cNvPr id="24" name="den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76341" y="749230"/>
            <a:ext cx="1988993" cy="1988993"/>
          </a:xfrm>
          <a:prstGeom prst="rect">
            <a:avLst/>
          </a:prstGeom>
        </p:spPr>
      </p:pic>
      <p:pic>
        <p:nvPicPr>
          <p:cNvPr id="25" name="den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92165" y="2637553"/>
            <a:ext cx="1988993" cy="1988993"/>
          </a:xfrm>
          <a:prstGeom prst="rect">
            <a:avLst/>
          </a:prstGeom>
        </p:spPr>
      </p:pic>
      <p:pic>
        <p:nvPicPr>
          <p:cNvPr id="26" name="mau1">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29786" y="692924"/>
            <a:ext cx="1988993" cy="1988993"/>
          </a:xfrm>
          <a:prstGeom prst="rect">
            <a:avLst/>
          </a:prstGeom>
        </p:spPr>
      </p:pic>
      <p:pic>
        <p:nvPicPr>
          <p:cNvPr id="27" name="mau4">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344485" y="3226471"/>
            <a:ext cx="1988993" cy="1988993"/>
          </a:xfrm>
          <a:prstGeom prst="rect">
            <a:avLst/>
          </a:prstGeom>
        </p:spPr>
      </p:pic>
      <p:pic>
        <p:nvPicPr>
          <p:cNvPr id="29" name="den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453636" y="677338"/>
            <a:ext cx="1979858" cy="1979858"/>
          </a:xfrm>
          <a:prstGeom prst="rect">
            <a:avLst/>
          </a:prstGeom>
        </p:spPr>
      </p:pic>
      <p:pic>
        <p:nvPicPr>
          <p:cNvPr id="30" name="mau2">
            <a:hlinkClick r:id="rId22"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503929" y="433904"/>
            <a:ext cx="1975306" cy="1979858"/>
          </a:xfrm>
          <a:prstGeom prst="rect">
            <a:avLst/>
          </a:prstGeom>
        </p:spPr>
      </p:pic>
      <p:pic>
        <p:nvPicPr>
          <p:cNvPr id="31" name="den5"/>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716265" y="4492494"/>
            <a:ext cx="1979858" cy="1979858"/>
          </a:xfrm>
          <a:prstGeom prst="rect">
            <a:avLst/>
          </a:prstGeom>
        </p:spPr>
      </p:pic>
      <p:pic>
        <p:nvPicPr>
          <p:cNvPr id="32" name="mau5">
            <a:hlinkClick r:id="rId25" action="ppaction://hlinksldjump"/>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135218" y="5065004"/>
            <a:ext cx="1975306" cy="1979858"/>
          </a:xfrm>
          <a:prstGeom prst="rect">
            <a:avLst/>
          </a:prstGeom>
        </p:spPr>
      </p:pic>
      <p:pic>
        <p:nvPicPr>
          <p:cNvPr id="33" name="den3"/>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1225689" y="329184"/>
            <a:ext cx="2244691" cy="1938316"/>
          </a:xfrm>
          <a:prstGeom prst="rect">
            <a:avLst/>
          </a:prstGeom>
        </p:spPr>
      </p:pic>
      <p:pic>
        <p:nvPicPr>
          <p:cNvPr id="34" name="mau3">
            <a:hlinkClick r:id="rId28" action="ppaction://hlinksldjump"/>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060701" y="143747"/>
            <a:ext cx="2278244" cy="1979858"/>
          </a:xfrm>
          <a:prstGeom prst="rect">
            <a:avLst/>
          </a:prstGeom>
        </p:spPr>
      </p:pic>
      <p:pic>
        <p:nvPicPr>
          <p:cNvPr id="35" name="den6"/>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421279" y="4421096"/>
            <a:ext cx="2129694" cy="1988993"/>
          </a:xfrm>
          <a:prstGeom prst="rect">
            <a:avLst/>
          </a:prstGeom>
        </p:spPr>
      </p:pic>
      <p:pic>
        <p:nvPicPr>
          <p:cNvPr id="36" name="mau6">
            <a:hlinkClick r:id="rId31" action="ppaction://hlinksldjump"/>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378322" y="4561666"/>
            <a:ext cx="2180514" cy="1982624"/>
          </a:xfrm>
          <a:prstGeom prst="rect">
            <a:avLst/>
          </a:prstGeom>
        </p:spPr>
      </p:pic>
      <p:sp>
        <p:nvSpPr>
          <p:cNvPr id="3" name="Rounded Rectangle 2"/>
          <p:cNvSpPr/>
          <p:nvPr/>
        </p:nvSpPr>
        <p:spPr>
          <a:xfrm>
            <a:off x="2491582" y="4685561"/>
            <a:ext cx="1900167" cy="29740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p:cNvPicPr>
            <a:picLocks noChangeAspect="1"/>
          </p:cNvPicPr>
          <p:nvPr/>
        </p:nvPicPr>
        <p:blipFill>
          <a:blip r:embed="rId33">
            <a:extLst>
              <a:ext uri="{BEBA8EAE-BF5A-486C-A8C5-ECC9F3942E4B}">
                <a14:imgProps xmlns:a14="http://schemas.microsoft.com/office/drawing/2010/main">
                  <a14:imgLayer r:embed="rId34">
                    <a14:imgEffect>
                      <a14:backgroundRemoval t="10000" b="90000" l="4063" r="98281"/>
                    </a14:imgEffect>
                  </a14:imgLayer>
                </a14:imgProps>
              </a:ext>
            </a:extLst>
          </a:blip>
          <a:stretch>
            <a:fillRect/>
          </a:stretch>
        </p:blipFill>
        <p:spPr>
          <a:xfrm>
            <a:off x="1755672" y="3911433"/>
            <a:ext cx="2496285" cy="2496285"/>
          </a:xfrm>
          <a:prstGeom prst="rect">
            <a:avLst/>
          </a:prstGeom>
        </p:spPr>
      </p:pic>
    </p:spTree>
    <p:extLst>
      <p:ext uri="{BB962C8B-B14F-4D97-AF65-F5344CB8AC3E}">
        <p14:creationId xmlns:p14="http://schemas.microsoft.com/office/powerpoint/2010/main" val="304099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
                </p:tgtEl>
              </p:cMediaNode>
            </p:audio>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5"/>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6"/>
                                        </p:tgtEl>
                                      </p:cBhvr>
                                    </p:animEffect>
                                    <p:set>
                                      <p:cBhvr>
                                        <p:cTn id="31"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32" restart="whenNotActive" fill="hold" evtFilter="cancelBubble" nodeType="interactiveSeq">
                <p:stCondLst>
                  <p:cond evt="onClick" delay="0">
                    <p:tgtEl>
                      <p:spTgt spid="27"/>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8" restart="whenNotActive" fill="hold" evtFilter="cancelBubble" nodeType="interactiveSeq">
                <p:stCondLst>
                  <p:cond evt="onClick" delay="0">
                    <p:tgtEl>
                      <p:spTgt spid="29"/>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29"/>
                                        </p:tgtEl>
                                      </p:cBhvr>
                                    </p:animEffect>
                                    <p:set>
                                      <p:cBhvr>
                                        <p:cTn id="43"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29"/>
                  </p:tgtEl>
                </p:cond>
              </p:nextCondLst>
            </p:seq>
            <p:seq concurrent="1" nextAc="seek">
              <p:cTn id="44" restart="whenNotActive" fill="hold" evtFilter="cancelBubble" nodeType="interactiveSeq">
                <p:stCondLst>
                  <p:cond evt="onClick" delay="0">
                    <p:tgtEl>
                      <p:spTgt spid="3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30"/>
                                        </p:tgtEl>
                                      </p:cBhvr>
                                    </p:animEffect>
                                    <p:set>
                                      <p:cBhvr>
                                        <p:cTn id="49" dur="1" fill="hold">
                                          <p:stCondLst>
                                            <p:cond delay="4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31"/>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31"/>
                                        </p:tgtEl>
                                      </p:cBhvr>
                                    </p:animEffect>
                                    <p:set>
                                      <p:cBhvr>
                                        <p:cTn id="55"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1"/>
                  </p:tgtEl>
                </p:cond>
              </p:nextCondLst>
            </p:seq>
            <p:seq concurrent="1" nextAc="seek">
              <p:cTn id="56" restart="whenNotActive" fill="hold" evtFilter="cancelBubble" nodeType="interactiveSeq">
                <p:stCondLst>
                  <p:cond evt="onClick" delay="0">
                    <p:tgtEl>
                      <p:spTgt spid="32"/>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32"/>
                                        </p:tgtEl>
                                      </p:cBhvr>
                                    </p:animEffect>
                                    <p:set>
                                      <p:cBhvr>
                                        <p:cTn id="61"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33"/>
                                        </p:tgtEl>
                                      </p:cBhvr>
                                    </p:animEffect>
                                    <p:set>
                                      <p:cBhvr>
                                        <p:cTn id="67" dur="1" fill="hold">
                                          <p:stCondLst>
                                            <p:cond delay="499"/>
                                          </p:stCondLst>
                                        </p:cTn>
                                        <p:tgtEl>
                                          <p:spTgt spid="33"/>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3"/>
                  </p:tgtEl>
                </p:cond>
              </p:nextCondLst>
            </p:seq>
            <p:seq concurrent="1" nextAc="seek">
              <p:cTn id="68" restart="whenNotActive" fill="hold" evtFilter="cancelBubble" nodeType="interactiveSeq">
                <p:stCondLst>
                  <p:cond evt="onClick" delay="0">
                    <p:tgtEl>
                      <p:spTgt spid="34"/>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nodeType="clickEffect">
                                  <p:stCondLst>
                                    <p:cond delay="0"/>
                                  </p:stCondLst>
                                  <p:childTnLst>
                                    <p:animEffect transition="out" filter="fade">
                                      <p:cBhvr>
                                        <p:cTn id="72" dur="500"/>
                                        <p:tgtEl>
                                          <p:spTgt spid="34"/>
                                        </p:tgtEl>
                                      </p:cBhvr>
                                    </p:animEffect>
                                    <p:set>
                                      <p:cBhvr>
                                        <p:cTn id="73"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74" restart="whenNotActive" fill="hold" evtFilter="cancelBubble" nodeType="interactiveSeq">
                <p:stCondLst>
                  <p:cond evt="onClick" delay="0">
                    <p:tgtEl>
                      <p:spTgt spid="35"/>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35"/>
                                        </p:tgtEl>
                                      </p:cBhvr>
                                    </p:animEffect>
                                    <p:set>
                                      <p:cBhvr>
                                        <p:cTn id="79" dur="1" fill="hold">
                                          <p:stCondLst>
                                            <p:cond delay="499"/>
                                          </p:stCondLst>
                                        </p:cTn>
                                        <p:tgtEl>
                                          <p:spTgt spid="35"/>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35"/>
                  </p:tgtEl>
                </p:cond>
              </p:nextCondLst>
            </p:seq>
            <p:seq concurrent="1" nextAc="seek">
              <p:cTn id="80" restart="whenNotActive" fill="hold" evtFilter="cancelBubble" nodeType="interactiveSeq">
                <p:stCondLst>
                  <p:cond evt="onClick" delay="0">
                    <p:tgtEl>
                      <p:spTgt spid="36"/>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36"/>
                                        </p:tgtEl>
                                      </p:cBhvr>
                                    </p:animEffect>
                                    <p:set>
                                      <p:cBhvr>
                                        <p:cTn id="85"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625929" y="308202"/>
            <a:ext cx="7892143" cy="167095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r>
              <a:rPr lang="en-US" sz="2800" b="1">
                <a:solidFill>
                  <a:prstClr val="white"/>
                </a:solidFill>
                <a:latin typeface="Times New Roman" panose="02020603050405020304" pitchFamily="18" charset="0"/>
                <a:cs typeface="Times New Roman" panose="02020603050405020304" pitchFamily="18" charset="0"/>
              </a:rPr>
              <a:t>Câu 1. Điền từ con thiếu vào lời hát sau: </a:t>
            </a:r>
          </a:p>
          <a:p>
            <a:pPr algn="ctr" defTabSz="685800"/>
            <a:r>
              <a:rPr lang="en-US" sz="2800" b="1" i="1">
                <a:solidFill>
                  <a:prstClr val="white"/>
                </a:solidFill>
                <a:latin typeface="Times New Roman" panose="02020603050405020304" pitchFamily="18" charset="0"/>
                <a:cs typeface="Times New Roman" panose="02020603050405020304" pitchFamily="18" charset="0"/>
              </a:rPr>
              <a:t>“… giăng thành luỹ sắt dày</a:t>
            </a:r>
          </a:p>
          <a:p>
            <a:pPr algn="ctr" defTabSz="685800"/>
            <a:r>
              <a:rPr lang="en-US" sz="2800" b="1" i="1">
                <a:solidFill>
                  <a:prstClr val="white"/>
                </a:solidFill>
                <a:latin typeface="Times New Roman" panose="02020603050405020304" pitchFamily="18" charset="0"/>
                <a:cs typeface="Times New Roman" panose="02020603050405020304" pitchFamily="18" charset="0"/>
              </a:rPr>
              <a:t>…che bộ đội, … vây quân thù</a:t>
            </a:r>
            <a:r>
              <a:rPr lang="vi-VN" sz="2800" b="1" i="1">
                <a:solidFill>
                  <a:prstClr val="white"/>
                </a:solidFill>
                <a:latin typeface="Times New Roman" panose="02020603050405020304" pitchFamily="18" charset="0"/>
                <a:cs typeface="Times New Roman" panose="02020603050405020304" pitchFamily="18" charset="0"/>
              </a:rPr>
              <a:t>.</a:t>
            </a:r>
            <a:r>
              <a:rPr lang="en-US" sz="2800" b="1" i="1">
                <a:solidFill>
                  <a:prstClr val="white"/>
                </a:solidFill>
                <a:latin typeface="Times New Roman" panose="02020603050405020304" pitchFamily="18" charset="0"/>
                <a:cs typeface="Times New Roman" panose="02020603050405020304" pitchFamily="18" charset="0"/>
              </a:rPr>
              <a:t>” </a:t>
            </a:r>
          </a:p>
        </p:txBody>
      </p:sp>
      <p:sp>
        <p:nvSpPr>
          <p:cNvPr id="50" name="Snip Diagonal Corner Rectangle 49"/>
          <p:cNvSpPr/>
          <p:nvPr/>
        </p:nvSpPr>
        <p:spPr>
          <a:xfrm>
            <a:off x="621921" y="2124468"/>
            <a:ext cx="7892143" cy="167095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400" b="1">
                <a:solidFill>
                  <a:prstClr val="white"/>
                </a:solidFill>
                <a:latin typeface="Times New Roman" panose="02020603050405020304" pitchFamily="18" charset="0"/>
                <a:cs typeface="Times New Roman" panose="02020603050405020304" pitchFamily="18" charset="0"/>
              </a:rPr>
              <a:t>Núi, rừng</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6600" y="3749678"/>
            <a:ext cx="1800225" cy="1101152"/>
          </a:xfrm>
          <a:prstGeom prst="rect">
            <a:avLst/>
          </a:prstGeom>
        </p:spPr>
      </p:pic>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ackgroundRemoval t="10000" b="90000" l="4063" r="98281"/>
                    </a14:imgEffect>
                  </a14:imgLayer>
                </a14:imgProps>
              </a:ext>
            </a:extLst>
          </a:blip>
          <a:stretch>
            <a:fillRect/>
          </a:stretch>
        </p:blipFill>
        <p:spPr>
          <a:xfrm>
            <a:off x="616605" y="3409950"/>
            <a:ext cx="2496285" cy="2496285"/>
          </a:xfrm>
          <a:prstGeom prst="rect">
            <a:avLst/>
          </a:prstGeom>
        </p:spPr>
      </p:pic>
    </p:spTree>
    <p:extLst>
      <p:ext uri="{BB962C8B-B14F-4D97-AF65-F5344CB8AC3E}">
        <p14:creationId xmlns:p14="http://schemas.microsoft.com/office/powerpoint/2010/main" val="418718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625929" y="308202"/>
            <a:ext cx="7892143" cy="167095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defRPr/>
            </a:pPr>
            <a:r>
              <a:rPr lang="en-US" sz="2800" b="1">
                <a:solidFill>
                  <a:prstClr val="white"/>
                </a:solidFill>
                <a:latin typeface="Times New Roman" panose="02020603050405020304" pitchFamily="18" charset="0"/>
                <a:cs typeface="Times New Roman" panose="02020603050405020304" pitchFamily="18" charset="0"/>
              </a:rPr>
              <a:t>Câu 2. </a:t>
            </a:r>
            <a:r>
              <a:rPr lang="vi-VN" sz="2800" b="1">
                <a:solidFill>
                  <a:schemeClr val="bg1"/>
                </a:solidFill>
                <a:latin typeface="+mj-lt"/>
              </a:rPr>
              <a:t>Côn trùng là những sinh vật có đốt nhỏ bé. Thân mình của chúng được chia thành 3 phần. Chúng có 6 chân và phần lớn đều có cánh.</a:t>
            </a:r>
            <a:endParaRPr lang="en-US" sz="2800" b="1">
              <a:solidFill>
                <a:schemeClr val="bg1"/>
              </a:solidFill>
              <a:latin typeface="+mj-lt"/>
              <a:cs typeface="Times New Roman" panose="02020603050405020304" pitchFamily="18" charset="0"/>
            </a:endParaRPr>
          </a:p>
        </p:txBody>
      </p:sp>
      <p:sp>
        <p:nvSpPr>
          <p:cNvPr id="50" name="Snip Diagonal Corner Rectangle 49"/>
          <p:cNvSpPr/>
          <p:nvPr/>
        </p:nvSpPr>
        <p:spPr>
          <a:xfrm>
            <a:off x="621921" y="2124468"/>
            <a:ext cx="7892143" cy="167095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3600" b="1">
                <a:solidFill>
                  <a:prstClr val="white"/>
                </a:solidFill>
                <a:latin typeface="Times New Roman" panose="02020603050405020304" pitchFamily="18" charset="0"/>
                <a:cs typeface="Times New Roman" panose="02020603050405020304" pitchFamily="18" charset="0"/>
              </a:rPr>
              <a:t>Côn trùng</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5200" y="4041154"/>
            <a:ext cx="1800225" cy="1101152"/>
          </a:xfrm>
          <a:prstGeom prst="rect">
            <a:avLst/>
          </a:prstGeom>
        </p:spPr>
      </p:pic>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ackgroundRemoval t="10000" b="90000" l="4063" r="98281"/>
                    </a14:imgEffect>
                  </a14:imgLayer>
                </a14:imgProps>
              </a:ext>
            </a:extLst>
          </a:blip>
          <a:stretch>
            <a:fillRect/>
          </a:stretch>
        </p:blipFill>
        <p:spPr>
          <a:xfrm>
            <a:off x="584707" y="3562350"/>
            <a:ext cx="2496285" cy="2496285"/>
          </a:xfrm>
          <a:prstGeom prst="rect">
            <a:avLst/>
          </a:prstGeom>
        </p:spPr>
      </p:pic>
    </p:spTree>
    <p:extLst>
      <p:ext uri="{BB962C8B-B14F-4D97-AF65-F5344CB8AC3E}">
        <p14:creationId xmlns:p14="http://schemas.microsoft.com/office/powerpoint/2010/main" val="331147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p:cNvSpPr/>
          <p:nvPr/>
        </p:nvSpPr>
        <p:spPr>
          <a:xfrm>
            <a:off x="625929" y="308202"/>
            <a:ext cx="7892143" cy="1670957"/>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defRPr/>
            </a:pPr>
            <a:r>
              <a:rPr lang="en-US" sz="2800" b="1">
                <a:latin typeface="Times New Roman" panose="02020603050405020304" pitchFamily="18" charset="0"/>
                <a:cs typeface="Times New Roman" panose="02020603050405020304" pitchFamily="18" charset="0"/>
              </a:rPr>
              <a:t>Câu 3. V</a:t>
            </a:r>
            <a:r>
              <a:rPr lang="vi-VN" sz="2800" b="1">
                <a:latin typeface="+mj-lt"/>
              </a:rPr>
              <a:t>ùng nước mặn rộng lớn trên bề mặt Trái Đất</a:t>
            </a:r>
            <a:r>
              <a:rPr lang="en-US" sz="2800" b="1">
                <a:latin typeface="+mj-lt"/>
              </a:rPr>
              <a:t> </a:t>
            </a:r>
            <a:r>
              <a:rPr lang="en-US" sz="2800" b="1">
                <a:latin typeface="Times New Roman" panose="02020603050405020304" pitchFamily="18" charset="0"/>
                <a:cs typeface="Times New Roman" panose="02020603050405020304" pitchFamily="18" charset="0"/>
              </a:rPr>
              <a:t>được gọi là</a:t>
            </a:r>
            <a:endParaRPr lang="en-US" sz="2800" b="1">
              <a:solidFill>
                <a:prstClr val="white"/>
              </a:solidFill>
              <a:latin typeface="Times New Roman" panose="02020603050405020304" pitchFamily="18" charset="0"/>
              <a:cs typeface="Times New Roman" panose="02020603050405020304" pitchFamily="18" charset="0"/>
            </a:endParaRPr>
          </a:p>
        </p:txBody>
      </p:sp>
      <p:sp>
        <p:nvSpPr>
          <p:cNvPr id="50" name="Snip Diagonal Corner Rectangle 49"/>
          <p:cNvSpPr/>
          <p:nvPr/>
        </p:nvSpPr>
        <p:spPr>
          <a:xfrm>
            <a:off x="621921" y="2124468"/>
            <a:ext cx="7892143" cy="1670957"/>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2800" b="1">
                <a:solidFill>
                  <a:prstClr val="white"/>
                </a:solidFill>
                <a:latin typeface="Times New Roman" panose="02020603050405020304" pitchFamily="18" charset="0"/>
                <a:cs typeface="Times New Roman" panose="02020603050405020304" pitchFamily="18" charset="0"/>
              </a:rPr>
              <a:t>Biển</a:t>
            </a:r>
          </a:p>
        </p:txBody>
      </p:sp>
      <p:pic>
        <p:nvPicPr>
          <p:cNvPr id="46" name="Picture 4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15200" y="4041154"/>
            <a:ext cx="1800225" cy="1101152"/>
          </a:xfrm>
          <a:prstGeom prst="rect">
            <a:avLst/>
          </a:prstGeom>
        </p:spPr>
      </p:pic>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backgroundRemoval t="10000" b="90000" l="4063" r="98281"/>
                    </a14:imgEffect>
                  </a14:imgLayer>
                </a14:imgProps>
              </a:ext>
            </a:extLst>
          </a:blip>
          <a:stretch>
            <a:fillRect/>
          </a:stretch>
        </p:blipFill>
        <p:spPr>
          <a:xfrm>
            <a:off x="605972" y="3486150"/>
            <a:ext cx="2496285" cy="2496285"/>
          </a:xfrm>
          <a:prstGeom prst="rect">
            <a:avLst/>
          </a:prstGeom>
        </p:spPr>
      </p:pic>
    </p:spTree>
    <p:extLst>
      <p:ext uri="{BB962C8B-B14F-4D97-AF65-F5344CB8AC3E}">
        <p14:creationId xmlns:p14="http://schemas.microsoft.com/office/powerpoint/2010/main" val="396567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50"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4df27d38f79e52afc1779e4ff342b044debeba"/>
  <p:tag name="ISPRING_RESOURCE_PATHS_HASH_PRESENTER" val="4a3a478bfd6cb1622a7e13d6416b58061b854d5"/>
  <p:tag name="ISPRING_PLAYERS_CUSTOMIZATION" val="UEsDBBQAAgAIAMJVUUeGTlx93QMAAGkOAAAdAAAAdW5pdmVyc2FsL2NvbW1vbl9tZXNzYWdlcy5sbmetV91u2zYUvi/QdyAEFNgulrYDWhSD44C2GFuILLkSHScbBoGRGJsIRXr6cZtd7Wn2YHuSHVJyEqcdLMW7sGDS/r7z950jcnD2NZdoy4tSaHXqvD955yCuUp0JtTp1FvT8p08OKiumMia14qeO0g46G75+NZBMrWq24vD99SuEBjkvS1iWQ7N6XCORnTrzUTIOZ3McXCd+OAmTkTdxhmOdb5i6R75e6R9+/vjp6/sPH38cvG1xXWjiGfb9fSJkmT6860AU0Cj0E2AjfhKQK+oMzbMfLlxQ3wuIM2y/9EPPI3LpDM3zIG4RRSSgSex7Lkm8OAlCanPhE0pcZ3ita7RmW44qjbaCf0HVmkMdK1FwVEqR2R9SDRuq5oeMuRFeesEkoWHoxwkJ3N2OMyQqQ27BvoA6erJEOCYREBSs5MULsIkttYUjLGU/hqk3mfrwocaFqVitJXyqvn7MSQDV4uoQakbiGE9IMgqvoE4gq7APIrwANV30QVyTGBRA4kOYAF96E0y9MDAKikhMI2/8IJ+UKaSVvEcsTQGHNgXfCl2XsGMUxbNGSGU/KzH5vADhetj/jkgbQiSUletKbDm4UGSH6wItMyauqcznhfdrco49n7gJlMoNlwm1vWyMMVC/0hViUmoTANhl2ZaplKMbnrIapHQPf8tEZv+2YRC28eSPWvyJWNV2zpu26QKXXL05Oc41j/owLJasUB066BnVXst/G2xelxBpVfF8Ux2K4kkmTv4XL46Na47j+D+D6lKXIyN6Zr9vODFInETwWoNuHwndHUFmoA8YazkTsjvKC87B0LzgJYx4XiBP3fawGYQtQaDRSzkuIfN7LlxCRXrgl2QUe9TkmN+Uojr4SrKFaur9fY2kcAaQvOKPOrnhtxr6X3K2hSLCvigb4Zy8wFgvQewmqxmBT+d0yxKAQytWwXkLgUtS5BB/1oFzMSO7DDbjdS8TS13LzI4zKe7siIXa1HmTkE1Tp8bobaFzuytZueulZsKfHeNFE1zUGJ0/MXiINCY4Gk+TMQ7GxJzmTA/LjiDQsvHJp3Hi45GBg6hzVqVreK/c6lplHYmaA5lLzjGQtSmNOSvS9T9//d2R45knzS5qd3/pRQIdauYSeSD7LdAVL38/RELxaB9nF11Q7QF2h+t4nrVVb5OHKcXj6QyEAceRPsAZji5gJthDljOcseIOBgrVWpZ9WGykpv4V74V7PMLXlRSK98EeN5JNwNSbJ9h17X0GtC9Fete8yjLE7FAzFxsJF5uuZOMpDmDePOPjmah6EtoRv+tu6LNm/dhl228n/sOqtJfCwdsnd8R/AVBLAwQUAAIACADCVVFHuYMDpcIDAAAWDwAAJwAAAHVuaXZlcnNhbC9mbGFzaF9wdWJsaXNoaW5nX3NldHRpbmdzLnhtbOVX3XLaOBS+5yk03ullMekm2zQDZDqJmTIlwIKzba8YYR2wNrLklWQoverT7IPtk+yRlRBTaOpsJzvd2dwQH53znf9Pdvv8YybICrThSnaCo2YrICATxbhcdoLruPf8NCDGUsmoUBI6gVQBOe822nkxF9ykU7AWVQ1BGGnOctsJUmvzszBcr9dNbnLtTpUoLOKbZqKyMNdgQFrQYS7oBn/sJgcTdBsNQtpedKVYIYBwhiFI7qKjoieoSYPQq81pcrPUqpDsQgmliV7OO8FPrfLvTsdDXfIMpEvOdFHoxPaMMsZdPFRM+ScgKfBlioEftY4DsubMpp3gxbGDQfVwH6YE90lQB3OhMBtpb/EzsJRRS/2jd6hhARrLCqZrdQEIuiOraFr4aLcCL2IbSTOexHhCXKk6wWU8m0S9aBINL6LZ9WTgQ61tEffjQVTLZjroX0az4SiOprM38dXg0UZx9D5+hFH9yN58GEeTQX/4dhaPRoO4P763KqtbqWM73G1JG1unCl0tvE2LbC4pFzjOX1TfgMWFEFQvIVY9jmOyoMJAQH7PYflrQQW3Gzc6uDc3APlrk0NiJ24uOoHrdXAP5wExMByW7dCdvNrO3MvTndRD7/0+rYNRtqm1NElxOu3dcFUld1oLJXcyc89krgTb5gPZHNiQZlDZuekNlz3UPArIAnsgMNPXmlMREG4x82RrbIq5sdyWW96rahLEQjYBcjXdq0SSUm12Cr4tuluspPtOFYKRjSqI4DdArCLYuiLD/1Ig1Q0kC62yUookYYkRHD2uOKyBnfs6esCvOfqALrICLZGfcgHWe/ij4J/IHBZKIy7QFTIZyrnx+M1HAefUmHtQehfjMz/3/eFl9P6ZS5CyFUVOeBw4Nhyy3D4FPsXcpUIXQiisZgUCK5PQwkDZH8ZZqVYnzdq+U7oqm+4aWYJiuznG4zHxIMHR5PKWT2sAJlQSJcWG0AS337gRWnFVGJT4YfHQ5h8F6E0Jl2WoS9wgdKYZ6DporaMXPx+f/PLy9NVZM/zr85/PHzS6ZcSxoM6bp8SLBxm+tuUXt8k37L7C2t+weoC792x7SmduvNme18MXzC1v7lNLO3SUd5gBS57+EQlwdB1jnaI6EzSeRL/V0RtiwWrNdzStBTeqozV6W0dr4sl9XCH2OmbvqJZIzf8J1SHeIkt/ZeE9InjGcbSfjCD+leX5rtcHv3lPszw/bsm+h2/+LxXzT9tX+J139nZ48PPLnWRc8gzr6C7j7Tdb9+S4hV8BB48aDUTb/ZbtNv4GUEsDBBQAAgAIAMJVUUdGxXBrugIAAFUKAAAhAAAAdW5pdmVyc2FsL2ZsYXNoX3NraW5fc2V0dGluZ3MueG1slVZdT+MwEHy/X1GV96bqB1DJVCKFSkjcgQ7Eu5NsE6uOHdlOuf77sxObOG1CSiUkPDtjr9ez2yK5J2z9azRCMadcvIFShKXSIA4bkeRuHJVKcTaJOVPA1IRxkWM6Xl9tqw8KKuaQih9AaM10Gk630wHNDsfQHHO5xJ7xfV4xzwvMjs885ZMIx/tU8JIlg7LsWICghO01c7a6vg9nfUxKpHpSkLdyerh+3PRv3pYUAqQEk9JssbxdhYMqiiOg7qTFfBEuby7UNEd9f/sT2YFIoirZcnEdrhZ9sgKn0C7ytPr085ne/ccCBf/UYI0Lio8gfrQ5L8riJx4pBE9NQdua2Wq+nA9rKMeJbr/LDzEXMgdpxe3NZr596FPY8pwZw/7r9z0y7So4fTV1PRkI5tEjCmslSkCBW9UxmfHPl1Lp/nBxH2k4rzrnV1xKn9VgDe8vfBKWeCQLNIwPTsscNnW6HrGNN/zNJqwmxXqHqbTcL8xLUMDBgl6GDdgw/+iqnjE9sGG+UZLAC6PH8wxOQ7XIPXGI7WN+X30dBYb10hXMrVzUnPRsGld6qVrAcXKewFqadN5JDubZUFBhdUrBWU6I4QNJsSKc/Ta86FhdRqLgJGCd1u0rpIii0GW3Kkc9pP1yVethN9bfCc3d6vVI6RF+N8ZK4TjL9XeSHI+sTveI3mYcdCvMkNR0EE9sxz1NlVifKMdiD+KdcyovlTCu4GIyr3urj44Crwgo6K4yspt0lZ+VeQTiUb8aAWebNlbzMpJmVP+pDwKfkLigfbSeaC1Vmd6PYfJlSw+wHgAs4uzLAfWqDuUlVYTCAVzze0B15b67Iald2me4e/UMO+VbziIXedLOisYsPq8d6BB86Ly6FXWk7XvLaxtf4UhWV2u1vhvD3tatyewGmrGfP8uqtXVTa2cdP6+hBs3Pyf9QSwMEFAACAAgAwlVRR2b3kIiVAwAAJw4AACYAAAB1bml2ZXJzYWwvaHRtbF9wdWJsaXNoaW5nX3NldHRpbmdzLnhtbN1X3XIaNxS+5yk06uQyrJ06jeMBPBl7GTMhQGGdnytGrA6saq20lbQQctWn6YP1SXq0sjEEh6wzTaYtN7BH53zn/9PSOv+YS7IEY4VWbXrcPKIEVKq5UIs2vU66T08psY4pzqRW0KZKU3LeabSKciaFzSbgHKpagjDKnhWuTTPnirMoWq1WTWEL40+1LB3i22aq86gwYEE5MFEh2Rq/3LoASzuNBiGtIHqjeSmBCI4hKOGjY/LK5ZJGQWvG0puF0aXiF1pqQ8xi1qY/HVWfO52AdClyUD4320GhF7szxrnw4TA5EZ+AZCAWGcZ9fHRCyUpwl7XpsxMPg+rRPkwFHnJgHuZCYzLK3eLn4BhnjoXH4NDAHAxWFWzHmRIQdEe2pengo9sIgoivFctFmuAJ8ZVq08tkOo678TgeXMTT63E/hFrbIukl/biWzaTfu4yng2EST6ZXyZv+o42S+H3yCKP6kV19GMXjfm/wepoMh/2kN7q3qqq7VcdWtNuSFrZOl2a78C4r85liQuI0f1Z9Cw73QTKzgER3BY7JnEkLlPxWwOLXkknh1n50cG1uAIpXtoDUjf1ctKnvNb2HC4AYGA7LZuiev9zM3IvTndSj4P0+rQejbDHnWJrhdLq74dqW3GnNtdrJzD+TmZZ8k88ciywxlVdGMEmJcJhaujl1vgCuKySW39seN+fK7eWWZszYnRJuyuhXJe2806XkZK1LIsUNEKcJNqPM8VcGZHunyNzovJJKZh2xUnAgSwEr4OehMgHwS44+oIu8REsknEKCCx5+L8UnMoO5NogLbInUhHJhA37zUcAFs/YelN3F+CRMcm9wGb9/4hNkfMlwyx8Hji2EvHDfA59h7kqjCyk1VnMLAiuTstJC1R8ueKVWJ83avjO2rJruG1mBYrsFxhMw8SDF0RLqliFrAKZMEa3kmrAU99n6EVoKXVqUhGEJ0PabAgymRKgq1AVeQ+jMcDB10I6On/188vyXF6cvz5rRX3/8+fSg0S3HjSTz3gLJXRzk7NqWn90PX7H7Ag9/xeoAG+/ZdrXJ/XjzPa8PXxm3TLhPLa3IE9HDnFYx74+htOF1gpnHdWZiNI7f1tEbYAlqTWw8qQU3rKM1fF1HaxzoerRF1XXM3jGjkGz/E6oDvBcW4RLCm0GKXOCwfreV/yHrcPiKD8vyD63Dv7cIBznhf1uD8LR5Fd55921FD/6NaaB8989dp/E3UEsDBBQAAgAIAMJVUUf/ogaAlAEAAA8GAAAfAAAAdW5pdmVyc2FsL2h0bWxfc2tpbl9zZXR0aW5ncy5qc42Uy27CMBBF93wFSrcVikJ4dddAkSqxqNTuqi6cYEKEY1u2k5Ii/r1xwsNOJoBX9tXxHc9YM4dev1xO5PRf+odqX50/7HOlYa0pkeFnWycdeqp1R5Jkjb+SFJOEYqeB5OerF/l4JSBjh1amYfGpbaXh5zCA5oAmAE0CWg5ov4C219oGEWmKfxexZ2RVZ2SUOcyUYnQQMaowVQPKRIoqxnlaVstMsAGzHIsadd3AXboAukERtkxvk1fHdvCIpRzRYsViNghRtIsFy+i6i94WHIvyw3c14M3Gr4FnAiSR6l3htBl4MX6b21Y2yQWWEp/iev5oOgtAmKAQE8PXH/rBaHIDtYzbCTXoPJGJOtMjfxzMfJPmKMatKrnVsjFaej3KKbxXXUXiBBVYPGLFeMYf+EAuWKwr0kK92XA0hFHC0Dqh8V1L/VhtW4PTyXy4XJjgNdHTr1ktxBottIXaL+2aHFDfNy8rayid48pG3BV0lUAiFJhBIIfEHJ4kqjlJ9Pm77yClULRNywFRPvjn3tPs+XvsHf8BUEsDBBQAAgAIAMJVUUca2uo7qgAAAB8BAAAaAAAAdW5pdmVyc2FsL2kxOG5fcHJlc2V0cy54bWydjzEPwiAQhXd+BbldsFvTAN1M3Bx0NhVRSejRcNT684XUGGeHS+5d3vdeTvWvMfCnS+QjamjEFrhDG68e7xpOx92mBU55wOsQIjoNGIH3hinftHhIjlwmXiKQNDxynjopl2URnqZUEiiGOZdgEjaOsswYUVZSTisKK9v5v+jPDQxjnKvL7EPeoyl7UauFU7IaKnN2KDzeIshqUPLrrsrOlEtFEUr+PGbYG1BLAwQUAAIACADCVVFHnb6aWHcAAACCAAAAHAAAAHVuaXZlcnNhbC9sb2NhbF9zZXR0aW5ncy54bWwdzD0KwzAMQOE9pxCa2iH92TrEydYtJdD0ACJWi0GWiy1Ccvuabm/4eN2wRYGVcwlJHV5PFwTWJfmgH4ev+d7eEIqRepKk7FATwtA3naSF5MlmFRb4Cu2cZ441jB8Uq5wyF1Yjq2c4jDtMf3SEFsb6fwf2eO6bH1BLAwQUAAIACAADdMtEzoIJN+wCAACICAAAFAAAAHVuaXZlcnNhbC9wbGF5ZXIueG1srVVNb9swDD2nwP6DoXutpF3XNJBbdAWKHdahQNZtt0C1GVuLbXmSXDf99aP8bc/pVmAHAzbF90jxkTS7ek5i5wmUFjL1yMKdEwdSXwYiDT3y8PX2eEmuLt8dsSzme1COCDySp8ICeEycALSvRGYQfM9N5JGewUVm4mRKSCXMHrnPkLuLtCTvjmbokmqPRMZkK0qLonCFRkQaahnnlkS7vkxopkBDakDRKg3iNNiV+Tsan0Sm1Owz0D1kZt4euCZpOZ61GJAUp65UIT2Zzxf0x93ntR9Bwo9Fqg1PfSAOVnJWlvKR+7s7GeQxaGubsSrJNRhjkyhtM2ZWYrFMHa18j1QOmwS05iFoN05DQissnQCzbcx1VPPoAa3l1TtR85Z+G/u9adxK5WjnnOWPsdARHvUhnXUSyOgwKkvK65Yd9NB00K1lIo6CX7lQEJSf39oWmS9IFbDtuDJPVxc+HuDbLfeNVPsbhGEX1Qq6rWhuJZpbgloOt42+7ihIc9stcJMraEo1Y08iAPmFK8VtW1walQOjI2ONpUMwo9WVa5E6QVhkkvjsH7SxfiNpfurXlCkB/0OYT0jU1kSkATzfCvQxkGBNDWCxrc01WezamF1OOn9Men09MFU51qLgRRzDVQg4hgE3nHZ2eggKimt08XM1wvYODoIjEUYxPmaSYXx6kCbhajfJ0Ds4CI6lv5uAtua2jHRcx1EztR3E6MQ6YX6ujUzES9megz1jVmUfvjZyzdF1JtqD8/kfoziI0QzmlkysLvvW21fN4b2dU6M7n01WWQbdivMAJs8qr2YW8mzkE8CW57G56efU7MMedJTz1HRMc33HfpfFWryAU4jA/ukWp7YmEdie8ciH5WmPAfXE7TIIX5qmIjJaS1KpeUg5hrV5ElBUmGpWPqLqoZJ5Goy0cbPu56Bj3FXXCrgTwxYzXZxg88nMI+/xpb7LxdlFd5XzxUWDLfO6rwJXubxhVdcJd51B635tL8LqmcfX31BLAwQUAAIACADCVVFHJ1b2OMEHAAD+HQAAKQAAAHVuaXZlcnNhbC9za2luX2N1c3RvbWl6YXRpb25fc2V0dGluZ3MueG1srVnbbuM4En3fryA8GGD2Jb7ItwzcXuhCJ0LbssdSku5dLAzaZmIhkuiRaHdn4If5mv2w/ZIpUlIsKbYjdSZCB61inVNF1oWkMoie3UDfRZz57h+EuyywKedu8BQN/4HQYMU8Fs5CGlEe1Y+SBzdYs29m8MiEDKQRJ8GahGtdjEbDBhrJH9TvqX2jD29trd1CvTZu4T4ycEeHsWvFuFZ0GDNaTX1QL1DEvCFd0YCfZh3Uc6NvAWYQ0ZCbwZp+Hyp57exQfgY3IVm7oBcNu23xHFKrB6MtHtRudnodfGipiqJ0kd4xmkbj0Otd99Qmwo12p6EctH5LaSmo2ek0r7uHZq/VUeBtdN0Flja+7qJ2r91uGYcWbgEaqapmtPRDT7luNlWwhvvX+mE00nqNBmo2m0rbOHS6ykhrINBWgENV+mIBFUPRlO5B1dRmX0EjfaSN2gds4K7eQf0W7jYah7amKY3GcXGPs8su11Faejrpcr5DeDIEJ0dFbtVPJNdgtQtDUHaov/UIp2hJImoRn36qybwMuMxa9MvkBc088kLDf9aSTJVZneJSB/PSWAjiABiH5wgHdTmc6kovs2WSlSN3/am23HHOgqsVCzjwXQUs9IlXG/4UZ1IyzzJItqdhFdwjWdGjuZ78KQtLbEF2w3MJtGL+lgQvY/bErpZk9fwUsl2wLuXm5mVLQ88NnkG7cd3T8UVDnhtxk1M/5x/ui6c8bAtBjahwr4vFUwrpkSX1UosN+VMBdzT5/ooUoHs3crmEqk3xXIJuyRPNB6CviucyJgAr+aj1xPM+iNPvHNQV0QxaF9Vl1eSNxM3zIoptd9uq+bQN2ZNY7Dzu/UC/4jwGvSh4Eh42xFMKJCYoDJaKUrJscv5GQTF5LfaSgQ9WILjZ5pKIJOVMW+jTyUy1vi7G05vpQjNvakM9rkokyvKXVrf/vdnpQudKcCWZ7Ik6Hue5kCTrNMpxWc58Ol4AIR4vLPzFqQ3F78rQ6Z0zNi1cGyb/qUwwm+P72lD8LgO9m8+x5SzssWnghWkvrKkj12WMHWzUhl/ZDm3IniLO0N6l3xDfUATt2Q0pijx3LQdEy3aDHS1hz5irD6Z1s3Cm07G9wJaRSmpDHKyREZJvkA7VieaqjefAEcIWGf4YfCHjLxmQ6nmVSW7Nm9sx/HOEI7fu08aDf/wHvJlhC+JHgxLACbZt9QYvtOkXiBxk3LQiaPoZEu1zRdBXbENmYLsEzFLvzRvVMaeWSK45tp25qb9m1ooEiAXeCyKrFeAQ7B57l+0ikIhko+s4x6LKhmz82x2ktamOT6RwzIncQCbzk7un4EW4LhUpKCsdGyJWv92Z/16MVHOMjQUEz5g+LBxZ9cIegfIIGEfE85iYBpgm6z0JVnCIoyuygxR7AbW1u5ZqWwKTF878vnP/QIQnpfVzUpWWgb/8fPVh70xnDG3lgYRBuRIrsOU6w9sp+3C6BNdhP9/y9+aSWY+rv8uRv2F2M9W2z06tTIw+Pq+CCz8wKRvyHs9hY4R2oLmsEghPIGOgB/rE9SoBTWsE5pJLBA2RuMJUIrCmCYfF0Ado7iEWOUfuIUbVKB6wZpuOWHW6FAfSEmAZvTgPTueOuDZ4FG5wr/mzpI8MeoRHyR4iC3I3ihPq6sfsVU2UtBOLfplt7QmRBW49xZdBcMxzfXEyL0d7N8HpasbtOLckD2znrWXv89xn2ZIhVDs/Xplt9hL6GDJfSj0SpcUWbwr/+qAj8RTnsd3sxbcEr43VuX670FVLx+K0KErdK4+DNBeejR17MVY1wQD57hO+2sCG9CjO8OW54tOegUcq8CXLa1MSrjb///N/5WkK/sRSlEh/rcoDVSz6GH7l+4/FOI3+W4LHUbU8VL6UBCaH5RRa/uwssyFZS9VxVP12Agljy/xgu3BV6vCRJZmo88/QRuRRrjackPAZ2pDDmFeVSE5fJAiv7MPxDrHjnhvQivAP93UxececLVTDkJcrKBTPXT3H2+MaEZR8R0Ee3LIq8Om3qgWNqkBJ1y6vzim3irQnQF3G78eq3J/cOV4Fxxsr3IjZjucuwAEPmTcTnw7efisDBfGlY+nRIQ/FnSl9y2pEG/YtiV2ilZUUNcW3upk4VGZ0j7Ki9pzCFWudUU0ERb175kGD1OPJZNTz8iJK1zX5YW34SLwoQbzK3jgO5/1kKOP5UVjUt+h3/kY/Iyzq22LXmMIF461PxaEsNP3aoZEwKy8TOdChAQFhusDpW15HeDAWX72izEQSQV7TZ2s6lLuf4/o0KWYhyzpcP+PxIHjdxycCs3yxk/tUYeCYvPXL2TvgLvfo+dSW84ACzC61fD+V/4nOqQKIv84WFyOWIv6ypZ9qcNcgq40vvqbXUMLxqSaWM/4Kfg63TbuZaGYZpPTmMtSX3Vw280omA9HDq5lica1fBg3qb9ZpUL8UoUFCez6Awc5f0hBDDrg0Tc68LKu9ST9z3MuTWaqSBPbMaJaAb4A7gOtGaisjyOWVPNi8ZlX8llXwdx53PbqnaavKCDKLc3n+gwiq43Jyq3xMH3k2vRNJ5SpIet0xF7Pa+YGzMHm9OYmLRypWHSfLSE7/RLtKN5+MsRP7UdqoRcJnezTjhcDXT9gC3XPrP6hnt1noUm/+llWUART4zv6J9y9QSwMEFAACAAgASlVRRyOGeibgFAAAGGIAABcAAAB1bml2ZXJzYWwvdW5pdmVyc2FsLnBuZ+3d+VdS6f8AcEuzVc1vNpobObaYuWSOWopLi1kfSy0rLffUMRVEQ1xQZKzMstSmJh1F07RcC3NFcS0XKgwyUVMEM0pEBFRkcUG+OPM5c2aac75/wPdczuFyLvd17n3uvc99nvdzf3g/d9xcnJQ2aW6Sk5NTOnXy+Dk5OQUDOTn56A2Ksn9ibuxYkf2sgZ9zOiqHJWmzZCsKIUfOHJGTq87cvBywTra+MfLkJbicnHLn6ncNAVYWJCcX8OLU8SPn43w5NAkxMd6HMMsDueFLQktK6jEGP5ZUx3U2lAdZGeS8vnyKuOd1DfRuEWbakGKS1tyn0he2+ZVi+H23caWrL+nLWy/uOrXzdvMn1wcLxxyvTpAtOUsPyEjhdM5Cnjn8fcvPWPZsyl2eKCHf3DzEjmlmxYwn5TXVaC4vTHVmPqdLHtt4wOLZ6SH29lGCzcsa8ooa/r+s+fvikLr8C6vzCWWKZsvwZxImV2UUbmK1J+y29ZYDHXLyf18cIDjU3xYyjdyW3xPs9FzKAv4lIiPlB3ZNkR/BlpesVJIYcMO0eIrl90c0SU0O2+YxBQddFH/zHB+sFfR+t5N7ihVnvOMHBFXbDbRfd/5zo2xhJj+wB6sdeLj6dJru99uyib84PLnfvSlnL4YoCApEeY39Hbx8+4uDntsGte/L3aW0QW1rj2pFmaHhP3f4f3LDZ//ZB3CAAxzgAAc4wAEOcIADHOAABzjAAQ5wgAMc4AAHOMABDnCAAxzgAAc4wAEOcIADHOAABzjAAQ5wgAMc4AAHOMABDnCAAxzgAAc4wAEOcIADHOAABzjAAQ5wgAMc4AAHOMABDnCAA/z/K++4mPwlV92vGcnngC7ThB3qHjzJV6uLopVO0bKRxg3NWs1mzU5N4jHbra4Brc96JtzYHZy4j8F/ZV9rhCjeouqVtnA8qZECPqZd+rmI04iXInJiFtxBN1ARBBNlNVPkQrhHLFpIvd51fWf1Rv/04HRWW8FTl6hWnTCI0FaIHcNs/SuZWzIx7POzqnhGymi5D9UQMYZk10803aaS6wPjSRJeOjlu8YtDVH8rSH0vaZ9LXeTZQHx0t3G+9PwQta1ngsNrhF+wh/fMtmUmXkFwEK73TsIax3sGlriSmWGyDT2W/JydC0+YYLUnxwtMpSOBgVI2bIlGSJdEtlIS2T21g5e80KaJbxmZQZfxvkM7DmdSJ42J66Xz+pVnRHAPVybq60CD0ykd4rVp68cmY+hELf3ALtl19NaWr384/yMoCs1HFbAj5Cng0sSurpLgKkQC3Yaqvj7trif6o3/YaZHkeGIFGwoKdNdKz1wWTUEY0aRG6UCIdGEj/8Jo2dhQT6RkmebRFi8U5bHNyVxTvIVw+56wXukyo8B+KTY9POVWg0nYSKmU9Wt9VLmJB58SHN7W4PvOETqP+3BWyn1Ru08fOhzTlH6GeE5Uzz12iZ7digLFW4gMygMvZTyW749FQ7SOBb75b5Hh48JMu8QAKxLVMogMQXrBx3B+bDHY1evlIbfpJWXfQTbvFR2xuC+TjRWh4hZGCivT+xYTXArL9PeWWLqFZy5EFr/kfLMjByN8+k0/GIPrZsuL1xv+hyKlKqIwF80qBi9I2ovOeYUYR9YtvDtmU1RiKU51Op/IYo/l3NPm1LDvQRK0EKARVRtM1jMunN9S5RB1W79qQns3wog4bhYfRf/JK3tw92qWPbQ84vF1d7piTvO0rTO8ivkbsxJB00pt6l+XBl9p7Gl4OYF9CWVSY5oyxq9R6cxyYv2xcaZiykiHDvqm/xRS50i1VL0pIFqD8GzkfhWLEXlei8uZvLXpjPHR89EaWMLEk9cd4qu3Y572Wqf+WaqEb3U4I+Mr81mwbAJZL6MlF/4bpdqIYBLIqklNyDgw2JMrq61vtMrg27Q7Y7r0sp4wOVuJ99vSm5iMyfQLZ9QNFNKK0XO/y8ezwHB5R84T3YIC/0Sv+rOjwo+mPsp8U/Sa/Muxxm73rAZTk68cGoSuCJtj8t35orUd1vrN9J7RYJbxmEmPsuDKkFeP7NbRr+W2Lc9Ceu/tWM1mOLuFMr6ivtCyjSHabduZigQ9bMtfLHOCGU2clh14U/KXvnM47quDiIhkS1jK3VwTF21hiuDT2m5r/bXdy1UF3FZPnal1OJx2CUhYHdGSbrW6z1xFk7lTeqX0h/N5ulOoXrNRF9SjMBgY2b9uU/LRQs9tBlPFOmyS+9moIlKwGVMhrXX9ExbRN5EdqNlp8BN4vaMkScwx6oS7bSE02T0wX/45K0Y5bdHHpsARg+4/bGC5Y1hgOWHivLghDScdbn/uG89HVWbTxKmVY4sP28emFp6KNA5RNkfADp/2E3pa+PbcXW1bEhV9Y/t1vFrVD1HCJXYRpcxEEC6+dyheooTjqu37MfnLYHtckKAyFjU3zbyVYF+L57tLFw69ESzNatFicnJxSSPfSlewLMRCrmUbt+EgdX4R3dyGLLb1Hu6MnxJxpO64pv0PdKd9Snn4RM6cazsXWjlOnkFanaF+E8a28tyzC/iqmWf8xjy1Xm83GMHFUcbc/RzxmcHt00OXGN59hfmuQWJVTNq2el/DnfW3Kde7Z3bldBIpgi36x1NSxoN7Xl05tGKrb/zUqCl9/NRBppGzoVsLu6q9DdmnhJ5pZN5ARoxOVNPNW98jsF5ZyMeXY1Gt3w5I5lr7Gkgv4LLG0L8tGYVmD1ry1itH5Tz+9ZhRpxmtZxQW6mUVsV5JzR12lXoCuu72+IlITrqWcnTr8PP48LbFHbAtKlK/fvYcdKV8+2DJUF0MiryQ4uURi+I2Z9K4kY9zqyToqYZYx74brex5n2xe0bq0ETkdbmiB5hgilYvLjKHMj7vyFmN8Uk2kN9TfaLIXNzhK6nb29ZQWOWAuOp2oG1NxfTD8xREDa+RePl0Wut3EEnXsBE/foR7iDCvO31WblUCqgaTtas69JGo5S3441DIu0k3QxaJddY6cXYMvuTCqY4fLqMLh8pwft0/F9JBpjPuGbr3o2mEvqxIt5z86gZ/9s6vU8kfWgEfjwfQjPjyzMC1sgymBes996ALPcQRxWmd2OOaWCu4Us006aas44UsWJ1FQ2isRjZ1JJBJfs13z7qyLGE9fRLWGjNT1ozHVV4nNxAUDZU2DEUyP8EQDN3pNudJKgHaZFLZJzX38SgsOgnE4i1uaigV/UFKj7mT7lKxPGGK1UgtsJEXaR6rZcfgWdQbR35/Gf31gMMI6rMhu0SyRVMYcmtW6g0+ne5JQSRVDvyGNQ3GHt+/RPjJeTeX/bK2/2sNek0dwk5uqhtz5L6gLo5YfrTiFWJEWO6akgQ2lZnFQr+MIp2wMo2l9IgzXi0y0ZBys34b+8zyQZAs6CetpNjpIl50EVT+QKqEJE9XWb1ZjvNLAlvnhGcUh8gNhFw+6bcnEe8YqdFu+QWazZG02kidkuqgbZNkH8PBcb/rvpVtO25rWlYGV8c50yD2/GaQI1s/vL1G/mPw6sDSEGH1i9aLTlFq+CKy4anunBMgWiUfAFXHzDwa3eHqGe+r0rb08fx/J0G4DleXvtiDPTN7EQyTYH7tHoUXjibbHqN4hCWh3UZVPkk/hp2gJ5yCiff+7OgdzZTNoImH9RkjtdCfxt3S6+F4pyMit7lWOoVlgZLlDX4dlHtz+S5Tu/musNC9rKbZx8MLbWcWOyMDxlgg4C2Uh5Zr+1PNBIyu5nBBpY1jke8AKBSl2ZAnz3Exvs0mbKfwG58KrTqfvSR/jSfRrv3OjXv0Z02xTyiPgYk5DpfXFmlMWCYZuFB41gyuMuukr49u3BB6/q0eIruGNW16gJtH3uFE06qMg1AZMA4Ec2Bwj1q2EGKF6N6jpz0C71SmI5KIk++Xy9T1YLYazx+jHhVgfu+TXm+fOwSfsUeaYjLRJW179Z6qvvxXn0eQlVQOXsXMwHUyEjrksvioN/wxuMB9R3cJJvGEMpihnBBSWQV/G0G/Ogjkn75UX70/V+sYpuyus7m9Y0x5KIJYsfaptfi+u+3COeDHwA6nADFEnFa9k6B+7e9BibOb2vfFrHPaGNFltE3dlFF4NDovLSLU04Nwfn3cCa44qBnhywi5Z5cdBteKclZUu468Q+LJ2rVTNIGm5yaMq6atTQRN+qtwVPeoqwZZwrLNM0HjTwkFaDQK3z23eLvuTyztKEczmegBGX10hLZidDmd0/5E796Q8szq/mquP4ShkQuWRcQ+4I5FV+japII+rTG8Nnpuurk7f6xMSmh3drD7dWpQk6EFyBVuY4clFNB6+gJ1ROMkBg5LqAmmq/5N90K3ukd8NW/CpkRnIzIvLFoWdCyP0xtnh40Oo6CDMw6AGq1HGw5c/Ga3tFtmDGriB2pgSKL8Dks2ynaTOp6ls341NeouoHGtkm3rgRqUpBEkLS7jkQcZPdIfwN2z3bWTi8b18zjUFx2ZIwradbnG9PhOEB0ske1m8EyS/GtnG2OUmJip0x2Fgy6qZDUqH7IpqRaqZSPRBcHwQ9Y7dSsnd3VSTVkTzV/wtmxSv01eprxgcahO1pDOTmUFu74uA+SUXQeZ79sYoONIWxrUGLiJH7ljfatRsFA4goDNUPbvOR6Ob1RBqXRSC2a390VPmZzo7HxKSr3iXT0ndQ0r8rkf9UdUfBF+qwV3zXjzHLIwTutqhBU8rH+MrNlSHLvCQk14hfEoLIucZ42oS7IDJQ1ntP5fA9Y69/Vl8kHOyjuIEvmU6L+D5HH0bfFnErWRa/9FiNin6Sm1A4GyHatbyendqOMe2R+wFnshzClhGsJoh+wU9oRi27q2scdWt7qDZ1Yf04SZoQr1OwEF6DM2j0ECrdfaOYppmS8X5zqpkL4+oW6nrcEWWgnpTi0mLz4yHuednft+00fhmHetFUXpV8c46oopIwcWn1GG2tXbvs6+qaq7xI+YXq5D9xrUF2uF0fO/H9fcWWj399si7m8Z1wmYnUb2BcUW9s7HxKlXNViVwv0+EKi3GL4ZuccvC5zmkDatBXn4yVVf8ZVo0zs744K1pcMtpUtbRXKLmulMhnVSokwtF6Mxrudwq0rM1byWSd2SOJ1TE+FFdihE25PDEMKORw0YjDXHUBl06126tY85k+nvK/I38XXDMdniOSe37d17XcviaxMDl2wTzAr57CIjmiQTBUEP5lVUoTvh+tAtMwW6WlXrRtEXIlEA0bjClvftxyLMadlXPE04riayf31UTHB25Ei1pZXW5tzJrdmdykMlQXDN3HZomEGR1znPodZpWjJ7V2DpRfqhFPDJAK5AIv4gYHIsmyxqrlOsjDPt6dzyq+kiCfU1EyNyhJEpPAiY2bK/4gUjXdswZG94fR1Fd6dRhsGPe4OLDTk+NMfKPc5C3QOGhjObw56FEvx/eHYdBFNKcRHMw+a9bs4d//mbc1BtPSw3cooaYI1ozu8R2SSyMFLeIky6suEoSwBIUaIEwcEPFLg7pxcwSQxQU0pIKL81pm1nw8Mx0pKqW7kaPVM8G87ChMU5tBmehSNQka0lNUCthTh0b1dSlSlHkDNYfY8VU85m0obG4Oupl5zFno5z2EMhbhM9v8VXt44MvvhxPf6ZvkLHr8rw/z1ryW7WIu6Riv7Cv0sZOKCDY6q1w2pN4GzGzgubxQy3SJ9LLrfx8Xl0Tukh/p9vXtY62GWGwY0vTTLw5zKNLo+Br2FRTmUjDnsL3kEWD9qMY70Do8x2yGt7/08wE1T6a9aMjeeoJnaBN5IxG8wi4jG1ru3/tuvOashrOBK5pfn9tXnZ4W1bFXrAqljqhO7by3mossQjD/MGr8I1iGtJo4NdNiE+fZ/RBHJsGqkfs+/hekS4DjmWAJ1jGqazShZ+HkbX01UeqU7NRUqziV3Gyj4/Q5Z11+WY95WXTILnqpOXk5KZ96unk6uCovJD+M6/CIepwYIrDrypqTEHLx4Qkmyoqy8d1tfjTWt4MaMt/i1+U3R5Tyj8771uVCUWSWdXGPLts5upgl2RDl4XZXyY3h/CO2AtUM1fvJFkMVrP7EjUScKzwE7rw07cgD7jf8pQlMnP2z/FAUi7s6QsrdvpqvnXZ8Ej5ehNvnQuq7XGBezsani1FWNH6UK5DWvtBs4ceHBrX18W4+o7c8PZTt0Y86K1aJqj86ChJWP5c8TCIjpZKSlsfJd3J9l09Uhl5Kwl1diSm7XCBOzjr26Stek7SCiwyvdxsddTvMtSh59uOQ0mjHmezd9iSqdaD7Fx+EtbKxQvdxdiaUJOB+Cyq94YLd5J8nrAnbAYEliGQpOlhspeP5AH7B9hJWgxhycNvZS7bdHbPCosu4C3zYlF3nZjhF/1mau1x8G66SC9XIMZSJ23bZePs+az++X7UNijtUuxqz560ZVTYoa7e7jQ2ZDlkh8WRmj7UuvOnGQ2Z36zDdUQ9/m/nu0GzjUa7p+/vXwbf7cc/QsvG29xP4IV9rl6tsr4ixF682jo9WH83XsR/HeydmeDNrr25FAc/O9T0FZ5GqNFu0cV5sAmLAbKTzSB2tMUe1L6GgU41TEAq86ZiPuVV5zfXhr5lXIsqbJx8M/H8Nj8vBLQfsaljHxa3O5D/nCmZryA5zu7HjdaanRsVfMCRJsrj2QeddY0mbLHqYHbn4l9J6zPGHDhBhwaKm6ygove0i4e7OS8PU5sR0uxpSO6Sp4+2wVSaqH5vOMnB+2l8FvdIXvO5ofex/2FDMdXln92YxXHDpm0IBFHiF3e0TMyxX6QMOx0J0436IvbrjRFw5wbN/kp+r63oEmoTRBJOfIQ+IiZJs8HKuE1qzhEdLYTZp5E5g53mjwWjAxdcUYsVbUnRYvf2ytDsUKNRj0z7f+T03y6/trvY6Wbeu3c1eYPbv3uL5Gix022D2lql75PnR8mvXXcz6qZ6/UqT3zvLf6b+H+t45OEzJlVGylujHdIfVV/55yQC/v45q0n9V6cb4ByJVVsn/693WlvOYxrnBlJBd4x/Kap7brDD9M+A5W9p/1WVZKQGOU+mgRqdnrq9+36iAv/PnxUrTlEKah3OolfEbSqgRD2TK4KoAsrp72cYmNhR9kPfCvgHgyn1goVR5h8TIBxNudLzr6kEEszdOE80u2bIUnnSCeN8Jz2ss5zsc8rR5Tj2qP/1/wVQSwMEFAACAAgASlVRR5F1CYhMAAAAawAAABsAAAB1bml2ZXJzYWwvdW5pdmVyc2FsLnBuZy54bWyzsa/IzVEoSy0qzszPs1Uy1DNQsrfj5bIpKEoty0wtV6gAigEFIUBJodJWycQIwS3PTCnJAKowMDFACGakZqZnlNgqmVsgBPWBZgIAUEsBAgAAFAACAAgAwlVRR4ZOXH3dAwAAaQ4AAB0AAAAAAAAAAQAAAAAAAAAAAHVuaXZlcnNhbC9jb21tb25fbWVzc2FnZXMubG5nUEsBAgAAFAACAAgAwlVRR7mDA6XCAwAAFg8AACcAAAAAAAAAAQAAAAAAGAQAAHVuaXZlcnNhbC9mbGFzaF9wdWJsaXNoaW5nX3NldHRpbmdzLnhtbFBLAQIAABQAAgAIAMJVUUdGxXBrugIAAFUKAAAhAAAAAAAAAAEAAAAAAB8IAAB1bml2ZXJzYWwvZmxhc2hfc2tpbl9zZXR0aW5ncy54bWxQSwECAAAUAAIACADCVVFHZveQiJUDAAAnDgAAJgAAAAAAAAABAAAAAAAYCwAAdW5pdmVyc2FsL2h0bWxfcHVibGlzaGluZ19zZXR0aW5ncy54bWxQSwECAAAUAAIACADCVVFH/6IGgJQBAAAPBgAAHwAAAAAAAAABAAAAAADxDgAAdW5pdmVyc2FsL2h0bWxfc2tpbl9zZXR0aW5ncy5qc1BLAQIAABQAAgAIAMJVUUca2uo7qgAAAB8BAAAaAAAAAAAAAAEAAAAAAMIQAAB1bml2ZXJzYWwvaTE4bl9wcmVzZXRzLnhtbFBLAQIAABQAAgAIAMJVUUedvppYdwAAAIIAAAAcAAAAAAAAAAEAAAAAAKQRAAB1bml2ZXJzYWwvbG9jYWxfc2V0dGluZ3MueG1sUEsBAgAAFAACAAgAA3TLRM6CCTfsAgAAiAgAABQAAAAAAAAAAQAAAAAAVRIAAHVuaXZlcnNhbC9wbGF5ZXIueG1sUEsBAgAAFAACAAgAwlVRRydW9jjBBwAA/h0AACkAAAAAAAAAAQAAAAAAcxUAAHVuaXZlcnNhbC9za2luX2N1c3RvbWl6YXRpb25fc2V0dGluZ3MueG1sUEsBAgAAFAACAAgASlVRRyOGeibgFAAAGGIAABcAAAAAAAAAAAAAAAAAex0AAHVuaXZlcnNhbC91bml2ZXJzYWwucG5nUEsBAgAAFAACAAgASlVRR5F1CYhMAAAAawAAABsAAAAAAAAAAQAAAAAAkDIAAHVuaXZlcnNhbC91bml2ZXJzYWwucG5nLnhtbFBLBQYAAAAACwALAEkDAAAVMwAAAAA="/>
  <p:tag name="ISPRING_ULTRA_SCORM_COURSE_ID" val="4735A48F-D29E-4DEC-924E-A88CECEFF1D8"/>
  <p:tag name="ISPRING_SCORM_RATE_SLIDES" val="1"/>
  <p:tag name="ISPRING_SCORM_RATE_QUIZZES" val="0"/>
  <p:tag name="ISPRING_SCORM_PASSING_SCORE" val="100.0000000000"/>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Content List"/>
  <p:tag name="ISPRING_PRESENTATION_TITLE" val="PPT_01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1755</Words>
  <Application>Microsoft Office PowerPoint</Application>
  <PresentationFormat>On-screen Show (16:9)</PresentationFormat>
  <Paragraphs>211</Paragraphs>
  <Slides>54</Slides>
  <Notes>13</Notes>
  <HiddenSlides>0</HiddenSlides>
  <MMClips>2</MMClips>
  <ScaleCrop>false</ScaleCrop>
  <HeadingPairs>
    <vt:vector size="6" baseType="variant">
      <vt:variant>
        <vt:lpstr>Fonts Used</vt:lpstr>
      </vt:variant>
      <vt:variant>
        <vt:i4>9</vt:i4>
      </vt:variant>
      <vt:variant>
        <vt:lpstr>Theme</vt:lpstr>
      </vt:variant>
      <vt:variant>
        <vt:i4>13</vt:i4>
      </vt:variant>
      <vt:variant>
        <vt:lpstr>Slide Titles</vt:lpstr>
      </vt:variant>
      <vt:variant>
        <vt:i4>54</vt:i4>
      </vt:variant>
    </vt:vector>
  </HeadingPairs>
  <TitlesOfParts>
    <vt:vector size="76" baseType="lpstr">
      <vt:lpstr>宋体</vt:lpstr>
      <vt:lpstr>宋体</vt:lpstr>
      <vt:lpstr>Arial</vt:lpstr>
      <vt:lpstr>Avenir Next LT Pro</vt:lpstr>
      <vt:lpstr>Calibri</vt:lpstr>
      <vt:lpstr>Calibri Light</vt:lpstr>
      <vt:lpstr>Times New Roman</vt:lpstr>
      <vt:lpstr>华康海报体W12(P)</vt:lpstr>
      <vt:lpstr>方正卡通简体</vt:lpstr>
      <vt:lpstr>Office 主题​​</vt:lpstr>
      <vt:lpstr>Office Theme</vt:lpstr>
      <vt:lpstr>1_Office Theme</vt:lpstr>
      <vt:lpstr>2_Office Theme</vt:lpstr>
      <vt:lpstr>3_Office Theme</vt:lpstr>
      <vt:lpstr>4_Office Theme</vt:lpstr>
      <vt:lpstr>5_Office Theme</vt:lpstr>
      <vt:lpstr>6_Office Theme</vt:lpstr>
      <vt:lpstr>7_Office Theme</vt:lpstr>
      <vt:lpstr>8_Office Theme</vt:lpstr>
      <vt:lpstr>9_Office Theme</vt:lpstr>
      <vt:lpstr>10_Office Theme</vt:lpstr>
      <vt:lpstr>11_Office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c:creator>
  <cp:lastModifiedBy>Admin</cp:lastModifiedBy>
  <cp:revision>10</cp:revision>
  <dcterms:created xsi:type="dcterms:W3CDTF">2021-09-20T07:00:23Z</dcterms:created>
  <dcterms:modified xsi:type="dcterms:W3CDTF">2021-09-20T16:08:33Z</dcterms:modified>
</cp:coreProperties>
</file>