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316" r:id="rId4"/>
    <p:sldId id="276" r:id="rId5"/>
    <p:sldId id="323" r:id="rId6"/>
    <p:sldId id="274" r:id="rId7"/>
    <p:sldId id="320" r:id="rId8"/>
    <p:sldId id="322" r:id="rId9"/>
    <p:sldId id="334" r:id="rId10"/>
    <p:sldId id="326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E39"/>
    <a:srgbClr val="1C8B6A"/>
    <a:srgbClr val="15751E"/>
    <a:srgbClr val="E2AC76"/>
    <a:srgbClr val="9D6F53"/>
    <a:srgbClr val="C8AA98"/>
    <a:srgbClr val="252AFF"/>
    <a:srgbClr val="B97250"/>
    <a:srgbClr val="6D1D6B"/>
    <a:srgbClr val="BD1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28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45DD3-CD7E-42BF-A0C9-763B4944483D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9B65D-1A7F-4F3A-B4C8-EFE397B4F0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88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31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69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809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03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775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645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587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49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812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12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969F98A-2702-43FC-B4BD-84EAE95A5F6B}"/>
              </a:ext>
            </a:extLst>
          </p:cNvPr>
          <p:cNvSpPr/>
          <p:nvPr userDrawn="1"/>
        </p:nvSpPr>
        <p:spPr>
          <a:xfrm>
            <a:off x="433388" y="390824"/>
            <a:ext cx="11325225" cy="607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9325" y="1542315"/>
            <a:ext cx="10293350" cy="377337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32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969F98A-2702-43FC-B4BD-84EAE95A5F6B}"/>
              </a:ext>
            </a:extLst>
          </p:cNvPr>
          <p:cNvSpPr/>
          <p:nvPr userDrawn="1"/>
        </p:nvSpPr>
        <p:spPr>
          <a:xfrm>
            <a:off x="433388" y="390824"/>
            <a:ext cx="11325225" cy="607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9325" y="1542315"/>
            <a:ext cx="10293350" cy="377337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6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9325" y="1542315"/>
            <a:ext cx="10293350" cy="377337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80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969F98A-2702-43FC-B4BD-84EAE95A5F6B}"/>
              </a:ext>
            </a:extLst>
          </p:cNvPr>
          <p:cNvSpPr/>
          <p:nvPr userDrawn="1"/>
        </p:nvSpPr>
        <p:spPr>
          <a:xfrm>
            <a:off x="400742" y="394711"/>
            <a:ext cx="11390516" cy="6068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742" y="353256"/>
            <a:ext cx="5924550" cy="377337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" name="图片占位符 4">
            <a:extLst>
              <a:ext uri="{FF2B5EF4-FFF2-40B4-BE49-F238E27FC236}">
                <a16:creationId xmlns:a16="http://schemas.microsoft.com/office/drawing/2014/main" id="{BD5E1C0F-8E08-4A3D-A68E-28392B1A2A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787" y="2731373"/>
            <a:ext cx="5924550" cy="377337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63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3900" y="928688"/>
            <a:ext cx="10744200" cy="5000624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1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9325" y="742582"/>
            <a:ext cx="10293350" cy="5372836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5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7CA256-4675-40BC-B7D6-263DEA5599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03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19548" cy="2228850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EDDF78B5-1C32-43A9-B2B4-AA63B7930C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228850"/>
            <a:ext cx="4019548" cy="240030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>
            <a:extLst>
              <a:ext uri="{FF2B5EF4-FFF2-40B4-BE49-F238E27FC236}">
                <a16:creationId xmlns:a16="http://schemas.microsoft.com/office/drawing/2014/main" id="{C6AFBFA1-C0B3-4769-AED1-AEE2F0AB21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629151"/>
            <a:ext cx="4019548" cy="2228849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>
            <a:extLst>
              <a:ext uri="{FF2B5EF4-FFF2-40B4-BE49-F238E27FC236}">
                <a16:creationId xmlns:a16="http://schemas.microsoft.com/office/drawing/2014/main" id="{D99352D3-53E1-40BB-97AA-746A64745D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6700" y="0"/>
            <a:ext cx="4019550" cy="2228850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>
            <a:extLst>
              <a:ext uri="{FF2B5EF4-FFF2-40B4-BE49-F238E27FC236}">
                <a16:creationId xmlns:a16="http://schemas.microsoft.com/office/drawing/2014/main" id="{A35A05FE-4BB9-4C7F-91CD-3E8AA1B533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6700" y="2228850"/>
            <a:ext cx="4019550" cy="240030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9" name="图片占位符 18">
            <a:extLst>
              <a:ext uri="{FF2B5EF4-FFF2-40B4-BE49-F238E27FC236}">
                <a16:creationId xmlns:a16="http://schemas.microsoft.com/office/drawing/2014/main" id="{A1B69A5B-514B-4545-B7B6-CA5BD53051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76700" y="4629151"/>
            <a:ext cx="4019550" cy="2228849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0" name="图片占位符 19">
            <a:extLst>
              <a:ext uri="{FF2B5EF4-FFF2-40B4-BE49-F238E27FC236}">
                <a16:creationId xmlns:a16="http://schemas.microsoft.com/office/drawing/2014/main" id="{23EEE944-87C5-4442-82A3-4FDC677444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34352" y="0"/>
            <a:ext cx="4057648" cy="2228850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1" name="图片占位符 20">
            <a:extLst>
              <a:ext uri="{FF2B5EF4-FFF2-40B4-BE49-F238E27FC236}">
                <a16:creationId xmlns:a16="http://schemas.microsoft.com/office/drawing/2014/main" id="{FEF31235-2070-49F0-82F5-4ED00F1E1E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4352" y="2228850"/>
            <a:ext cx="4057648" cy="240030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2" name="图片占位符 21">
            <a:extLst>
              <a:ext uri="{FF2B5EF4-FFF2-40B4-BE49-F238E27FC236}">
                <a16:creationId xmlns:a16="http://schemas.microsoft.com/office/drawing/2014/main" id="{A7434971-E70C-4509-B8CC-A17872D35F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4352" y="4629151"/>
            <a:ext cx="4057648" cy="2228849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37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6000" cy="3429000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1C77237A-C772-434E-991C-8D862DB3CA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9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6000" cy="3429000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1C77237A-C772-434E-991C-8D862DB3CA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9525" y="597694"/>
            <a:ext cx="4552950" cy="566261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99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9525" y="597694"/>
            <a:ext cx="4552950" cy="566261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8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7999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5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7999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6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2108BD-8386-44A1-ABC9-F884CFA9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3B152-F4D9-4B1E-8F87-C19D68184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66A53-BBE5-41DB-A27A-CAA4886CC5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15A23-0780-49C4-8E54-6426D7715F3C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F878BC-1DAF-4BE4-AEA2-3849DB5DE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1DAB2B-2D0C-40FB-995C-10D66C461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4B22F-5C89-4373-8A52-AE615666DD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6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7" r:id="rId4"/>
    <p:sldLayoutId id="2147483661" r:id="rId5"/>
    <p:sldLayoutId id="2147483658" r:id="rId6"/>
    <p:sldLayoutId id="2147483664" r:id="rId7"/>
    <p:sldLayoutId id="2147483660" r:id="rId8"/>
    <p:sldLayoutId id="2147483659" r:id="rId9"/>
    <p:sldLayoutId id="2147483651" r:id="rId10"/>
    <p:sldLayoutId id="2147483653" r:id="rId11"/>
    <p:sldLayoutId id="2147483655" r:id="rId12"/>
    <p:sldLayoutId id="2147483652" r:id="rId13"/>
    <p:sldLayoutId id="2147483656" r:id="rId14"/>
    <p:sldLayoutId id="2147483654" r:id="rId15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占位符 46">
            <a:extLst>
              <a:ext uri="{FF2B5EF4-FFF2-40B4-BE49-F238E27FC236}">
                <a16:creationId xmlns:a16="http://schemas.microsoft.com/office/drawing/2014/main" id="{88377DB4-2B82-4875-A2B7-E75A5D6BB8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8" name="平行四边形 47">
            <a:extLst>
              <a:ext uri="{FF2B5EF4-FFF2-40B4-BE49-F238E27FC236}">
                <a16:creationId xmlns:a16="http://schemas.microsoft.com/office/drawing/2014/main" id="{C9A2B55E-E3AB-41C9-A6DA-C62059F0B384}"/>
              </a:ext>
            </a:extLst>
          </p:cNvPr>
          <p:cNvSpPr/>
          <p:nvPr/>
        </p:nvSpPr>
        <p:spPr>
          <a:xfrm>
            <a:off x="7074112" y="426697"/>
            <a:ext cx="2917158" cy="3065528"/>
          </a:xfrm>
          <a:prstGeom prst="parallelogram">
            <a:avLst>
              <a:gd name="adj" fmla="val 94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8" name="平行四边形 37">
            <a:extLst>
              <a:ext uri="{FF2B5EF4-FFF2-40B4-BE49-F238E27FC236}">
                <a16:creationId xmlns:a16="http://schemas.microsoft.com/office/drawing/2014/main" id="{44D0FA2C-7F27-4A9C-9FF6-41E94B58DB46}"/>
              </a:ext>
            </a:extLst>
          </p:cNvPr>
          <p:cNvSpPr/>
          <p:nvPr/>
        </p:nvSpPr>
        <p:spPr>
          <a:xfrm>
            <a:off x="1675636" y="1718183"/>
            <a:ext cx="2917158" cy="3065528"/>
          </a:xfrm>
          <a:prstGeom prst="parallelogram">
            <a:avLst>
              <a:gd name="adj" fmla="val 94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9" name="平行四边形 38">
            <a:extLst>
              <a:ext uri="{FF2B5EF4-FFF2-40B4-BE49-F238E27FC236}">
                <a16:creationId xmlns:a16="http://schemas.microsoft.com/office/drawing/2014/main" id="{9A037424-2280-4636-82F9-222B36F41BC4}"/>
              </a:ext>
            </a:extLst>
          </p:cNvPr>
          <p:cNvSpPr/>
          <p:nvPr/>
        </p:nvSpPr>
        <p:spPr>
          <a:xfrm>
            <a:off x="8251768" y="2257652"/>
            <a:ext cx="2917158" cy="3065528"/>
          </a:xfrm>
          <a:prstGeom prst="parallelogram">
            <a:avLst>
              <a:gd name="adj" fmla="val 94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9" name="直角三角形 18">
            <a:extLst>
              <a:ext uri="{FF2B5EF4-FFF2-40B4-BE49-F238E27FC236}">
                <a16:creationId xmlns:a16="http://schemas.microsoft.com/office/drawing/2014/main" id="{915F9091-DA3C-409A-8643-F79221028B6F}"/>
              </a:ext>
            </a:extLst>
          </p:cNvPr>
          <p:cNvSpPr/>
          <p:nvPr/>
        </p:nvSpPr>
        <p:spPr>
          <a:xfrm rot="5400000">
            <a:off x="2115744" y="1039178"/>
            <a:ext cx="5685461" cy="517805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246FA4D-65C0-4CC0-BAF9-3C0187902250}"/>
              </a:ext>
            </a:extLst>
          </p:cNvPr>
          <p:cNvSpPr txBox="1"/>
          <p:nvPr/>
        </p:nvSpPr>
        <p:spPr>
          <a:xfrm>
            <a:off x="-157761" y="6550346"/>
            <a:ext cx="125075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spc="1200" dirty="0">
                <a:solidFill>
                  <a:schemeClr val="bg1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Travel album commemoration SHOW POWERPOINT</a:t>
            </a:r>
            <a:endParaRPr lang="zh-CN" altLang="en-US" sz="900" spc="1200" dirty="0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2" name="直角三角形 31">
            <a:extLst>
              <a:ext uri="{FF2B5EF4-FFF2-40B4-BE49-F238E27FC236}">
                <a16:creationId xmlns:a16="http://schemas.microsoft.com/office/drawing/2014/main" id="{C63C9A4E-A418-412E-9DA0-AB88F2981E47}"/>
              </a:ext>
            </a:extLst>
          </p:cNvPr>
          <p:cNvSpPr/>
          <p:nvPr/>
        </p:nvSpPr>
        <p:spPr>
          <a:xfrm rot="7674290">
            <a:off x="1498411" y="5532737"/>
            <a:ext cx="609600" cy="6096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5" name="平行四边形 34">
            <a:extLst>
              <a:ext uri="{FF2B5EF4-FFF2-40B4-BE49-F238E27FC236}">
                <a16:creationId xmlns:a16="http://schemas.microsoft.com/office/drawing/2014/main" id="{C5A7EAD3-A4CE-4866-A0AA-58C036223DF2}"/>
              </a:ext>
            </a:extLst>
          </p:cNvPr>
          <p:cNvSpPr/>
          <p:nvPr/>
        </p:nvSpPr>
        <p:spPr>
          <a:xfrm>
            <a:off x="2988994" y="2456624"/>
            <a:ext cx="3974259" cy="4025716"/>
          </a:xfrm>
          <a:prstGeom prst="parallelogram">
            <a:avLst>
              <a:gd name="adj" fmla="val 89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47DAE47-6DE4-4264-89E8-FA00EAF185EA}"/>
              </a:ext>
            </a:extLst>
          </p:cNvPr>
          <p:cNvSpPr/>
          <p:nvPr/>
        </p:nvSpPr>
        <p:spPr>
          <a:xfrm>
            <a:off x="4907286" y="749217"/>
            <a:ext cx="5178060" cy="5685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7" name="直角三角形 36">
            <a:extLst>
              <a:ext uri="{FF2B5EF4-FFF2-40B4-BE49-F238E27FC236}">
                <a16:creationId xmlns:a16="http://schemas.microsoft.com/office/drawing/2014/main" id="{80ACE24B-7EED-4C67-B486-F527CDBE86E5}"/>
              </a:ext>
            </a:extLst>
          </p:cNvPr>
          <p:cNvSpPr/>
          <p:nvPr/>
        </p:nvSpPr>
        <p:spPr>
          <a:xfrm rot="16200000">
            <a:off x="3694440" y="1025722"/>
            <a:ext cx="5685461" cy="517805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36B7E41-32AE-41C1-A66B-3713BB08B3C2}"/>
              </a:ext>
            </a:extLst>
          </p:cNvPr>
          <p:cNvSpPr txBox="1"/>
          <p:nvPr/>
        </p:nvSpPr>
        <p:spPr>
          <a:xfrm>
            <a:off x="2787948" y="2013065"/>
            <a:ext cx="7077075" cy="155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spc="500">
                <a:solidFill>
                  <a:schemeClr val="tx1">
                    <a:lumMod val="85000"/>
                    <a:lumOff val="15000"/>
                  </a:schemeClr>
                </a:solidFill>
                <a:latin typeface="NotoSerifCJKsc-Black" panose="02020900000000000000" pitchFamily="18" charset="-122"/>
                <a:ea typeface="NotoSerifCJKsc-Black" panose="02020900000000000000" pitchFamily="18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7200" b="1" dirty="0"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NÓI VÀ NGHE</a:t>
            </a:r>
            <a:endParaRPr lang="zh-CN" altLang="en-US" sz="5400" b="1" spc="300" dirty="0"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7D3FCBB-E924-4C5E-BCBF-7C70DAB0C772}"/>
              </a:ext>
            </a:extLst>
          </p:cNvPr>
          <p:cNvSpPr/>
          <p:nvPr/>
        </p:nvSpPr>
        <p:spPr>
          <a:xfrm>
            <a:off x="3780021" y="4414231"/>
            <a:ext cx="5178059" cy="564326"/>
          </a:xfrm>
          <a:prstGeom prst="roundRect">
            <a:avLst>
              <a:gd name="adj" fmla="val 50000"/>
            </a:avLst>
          </a:prstGeom>
          <a:solidFill>
            <a:srgbClr val="1C8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000" dirty="0">
                <a:latin typeface="+mj-lt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GIÁO VIÊN:</a:t>
            </a:r>
            <a:endParaRPr lang="zh-CN" altLang="en-US" sz="3000" dirty="0">
              <a:latin typeface="+mj-lt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49" name="直角三角形 48">
            <a:extLst>
              <a:ext uri="{FF2B5EF4-FFF2-40B4-BE49-F238E27FC236}">
                <a16:creationId xmlns:a16="http://schemas.microsoft.com/office/drawing/2014/main" id="{7A242D42-23F4-42D1-A816-4B4756DCB581}"/>
              </a:ext>
            </a:extLst>
          </p:cNvPr>
          <p:cNvSpPr/>
          <p:nvPr/>
        </p:nvSpPr>
        <p:spPr>
          <a:xfrm rot="3813777">
            <a:off x="10431255" y="1724073"/>
            <a:ext cx="609600" cy="6096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50" name="直角三角形 49">
            <a:extLst>
              <a:ext uri="{FF2B5EF4-FFF2-40B4-BE49-F238E27FC236}">
                <a16:creationId xmlns:a16="http://schemas.microsoft.com/office/drawing/2014/main" id="{B5344E91-7065-45F1-998C-CC01304B38BC}"/>
              </a:ext>
            </a:extLst>
          </p:cNvPr>
          <p:cNvSpPr/>
          <p:nvPr/>
        </p:nvSpPr>
        <p:spPr>
          <a:xfrm rot="3813777">
            <a:off x="10340764" y="4823978"/>
            <a:ext cx="418607" cy="41860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51" name="直角三角形 50">
            <a:extLst>
              <a:ext uri="{FF2B5EF4-FFF2-40B4-BE49-F238E27FC236}">
                <a16:creationId xmlns:a16="http://schemas.microsoft.com/office/drawing/2014/main" id="{6254B23C-0537-4871-B270-962998F6A992}"/>
              </a:ext>
            </a:extLst>
          </p:cNvPr>
          <p:cNvSpPr/>
          <p:nvPr/>
        </p:nvSpPr>
        <p:spPr>
          <a:xfrm rot="12507104">
            <a:off x="1541859" y="3052538"/>
            <a:ext cx="280052" cy="30516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318E19-5094-4B49-A230-4E736588125A}"/>
              </a:ext>
            </a:extLst>
          </p:cNvPr>
          <p:cNvSpPr txBox="1"/>
          <p:nvPr/>
        </p:nvSpPr>
        <p:spPr>
          <a:xfrm>
            <a:off x="4868849" y="1172308"/>
            <a:ext cx="29152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iết: </a:t>
            </a:r>
          </a:p>
        </p:txBody>
      </p:sp>
    </p:spTree>
    <p:extLst>
      <p:ext uri="{BB962C8B-B14F-4D97-AF65-F5344CB8AC3E}">
        <p14:creationId xmlns:p14="http://schemas.microsoft.com/office/powerpoint/2010/main" val="385787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8" grpId="0" animBg="1"/>
      <p:bldP spid="39" grpId="0" animBg="1"/>
      <p:bldP spid="19" grpId="0" animBg="1"/>
      <p:bldP spid="23" grpId="0"/>
      <p:bldP spid="32" grpId="0" animBg="1"/>
      <p:bldP spid="35" grpId="0" animBg="1"/>
      <p:bldP spid="36" grpId="0" animBg="1"/>
      <p:bldP spid="37" grpId="0" animBg="1"/>
      <p:bldP spid="15" grpId="0"/>
      <p:bldP spid="13" grpId="0" animBg="1"/>
      <p:bldP spid="49" grpId="0" animBg="1"/>
      <p:bldP spid="50" grpId="0" animBg="1"/>
      <p:bldP spid="5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2884401-E6E1-474C-B445-DE301D5A2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7015752"/>
          </a:xfrm>
          <a:prstGeom prst="rect">
            <a:avLst/>
          </a:prstGeom>
        </p:spPr>
      </p:pic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29467335-FB90-4CEC-9C70-9B2FFED18D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5333999" cy="3429000"/>
          </a:xfrm>
        </p:spPr>
      </p:pic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CC186FEE-8E5F-4101-8264-A5AC2009FD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7999" y="3429000"/>
            <a:ext cx="5333999" cy="3586752"/>
          </a:xfr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F2A07C3-02E7-4B0B-8714-BDA701B99EDE}"/>
              </a:ext>
            </a:extLst>
          </p:cNvPr>
          <p:cNvSpPr/>
          <p:nvPr/>
        </p:nvSpPr>
        <p:spPr>
          <a:xfrm>
            <a:off x="1962150" y="1371602"/>
            <a:ext cx="8267700" cy="4114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8651923-E093-4485-9BD6-3BB322C45DA3}"/>
              </a:ext>
            </a:extLst>
          </p:cNvPr>
          <p:cNvSpPr txBox="1"/>
          <p:nvPr/>
        </p:nvSpPr>
        <p:spPr>
          <a:xfrm>
            <a:off x="2216616" y="2076034"/>
            <a:ext cx="7758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Chúc các con </a:t>
            </a:r>
          </a:p>
          <a:p>
            <a:pPr algn="ctr"/>
            <a:r>
              <a:rPr lang="vi-VN" altLang="zh-CN" sz="7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học tốt !</a:t>
            </a:r>
            <a:endParaRPr lang="zh-CN" altLang="en-US" sz="7200" b="1" spc="300" dirty="0">
              <a:solidFill>
                <a:schemeClr val="bg1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F17AB6-FFB0-448A-A9D5-11802D8CD619}"/>
              </a:ext>
            </a:extLst>
          </p:cNvPr>
          <p:cNvSpPr txBox="1"/>
          <p:nvPr/>
        </p:nvSpPr>
        <p:spPr>
          <a:xfrm>
            <a:off x="265640" y="1906757"/>
            <a:ext cx="257250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 dirty="0">
                <a:solidFill>
                  <a:schemeClr val="bg1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“</a:t>
            </a:r>
            <a:endParaRPr lang="zh-CN" altLang="en-US" sz="16600" b="1" dirty="0">
              <a:solidFill>
                <a:schemeClr val="bg1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34016C-B1FB-4888-BB34-99C12C34E67F}"/>
              </a:ext>
            </a:extLst>
          </p:cNvPr>
          <p:cNvSpPr txBox="1"/>
          <p:nvPr/>
        </p:nvSpPr>
        <p:spPr>
          <a:xfrm>
            <a:off x="9568021" y="3976942"/>
            <a:ext cx="1413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 dirty="0">
                <a:solidFill>
                  <a:schemeClr val="bg1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”</a:t>
            </a:r>
            <a:endParaRPr lang="zh-CN" altLang="en-US" sz="16600" b="1" dirty="0">
              <a:solidFill>
                <a:schemeClr val="bg1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8" name="对话气泡: 矩形 17">
            <a:extLst>
              <a:ext uri="{FF2B5EF4-FFF2-40B4-BE49-F238E27FC236}">
                <a16:creationId xmlns:a16="http://schemas.microsoft.com/office/drawing/2014/main" id="{BD7FC183-BBD9-4E53-89A5-FC1CCFF80692}"/>
              </a:ext>
            </a:extLst>
          </p:cNvPr>
          <p:cNvSpPr/>
          <p:nvPr/>
        </p:nvSpPr>
        <p:spPr>
          <a:xfrm>
            <a:off x="556950" y="609600"/>
            <a:ext cx="11101650" cy="5657850"/>
          </a:xfrm>
          <a:prstGeom prst="wedgeRectCallout">
            <a:avLst>
              <a:gd name="adj1" fmla="val 14466"/>
              <a:gd name="adj2" fmla="val -47426"/>
            </a:avLst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38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4F3EA6A5-D0A7-419E-AF86-82FCFAD70A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6C2F542-1DC3-43A7-A2DD-F346842D8B9D}"/>
              </a:ext>
            </a:extLst>
          </p:cNvPr>
          <p:cNvSpPr/>
          <p:nvPr/>
        </p:nvSpPr>
        <p:spPr>
          <a:xfrm>
            <a:off x="419102" y="363328"/>
            <a:ext cx="11410840" cy="6131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803102E-37E5-4952-B87C-B2A078C4A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15" y="539263"/>
            <a:ext cx="3746973" cy="57909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5E9C54-72A9-824F-B84A-434FEBEABDB9}"/>
              </a:ext>
            </a:extLst>
          </p:cNvPr>
          <p:cNvSpPr/>
          <p:nvPr/>
        </p:nvSpPr>
        <p:spPr>
          <a:xfrm>
            <a:off x="4725281" y="1997839"/>
            <a:ext cx="67788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đây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cái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bao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dùng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nó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chưa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trường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endParaRPr lang="en-VN" sz="4500" dirty="0"/>
          </a:p>
        </p:txBody>
      </p:sp>
      <p:pic>
        <p:nvPicPr>
          <p:cNvPr id="1026" name="Picture 2" descr="Sổ Kế Hoạch Nhật Ký Cuộc Sống Cao Cấp - Cài Nam Châm | Tiki">
            <a:extLst>
              <a:ext uri="{FF2B5EF4-FFF2-40B4-BE49-F238E27FC236}">
                <a16:creationId xmlns:a16="http://schemas.microsoft.com/office/drawing/2014/main" id="{814EBCA8-0A1B-3541-873F-F2B5FB7B3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15" y="515816"/>
            <a:ext cx="3821722" cy="581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2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BC22BE19-C8C8-4475-9523-5D1C95C54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30832"/>
            <a:ext cx="12192000" cy="6701770"/>
          </a:xfrm>
        </p:spPr>
      </p:pic>
      <p:sp>
        <p:nvSpPr>
          <p:cNvPr id="38" name="平行四边形 37">
            <a:extLst>
              <a:ext uri="{FF2B5EF4-FFF2-40B4-BE49-F238E27FC236}">
                <a16:creationId xmlns:a16="http://schemas.microsoft.com/office/drawing/2014/main" id="{44D0FA2C-7F27-4A9C-9FF6-41E94B58DB46}"/>
              </a:ext>
            </a:extLst>
          </p:cNvPr>
          <p:cNvSpPr/>
          <p:nvPr/>
        </p:nvSpPr>
        <p:spPr>
          <a:xfrm>
            <a:off x="1675636" y="1718183"/>
            <a:ext cx="2917158" cy="3065528"/>
          </a:xfrm>
          <a:prstGeom prst="parallelogram">
            <a:avLst>
              <a:gd name="adj" fmla="val 94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9" name="平行四边形 38">
            <a:extLst>
              <a:ext uri="{FF2B5EF4-FFF2-40B4-BE49-F238E27FC236}">
                <a16:creationId xmlns:a16="http://schemas.microsoft.com/office/drawing/2014/main" id="{9A037424-2280-4636-82F9-222B36F41BC4}"/>
              </a:ext>
            </a:extLst>
          </p:cNvPr>
          <p:cNvSpPr/>
          <p:nvPr/>
        </p:nvSpPr>
        <p:spPr>
          <a:xfrm>
            <a:off x="8251768" y="2257652"/>
            <a:ext cx="2917158" cy="3065528"/>
          </a:xfrm>
          <a:prstGeom prst="parallelogram">
            <a:avLst>
              <a:gd name="adj" fmla="val 94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9" name="直角三角形 18">
            <a:extLst>
              <a:ext uri="{FF2B5EF4-FFF2-40B4-BE49-F238E27FC236}">
                <a16:creationId xmlns:a16="http://schemas.microsoft.com/office/drawing/2014/main" id="{915F9091-DA3C-409A-8643-F79221028B6F}"/>
              </a:ext>
            </a:extLst>
          </p:cNvPr>
          <p:cNvSpPr/>
          <p:nvPr/>
        </p:nvSpPr>
        <p:spPr>
          <a:xfrm rot="5400000">
            <a:off x="2163171" y="1086606"/>
            <a:ext cx="5590605" cy="517805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246FA4D-65C0-4CC0-BAF9-3C0187902250}"/>
              </a:ext>
            </a:extLst>
          </p:cNvPr>
          <p:cNvSpPr txBox="1"/>
          <p:nvPr/>
        </p:nvSpPr>
        <p:spPr>
          <a:xfrm>
            <a:off x="-157761" y="6550346"/>
            <a:ext cx="125075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spc="1200" dirty="0">
                <a:solidFill>
                  <a:schemeClr val="bg1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Travel album commemoration SHOW POWERPOINT</a:t>
            </a:r>
            <a:endParaRPr lang="zh-CN" altLang="en-US" sz="900" spc="1200" dirty="0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4BB41D2-8A35-4101-B367-C5EECCF53800}"/>
              </a:ext>
            </a:extLst>
          </p:cNvPr>
          <p:cNvSpPr txBox="1"/>
          <p:nvPr/>
        </p:nvSpPr>
        <p:spPr>
          <a:xfrm>
            <a:off x="3785291" y="387062"/>
            <a:ext cx="4621411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7200" spc="500">
                <a:solidFill>
                  <a:schemeClr val="bg1"/>
                </a:solidFill>
                <a:latin typeface="NotoSerifCJKsc-Black" panose="02020900000000000000" pitchFamily="18" charset="-122"/>
                <a:ea typeface="NotoSerifCJKsc-Black" panose="02020900000000000000" pitchFamily="18" charset="-122"/>
              </a:defRPr>
            </a:lvl1pPr>
          </a:lstStyle>
          <a:p>
            <a:r>
              <a:rPr lang="en-US" altLang="zh-CN" sz="1400" dirty="0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WWW.58PIC.COM</a:t>
            </a:r>
            <a:endParaRPr lang="zh-CN" altLang="en-US" sz="1400" dirty="0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2" name="直角三角形 31">
            <a:extLst>
              <a:ext uri="{FF2B5EF4-FFF2-40B4-BE49-F238E27FC236}">
                <a16:creationId xmlns:a16="http://schemas.microsoft.com/office/drawing/2014/main" id="{C63C9A4E-A418-412E-9DA0-AB88F2981E47}"/>
              </a:ext>
            </a:extLst>
          </p:cNvPr>
          <p:cNvSpPr/>
          <p:nvPr/>
        </p:nvSpPr>
        <p:spPr>
          <a:xfrm rot="7674290">
            <a:off x="1498411" y="5532737"/>
            <a:ext cx="609600" cy="6096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5" name="平行四边形 34">
            <a:extLst>
              <a:ext uri="{FF2B5EF4-FFF2-40B4-BE49-F238E27FC236}">
                <a16:creationId xmlns:a16="http://schemas.microsoft.com/office/drawing/2014/main" id="{C5A7EAD3-A4CE-4866-A0AA-58C036223DF2}"/>
              </a:ext>
            </a:extLst>
          </p:cNvPr>
          <p:cNvSpPr/>
          <p:nvPr/>
        </p:nvSpPr>
        <p:spPr>
          <a:xfrm>
            <a:off x="2760606" y="2427092"/>
            <a:ext cx="3974259" cy="4025716"/>
          </a:xfrm>
          <a:prstGeom prst="parallelogram">
            <a:avLst>
              <a:gd name="adj" fmla="val 89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47DAE47-6DE4-4264-89E8-FA00EAF185EA}"/>
              </a:ext>
            </a:extLst>
          </p:cNvPr>
          <p:cNvSpPr/>
          <p:nvPr/>
        </p:nvSpPr>
        <p:spPr>
          <a:xfrm>
            <a:off x="3940233" y="880332"/>
            <a:ext cx="6145113" cy="5554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36B7E41-32AE-41C1-A66B-3713BB08B3C2}"/>
              </a:ext>
            </a:extLst>
          </p:cNvPr>
          <p:cNvSpPr txBox="1"/>
          <p:nvPr/>
        </p:nvSpPr>
        <p:spPr>
          <a:xfrm>
            <a:off x="2760606" y="1506518"/>
            <a:ext cx="7077075" cy="2933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spc="500">
                <a:solidFill>
                  <a:schemeClr val="tx1">
                    <a:lumMod val="85000"/>
                    <a:lumOff val="15000"/>
                  </a:schemeClr>
                </a:solidFill>
                <a:latin typeface="NotoSerifCJKsc-Black" panose="02020900000000000000" pitchFamily="18" charset="-122"/>
                <a:ea typeface="NotoSerifCJKsc-Black" panose="02020900000000000000" pitchFamily="18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6500" b="1" dirty="0">
                <a:blipFill>
                  <a:blip r:embed="rId4"/>
                  <a:stretch>
                    <a:fillRect/>
                  </a:stretch>
                </a:blip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HÌNH THÀNH</a:t>
            </a:r>
          </a:p>
          <a:p>
            <a:pPr>
              <a:lnSpc>
                <a:spcPct val="150000"/>
              </a:lnSpc>
            </a:pPr>
            <a:r>
              <a:rPr lang="en-US" altLang="zh-CN" sz="6500" b="1" dirty="0">
                <a:blipFill>
                  <a:blip r:embed="rId4"/>
                  <a:stretch>
                    <a:fillRect/>
                  </a:stretch>
                </a:blip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91702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ECF9747E-E1EA-42F8-9B91-13932C533F63}"/>
              </a:ext>
            </a:extLst>
          </p:cNvPr>
          <p:cNvSpPr/>
          <p:nvPr/>
        </p:nvSpPr>
        <p:spPr>
          <a:xfrm>
            <a:off x="845713" y="578805"/>
            <a:ext cx="4307312" cy="5700386"/>
          </a:xfrm>
          <a:prstGeom prst="rect">
            <a:avLst/>
          </a:prstGeom>
          <a:solidFill>
            <a:srgbClr val="549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7FCD544C-2C1F-4C17-B782-436BFFDA49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4609"/>
            <a:ext cx="6096000" cy="6843391"/>
          </a:xfr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F200A94-FC01-46DA-BFCD-267063D5EC51}"/>
              </a:ext>
            </a:extLst>
          </p:cNvPr>
          <p:cNvSpPr/>
          <p:nvPr/>
        </p:nvSpPr>
        <p:spPr>
          <a:xfrm>
            <a:off x="6096000" y="578802"/>
            <a:ext cx="5153025" cy="5700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DF75371-4583-440A-B92B-E3A87C54B571}"/>
              </a:ext>
            </a:extLst>
          </p:cNvPr>
          <p:cNvSpPr txBox="1"/>
          <p:nvPr/>
        </p:nvSpPr>
        <p:spPr>
          <a:xfrm>
            <a:off x="6300653" y="798088"/>
            <a:ext cx="4642700" cy="516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500" b="1" spc="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BƯỚC 1:</a:t>
            </a:r>
          </a:p>
          <a:p>
            <a:pPr algn="ctr">
              <a:lnSpc>
                <a:spcPct val="150000"/>
              </a:lnSpc>
            </a:pPr>
            <a:r>
              <a:rPr lang="vi-VN" altLang="zh-CN" sz="4500" spc="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Xác định đề tài, người nghe, mục đích, không gian và thời gian nói</a:t>
            </a:r>
            <a:endParaRPr lang="zh-CN" altLang="en-US" sz="4500" spc="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0B84CD0-A553-4709-B817-6ADB60C18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8647" y="832338"/>
            <a:ext cx="3501444" cy="51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9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7FCD544C-2C1F-4C17-B782-436BFFDA49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605"/>
            <a:ext cx="6096000" cy="6843395"/>
          </a:xfr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ECF9747E-E1EA-42F8-9B91-13932C533F63}"/>
              </a:ext>
            </a:extLst>
          </p:cNvPr>
          <p:cNvSpPr/>
          <p:nvPr/>
        </p:nvSpPr>
        <p:spPr>
          <a:xfrm>
            <a:off x="3942343" y="578802"/>
            <a:ext cx="4307312" cy="570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200A94-FC01-46DA-BFCD-267063D5EC51}"/>
              </a:ext>
            </a:extLst>
          </p:cNvPr>
          <p:cNvSpPr/>
          <p:nvPr/>
        </p:nvSpPr>
        <p:spPr>
          <a:xfrm>
            <a:off x="6096000" y="578802"/>
            <a:ext cx="2153655" cy="5700389"/>
          </a:xfrm>
          <a:prstGeom prst="rect">
            <a:avLst/>
          </a:prstGeom>
          <a:solidFill>
            <a:srgbClr val="549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0B84CD0-A553-4709-B817-6ADB60C18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5277" y="808893"/>
            <a:ext cx="3501444" cy="4794738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538117E0-51AD-5047-8948-B84E543D7BBC}"/>
              </a:ext>
            </a:extLst>
          </p:cNvPr>
          <p:cNvSpPr txBox="1"/>
          <p:nvPr/>
        </p:nvSpPr>
        <p:spPr>
          <a:xfrm>
            <a:off x="8297557" y="1886938"/>
            <a:ext cx="3669139" cy="3084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500" b="1" spc="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BƯỚC 2:</a:t>
            </a:r>
          </a:p>
          <a:p>
            <a:pPr algn="ctr">
              <a:lnSpc>
                <a:spcPct val="150000"/>
              </a:lnSpc>
            </a:pPr>
            <a:r>
              <a:rPr lang="vi-VN" altLang="zh-CN" sz="4500" spc="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Tìm ý, </a:t>
            </a:r>
          </a:p>
          <a:p>
            <a:pPr algn="ctr">
              <a:lnSpc>
                <a:spcPct val="150000"/>
              </a:lnSpc>
            </a:pPr>
            <a:r>
              <a:rPr lang="vi-VN" altLang="zh-CN" sz="4500" spc="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lập dàn ý</a:t>
            </a:r>
            <a:endParaRPr lang="zh-CN" altLang="en-US" sz="4500" spc="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093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159784F6-7126-4562-93E0-D80E2139E5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6000" cy="6836589"/>
          </a:xfr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5856622B-8617-4E2A-9BAA-7CC39EE44EBE}"/>
              </a:ext>
            </a:extLst>
          </p:cNvPr>
          <p:cNvSpPr/>
          <p:nvPr/>
        </p:nvSpPr>
        <p:spPr>
          <a:xfrm>
            <a:off x="4862071" y="2166296"/>
            <a:ext cx="5829299" cy="2503995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21" name="Shape 1175">
            <a:extLst>
              <a:ext uri="{FF2B5EF4-FFF2-40B4-BE49-F238E27FC236}">
                <a16:creationId xmlns:a16="http://schemas.microsoft.com/office/drawing/2014/main" id="{14BB135B-C98C-4613-828C-AD210B5DC900}"/>
              </a:ext>
            </a:extLst>
          </p:cNvPr>
          <p:cNvSpPr txBox="1">
            <a:spLocks/>
          </p:cNvSpPr>
          <p:nvPr/>
        </p:nvSpPr>
        <p:spPr>
          <a:xfrm>
            <a:off x="5322703" y="2166296"/>
            <a:ext cx="4908034" cy="25039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vi-VN" altLang="zh-CN" sz="4500" b="1" spc="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BƯỚC 3:</a:t>
            </a:r>
          </a:p>
          <a:p>
            <a:pPr algn="ctr">
              <a:lnSpc>
                <a:spcPct val="114000"/>
              </a:lnSpc>
            </a:pPr>
            <a:r>
              <a:rPr lang="vi-VN" altLang="zh-CN" sz="4500" b="1" spc="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Luyện tập và trình bày ý</a:t>
            </a:r>
            <a:endParaRPr lang="zh-CN" altLang="en-US" sz="4500" b="1" spc="3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06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159784F6-7126-4562-93E0-D80E2139E5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2180" y="0"/>
            <a:ext cx="5348820" cy="6858000"/>
          </a:xfr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9920563-1342-4044-AC89-4843E87A3470}"/>
              </a:ext>
            </a:extLst>
          </p:cNvPr>
          <p:cNvSpPr/>
          <p:nvPr/>
        </p:nvSpPr>
        <p:spPr>
          <a:xfrm>
            <a:off x="772584" y="6227885"/>
            <a:ext cx="5037666" cy="341711"/>
          </a:xfrm>
          <a:prstGeom prst="rect">
            <a:avLst/>
          </a:prstGeom>
          <a:solidFill>
            <a:srgbClr val="549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210A2E-A0D2-4849-8E07-9526FB010229}"/>
              </a:ext>
            </a:extLst>
          </p:cNvPr>
          <p:cNvSpPr/>
          <p:nvPr/>
        </p:nvSpPr>
        <p:spPr>
          <a:xfrm>
            <a:off x="243417" y="205852"/>
            <a:ext cx="6096000" cy="60220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Nên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đứng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trước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luyện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tập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endParaRPr lang="en-VN" sz="26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ý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giọng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điệu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cao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thấp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nhanh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chậm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to,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…)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phù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từng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sự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endParaRPr lang="en-VN" sz="26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Kết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nét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mặt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cử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tăng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tính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hấp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dẫn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endParaRPr lang="en-VN" sz="26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Trình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bày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ngắn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trật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rõ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ràng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phù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ngôn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endParaRPr lang="en-VN" sz="26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324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159784F6-7126-4562-93E0-D80E2139E5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267" y="0"/>
            <a:ext cx="3604687" cy="4138246"/>
          </a:xfrm>
        </p:spPr>
      </p:pic>
      <p:pic>
        <p:nvPicPr>
          <p:cNvPr id="8" name="图片占位符 5">
            <a:extLst>
              <a:ext uri="{FF2B5EF4-FFF2-40B4-BE49-F238E27FC236}">
                <a16:creationId xmlns:a16="http://schemas.microsoft.com/office/drawing/2014/main" id="{11639DCE-8716-4DFA-BF59-9F69C8B70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7616" y="2731478"/>
            <a:ext cx="3604687" cy="4126522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</p:pic>
      <p:pic>
        <p:nvPicPr>
          <p:cNvPr id="9" name="图片占位符 5">
            <a:extLst>
              <a:ext uri="{FF2B5EF4-FFF2-40B4-BE49-F238E27FC236}">
                <a16:creationId xmlns:a16="http://schemas.microsoft.com/office/drawing/2014/main" id="{82732EAA-17D2-4634-AC47-B2F052D39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6631" y="-1"/>
            <a:ext cx="3159609" cy="2369707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158C15B-80CD-434A-B706-416DD86947D0}"/>
              </a:ext>
            </a:extLst>
          </p:cNvPr>
          <p:cNvSpPr/>
          <p:nvPr/>
        </p:nvSpPr>
        <p:spPr>
          <a:xfrm>
            <a:off x="405267" y="4495800"/>
            <a:ext cx="3604686" cy="2362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id="{E2F1D2B0-6741-3C46-9F52-1D57533FAC8C}"/>
              </a:ext>
            </a:extLst>
          </p:cNvPr>
          <p:cNvSpPr txBox="1"/>
          <p:nvPr/>
        </p:nvSpPr>
        <p:spPr>
          <a:xfrm>
            <a:off x="8297557" y="1886938"/>
            <a:ext cx="3669139" cy="3084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500" b="1" spc="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BƯỚC 4:</a:t>
            </a:r>
          </a:p>
          <a:p>
            <a:pPr algn="ctr">
              <a:lnSpc>
                <a:spcPct val="150000"/>
              </a:lnSpc>
            </a:pPr>
            <a:r>
              <a:rPr lang="vi-VN" altLang="zh-CN" sz="4500" spc="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Trao đổi,</a:t>
            </a:r>
          </a:p>
          <a:p>
            <a:pPr algn="ctr">
              <a:lnSpc>
                <a:spcPct val="150000"/>
              </a:lnSpc>
            </a:pPr>
            <a:r>
              <a:rPr lang="vi-VN" altLang="zh-CN" sz="4500" spc="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đánh giá</a:t>
            </a:r>
            <a:endParaRPr lang="zh-CN" altLang="en-US" sz="4500" spc="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15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FA71C04-60B7-1042-AB81-01F9EAD33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504988"/>
              </p:ext>
            </p:extLst>
          </p:nvPr>
        </p:nvGraphicFramePr>
        <p:xfrm>
          <a:off x="643467" y="1136890"/>
          <a:ext cx="10905067" cy="5451920"/>
        </p:xfrm>
        <a:graphic>
          <a:graphicData uri="http://schemas.openxmlformats.org/drawingml/2006/table">
            <a:tbl>
              <a:tblPr/>
              <a:tblGrid>
                <a:gridCol w="7950134">
                  <a:extLst>
                    <a:ext uri="{9D8B030D-6E8A-4147-A177-3AD203B41FA5}">
                      <a16:colId xmlns:a16="http://schemas.microsoft.com/office/drawing/2014/main" val="3561401943"/>
                    </a:ext>
                  </a:extLst>
                </a:gridCol>
                <a:gridCol w="2954933">
                  <a:extLst>
                    <a:ext uri="{9D8B030D-6E8A-4147-A177-3AD203B41FA5}">
                      <a16:colId xmlns:a16="http://schemas.microsoft.com/office/drawing/2014/main" val="1078461432"/>
                    </a:ext>
                  </a:extLst>
                </a:gridCol>
              </a:tblGrid>
              <a:tr h="54519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kern="1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Nội dung kiểm tra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700" b="1" i="0" u="none" strike="noStrike" kern="1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Đạt/ Chưa đạt</a:t>
                      </a:r>
                      <a:endParaRPr lang="vi-VN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3575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Bài nói có đầy đủ các phần mở bài, thân bài, kết bài.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56396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7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Câu chuyện kể về trải nghiệm của người nói</a:t>
                      </a:r>
                      <a:endParaRPr lang="vi-VN" sz="2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790576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7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Câu chuyện được giới thiệu rõ ràng về nhân vật không gian, thời gian</a:t>
                      </a:r>
                      <a:endParaRPr lang="vi-VN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735324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7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Câu chuyện được kể theo ngôi thứ nhất</a:t>
                      </a:r>
                      <a:endParaRPr lang="vi-VN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958682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7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Các sự việc được kể theo trình tự hợp lí</a:t>
                      </a:r>
                      <a:endParaRPr lang="vi-VN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709701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Kết hợp kể và tả khi kể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499583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Trình bày suy nghĩ/ bài học rút ra từ câu chuyện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023059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Giọng kể to, rõ, mạch lạc, thể hiện cảm xúc phù hợp với nội dung câu chuyện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273124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7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Người nói tự tin, nhìn vào người nghe khi nói, sử dụng giọng kể, nét mặt, cử chỉ hợp lí</a:t>
                      </a:r>
                      <a:endParaRPr lang="vi-VN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73739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BCA7C12-338B-AA41-823C-88B21EC2E55F}"/>
              </a:ext>
            </a:extLst>
          </p:cNvPr>
          <p:cNvSpPr/>
          <p:nvPr/>
        </p:nvSpPr>
        <p:spPr>
          <a:xfrm>
            <a:off x="950997" y="81621"/>
            <a:ext cx="1029000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Bảng</a:t>
            </a:r>
            <a:r>
              <a:rPr lang="en-US" sz="3200" b="1" kern="100" dirty="0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kiểm</a:t>
            </a:r>
            <a:r>
              <a:rPr lang="en-US" sz="3200" b="1" kern="100" dirty="0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3200" b="1" kern="100" dirty="0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sz="3200" b="1" kern="100" dirty="0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3200" b="1" kern="100" dirty="0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3200" b="1" kern="100" dirty="0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3200" b="1" kern="100" dirty="0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trải</a:t>
            </a:r>
            <a:r>
              <a:rPr lang="en-US" sz="3200" b="1" kern="100" dirty="0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nghiệm</a:t>
            </a:r>
            <a:endParaRPr lang="en-VN" sz="3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512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019旅行画册纪念展示"/>
</p:tagLst>
</file>

<file path=ppt/theme/theme1.xml><?xml version="1.0" encoding="utf-8"?>
<a:theme xmlns:a="http://schemas.openxmlformats.org/drawingml/2006/main" name="“千图网海量PPT模板www.58pic.com”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345</Words>
  <Application>Microsoft Office PowerPoint</Application>
  <PresentationFormat>Widescreen</PresentationFormat>
  <Paragraphs>57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等线</vt:lpstr>
      <vt:lpstr>等线 Light</vt:lpstr>
      <vt:lpstr>Arial</vt:lpstr>
      <vt:lpstr>Times New Roman</vt:lpstr>
      <vt:lpstr>字魂36号-正文宋楷</vt:lpstr>
      <vt:lpstr>“千图网海量PPT模板www.58pic.com”​​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2019旅行画册纪念展示</dc:title>
  <dc:creator>OH wing</dc:creator>
  <cp:lastModifiedBy>longduc0968408057@gmail.com</cp:lastModifiedBy>
  <cp:revision>97</cp:revision>
  <dcterms:created xsi:type="dcterms:W3CDTF">2018-07-24T02:12:45Z</dcterms:created>
  <dcterms:modified xsi:type="dcterms:W3CDTF">2021-09-20T16:14:51Z</dcterms:modified>
</cp:coreProperties>
</file>