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9" r:id="rId3"/>
    <p:sldId id="293" r:id="rId4"/>
    <p:sldId id="282" r:id="rId5"/>
    <p:sldId id="286" r:id="rId6"/>
    <p:sldId id="287" r:id="rId7"/>
    <p:sldId id="283" r:id="rId8"/>
    <p:sldId id="260" r:id="rId9"/>
    <p:sldId id="288" r:id="rId10"/>
    <p:sldId id="290" r:id="rId11"/>
    <p:sldId id="289" r:id="rId12"/>
    <p:sldId id="284" r:id="rId13"/>
    <p:sldId id="285" r:id="rId14"/>
    <p:sldId id="263" r:id="rId15"/>
    <p:sldId id="262" r:id="rId16"/>
    <p:sldId id="291" r:id="rId17"/>
    <p:sldId id="265" r:id="rId18"/>
    <p:sldId id="292" r:id="rId19"/>
    <p:sldId id="273" r:id="rId20"/>
    <p:sldId id="294" r:id="rId21"/>
    <p:sldId id="296" r:id="rId22"/>
    <p:sldId id="298" r:id="rId23"/>
    <p:sldId id="297" r:id="rId24"/>
    <p:sldId id="299" r:id="rId25"/>
    <p:sldId id="300" r:id="rId26"/>
    <p:sldId id="301" r:id="rId27"/>
    <p:sldId id="302" r:id="rId28"/>
    <p:sldId id="295" r:id="rId29"/>
    <p:sldId id="281" r:id="rId30"/>
  </p:sldIdLst>
  <p:sldSz cx="12192000" cy="6858000"/>
  <p:notesSz cx="6858000" cy="9144000"/>
  <p:embeddedFontLst>
    <p:embeddedFont>
      <p:font typeface="等线" panose="02010600030101010101" pitchFamily="2" charset="-122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A45"/>
    <a:srgbClr val="FFCEA1"/>
    <a:srgbClr val="97633B"/>
    <a:srgbClr val="EFC650"/>
    <a:srgbClr val="5C9F9C"/>
    <a:srgbClr val="73A76D"/>
    <a:srgbClr val="BDC2CE"/>
    <a:srgbClr val="F07264"/>
    <a:srgbClr val="F19C1D"/>
    <a:srgbClr val="FFB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3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200" y="2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2021/9/11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2021/9/11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3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12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64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39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0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9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232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14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468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19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733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861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536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4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12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69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43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95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35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378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79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2021/9/11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2021/9/11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2021/9/11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2021/9/11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2021/9/11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2021/9/11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2021/9/11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2021/9/11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2021/9/11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2021/9/11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2021/9/11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2021/9/11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1.jp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B529B1-5140-4E14-9C5D-270FB402C65C}"/>
              </a:ext>
            </a:extLst>
          </p:cNvPr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195388"/>
            <a:ext cx="51847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493" r="26691" b="69466"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611" y="2436071"/>
            <a:ext cx="5526087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KỂ LẠI MỘT TRẢI NGHIỆM CỦA BẢN THÂN</a:t>
            </a:r>
            <a:endParaRPr lang="zh-CN" altLang="en-US" sz="55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4D6A44-E829-A442-9B94-DE3C1A3B543A}"/>
              </a:ext>
            </a:extLst>
          </p:cNvPr>
          <p:cNvSpPr txBox="1"/>
          <p:nvPr/>
        </p:nvSpPr>
        <p:spPr>
          <a:xfrm>
            <a:off x="6551801" y="1826248"/>
            <a:ext cx="293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>
            <a:extLst>
              <a:ext uri="{FF2B5EF4-FFF2-40B4-BE49-F238E27FC236}">
                <a16:creationId xmlns:a16="http://schemas.microsoft.com/office/drawing/2014/main" id="{E9A3EFA5-9CA3-4F78-89C6-595E4E59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27287" r="9245" b="-2"/>
          <a:stretch>
            <a:fillRect/>
          </a:stretch>
        </p:blipFill>
        <p:spPr bwMode="auto">
          <a:xfrm>
            <a:off x="3405187" y="2481680"/>
            <a:ext cx="53816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301AFF-C083-1248-A871-F313B73A0549}"/>
              </a:ext>
            </a:extLst>
          </p:cNvPr>
          <p:cNvSpPr/>
          <p:nvPr/>
        </p:nvSpPr>
        <p:spPr>
          <a:xfrm>
            <a:off x="1691589" y="1034310"/>
            <a:ext cx="8808822" cy="1006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ngôi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endParaRPr lang="en-VN" sz="4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4477821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635125"/>
            <a:ext cx="9080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800" y="1513639"/>
            <a:ext cx="419475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vi-VN" altLang="zh-CN" sz="4000" b="1" i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Những sự việc chính trong câu chuyện là gì?</a:t>
            </a:r>
          </a:p>
          <a:p>
            <a:pPr algn="ctr" eaLnBrk="1" hangingPunct="1"/>
            <a:r>
              <a:rPr lang="vi-VN" altLang="zh-CN" sz="4000" b="1" i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(Hoàn thành PHT)</a:t>
            </a:r>
            <a:endParaRPr lang="zh-CN" altLang="en-US" sz="4000" b="1" i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07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5A0CC7-AB6C-F24F-89F4-3B2DE013D3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288758"/>
            <a:ext cx="11646567" cy="6304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918191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559C8-B1BD-D646-A918-51594FA2ED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8" y="231574"/>
            <a:ext cx="11650395" cy="6385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92359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图片 13">
            <a:extLst>
              <a:ext uri="{FF2B5EF4-FFF2-40B4-BE49-F238E27FC236}">
                <a16:creationId xmlns:a16="http://schemas.microsoft.com/office/drawing/2014/main" id="{031DC65E-D799-47F8-B047-1D444741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9" b="21288"/>
          <a:stretch>
            <a:fillRect/>
          </a:stretch>
        </p:blipFill>
        <p:spPr bwMode="auto">
          <a:xfrm>
            <a:off x="6665627" y="1299411"/>
            <a:ext cx="4978518" cy="328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32">
            <a:extLst>
              <a:ext uri="{FF2B5EF4-FFF2-40B4-BE49-F238E27FC236}">
                <a16:creationId xmlns:a16="http://schemas.microsoft.com/office/drawing/2014/main" id="{D4387A92-4770-D64A-8E10-FB527D8558D4}"/>
              </a:ext>
            </a:extLst>
          </p:cNvPr>
          <p:cNvSpPr/>
          <p:nvPr/>
        </p:nvSpPr>
        <p:spPr>
          <a:xfrm>
            <a:off x="547855" y="574675"/>
            <a:ext cx="7032040" cy="57086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4F2E62-6C73-6A47-A8A6-B96468BC1463}"/>
              </a:ext>
            </a:extLst>
          </p:cNvPr>
          <p:cNvSpPr/>
          <p:nvPr/>
        </p:nvSpPr>
        <p:spPr>
          <a:xfrm>
            <a:off x="1015875" y="1299411"/>
            <a:ext cx="6096000" cy="40351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sz="35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luận</a:t>
            </a:r>
            <a:r>
              <a:rPr lang="en-US" sz="35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35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đôi</a:t>
            </a:r>
            <a:endParaRPr lang="en-US" sz="3500" b="1" kern="1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Chỉ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yếu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tố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miêu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yếu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tố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VN" sz="3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-2"/>
          <a:stretch>
            <a:fillRect/>
          </a:stretch>
        </p:blipFill>
        <p:spPr bwMode="auto">
          <a:xfrm>
            <a:off x="1385888" y="3508375"/>
            <a:ext cx="94202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0BA97A4-92CD-4402-B193-FA7BB4BE6B8F}"/>
              </a:ext>
            </a:extLst>
          </p:cNvPr>
          <p:cNvSpPr/>
          <p:nvPr/>
        </p:nvSpPr>
        <p:spPr>
          <a:xfrm>
            <a:off x="928688" y="529389"/>
            <a:ext cx="10334625" cy="4760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C469D9-5E79-9A4C-9A22-57C352495416}"/>
              </a:ext>
            </a:extLst>
          </p:cNvPr>
          <p:cNvSpPr/>
          <p:nvPr/>
        </p:nvSpPr>
        <p:spPr>
          <a:xfrm>
            <a:off x="1097128" y="575922"/>
            <a:ext cx="10166183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yếu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tố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miêu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VN" sz="32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mùa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hè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sông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thường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cạn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tung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tăng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bơi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lội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trêu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đùa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rộn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rã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cả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góc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sông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VN" sz="32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Trận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đấu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diễn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vô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cùng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căng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thẳng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gay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quyết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liệt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VN" sz="32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-&gt;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yếu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tố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miêu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thêm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hấp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dẫn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cuốn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hút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635125"/>
            <a:ext cx="9080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241" y="1825298"/>
            <a:ext cx="41947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vi-VN" altLang="zh-CN" sz="4000" b="1" i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Nhân vật “tôi” đã nhận ra ý nghĩa gì của trải nghiệm?</a:t>
            </a:r>
            <a:endParaRPr lang="zh-CN" altLang="en-US" sz="4000" b="1" i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48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DC3F285-672F-499C-AB3B-F92267B91ED0}"/>
              </a:ext>
            </a:extLst>
          </p:cNvPr>
          <p:cNvGrpSpPr/>
          <p:nvPr/>
        </p:nvGrpSpPr>
        <p:grpSpPr>
          <a:xfrm>
            <a:off x="6023293" y="2105247"/>
            <a:ext cx="6168707" cy="4178595"/>
            <a:chOff x="5974725" y="2222205"/>
            <a:chExt cx="5877033" cy="398101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B4E05B7-22F4-4460-A708-1C4D467C8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/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E67BB98-1575-4CBA-AC11-7C1F8322E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6856" y1="33023" x2="64883" y2="80465"/>
                        </a14:backgroundRemoval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 l="15234" t="14238" r="13827" b="10650"/>
            <a:stretch/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600ABCA-6415-8844-8D66-A86EE43BF383}"/>
              </a:ext>
            </a:extLst>
          </p:cNvPr>
          <p:cNvSpPr/>
          <p:nvPr/>
        </p:nvSpPr>
        <p:spPr>
          <a:xfrm>
            <a:off x="391152" y="83490"/>
            <a:ext cx="6096000" cy="62003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”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ấy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sâu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lớn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chỉ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bơi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lội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ở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nơi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toàn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giám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sát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lớn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VN" sz="4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9611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635125"/>
            <a:ext cx="9080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466" y="1635125"/>
            <a:ext cx="4194759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vi-VN" altLang="zh-CN" sz="3500" b="1" i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Từ câu chuyện trên, em học được điều gì về cách kể lại một trải nghiệm của bản thân</a:t>
            </a:r>
            <a:endParaRPr lang="zh-CN" altLang="en-US" sz="3500" b="1" i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51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528A021-8A48-4CFA-9413-BFFC15831944}"/>
              </a:ext>
            </a:extLst>
          </p:cNvPr>
          <p:cNvSpPr/>
          <p:nvPr/>
        </p:nvSpPr>
        <p:spPr>
          <a:xfrm>
            <a:off x="1980606" y="1236329"/>
            <a:ext cx="9076415" cy="45869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21579" r="48641" b="20300"/>
          <a:stretch/>
        </p:blipFill>
        <p:spPr>
          <a:xfrm>
            <a:off x="867620" y="1920835"/>
            <a:ext cx="1874235" cy="405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6238C86-8D81-4ACE-ADF2-DDA86FCD5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234651" y="1987843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59" b="92593" l="598" r="99103">
                        <a14:backgroundMark x1="18236" y1="51389" x2="18236" y2="51389"/>
                        <a14:backgroundMark x1="15695" y1="56481" x2="15695" y2="56481"/>
                        <a14:backgroundMark x1="18236" y1="40741" x2="18236" y2="407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0" y="552587"/>
            <a:ext cx="6764552" cy="10557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F1F715-022F-E341-B691-39D465C2918D}"/>
              </a:ext>
            </a:extLst>
          </p:cNvPr>
          <p:cNvSpPr/>
          <p:nvPr/>
        </p:nvSpPr>
        <p:spPr>
          <a:xfrm>
            <a:off x="3126598" y="1920835"/>
            <a:ext cx="7828547" cy="3500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kinh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thân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VN" sz="28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4000"/>
              </a:lnSpc>
            </a:pP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Dùng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ngôi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endParaRPr lang="en-VN" sz="28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4000"/>
              </a:lnSpc>
            </a:pP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miêu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endParaRPr lang="en-VN" sz="28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4000"/>
              </a:lnSpc>
            </a:pP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endParaRPr lang="en-VN" sz="28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4000"/>
              </a:lnSpc>
            </a:pP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ý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đối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thân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VN" sz="28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4000"/>
              </a:lnSpc>
            </a:pP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đảm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bảo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bố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cục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VN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442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635125"/>
            <a:ext cx="9080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800" y="1513639"/>
            <a:ext cx="419475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vi-VN" altLang="zh-CN" sz="4500" b="1" i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Em hãy kể lại một vài trải nghiệm của bản thân?</a:t>
            </a:r>
            <a:endParaRPr lang="zh-CN" altLang="en-US" sz="4500" b="1" i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B529B1-5140-4E14-9C5D-270FB402C65C}"/>
              </a:ext>
            </a:extLst>
          </p:cNvPr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195388"/>
            <a:ext cx="51847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493" r="26691" b="69466"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611" y="2436071"/>
            <a:ext cx="5526087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HƯỚNG DẪN VIẾT THEO QUY TRÌNH</a:t>
            </a:r>
            <a:endParaRPr lang="zh-CN" altLang="en-US" sz="55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00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492" y="842986"/>
              <a:ext cx="351641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ĐỀ BÀI</a:t>
              </a:r>
              <a:endParaRPr lang="zh-CN" altLang="en-US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14">
            <a:extLst>
              <a:ext uri="{FF2B5EF4-FFF2-40B4-BE49-F238E27FC236}">
                <a16:creationId xmlns:a16="http://schemas.microsoft.com/office/drawing/2014/main" id="{AB7D7976-20EC-DE41-A29D-21865B5BD50E}"/>
              </a:ext>
            </a:extLst>
          </p:cNvPr>
          <p:cNvGrpSpPr/>
          <p:nvPr/>
        </p:nvGrpSpPr>
        <p:grpSpPr>
          <a:xfrm>
            <a:off x="790658" y="-4462680"/>
            <a:ext cx="7461187" cy="371943"/>
            <a:chOff x="-223283" y="519324"/>
            <a:chExt cx="10707424" cy="1541243"/>
          </a:xfrm>
        </p:grpSpPr>
        <p:pic>
          <p:nvPicPr>
            <p:cNvPr id="34" name="图片 5">
              <a:extLst>
                <a:ext uri="{FF2B5EF4-FFF2-40B4-BE49-F238E27FC236}">
                  <a16:creationId xmlns:a16="http://schemas.microsoft.com/office/drawing/2014/main" id="{E9835B91-827B-3F46-8DA3-9DD0ED4FB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35" name="图片 12">
              <a:extLst>
                <a:ext uri="{FF2B5EF4-FFF2-40B4-BE49-F238E27FC236}">
                  <a16:creationId xmlns:a16="http://schemas.microsoft.com/office/drawing/2014/main" id="{9F8AFB67-57BD-4844-B198-8484E74F2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36" name="图片 13">
              <a:extLst>
                <a:ext uri="{FF2B5EF4-FFF2-40B4-BE49-F238E27FC236}">
                  <a16:creationId xmlns:a16="http://schemas.microsoft.com/office/drawing/2014/main" id="{56CDC932-4E11-C54F-88C5-D9A392B85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A90DDF9-8DC2-604D-9123-816D8ADC1E07}"/>
              </a:ext>
            </a:extLst>
          </p:cNvPr>
          <p:cNvSpPr/>
          <p:nvPr/>
        </p:nvSpPr>
        <p:spPr>
          <a:xfrm>
            <a:off x="1700707" y="2581745"/>
            <a:ext cx="8887326" cy="226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khoảng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400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thân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VN" sz="5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8593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492" y="842986"/>
              <a:ext cx="351641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BƯỚC 1</a:t>
              </a:r>
              <a:endParaRPr lang="zh-CN" altLang="en-US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14">
            <a:extLst>
              <a:ext uri="{FF2B5EF4-FFF2-40B4-BE49-F238E27FC236}">
                <a16:creationId xmlns:a16="http://schemas.microsoft.com/office/drawing/2014/main" id="{AB7D7976-20EC-DE41-A29D-21865B5BD50E}"/>
              </a:ext>
            </a:extLst>
          </p:cNvPr>
          <p:cNvGrpSpPr/>
          <p:nvPr/>
        </p:nvGrpSpPr>
        <p:grpSpPr>
          <a:xfrm>
            <a:off x="790658" y="-4462680"/>
            <a:ext cx="7461187" cy="371943"/>
            <a:chOff x="-223283" y="519324"/>
            <a:chExt cx="10707424" cy="1541243"/>
          </a:xfrm>
        </p:grpSpPr>
        <p:pic>
          <p:nvPicPr>
            <p:cNvPr id="34" name="图片 5">
              <a:extLst>
                <a:ext uri="{FF2B5EF4-FFF2-40B4-BE49-F238E27FC236}">
                  <a16:creationId xmlns:a16="http://schemas.microsoft.com/office/drawing/2014/main" id="{E9835B91-827B-3F46-8DA3-9DD0ED4FB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35" name="图片 12">
              <a:extLst>
                <a:ext uri="{FF2B5EF4-FFF2-40B4-BE49-F238E27FC236}">
                  <a16:creationId xmlns:a16="http://schemas.microsoft.com/office/drawing/2014/main" id="{9F8AFB67-57BD-4844-B198-8484E74F2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36" name="图片 13">
              <a:extLst>
                <a:ext uri="{FF2B5EF4-FFF2-40B4-BE49-F238E27FC236}">
                  <a16:creationId xmlns:a16="http://schemas.microsoft.com/office/drawing/2014/main" id="{56CDC932-4E11-C54F-88C5-D9A392B85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A90DDF9-8DC2-604D-9123-816D8ADC1E07}"/>
              </a:ext>
            </a:extLst>
          </p:cNvPr>
          <p:cNvSpPr/>
          <p:nvPr/>
        </p:nvSpPr>
        <p:spPr>
          <a:xfrm>
            <a:off x="1445039" y="2995234"/>
            <a:ext cx="9849609" cy="1108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CHUẨN BỊ TRƯỚC KHI VIẾT</a:t>
            </a:r>
            <a:endParaRPr lang="en-VN" sz="5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4028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4682909-5D3A-314F-9A60-CD8762C66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1" y="1132764"/>
            <a:ext cx="4597239" cy="44133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6" descr="A group of giraffes&#10;&#10;Description automatically generated with medium confidence">
            <a:extLst>
              <a:ext uri="{FF2B5EF4-FFF2-40B4-BE49-F238E27FC236}">
                <a16:creationId xmlns:a16="http://schemas.microsoft.com/office/drawing/2014/main" id="{4EA71BB2-AF3F-7448-BD7C-84580FF58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19722" r="16849" b="14722"/>
          <a:stretch>
            <a:fillRect/>
          </a:stretch>
        </p:blipFill>
        <p:spPr bwMode="auto">
          <a:xfrm>
            <a:off x="6434633" y="1490067"/>
            <a:ext cx="4644528" cy="369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16051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492" y="842986"/>
              <a:ext cx="351641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BƯỚC 2</a:t>
              </a:r>
              <a:endParaRPr lang="zh-CN" altLang="en-US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14">
            <a:extLst>
              <a:ext uri="{FF2B5EF4-FFF2-40B4-BE49-F238E27FC236}">
                <a16:creationId xmlns:a16="http://schemas.microsoft.com/office/drawing/2014/main" id="{AB7D7976-20EC-DE41-A29D-21865B5BD50E}"/>
              </a:ext>
            </a:extLst>
          </p:cNvPr>
          <p:cNvGrpSpPr/>
          <p:nvPr/>
        </p:nvGrpSpPr>
        <p:grpSpPr>
          <a:xfrm>
            <a:off x="790658" y="-4462680"/>
            <a:ext cx="7461187" cy="371943"/>
            <a:chOff x="-223283" y="519324"/>
            <a:chExt cx="10707424" cy="1541243"/>
          </a:xfrm>
        </p:grpSpPr>
        <p:pic>
          <p:nvPicPr>
            <p:cNvPr id="34" name="图片 5">
              <a:extLst>
                <a:ext uri="{FF2B5EF4-FFF2-40B4-BE49-F238E27FC236}">
                  <a16:creationId xmlns:a16="http://schemas.microsoft.com/office/drawing/2014/main" id="{E9835B91-827B-3F46-8DA3-9DD0ED4FB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35" name="图片 12">
              <a:extLst>
                <a:ext uri="{FF2B5EF4-FFF2-40B4-BE49-F238E27FC236}">
                  <a16:creationId xmlns:a16="http://schemas.microsoft.com/office/drawing/2014/main" id="{9F8AFB67-57BD-4844-B198-8484E74F2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36" name="图片 13">
              <a:extLst>
                <a:ext uri="{FF2B5EF4-FFF2-40B4-BE49-F238E27FC236}">
                  <a16:creationId xmlns:a16="http://schemas.microsoft.com/office/drawing/2014/main" id="{56CDC932-4E11-C54F-88C5-D9A392B85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A90DDF9-8DC2-604D-9123-816D8ADC1E07}"/>
              </a:ext>
            </a:extLst>
          </p:cNvPr>
          <p:cNvSpPr/>
          <p:nvPr/>
        </p:nvSpPr>
        <p:spPr>
          <a:xfrm>
            <a:off x="1445039" y="2995234"/>
            <a:ext cx="9849609" cy="1108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Ý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LẬP DÀN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Ý</a:t>
            </a:r>
            <a:endParaRPr lang="en-VN" sz="5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0247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6">
            <a:extLst>
              <a:ext uri="{FF2B5EF4-FFF2-40B4-BE49-F238E27FC236}">
                <a16:creationId xmlns:a16="http://schemas.microsoft.com/office/drawing/2014/main" id="{43A476A4-FEC5-D241-8A14-192A40BE87B7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344027" y="312820"/>
            <a:ext cx="11503945" cy="63526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Phiếu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chép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muốn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ai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…………………………………………………………………………………..……</a:t>
            </a:r>
          </a:p>
          <a:p>
            <a:r>
              <a:rPr lang="en-US" sz="25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………………………………………………………………………………………..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xảy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ở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đâu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………………………………………………………………………………………..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còn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nhớ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………………………………………………………………………………………………………………………………………............................................................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xúc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suy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………………………………………………………………………………………………………………………………………............................................................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xảy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ý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………………………………………………………………………………………………………………………………………............................................................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8745925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492" y="842986"/>
              <a:ext cx="351641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BƯỚC 3</a:t>
              </a:r>
              <a:endParaRPr lang="zh-CN" altLang="en-US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14">
            <a:extLst>
              <a:ext uri="{FF2B5EF4-FFF2-40B4-BE49-F238E27FC236}">
                <a16:creationId xmlns:a16="http://schemas.microsoft.com/office/drawing/2014/main" id="{AB7D7976-20EC-DE41-A29D-21865B5BD50E}"/>
              </a:ext>
            </a:extLst>
          </p:cNvPr>
          <p:cNvGrpSpPr/>
          <p:nvPr/>
        </p:nvGrpSpPr>
        <p:grpSpPr>
          <a:xfrm>
            <a:off x="790658" y="-4462680"/>
            <a:ext cx="7461187" cy="371943"/>
            <a:chOff x="-223283" y="519324"/>
            <a:chExt cx="10707424" cy="1541243"/>
          </a:xfrm>
        </p:grpSpPr>
        <p:pic>
          <p:nvPicPr>
            <p:cNvPr id="34" name="图片 5">
              <a:extLst>
                <a:ext uri="{FF2B5EF4-FFF2-40B4-BE49-F238E27FC236}">
                  <a16:creationId xmlns:a16="http://schemas.microsoft.com/office/drawing/2014/main" id="{E9835B91-827B-3F46-8DA3-9DD0ED4FB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35" name="图片 12">
              <a:extLst>
                <a:ext uri="{FF2B5EF4-FFF2-40B4-BE49-F238E27FC236}">
                  <a16:creationId xmlns:a16="http://schemas.microsoft.com/office/drawing/2014/main" id="{9F8AFB67-57BD-4844-B198-8484E74F2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36" name="图片 13">
              <a:extLst>
                <a:ext uri="{FF2B5EF4-FFF2-40B4-BE49-F238E27FC236}">
                  <a16:creationId xmlns:a16="http://schemas.microsoft.com/office/drawing/2014/main" id="{56CDC932-4E11-C54F-88C5-D9A392B85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A90DDF9-8DC2-604D-9123-816D8ADC1E07}"/>
              </a:ext>
            </a:extLst>
          </p:cNvPr>
          <p:cNvSpPr/>
          <p:nvPr/>
        </p:nvSpPr>
        <p:spPr>
          <a:xfrm>
            <a:off x="1445039" y="2995234"/>
            <a:ext cx="9849609" cy="1108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 BÀI</a:t>
            </a:r>
            <a:endParaRPr lang="en-VN" sz="5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6000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492" y="842986"/>
              <a:ext cx="351641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BƯỚC 4</a:t>
              </a:r>
              <a:endParaRPr lang="zh-CN" altLang="en-US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14">
            <a:extLst>
              <a:ext uri="{FF2B5EF4-FFF2-40B4-BE49-F238E27FC236}">
                <a16:creationId xmlns:a16="http://schemas.microsoft.com/office/drawing/2014/main" id="{AB7D7976-20EC-DE41-A29D-21865B5BD50E}"/>
              </a:ext>
            </a:extLst>
          </p:cNvPr>
          <p:cNvGrpSpPr/>
          <p:nvPr/>
        </p:nvGrpSpPr>
        <p:grpSpPr>
          <a:xfrm>
            <a:off x="790658" y="-4462680"/>
            <a:ext cx="7461187" cy="371943"/>
            <a:chOff x="-223283" y="519324"/>
            <a:chExt cx="10707424" cy="1541243"/>
          </a:xfrm>
        </p:grpSpPr>
        <p:pic>
          <p:nvPicPr>
            <p:cNvPr id="34" name="图片 5">
              <a:extLst>
                <a:ext uri="{FF2B5EF4-FFF2-40B4-BE49-F238E27FC236}">
                  <a16:creationId xmlns:a16="http://schemas.microsoft.com/office/drawing/2014/main" id="{E9835B91-827B-3F46-8DA3-9DD0ED4FB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35" name="图片 12">
              <a:extLst>
                <a:ext uri="{FF2B5EF4-FFF2-40B4-BE49-F238E27FC236}">
                  <a16:creationId xmlns:a16="http://schemas.microsoft.com/office/drawing/2014/main" id="{9F8AFB67-57BD-4844-B198-8484E74F2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36" name="图片 13">
              <a:extLst>
                <a:ext uri="{FF2B5EF4-FFF2-40B4-BE49-F238E27FC236}">
                  <a16:creationId xmlns:a16="http://schemas.microsoft.com/office/drawing/2014/main" id="{56CDC932-4E11-C54F-88C5-D9A392B85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A90DDF9-8DC2-604D-9123-816D8ADC1E07}"/>
              </a:ext>
            </a:extLst>
          </p:cNvPr>
          <p:cNvSpPr/>
          <p:nvPr/>
        </p:nvSpPr>
        <p:spPr>
          <a:xfrm>
            <a:off x="1445039" y="2767180"/>
            <a:ext cx="9849609" cy="226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XEM LẠI VÀ CHỈNH SỬA</a:t>
            </a:r>
          </a:p>
          <a:p>
            <a:pPr algn="ctr">
              <a:lnSpc>
                <a:spcPct val="150000"/>
              </a:lnSpc>
            </a:pPr>
            <a:r>
              <a:rPr lang="en-US" sz="5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 KINH NGHIỆM</a:t>
            </a:r>
            <a:endParaRPr lang="en-VN" sz="5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238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4ECB52A-1E99-0E43-A6A3-48C329B86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99" y="1179094"/>
            <a:ext cx="8267002" cy="51976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77F6A8-7942-0145-A8CD-BB8BF30996E7}"/>
              </a:ext>
            </a:extLst>
          </p:cNvPr>
          <p:cNvSpPr/>
          <p:nvPr/>
        </p:nvSpPr>
        <p:spPr>
          <a:xfrm>
            <a:off x="906117" y="-44160"/>
            <a:ext cx="10379766" cy="1006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Bảng</a:t>
            </a:r>
            <a:r>
              <a:rPr lang="en-US" sz="4500" b="1" kern="1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kiểm</a:t>
            </a:r>
            <a:r>
              <a:rPr lang="en-US" sz="4500" b="1" kern="1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4500" b="1" kern="1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4500" b="1" kern="1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4500" b="1" kern="1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4500" b="1" kern="1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4500" b="1" kern="1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sz="4500" b="1" kern="1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endParaRPr lang="en-VN" sz="4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6329325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898" y="2555808"/>
            <a:ext cx="55260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vi-VN" altLang="zh-CN" sz="8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Tạm biệt !</a:t>
            </a:r>
            <a:endParaRPr lang="zh-CN" altLang="en-US" sz="80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7FF3610-60F4-4C93-BB51-932FF400FC29}"/>
              </a:ext>
            </a:extLst>
          </p:cNvPr>
          <p:cNvGrpSpPr/>
          <p:nvPr/>
        </p:nvGrpSpPr>
        <p:grpSpPr>
          <a:xfrm>
            <a:off x="6375798" y="1209014"/>
            <a:ext cx="6124575" cy="5729287"/>
            <a:chOff x="168275" y="1195388"/>
            <a:chExt cx="6124575" cy="5729287"/>
          </a:xfrm>
        </p:grpSpPr>
        <p:pic>
          <p:nvPicPr>
            <p:cNvPr id="5122" name="图片 12">
              <a:extLst>
                <a:ext uri="{FF2B5EF4-FFF2-40B4-BE49-F238E27FC236}">
                  <a16:creationId xmlns:a16="http://schemas.microsoft.com/office/drawing/2014/main" id="{FFA6DAC2-488F-485C-824A-8AE60B8C5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75" y="1195388"/>
              <a:ext cx="5184775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图片 4">
              <a:extLst>
                <a:ext uri="{FF2B5EF4-FFF2-40B4-BE49-F238E27FC236}">
                  <a16:creationId xmlns:a16="http://schemas.microsoft.com/office/drawing/2014/main" id="{96A466EC-B468-4B7A-AC6A-2BE9667C7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2819400"/>
              <a:ext cx="5803900" cy="410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7" name="组合 16">
              <a:extLst>
                <a:ext uri="{FF2B5EF4-FFF2-40B4-BE49-F238E27FC236}">
                  <a16:creationId xmlns:a16="http://schemas.microsoft.com/office/drawing/2014/main" id="{9A5A4A07-8E07-4037-9694-8A058172EA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3050" y="3411538"/>
              <a:ext cx="3479800" cy="2455862"/>
              <a:chOff x="3393422" y="3429000"/>
              <a:chExt cx="3117731" cy="2201738"/>
            </a:xfrm>
          </p:grpSpPr>
          <p:pic>
            <p:nvPicPr>
              <p:cNvPr id="5136" name="图片 6">
                <a:extLst>
                  <a:ext uri="{FF2B5EF4-FFF2-40B4-BE49-F238E27FC236}">
                    <a16:creationId xmlns:a16="http://schemas.microsoft.com/office/drawing/2014/main" id="{010DA046-D232-4D5E-80CD-A3BB0DC45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" name="图片 13">
                <a:extLst>
                  <a:ext uri="{FF2B5EF4-FFF2-40B4-BE49-F238E27FC236}">
                    <a16:creationId xmlns:a16="http://schemas.microsoft.com/office/drawing/2014/main" id="{FFDCCABB-D48C-4610-8200-34760B10A3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8" name="图片 14">
              <a:extLst>
                <a:ext uri="{FF2B5EF4-FFF2-40B4-BE49-F238E27FC236}">
                  <a16:creationId xmlns:a16="http://schemas.microsoft.com/office/drawing/2014/main" id="{1A0E351E-F9AF-497B-A41B-BF6B028EC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5346700"/>
              <a:ext cx="1084263" cy="123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图片 15">
              <a:extLst>
                <a:ext uri="{FF2B5EF4-FFF2-40B4-BE49-F238E27FC236}">
                  <a16:creationId xmlns:a16="http://schemas.microsoft.com/office/drawing/2014/main" id="{6EAABDAE-1785-45B6-A9D7-81A2E024F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2696">
              <a:off x="1335088" y="5829300"/>
              <a:ext cx="666750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图片 9">
              <a:extLst>
                <a:ext uri="{FF2B5EF4-FFF2-40B4-BE49-F238E27FC236}">
                  <a16:creationId xmlns:a16="http://schemas.microsoft.com/office/drawing/2014/main" id="{6210AC2F-AAD4-4D39-811C-EF251631E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413" y="5313363"/>
              <a:ext cx="1616075" cy="133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5803935" y="671511"/>
            <a:ext cx="1186412" cy="11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B529B1-5140-4E14-9C5D-270FB402C65C}"/>
              </a:ext>
            </a:extLst>
          </p:cNvPr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195388"/>
            <a:ext cx="51847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493" r="26691" b="69466"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611" y="2436071"/>
            <a:ext cx="552608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HÌNH THÀNH</a:t>
            </a:r>
          </a:p>
          <a:p>
            <a:pPr algn="ctr" eaLnBrk="1" hangingPunct="1"/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KIẾN THỨC</a:t>
            </a:r>
            <a:endParaRPr lang="zh-CN" altLang="en-US" sz="55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5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787105" y="6572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492" y="842986"/>
              <a:ext cx="351641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01.</a:t>
              </a:r>
              <a:endParaRPr lang="zh-CN" altLang="en-US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18942" y="203358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21">
            <a:extLst>
              <a:ext uri="{FF2B5EF4-FFF2-40B4-BE49-F238E27FC236}">
                <a16:creationId xmlns:a16="http://schemas.microsoft.com/office/drawing/2014/main" id="{69B66333-0AAB-8D44-BAB3-55CD4E6D5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99" y="3194484"/>
            <a:ext cx="932537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tri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kiểu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bản</a:t>
            </a:r>
            <a:endParaRPr lang="zh-CN" altLang="en-US" sz="55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73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740E50-5F62-6244-9663-D22479684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122230"/>
              </p:ext>
            </p:extLst>
          </p:nvPr>
        </p:nvGraphicFramePr>
        <p:xfrm>
          <a:off x="643466" y="372933"/>
          <a:ext cx="10905067" cy="4812727"/>
        </p:xfrm>
        <a:graphic>
          <a:graphicData uri="http://schemas.openxmlformats.org/drawingml/2006/table">
            <a:tbl>
              <a:tblPr/>
              <a:tblGrid>
                <a:gridCol w="5482125">
                  <a:extLst>
                    <a:ext uri="{9D8B030D-6E8A-4147-A177-3AD203B41FA5}">
                      <a16:colId xmlns:a16="http://schemas.microsoft.com/office/drawing/2014/main" val="900998638"/>
                    </a:ext>
                  </a:extLst>
                </a:gridCol>
                <a:gridCol w="5422942">
                  <a:extLst>
                    <a:ext uri="{9D8B030D-6E8A-4147-A177-3AD203B41FA5}">
                      <a16:colId xmlns:a16="http://schemas.microsoft.com/office/drawing/2014/main" val="694400870"/>
                    </a:ext>
                  </a:extLst>
                </a:gridCol>
              </a:tblGrid>
              <a:tr h="1389947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Đặc điểm kiểu bài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Kể lại trải nghiệm của bản thân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0" i="0" u="none" strike="noStrike" kern="10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Bài học đường đời đầu tiên</a:t>
                      </a:r>
                      <a:endParaRPr lang="vi-VN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42010"/>
                  </a:ext>
                </a:extLst>
              </a:tr>
              <a:tr h="8556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Ngôi kể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452736"/>
                  </a:ext>
                </a:extLst>
              </a:tr>
              <a:tr h="8556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Các sự kiện được sắp xếp theo trình tự</a:t>
                      </a:r>
                      <a:endParaRPr lang="vi-VN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757090"/>
                  </a:ext>
                </a:extLst>
              </a:tr>
              <a:tr h="8556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Phương thức biểu đạt</a:t>
                      </a:r>
                      <a:endParaRPr lang="vi-VN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885801"/>
                  </a:ext>
                </a:extLst>
              </a:tr>
              <a:tr h="8556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Bài học rút ra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834403"/>
                  </a:ext>
                </a:extLst>
              </a:tr>
            </a:tbl>
          </a:graphicData>
        </a:graphic>
      </p:graphicFrame>
      <p:pic>
        <p:nvPicPr>
          <p:cNvPr id="3" name="图片 31">
            <a:extLst>
              <a:ext uri="{FF2B5EF4-FFF2-40B4-BE49-F238E27FC236}">
                <a16:creationId xmlns:a16="http://schemas.microsoft.com/office/drawing/2014/main" id="{5EB1B4AA-B5B7-C547-9856-FC4F920F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040" y="4361280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8131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740E50-5F62-6244-9663-D22479684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52386"/>
              </p:ext>
            </p:extLst>
          </p:nvPr>
        </p:nvGraphicFramePr>
        <p:xfrm>
          <a:off x="643466" y="744185"/>
          <a:ext cx="10905067" cy="5369629"/>
        </p:xfrm>
        <a:graphic>
          <a:graphicData uri="http://schemas.openxmlformats.org/drawingml/2006/table">
            <a:tbl>
              <a:tblPr/>
              <a:tblGrid>
                <a:gridCol w="5482125">
                  <a:extLst>
                    <a:ext uri="{9D8B030D-6E8A-4147-A177-3AD203B41FA5}">
                      <a16:colId xmlns:a16="http://schemas.microsoft.com/office/drawing/2014/main" val="900998638"/>
                    </a:ext>
                  </a:extLst>
                </a:gridCol>
                <a:gridCol w="5422942">
                  <a:extLst>
                    <a:ext uri="{9D8B030D-6E8A-4147-A177-3AD203B41FA5}">
                      <a16:colId xmlns:a16="http://schemas.microsoft.com/office/drawing/2014/main" val="694400870"/>
                    </a:ext>
                  </a:extLst>
                </a:gridCol>
              </a:tblGrid>
              <a:tr h="1389947"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Đặc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điểm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kiểu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bài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Kể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lại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trải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nghiệm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của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bản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thân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i="0" u="none" strike="noStrike" kern="10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Bài học đường đời đầu tiên</a:t>
                      </a:r>
                      <a:endParaRPr lang="vi-VN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42010"/>
                  </a:ext>
                </a:extLst>
              </a:tr>
              <a:tr h="8556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Ngôi</a:t>
                      </a:r>
                      <a:r>
                        <a:rPr lang="en-US" sz="32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kể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452736"/>
                  </a:ext>
                </a:extLst>
              </a:tr>
              <a:tr h="8556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Các sự kiện được sắp xếp theo trình tự</a:t>
                      </a:r>
                      <a:endParaRPr lang="vi-VN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757090"/>
                  </a:ext>
                </a:extLst>
              </a:tr>
              <a:tr h="8556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Phương thức biểu đạt</a:t>
                      </a:r>
                      <a:endParaRPr lang="vi-VN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885801"/>
                  </a:ext>
                </a:extLst>
              </a:tr>
              <a:tr h="8556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Bài</a:t>
                      </a:r>
                      <a:r>
                        <a:rPr lang="en-US" sz="32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học</a:t>
                      </a:r>
                      <a:r>
                        <a:rPr lang="en-US" sz="32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rút</a:t>
                      </a:r>
                      <a:r>
                        <a:rPr lang="en-US" sz="32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ra</a:t>
                      </a: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8344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83245F5-40EB-B94A-9A73-C708FECCF67A}"/>
              </a:ext>
            </a:extLst>
          </p:cNvPr>
          <p:cNvSpPr/>
          <p:nvPr/>
        </p:nvSpPr>
        <p:spPr>
          <a:xfrm>
            <a:off x="7820770" y="2237030"/>
            <a:ext cx="191270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en-US" sz="3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VN" sz="35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ECCED2-4EA5-5A4E-9DC9-2AF9CA68DCC4}"/>
              </a:ext>
            </a:extLst>
          </p:cNvPr>
          <p:cNvSpPr/>
          <p:nvPr/>
        </p:nvSpPr>
        <p:spPr>
          <a:xfrm>
            <a:off x="6457191" y="3169310"/>
            <a:ext cx="48765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Thời gian</a:t>
            </a:r>
            <a:endParaRPr lang="en-VN" sz="3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5EC7A-765A-9A44-968B-7D9027EE3BB8}"/>
              </a:ext>
            </a:extLst>
          </p:cNvPr>
          <p:cNvSpPr/>
          <p:nvPr/>
        </p:nvSpPr>
        <p:spPr>
          <a:xfrm>
            <a:off x="6095999" y="4230400"/>
            <a:ext cx="545253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 kết hợp với tả, biểu cảm</a:t>
            </a:r>
            <a:endParaRPr lang="en-VN" sz="3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E0E8D-B339-7242-90E8-9B0CA31154DE}"/>
              </a:ext>
            </a:extLst>
          </p:cNvPr>
          <p:cNvSpPr/>
          <p:nvPr/>
        </p:nvSpPr>
        <p:spPr>
          <a:xfrm>
            <a:off x="5881213" y="4944263"/>
            <a:ext cx="54525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 nên ngông cuồng, hống hách</a:t>
            </a:r>
            <a:endParaRPr lang="en-VN" sz="3500" dirty="0"/>
          </a:p>
        </p:txBody>
      </p:sp>
    </p:spTree>
    <p:extLst>
      <p:ext uri="{BB962C8B-B14F-4D97-AF65-F5344CB8AC3E}">
        <p14:creationId xmlns:p14="http://schemas.microsoft.com/office/powerpoint/2010/main" val="400207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787105" y="6572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492" y="842986"/>
              <a:ext cx="351641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02.</a:t>
              </a:r>
              <a:endParaRPr lang="zh-CN" altLang="en-US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18942" y="203358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21">
            <a:extLst>
              <a:ext uri="{FF2B5EF4-FFF2-40B4-BE49-F238E27FC236}">
                <a16:creationId xmlns:a16="http://schemas.microsoft.com/office/drawing/2014/main" id="{69B66333-0AAB-8D44-BAB3-55CD4E6D5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99" y="3194484"/>
            <a:ext cx="932537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tích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kiểu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bản</a:t>
            </a:r>
            <a:endParaRPr lang="zh-CN" altLang="en-US" sz="55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92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12">
            <a:extLst>
              <a:ext uri="{FF2B5EF4-FFF2-40B4-BE49-F238E27FC236}">
                <a16:creationId xmlns:a16="http://schemas.microsoft.com/office/drawing/2014/main" id="{3C0BCCAC-48C4-4E4A-AA13-FE15F920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552450"/>
            <a:ext cx="25939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1E01B4C-4AC8-4739-A206-25AB145A16B1}"/>
              </a:ext>
            </a:extLst>
          </p:cNvPr>
          <p:cNvGrpSpPr>
            <a:grpSpLocks/>
          </p:cNvGrpSpPr>
          <p:nvPr/>
        </p:nvGrpSpPr>
        <p:grpSpPr bwMode="auto">
          <a:xfrm>
            <a:off x="684984" y="1898513"/>
            <a:ext cx="5159876" cy="4642686"/>
            <a:chOff x="1123073" y="1073788"/>
            <a:chExt cx="4484991" cy="3631916"/>
          </a:xfrm>
        </p:grpSpPr>
        <p:pic>
          <p:nvPicPr>
            <p:cNvPr id="8199" name="图片 14">
              <a:extLst>
                <a:ext uri="{FF2B5EF4-FFF2-40B4-BE49-F238E27FC236}">
                  <a16:creationId xmlns:a16="http://schemas.microsoft.com/office/drawing/2014/main" id="{211DCDAA-072F-4C02-83B9-B94DC5FEB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43"/>
            <a:stretch>
              <a:fillRect/>
            </a:stretch>
          </p:blipFill>
          <p:spPr bwMode="auto">
            <a:xfrm>
              <a:off x="1123073" y="1073788"/>
              <a:ext cx="4484991" cy="3254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图片 15">
              <a:extLst>
                <a:ext uri="{FF2B5EF4-FFF2-40B4-BE49-F238E27FC236}">
                  <a16:creationId xmlns:a16="http://schemas.microsoft.com/office/drawing/2014/main" id="{BD27F442-4D5B-444C-B1A2-803348272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4711" flipH="1">
              <a:off x="4544402" y="3294778"/>
              <a:ext cx="960066" cy="141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文本框 21">
            <a:extLst>
              <a:ext uri="{FF2B5EF4-FFF2-40B4-BE49-F238E27FC236}">
                <a16:creationId xmlns:a16="http://schemas.microsoft.com/office/drawing/2014/main" id="{18335958-C436-294E-A98E-DF18AE64B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787" y="1898513"/>
            <a:ext cx="634714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bản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mẫu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“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trải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nghiệm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bản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thân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”</a:t>
            </a:r>
            <a:endParaRPr lang="zh-CN" altLang="en-US" sz="50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635125"/>
            <a:ext cx="9080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800" y="1513639"/>
            <a:ext cx="4194759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vi-VN" altLang="zh-CN" sz="4500" b="1" i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Câu chuyện được kể bằng ngôi thứ mấy?</a:t>
            </a:r>
            <a:endParaRPr lang="zh-CN" altLang="en-US" sz="4500" b="1" i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36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597</Words>
  <Application>Microsoft Macintosh PowerPoint</Application>
  <PresentationFormat>Widescreen</PresentationFormat>
  <Paragraphs>104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Times New Roman</vt:lpstr>
      <vt:lpstr>Calibri</vt:lpstr>
      <vt:lpstr>等线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office014</cp:lastModifiedBy>
  <cp:revision>51</cp:revision>
  <dcterms:created xsi:type="dcterms:W3CDTF">2019-10-17T09:10:34Z</dcterms:created>
  <dcterms:modified xsi:type="dcterms:W3CDTF">2021-09-11T05:53:32Z</dcterms:modified>
</cp:coreProperties>
</file>