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3"/>
    <p:sldId id="345" r:id="rId4"/>
    <p:sldId id="346" r:id="rId5"/>
    <p:sldId id="299" r:id="rId6"/>
    <p:sldId id="301" r:id="rId7"/>
    <p:sldId id="302" r:id="rId8"/>
    <p:sldId id="303" r:id="rId9"/>
    <p:sldId id="306" r:id="rId10"/>
    <p:sldId id="307" r:id="rId11"/>
    <p:sldId id="310" r:id="rId12"/>
    <p:sldId id="322" r:id="rId13"/>
    <p:sldId id="336" r:id="rId14"/>
    <p:sldId id="318" r:id="rId15"/>
    <p:sldId id="314" r:id="rId16"/>
    <p:sldId id="315" r:id="rId17"/>
    <p:sldId id="317" r:id="rId18"/>
    <p:sldId id="323" r:id="rId19"/>
    <p:sldId id="337" r:id="rId20"/>
    <p:sldId id="338" r:id="rId21"/>
    <p:sldId id="320" r:id="rId23"/>
    <p:sldId id="325" r:id="rId24"/>
    <p:sldId id="321" r:id="rId25"/>
    <p:sldId id="339" r:id="rId26"/>
    <p:sldId id="340" r:id="rId27"/>
    <p:sldId id="324" r:id="rId28"/>
    <p:sldId id="335" r:id="rId29"/>
    <p:sldId id="344" r:id="rId30"/>
    <p:sldId id="326" r:id="rId31"/>
    <p:sldId id="343" r:id="rId32"/>
    <p:sldId id="347" r:id="rId33"/>
    <p:sldId id="331" r:id="rId34"/>
    <p:sldId id="332" r:id="rId35"/>
    <p:sldId id="309" r:id="rId36"/>
    <p:sldId id="334" r:id="rId3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FB1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67" autoAdjust="0"/>
    <p:restoredTop sz="91219" autoAdjust="0"/>
  </p:normalViewPr>
  <p:slideViewPr>
    <p:cSldViewPr>
      <p:cViewPr>
        <p:scale>
          <a:sx n="80" d="100"/>
          <a:sy n="80" d="100"/>
        </p:scale>
        <p:origin x="-492" y="-2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D36F1-38F3-42E4-8DD9-C36CCAEC0DA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FCD94-044E-4F5D-90F3-D4347DE90F6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CD94-044E-4F5D-90F3-D4347DE90F6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CD94-044E-4F5D-90F3-D4347DE90F6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CD94-044E-4F5D-90F3-D4347DE90F6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CD94-044E-4F5D-90F3-D4347DE90F6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E490DD86-43AA-49AD-B1F0-B77808C216B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3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1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9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5" y="205982"/>
            <a:ext cx="1777471" cy="41945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grpSp>
        <p:nvGrpSpPr>
          <p:cNvPr id="3" name="Group 23"/>
          <p:cNvGrpSpPr/>
          <p:nvPr userDrawn="1"/>
        </p:nvGrpSpPr>
        <p:grpSpPr>
          <a:xfrm>
            <a:off x="242647" y="3452654"/>
            <a:ext cx="8741099" cy="1526714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/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/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/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835668" cy="514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/>
          <p:cNvSpPr/>
          <p:nvPr userDrawn="1"/>
        </p:nvSpPr>
        <p:spPr>
          <a:xfrm>
            <a:off x="50812" y="1642532"/>
            <a:ext cx="1369028" cy="3529323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-1" fmla="*/ 15747 w 1825371"/>
              <a:gd name="connsiteY0-2" fmla="*/ 1352 h 4705763"/>
              <a:gd name="connsiteX1-3" fmla="*/ 83062 w 1825371"/>
              <a:gd name="connsiteY1-4" fmla="*/ 34837 h 4705763"/>
              <a:gd name="connsiteX2-5" fmla="*/ 961270 w 1825371"/>
              <a:gd name="connsiteY2-6" fmla="*/ 755975 h 4705763"/>
              <a:gd name="connsiteX3-7" fmla="*/ 1239162 w 1825371"/>
              <a:gd name="connsiteY3-8" fmla="*/ 1001764 h 4705763"/>
              <a:gd name="connsiteX4-9" fmla="*/ 1276445 w 1825371"/>
              <a:gd name="connsiteY4-10" fmla="*/ 1025928 h 4705763"/>
              <a:gd name="connsiteX5-11" fmla="*/ 1316489 w 1825371"/>
              <a:gd name="connsiteY5-12" fmla="*/ 1009704 h 4705763"/>
              <a:gd name="connsiteX6-13" fmla="*/ 1345141 w 1825371"/>
              <a:gd name="connsiteY6-14" fmla="*/ 948602 h 4705763"/>
              <a:gd name="connsiteX7-15" fmla="*/ 1407624 w 1825371"/>
              <a:gd name="connsiteY7-16" fmla="*/ 869894 h 4705763"/>
              <a:gd name="connsiteX8-17" fmla="*/ 1749379 w 1825371"/>
              <a:gd name="connsiteY8-18" fmla="*/ 590967 h 4705763"/>
              <a:gd name="connsiteX9-19" fmla="*/ 1808066 w 1825371"/>
              <a:gd name="connsiteY9-20" fmla="*/ 545399 h 4705763"/>
              <a:gd name="connsiteX10-21" fmla="*/ 1825326 w 1825371"/>
              <a:gd name="connsiteY10-22" fmla="*/ 554375 h 4705763"/>
              <a:gd name="connsiteX11-23" fmla="*/ 1811172 w 1825371"/>
              <a:gd name="connsiteY11-24" fmla="*/ 590277 h 4705763"/>
              <a:gd name="connsiteX12-25" fmla="*/ 1721073 w 1825371"/>
              <a:gd name="connsiteY12-26" fmla="*/ 698326 h 4705763"/>
              <a:gd name="connsiteX13-27" fmla="*/ 1385877 w 1825371"/>
              <a:gd name="connsiteY13-28" fmla="*/ 1068389 h 4705763"/>
              <a:gd name="connsiteX14-29" fmla="*/ 1376211 w 1825371"/>
              <a:gd name="connsiteY14-30" fmla="*/ 1098421 h 4705763"/>
              <a:gd name="connsiteX15-31" fmla="*/ 1361366 w 1825371"/>
              <a:gd name="connsiteY15-32" fmla="*/ 1135359 h 4705763"/>
              <a:gd name="connsiteX16-33" fmla="*/ 1355153 w 1825371"/>
              <a:gd name="connsiteY16-34" fmla="*/ 1169879 h 4705763"/>
              <a:gd name="connsiteX17-35" fmla="*/ 1409696 w 1825371"/>
              <a:gd name="connsiteY17-36" fmla="*/ 1384253 h 4705763"/>
              <a:gd name="connsiteX18-37" fmla="*/ 1524994 w 1825371"/>
              <a:gd name="connsiteY18-38" fmla="*/ 1739817 h 4705763"/>
              <a:gd name="connsiteX19-39" fmla="*/ 1659971 w 1825371"/>
              <a:gd name="connsiteY19-40" fmla="*/ 2199288 h 4705763"/>
              <a:gd name="connsiteX20-41" fmla="*/ 1782864 w 1825371"/>
              <a:gd name="connsiteY20-42" fmla="*/ 2697077 h 4705763"/>
              <a:gd name="connsiteX21-43" fmla="*/ 1794257 w 1825371"/>
              <a:gd name="connsiteY21-44" fmla="*/ 2767845 h 4705763"/>
              <a:gd name="connsiteX22-45" fmla="*/ 1791840 w 1825371"/>
              <a:gd name="connsiteY22-46" fmla="*/ 2778202 h 4705763"/>
              <a:gd name="connsiteX23-47" fmla="*/ 1784245 w 1825371"/>
              <a:gd name="connsiteY23-48" fmla="*/ 2770607 h 4705763"/>
              <a:gd name="connsiteX24-49" fmla="*/ 1746617 w 1825371"/>
              <a:gd name="connsiteY24-50" fmla="*/ 2660831 h 4705763"/>
              <a:gd name="connsiteX25-51" fmla="*/ 1513602 w 1825371"/>
              <a:gd name="connsiteY25-52" fmla="*/ 1875484 h 4705763"/>
              <a:gd name="connsiteX26-53" fmla="*/ 1297158 w 1825371"/>
              <a:gd name="connsiteY26-54" fmla="*/ 1267919 h 4705763"/>
              <a:gd name="connsiteX27-55" fmla="*/ 1275064 w 1825371"/>
              <a:gd name="connsiteY27-56" fmla="*/ 1217173 h 4705763"/>
              <a:gd name="connsiteX28-57" fmla="*/ 1248483 w 1825371"/>
              <a:gd name="connsiteY28-58" fmla="*/ 1193353 h 4705763"/>
              <a:gd name="connsiteX29-59" fmla="*/ 1232949 w 1825371"/>
              <a:gd name="connsiteY29-60" fmla="*/ 1222351 h 4705763"/>
              <a:gd name="connsiteX30-61" fmla="*/ 1230877 w 1825371"/>
              <a:gd name="connsiteY30-62" fmla="*/ 1283108 h 4705763"/>
              <a:gd name="connsiteX31-63" fmla="*/ 1243305 w 1825371"/>
              <a:gd name="connsiteY31-64" fmla="*/ 1522336 h 4705763"/>
              <a:gd name="connsiteX32-65" fmla="*/ 1261256 w 1825371"/>
              <a:gd name="connsiteY32-66" fmla="*/ 1854772 h 4705763"/>
              <a:gd name="connsiteX33-67" fmla="*/ 1272647 w 1825371"/>
              <a:gd name="connsiteY33-68" fmla="*/ 2086061 h 4705763"/>
              <a:gd name="connsiteX34-69" fmla="*/ 1288528 w 1825371"/>
              <a:gd name="connsiteY34-70" fmla="*/ 2674639 h 4705763"/>
              <a:gd name="connsiteX35-71" fmla="*/ 1297493 w 1825371"/>
              <a:gd name="connsiteY35-72" fmla="*/ 3047785 h 4705763"/>
              <a:gd name="connsiteX36-73" fmla="*/ 938419 w 1825371"/>
              <a:gd name="connsiteY36-74" fmla="*/ 4705763 h 4705763"/>
              <a:gd name="connsiteX37-75" fmla="*/ 1053441 w 1825371"/>
              <a:gd name="connsiteY37-76" fmla="*/ 2920082 h 4705763"/>
              <a:gd name="connsiteX38-77" fmla="*/ 1066213 w 1825371"/>
              <a:gd name="connsiteY38-78" fmla="*/ 2573839 h 4705763"/>
              <a:gd name="connsiteX39-79" fmla="*/ 1077951 w 1825371"/>
              <a:gd name="connsiteY39-80" fmla="*/ 2236916 h 4705763"/>
              <a:gd name="connsiteX40-81" fmla="*/ 1093485 w 1825371"/>
              <a:gd name="connsiteY40-82" fmla="*/ 1882733 h 4705763"/>
              <a:gd name="connsiteX41-83" fmla="*/ 1107983 w 1825371"/>
              <a:gd name="connsiteY41-84" fmla="*/ 1608293 h 4705763"/>
              <a:gd name="connsiteX42-85" fmla="*/ 1125245 w 1825371"/>
              <a:gd name="connsiteY42-86" fmla="*/ 1293464 h 4705763"/>
              <a:gd name="connsiteX43-87" fmla="*/ 1096247 w 1825371"/>
              <a:gd name="connsiteY43-88" fmla="*/ 1270681 h 4705763"/>
              <a:gd name="connsiteX44-89" fmla="*/ 984400 w 1825371"/>
              <a:gd name="connsiteY44-90" fmla="*/ 1242374 h 4705763"/>
              <a:gd name="connsiteX45-91" fmla="*/ 977149 w 1825371"/>
              <a:gd name="connsiteY45-92" fmla="*/ 1225458 h 4705763"/>
              <a:gd name="connsiteX46-93" fmla="*/ 983019 w 1825371"/>
              <a:gd name="connsiteY46-94" fmla="*/ 1189902 h 4705763"/>
              <a:gd name="connsiteX47-95" fmla="*/ 1016158 w 1825371"/>
              <a:gd name="connsiteY47-96" fmla="*/ 1097041 h 4705763"/>
              <a:gd name="connsiteX48-97" fmla="*/ 1055513 w 1825371"/>
              <a:gd name="connsiteY48-98" fmla="*/ 1078055 h 4705763"/>
              <a:gd name="connsiteX49-99" fmla="*/ 1097628 w 1825371"/>
              <a:gd name="connsiteY49-100" fmla="*/ 1104290 h 4705763"/>
              <a:gd name="connsiteX50-101" fmla="*/ 1115579 w 1825371"/>
              <a:gd name="connsiteY50-102" fmla="*/ 1107743 h 4705763"/>
              <a:gd name="connsiteX51-103" fmla="*/ 1177026 w 1825371"/>
              <a:gd name="connsiteY51-104" fmla="*/ 1087375 h 4705763"/>
              <a:gd name="connsiteX52-105" fmla="*/ 1179787 w 1825371"/>
              <a:gd name="connsiteY52-106" fmla="*/ 1073913 h 4705763"/>
              <a:gd name="connsiteX53-107" fmla="*/ 1135255 w 1825371"/>
              <a:gd name="connsiteY53-108" fmla="*/ 1041117 h 4705763"/>
              <a:gd name="connsiteX54-109" fmla="*/ 939868 w 1825371"/>
              <a:gd name="connsiteY54-110" fmla="*/ 883702 h 4705763"/>
              <a:gd name="connsiteX55-111" fmla="*/ 549783 w 1825371"/>
              <a:gd name="connsiteY55-112" fmla="*/ 496379 h 4705763"/>
              <a:gd name="connsiteX56-113" fmla="*/ 40947 w 1825371"/>
              <a:gd name="connsiteY56-114" fmla="*/ 48990 h 4705763"/>
              <a:gd name="connsiteX57-115" fmla="*/ 5735 w 1825371"/>
              <a:gd name="connsiteY57-116" fmla="*/ 17231 h 4705763"/>
              <a:gd name="connsiteX58-117" fmla="*/ 902 w 1825371"/>
              <a:gd name="connsiteY58-118" fmla="*/ 4114 h 4705763"/>
              <a:gd name="connsiteX59-119" fmla="*/ 15747 w 1825371"/>
              <a:gd name="connsiteY59-120" fmla="*/ 1352 h 4705763"/>
              <a:gd name="connsiteX0-121" fmla="*/ 15747 w 1825371"/>
              <a:gd name="connsiteY0-122" fmla="*/ 1352 h 4705763"/>
              <a:gd name="connsiteX1-123" fmla="*/ 83062 w 1825371"/>
              <a:gd name="connsiteY1-124" fmla="*/ 34837 h 4705763"/>
              <a:gd name="connsiteX2-125" fmla="*/ 961270 w 1825371"/>
              <a:gd name="connsiteY2-126" fmla="*/ 755975 h 4705763"/>
              <a:gd name="connsiteX3-127" fmla="*/ 1239162 w 1825371"/>
              <a:gd name="connsiteY3-128" fmla="*/ 1001764 h 4705763"/>
              <a:gd name="connsiteX4-129" fmla="*/ 1276445 w 1825371"/>
              <a:gd name="connsiteY4-130" fmla="*/ 1025928 h 4705763"/>
              <a:gd name="connsiteX5-131" fmla="*/ 1316489 w 1825371"/>
              <a:gd name="connsiteY5-132" fmla="*/ 1009704 h 4705763"/>
              <a:gd name="connsiteX6-133" fmla="*/ 1345141 w 1825371"/>
              <a:gd name="connsiteY6-134" fmla="*/ 948602 h 4705763"/>
              <a:gd name="connsiteX7-135" fmla="*/ 1407624 w 1825371"/>
              <a:gd name="connsiteY7-136" fmla="*/ 869894 h 4705763"/>
              <a:gd name="connsiteX8-137" fmla="*/ 1749379 w 1825371"/>
              <a:gd name="connsiteY8-138" fmla="*/ 590967 h 4705763"/>
              <a:gd name="connsiteX9-139" fmla="*/ 1808066 w 1825371"/>
              <a:gd name="connsiteY9-140" fmla="*/ 545399 h 4705763"/>
              <a:gd name="connsiteX10-141" fmla="*/ 1825326 w 1825371"/>
              <a:gd name="connsiteY10-142" fmla="*/ 554375 h 4705763"/>
              <a:gd name="connsiteX11-143" fmla="*/ 1811172 w 1825371"/>
              <a:gd name="connsiteY11-144" fmla="*/ 590277 h 4705763"/>
              <a:gd name="connsiteX12-145" fmla="*/ 1721073 w 1825371"/>
              <a:gd name="connsiteY12-146" fmla="*/ 698326 h 4705763"/>
              <a:gd name="connsiteX13-147" fmla="*/ 1385877 w 1825371"/>
              <a:gd name="connsiteY13-148" fmla="*/ 1068389 h 4705763"/>
              <a:gd name="connsiteX14-149" fmla="*/ 1376211 w 1825371"/>
              <a:gd name="connsiteY14-150" fmla="*/ 1098421 h 4705763"/>
              <a:gd name="connsiteX15-151" fmla="*/ 1361366 w 1825371"/>
              <a:gd name="connsiteY15-152" fmla="*/ 1135359 h 4705763"/>
              <a:gd name="connsiteX16-153" fmla="*/ 1355153 w 1825371"/>
              <a:gd name="connsiteY16-154" fmla="*/ 1169879 h 4705763"/>
              <a:gd name="connsiteX17-155" fmla="*/ 1409696 w 1825371"/>
              <a:gd name="connsiteY17-156" fmla="*/ 1384253 h 4705763"/>
              <a:gd name="connsiteX18-157" fmla="*/ 1524994 w 1825371"/>
              <a:gd name="connsiteY18-158" fmla="*/ 1739817 h 4705763"/>
              <a:gd name="connsiteX19-159" fmla="*/ 1659971 w 1825371"/>
              <a:gd name="connsiteY19-160" fmla="*/ 2199288 h 4705763"/>
              <a:gd name="connsiteX20-161" fmla="*/ 1782864 w 1825371"/>
              <a:gd name="connsiteY20-162" fmla="*/ 2697077 h 4705763"/>
              <a:gd name="connsiteX21-163" fmla="*/ 1794257 w 1825371"/>
              <a:gd name="connsiteY21-164" fmla="*/ 2767845 h 4705763"/>
              <a:gd name="connsiteX22-165" fmla="*/ 1791840 w 1825371"/>
              <a:gd name="connsiteY22-166" fmla="*/ 2778202 h 4705763"/>
              <a:gd name="connsiteX23-167" fmla="*/ 1784245 w 1825371"/>
              <a:gd name="connsiteY23-168" fmla="*/ 2770607 h 4705763"/>
              <a:gd name="connsiteX24-169" fmla="*/ 1746617 w 1825371"/>
              <a:gd name="connsiteY24-170" fmla="*/ 2660831 h 4705763"/>
              <a:gd name="connsiteX25-171" fmla="*/ 1513602 w 1825371"/>
              <a:gd name="connsiteY25-172" fmla="*/ 1875484 h 4705763"/>
              <a:gd name="connsiteX26-173" fmla="*/ 1297158 w 1825371"/>
              <a:gd name="connsiteY26-174" fmla="*/ 1267919 h 4705763"/>
              <a:gd name="connsiteX27-175" fmla="*/ 1275064 w 1825371"/>
              <a:gd name="connsiteY27-176" fmla="*/ 1217173 h 4705763"/>
              <a:gd name="connsiteX28-177" fmla="*/ 1248483 w 1825371"/>
              <a:gd name="connsiteY28-178" fmla="*/ 1193353 h 4705763"/>
              <a:gd name="connsiteX29-179" fmla="*/ 1232949 w 1825371"/>
              <a:gd name="connsiteY29-180" fmla="*/ 1222351 h 4705763"/>
              <a:gd name="connsiteX30-181" fmla="*/ 1230877 w 1825371"/>
              <a:gd name="connsiteY30-182" fmla="*/ 1283108 h 4705763"/>
              <a:gd name="connsiteX31-183" fmla="*/ 1243305 w 1825371"/>
              <a:gd name="connsiteY31-184" fmla="*/ 1522336 h 4705763"/>
              <a:gd name="connsiteX32-185" fmla="*/ 1261256 w 1825371"/>
              <a:gd name="connsiteY32-186" fmla="*/ 1854772 h 4705763"/>
              <a:gd name="connsiteX33-187" fmla="*/ 1272647 w 1825371"/>
              <a:gd name="connsiteY33-188" fmla="*/ 2086061 h 4705763"/>
              <a:gd name="connsiteX34-189" fmla="*/ 1288528 w 1825371"/>
              <a:gd name="connsiteY34-190" fmla="*/ 2674639 h 4705763"/>
              <a:gd name="connsiteX35-191" fmla="*/ 1297493 w 1825371"/>
              <a:gd name="connsiteY35-192" fmla="*/ 4685667 h 4705763"/>
              <a:gd name="connsiteX36-193" fmla="*/ 938419 w 1825371"/>
              <a:gd name="connsiteY36-194" fmla="*/ 4705763 h 4705763"/>
              <a:gd name="connsiteX37-195" fmla="*/ 1053441 w 1825371"/>
              <a:gd name="connsiteY37-196" fmla="*/ 2920082 h 4705763"/>
              <a:gd name="connsiteX38-197" fmla="*/ 1066213 w 1825371"/>
              <a:gd name="connsiteY38-198" fmla="*/ 2573839 h 4705763"/>
              <a:gd name="connsiteX39-199" fmla="*/ 1077951 w 1825371"/>
              <a:gd name="connsiteY39-200" fmla="*/ 2236916 h 4705763"/>
              <a:gd name="connsiteX40-201" fmla="*/ 1093485 w 1825371"/>
              <a:gd name="connsiteY40-202" fmla="*/ 1882733 h 4705763"/>
              <a:gd name="connsiteX41-203" fmla="*/ 1107983 w 1825371"/>
              <a:gd name="connsiteY41-204" fmla="*/ 1608293 h 4705763"/>
              <a:gd name="connsiteX42-205" fmla="*/ 1125245 w 1825371"/>
              <a:gd name="connsiteY42-206" fmla="*/ 1293464 h 4705763"/>
              <a:gd name="connsiteX43-207" fmla="*/ 1096247 w 1825371"/>
              <a:gd name="connsiteY43-208" fmla="*/ 1270681 h 4705763"/>
              <a:gd name="connsiteX44-209" fmla="*/ 984400 w 1825371"/>
              <a:gd name="connsiteY44-210" fmla="*/ 1242374 h 4705763"/>
              <a:gd name="connsiteX45-211" fmla="*/ 977149 w 1825371"/>
              <a:gd name="connsiteY45-212" fmla="*/ 1225458 h 4705763"/>
              <a:gd name="connsiteX46-213" fmla="*/ 983019 w 1825371"/>
              <a:gd name="connsiteY46-214" fmla="*/ 1189902 h 4705763"/>
              <a:gd name="connsiteX47-215" fmla="*/ 1016158 w 1825371"/>
              <a:gd name="connsiteY47-216" fmla="*/ 1097041 h 4705763"/>
              <a:gd name="connsiteX48-217" fmla="*/ 1055513 w 1825371"/>
              <a:gd name="connsiteY48-218" fmla="*/ 1078055 h 4705763"/>
              <a:gd name="connsiteX49-219" fmla="*/ 1097628 w 1825371"/>
              <a:gd name="connsiteY49-220" fmla="*/ 1104290 h 4705763"/>
              <a:gd name="connsiteX50-221" fmla="*/ 1115579 w 1825371"/>
              <a:gd name="connsiteY50-222" fmla="*/ 1107743 h 4705763"/>
              <a:gd name="connsiteX51-223" fmla="*/ 1177026 w 1825371"/>
              <a:gd name="connsiteY51-224" fmla="*/ 1087375 h 4705763"/>
              <a:gd name="connsiteX52-225" fmla="*/ 1179787 w 1825371"/>
              <a:gd name="connsiteY52-226" fmla="*/ 1073913 h 4705763"/>
              <a:gd name="connsiteX53-227" fmla="*/ 1135255 w 1825371"/>
              <a:gd name="connsiteY53-228" fmla="*/ 1041117 h 4705763"/>
              <a:gd name="connsiteX54-229" fmla="*/ 939868 w 1825371"/>
              <a:gd name="connsiteY54-230" fmla="*/ 883702 h 4705763"/>
              <a:gd name="connsiteX55-231" fmla="*/ 549783 w 1825371"/>
              <a:gd name="connsiteY55-232" fmla="*/ 496379 h 4705763"/>
              <a:gd name="connsiteX56-233" fmla="*/ 40947 w 1825371"/>
              <a:gd name="connsiteY56-234" fmla="*/ 48990 h 4705763"/>
              <a:gd name="connsiteX57-235" fmla="*/ 5735 w 1825371"/>
              <a:gd name="connsiteY57-236" fmla="*/ 17231 h 4705763"/>
              <a:gd name="connsiteX58-237" fmla="*/ 902 w 1825371"/>
              <a:gd name="connsiteY58-238" fmla="*/ 4114 h 4705763"/>
              <a:gd name="connsiteX59-239" fmla="*/ 15747 w 1825371"/>
              <a:gd name="connsiteY59-240" fmla="*/ 1352 h 4705763"/>
              <a:gd name="connsiteX0-241" fmla="*/ 15747 w 1825371"/>
              <a:gd name="connsiteY0-242" fmla="*/ 1352 h 4705763"/>
              <a:gd name="connsiteX1-243" fmla="*/ 83062 w 1825371"/>
              <a:gd name="connsiteY1-244" fmla="*/ 34837 h 4705763"/>
              <a:gd name="connsiteX2-245" fmla="*/ 961270 w 1825371"/>
              <a:gd name="connsiteY2-246" fmla="*/ 755975 h 4705763"/>
              <a:gd name="connsiteX3-247" fmla="*/ 1239162 w 1825371"/>
              <a:gd name="connsiteY3-248" fmla="*/ 1001764 h 4705763"/>
              <a:gd name="connsiteX4-249" fmla="*/ 1276445 w 1825371"/>
              <a:gd name="connsiteY4-250" fmla="*/ 1025928 h 4705763"/>
              <a:gd name="connsiteX5-251" fmla="*/ 1316489 w 1825371"/>
              <a:gd name="connsiteY5-252" fmla="*/ 1009704 h 4705763"/>
              <a:gd name="connsiteX6-253" fmla="*/ 1345141 w 1825371"/>
              <a:gd name="connsiteY6-254" fmla="*/ 948602 h 4705763"/>
              <a:gd name="connsiteX7-255" fmla="*/ 1407624 w 1825371"/>
              <a:gd name="connsiteY7-256" fmla="*/ 869894 h 4705763"/>
              <a:gd name="connsiteX8-257" fmla="*/ 1749379 w 1825371"/>
              <a:gd name="connsiteY8-258" fmla="*/ 590967 h 4705763"/>
              <a:gd name="connsiteX9-259" fmla="*/ 1808066 w 1825371"/>
              <a:gd name="connsiteY9-260" fmla="*/ 545399 h 4705763"/>
              <a:gd name="connsiteX10-261" fmla="*/ 1825326 w 1825371"/>
              <a:gd name="connsiteY10-262" fmla="*/ 554375 h 4705763"/>
              <a:gd name="connsiteX11-263" fmla="*/ 1811172 w 1825371"/>
              <a:gd name="connsiteY11-264" fmla="*/ 590277 h 4705763"/>
              <a:gd name="connsiteX12-265" fmla="*/ 1721073 w 1825371"/>
              <a:gd name="connsiteY12-266" fmla="*/ 698326 h 4705763"/>
              <a:gd name="connsiteX13-267" fmla="*/ 1385877 w 1825371"/>
              <a:gd name="connsiteY13-268" fmla="*/ 1068389 h 4705763"/>
              <a:gd name="connsiteX14-269" fmla="*/ 1376211 w 1825371"/>
              <a:gd name="connsiteY14-270" fmla="*/ 1098421 h 4705763"/>
              <a:gd name="connsiteX15-271" fmla="*/ 1361366 w 1825371"/>
              <a:gd name="connsiteY15-272" fmla="*/ 1135359 h 4705763"/>
              <a:gd name="connsiteX16-273" fmla="*/ 1355153 w 1825371"/>
              <a:gd name="connsiteY16-274" fmla="*/ 1169879 h 4705763"/>
              <a:gd name="connsiteX17-275" fmla="*/ 1409696 w 1825371"/>
              <a:gd name="connsiteY17-276" fmla="*/ 1384253 h 4705763"/>
              <a:gd name="connsiteX18-277" fmla="*/ 1524994 w 1825371"/>
              <a:gd name="connsiteY18-278" fmla="*/ 1739817 h 4705763"/>
              <a:gd name="connsiteX19-279" fmla="*/ 1659971 w 1825371"/>
              <a:gd name="connsiteY19-280" fmla="*/ 2199288 h 4705763"/>
              <a:gd name="connsiteX20-281" fmla="*/ 1782864 w 1825371"/>
              <a:gd name="connsiteY20-282" fmla="*/ 2697077 h 4705763"/>
              <a:gd name="connsiteX21-283" fmla="*/ 1794257 w 1825371"/>
              <a:gd name="connsiteY21-284" fmla="*/ 2767845 h 4705763"/>
              <a:gd name="connsiteX22-285" fmla="*/ 1791840 w 1825371"/>
              <a:gd name="connsiteY22-286" fmla="*/ 2778202 h 4705763"/>
              <a:gd name="connsiteX23-287" fmla="*/ 1784245 w 1825371"/>
              <a:gd name="connsiteY23-288" fmla="*/ 2770607 h 4705763"/>
              <a:gd name="connsiteX24-289" fmla="*/ 1746617 w 1825371"/>
              <a:gd name="connsiteY24-290" fmla="*/ 2660831 h 4705763"/>
              <a:gd name="connsiteX25-291" fmla="*/ 1513602 w 1825371"/>
              <a:gd name="connsiteY25-292" fmla="*/ 1875484 h 4705763"/>
              <a:gd name="connsiteX26-293" fmla="*/ 1297158 w 1825371"/>
              <a:gd name="connsiteY26-294" fmla="*/ 1267919 h 4705763"/>
              <a:gd name="connsiteX27-295" fmla="*/ 1275064 w 1825371"/>
              <a:gd name="connsiteY27-296" fmla="*/ 1217173 h 4705763"/>
              <a:gd name="connsiteX28-297" fmla="*/ 1248483 w 1825371"/>
              <a:gd name="connsiteY28-298" fmla="*/ 1193353 h 4705763"/>
              <a:gd name="connsiteX29-299" fmla="*/ 1232949 w 1825371"/>
              <a:gd name="connsiteY29-300" fmla="*/ 1222351 h 4705763"/>
              <a:gd name="connsiteX30-301" fmla="*/ 1230877 w 1825371"/>
              <a:gd name="connsiteY30-302" fmla="*/ 1283108 h 4705763"/>
              <a:gd name="connsiteX31-303" fmla="*/ 1243305 w 1825371"/>
              <a:gd name="connsiteY31-304" fmla="*/ 1522336 h 4705763"/>
              <a:gd name="connsiteX32-305" fmla="*/ 1261256 w 1825371"/>
              <a:gd name="connsiteY32-306" fmla="*/ 1854772 h 4705763"/>
              <a:gd name="connsiteX33-307" fmla="*/ 1272647 w 1825371"/>
              <a:gd name="connsiteY33-308" fmla="*/ 2086061 h 4705763"/>
              <a:gd name="connsiteX34-309" fmla="*/ 1297493 w 1825371"/>
              <a:gd name="connsiteY34-310" fmla="*/ 4685667 h 4705763"/>
              <a:gd name="connsiteX35-311" fmla="*/ 938419 w 1825371"/>
              <a:gd name="connsiteY35-312" fmla="*/ 4705763 h 4705763"/>
              <a:gd name="connsiteX36-313" fmla="*/ 1053441 w 1825371"/>
              <a:gd name="connsiteY36-314" fmla="*/ 2920082 h 4705763"/>
              <a:gd name="connsiteX37-315" fmla="*/ 1066213 w 1825371"/>
              <a:gd name="connsiteY37-316" fmla="*/ 2573839 h 4705763"/>
              <a:gd name="connsiteX38-317" fmla="*/ 1077951 w 1825371"/>
              <a:gd name="connsiteY38-318" fmla="*/ 2236916 h 4705763"/>
              <a:gd name="connsiteX39-319" fmla="*/ 1093485 w 1825371"/>
              <a:gd name="connsiteY39-320" fmla="*/ 1882733 h 4705763"/>
              <a:gd name="connsiteX40-321" fmla="*/ 1107983 w 1825371"/>
              <a:gd name="connsiteY40-322" fmla="*/ 1608293 h 4705763"/>
              <a:gd name="connsiteX41-323" fmla="*/ 1125245 w 1825371"/>
              <a:gd name="connsiteY41-324" fmla="*/ 1293464 h 4705763"/>
              <a:gd name="connsiteX42-325" fmla="*/ 1096247 w 1825371"/>
              <a:gd name="connsiteY42-326" fmla="*/ 1270681 h 4705763"/>
              <a:gd name="connsiteX43-327" fmla="*/ 984400 w 1825371"/>
              <a:gd name="connsiteY43-328" fmla="*/ 1242374 h 4705763"/>
              <a:gd name="connsiteX44-329" fmla="*/ 977149 w 1825371"/>
              <a:gd name="connsiteY44-330" fmla="*/ 1225458 h 4705763"/>
              <a:gd name="connsiteX45-331" fmla="*/ 983019 w 1825371"/>
              <a:gd name="connsiteY45-332" fmla="*/ 1189902 h 4705763"/>
              <a:gd name="connsiteX46-333" fmla="*/ 1016158 w 1825371"/>
              <a:gd name="connsiteY46-334" fmla="*/ 1097041 h 4705763"/>
              <a:gd name="connsiteX47-335" fmla="*/ 1055513 w 1825371"/>
              <a:gd name="connsiteY47-336" fmla="*/ 1078055 h 4705763"/>
              <a:gd name="connsiteX48-337" fmla="*/ 1097628 w 1825371"/>
              <a:gd name="connsiteY48-338" fmla="*/ 1104290 h 4705763"/>
              <a:gd name="connsiteX49-339" fmla="*/ 1115579 w 1825371"/>
              <a:gd name="connsiteY49-340" fmla="*/ 1107743 h 4705763"/>
              <a:gd name="connsiteX50-341" fmla="*/ 1177026 w 1825371"/>
              <a:gd name="connsiteY50-342" fmla="*/ 1087375 h 4705763"/>
              <a:gd name="connsiteX51-343" fmla="*/ 1179787 w 1825371"/>
              <a:gd name="connsiteY51-344" fmla="*/ 1073913 h 4705763"/>
              <a:gd name="connsiteX52-345" fmla="*/ 1135255 w 1825371"/>
              <a:gd name="connsiteY52-346" fmla="*/ 1041117 h 4705763"/>
              <a:gd name="connsiteX53-347" fmla="*/ 939868 w 1825371"/>
              <a:gd name="connsiteY53-348" fmla="*/ 883702 h 4705763"/>
              <a:gd name="connsiteX54-349" fmla="*/ 549783 w 1825371"/>
              <a:gd name="connsiteY54-350" fmla="*/ 496379 h 4705763"/>
              <a:gd name="connsiteX55-351" fmla="*/ 40947 w 1825371"/>
              <a:gd name="connsiteY55-352" fmla="*/ 48990 h 4705763"/>
              <a:gd name="connsiteX56-353" fmla="*/ 5735 w 1825371"/>
              <a:gd name="connsiteY56-354" fmla="*/ 17231 h 4705763"/>
              <a:gd name="connsiteX57-355" fmla="*/ 902 w 1825371"/>
              <a:gd name="connsiteY57-356" fmla="*/ 4114 h 4705763"/>
              <a:gd name="connsiteX58-357" fmla="*/ 15747 w 1825371"/>
              <a:gd name="connsiteY58-358" fmla="*/ 1352 h 4705763"/>
              <a:gd name="connsiteX0-359" fmla="*/ 15747 w 1825371"/>
              <a:gd name="connsiteY0-360" fmla="*/ 1352 h 4705763"/>
              <a:gd name="connsiteX1-361" fmla="*/ 83062 w 1825371"/>
              <a:gd name="connsiteY1-362" fmla="*/ 34837 h 4705763"/>
              <a:gd name="connsiteX2-363" fmla="*/ 961270 w 1825371"/>
              <a:gd name="connsiteY2-364" fmla="*/ 755975 h 4705763"/>
              <a:gd name="connsiteX3-365" fmla="*/ 1239162 w 1825371"/>
              <a:gd name="connsiteY3-366" fmla="*/ 1001764 h 4705763"/>
              <a:gd name="connsiteX4-367" fmla="*/ 1276445 w 1825371"/>
              <a:gd name="connsiteY4-368" fmla="*/ 1025928 h 4705763"/>
              <a:gd name="connsiteX5-369" fmla="*/ 1316489 w 1825371"/>
              <a:gd name="connsiteY5-370" fmla="*/ 1009704 h 4705763"/>
              <a:gd name="connsiteX6-371" fmla="*/ 1345141 w 1825371"/>
              <a:gd name="connsiteY6-372" fmla="*/ 948602 h 4705763"/>
              <a:gd name="connsiteX7-373" fmla="*/ 1407624 w 1825371"/>
              <a:gd name="connsiteY7-374" fmla="*/ 869894 h 4705763"/>
              <a:gd name="connsiteX8-375" fmla="*/ 1749379 w 1825371"/>
              <a:gd name="connsiteY8-376" fmla="*/ 590967 h 4705763"/>
              <a:gd name="connsiteX9-377" fmla="*/ 1808066 w 1825371"/>
              <a:gd name="connsiteY9-378" fmla="*/ 545399 h 4705763"/>
              <a:gd name="connsiteX10-379" fmla="*/ 1825326 w 1825371"/>
              <a:gd name="connsiteY10-380" fmla="*/ 554375 h 4705763"/>
              <a:gd name="connsiteX11-381" fmla="*/ 1811172 w 1825371"/>
              <a:gd name="connsiteY11-382" fmla="*/ 590277 h 4705763"/>
              <a:gd name="connsiteX12-383" fmla="*/ 1721073 w 1825371"/>
              <a:gd name="connsiteY12-384" fmla="*/ 698326 h 4705763"/>
              <a:gd name="connsiteX13-385" fmla="*/ 1385877 w 1825371"/>
              <a:gd name="connsiteY13-386" fmla="*/ 1068389 h 4705763"/>
              <a:gd name="connsiteX14-387" fmla="*/ 1376211 w 1825371"/>
              <a:gd name="connsiteY14-388" fmla="*/ 1098421 h 4705763"/>
              <a:gd name="connsiteX15-389" fmla="*/ 1361366 w 1825371"/>
              <a:gd name="connsiteY15-390" fmla="*/ 1135359 h 4705763"/>
              <a:gd name="connsiteX16-391" fmla="*/ 1355153 w 1825371"/>
              <a:gd name="connsiteY16-392" fmla="*/ 1169879 h 4705763"/>
              <a:gd name="connsiteX17-393" fmla="*/ 1409696 w 1825371"/>
              <a:gd name="connsiteY17-394" fmla="*/ 1384253 h 4705763"/>
              <a:gd name="connsiteX18-395" fmla="*/ 1524994 w 1825371"/>
              <a:gd name="connsiteY18-396" fmla="*/ 1739817 h 4705763"/>
              <a:gd name="connsiteX19-397" fmla="*/ 1659971 w 1825371"/>
              <a:gd name="connsiteY19-398" fmla="*/ 2199288 h 4705763"/>
              <a:gd name="connsiteX20-399" fmla="*/ 1782864 w 1825371"/>
              <a:gd name="connsiteY20-400" fmla="*/ 2697077 h 4705763"/>
              <a:gd name="connsiteX21-401" fmla="*/ 1794257 w 1825371"/>
              <a:gd name="connsiteY21-402" fmla="*/ 2767845 h 4705763"/>
              <a:gd name="connsiteX22-403" fmla="*/ 1791840 w 1825371"/>
              <a:gd name="connsiteY22-404" fmla="*/ 2778202 h 4705763"/>
              <a:gd name="connsiteX23-405" fmla="*/ 1784245 w 1825371"/>
              <a:gd name="connsiteY23-406" fmla="*/ 2770607 h 4705763"/>
              <a:gd name="connsiteX24-407" fmla="*/ 1746617 w 1825371"/>
              <a:gd name="connsiteY24-408" fmla="*/ 2660831 h 4705763"/>
              <a:gd name="connsiteX25-409" fmla="*/ 1513602 w 1825371"/>
              <a:gd name="connsiteY25-410" fmla="*/ 1875484 h 4705763"/>
              <a:gd name="connsiteX26-411" fmla="*/ 1297158 w 1825371"/>
              <a:gd name="connsiteY26-412" fmla="*/ 1267919 h 4705763"/>
              <a:gd name="connsiteX27-413" fmla="*/ 1275064 w 1825371"/>
              <a:gd name="connsiteY27-414" fmla="*/ 1217173 h 4705763"/>
              <a:gd name="connsiteX28-415" fmla="*/ 1248483 w 1825371"/>
              <a:gd name="connsiteY28-416" fmla="*/ 1193353 h 4705763"/>
              <a:gd name="connsiteX29-417" fmla="*/ 1232949 w 1825371"/>
              <a:gd name="connsiteY29-418" fmla="*/ 1222351 h 4705763"/>
              <a:gd name="connsiteX30-419" fmla="*/ 1230877 w 1825371"/>
              <a:gd name="connsiteY30-420" fmla="*/ 1283108 h 4705763"/>
              <a:gd name="connsiteX31-421" fmla="*/ 1243305 w 1825371"/>
              <a:gd name="connsiteY31-422" fmla="*/ 1522336 h 4705763"/>
              <a:gd name="connsiteX32-423" fmla="*/ 1261256 w 1825371"/>
              <a:gd name="connsiteY32-424" fmla="*/ 1854772 h 4705763"/>
              <a:gd name="connsiteX33-425" fmla="*/ 1297493 w 1825371"/>
              <a:gd name="connsiteY33-426" fmla="*/ 4685667 h 4705763"/>
              <a:gd name="connsiteX34-427" fmla="*/ 938419 w 1825371"/>
              <a:gd name="connsiteY34-428" fmla="*/ 4705763 h 4705763"/>
              <a:gd name="connsiteX35-429" fmla="*/ 1053441 w 1825371"/>
              <a:gd name="connsiteY35-430" fmla="*/ 2920082 h 4705763"/>
              <a:gd name="connsiteX36-431" fmla="*/ 1066213 w 1825371"/>
              <a:gd name="connsiteY36-432" fmla="*/ 2573839 h 4705763"/>
              <a:gd name="connsiteX37-433" fmla="*/ 1077951 w 1825371"/>
              <a:gd name="connsiteY37-434" fmla="*/ 2236916 h 4705763"/>
              <a:gd name="connsiteX38-435" fmla="*/ 1093485 w 1825371"/>
              <a:gd name="connsiteY38-436" fmla="*/ 1882733 h 4705763"/>
              <a:gd name="connsiteX39-437" fmla="*/ 1107983 w 1825371"/>
              <a:gd name="connsiteY39-438" fmla="*/ 1608293 h 4705763"/>
              <a:gd name="connsiteX40-439" fmla="*/ 1125245 w 1825371"/>
              <a:gd name="connsiteY40-440" fmla="*/ 1293464 h 4705763"/>
              <a:gd name="connsiteX41-441" fmla="*/ 1096247 w 1825371"/>
              <a:gd name="connsiteY41-442" fmla="*/ 1270681 h 4705763"/>
              <a:gd name="connsiteX42-443" fmla="*/ 984400 w 1825371"/>
              <a:gd name="connsiteY42-444" fmla="*/ 1242374 h 4705763"/>
              <a:gd name="connsiteX43-445" fmla="*/ 977149 w 1825371"/>
              <a:gd name="connsiteY43-446" fmla="*/ 1225458 h 4705763"/>
              <a:gd name="connsiteX44-447" fmla="*/ 983019 w 1825371"/>
              <a:gd name="connsiteY44-448" fmla="*/ 1189902 h 4705763"/>
              <a:gd name="connsiteX45-449" fmla="*/ 1016158 w 1825371"/>
              <a:gd name="connsiteY45-450" fmla="*/ 1097041 h 4705763"/>
              <a:gd name="connsiteX46-451" fmla="*/ 1055513 w 1825371"/>
              <a:gd name="connsiteY46-452" fmla="*/ 1078055 h 4705763"/>
              <a:gd name="connsiteX47-453" fmla="*/ 1097628 w 1825371"/>
              <a:gd name="connsiteY47-454" fmla="*/ 1104290 h 4705763"/>
              <a:gd name="connsiteX48-455" fmla="*/ 1115579 w 1825371"/>
              <a:gd name="connsiteY48-456" fmla="*/ 1107743 h 4705763"/>
              <a:gd name="connsiteX49-457" fmla="*/ 1177026 w 1825371"/>
              <a:gd name="connsiteY49-458" fmla="*/ 1087375 h 4705763"/>
              <a:gd name="connsiteX50-459" fmla="*/ 1179787 w 1825371"/>
              <a:gd name="connsiteY50-460" fmla="*/ 1073913 h 4705763"/>
              <a:gd name="connsiteX51-461" fmla="*/ 1135255 w 1825371"/>
              <a:gd name="connsiteY51-462" fmla="*/ 1041117 h 4705763"/>
              <a:gd name="connsiteX52-463" fmla="*/ 939868 w 1825371"/>
              <a:gd name="connsiteY52-464" fmla="*/ 883702 h 4705763"/>
              <a:gd name="connsiteX53-465" fmla="*/ 549783 w 1825371"/>
              <a:gd name="connsiteY53-466" fmla="*/ 496379 h 4705763"/>
              <a:gd name="connsiteX54-467" fmla="*/ 40947 w 1825371"/>
              <a:gd name="connsiteY54-468" fmla="*/ 48990 h 4705763"/>
              <a:gd name="connsiteX55-469" fmla="*/ 5735 w 1825371"/>
              <a:gd name="connsiteY55-470" fmla="*/ 17231 h 4705763"/>
              <a:gd name="connsiteX56-471" fmla="*/ 902 w 1825371"/>
              <a:gd name="connsiteY56-472" fmla="*/ 4114 h 4705763"/>
              <a:gd name="connsiteX57-473" fmla="*/ 15747 w 1825371"/>
              <a:gd name="connsiteY57-474" fmla="*/ 1352 h 4705763"/>
              <a:gd name="connsiteX0-475" fmla="*/ 15747 w 1825371"/>
              <a:gd name="connsiteY0-476" fmla="*/ 1352 h 4705763"/>
              <a:gd name="connsiteX1-477" fmla="*/ 83062 w 1825371"/>
              <a:gd name="connsiteY1-478" fmla="*/ 34837 h 4705763"/>
              <a:gd name="connsiteX2-479" fmla="*/ 961270 w 1825371"/>
              <a:gd name="connsiteY2-480" fmla="*/ 755975 h 4705763"/>
              <a:gd name="connsiteX3-481" fmla="*/ 1239162 w 1825371"/>
              <a:gd name="connsiteY3-482" fmla="*/ 1001764 h 4705763"/>
              <a:gd name="connsiteX4-483" fmla="*/ 1276445 w 1825371"/>
              <a:gd name="connsiteY4-484" fmla="*/ 1025928 h 4705763"/>
              <a:gd name="connsiteX5-485" fmla="*/ 1316489 w 1825371"/>
              <a:gd name="connsiteY5-486" fmla="*/ 1009704 h 4705763"/>
              <a:gd name="connsiteX6-487" fmla="*/ 1345141 w 1825371"/>
              <a:gd name="connsiteY6-488" fmla="*/ 948602 h 4705763"/>
              <a:gd name="connsiteX7-489" fmla="*/ 1407624 w 1825371"/>
              <a:gd name="connsiteY7-490" fmla="*/ 869894 h 4705763"/>
              <a:gd name="connsiteX8-491" fmla="*/ 1749379 w 1825371"/>
              <a:gd name="connsiteY8-492" fmla="*/ 590967 h 4705763"/>
              <a:gd name="connsiteX9-493" fmla="*/ 1808066 w 1825371"/>
              <a:gd name="connsiteY9-494" fmla="*/ 545399 h 4705763"/>
              <a:gd name="connsiteX10-495" fmla="*/ 1825326 w 1825371"/>
              <a:gd name="connsiteY10-496" fmla="*/ 554375 h 4705763"/>
              <a:gd name="connsiteX11-497" fmla="*/ 1811172 w 1825371"/>
              <a:gd name="connsiteY11-498" fmla="*/ 590277 h 4705763"/>
              <a:gd name="connsiteX12-499" fmla="*/ 1721073 w 1825371"/>
              <a:gd name="connsiteY12-500" fmla="*/ 698326 h 4705763"/>
              <a:gd name="connsiteX13-501" fmla="*/ 1385877 w 1825371"/>
              <a:gd name="connsiteY13-502" fmla="*/ 1068389 h 4705763"/>
              <a:gd name="connsiteX14-503" fmla="*/ 1376211 w 1825371"/>
              <a:gd name="connsiteY14-504" fmla="*/ 1098421 h 4705763"/>
              <a:gd name="connsiteX15-505" fmla="*/ 1361366 w 1825371"/>
              <a:gd name="connsiteY15-506" fmla="*/ 1135359 h 4705763"/>
              <a:gd name="connsiteX16-507" fmla="*/ 1355153 w 1825371"/>
              <a:gd name="connsiteY16-508" fmla="*/ 1169879 h 4705763"/>
              <a:gd name="connsiteX17-509" fmla="*/ 1409696 w 1825371"/>
              <a:gd name="connsiteY17-510" fmla="*/ 1384253 h 4705763"/>
              <a:gd name="connsiteX18-511" fmla="*/ 1524994 w 1825371"/>
              <a:gd name="connsiteY18-512" fmla="*/ 1739817 h 4705763"/>
              <a:gd name="connsiteX19-513" fmla="*/ 1659971 w 1825371"/>
              <a:gd name="connsiteY19-514" fmla="*/ 2199288 h 4705763"/>
              <a:gd name="connsiteX20-515" fmla="*/ 1782864 w 1825371"/>
              <a:gd name="connsiteY20-516" fmla="*/ 2697077 h 4705763"/>
              <a:gd name="connsiteX21-517" fmla="*/ 1794257 w 1825371"/>
              <a:gd name="connsiteY21-518" fmla="*/ 2767845 h 4705763"/>
              <a:gd name="connsiteX22-519" fmla="*/ 1791840 w 1825371"/>
              <a:gd name="connsiteY22-520" fmla="*/ 2778202 h 4705763"/>
              <a:gd name="connsiteX23-521" fmla="*/ 1784245 w 1825371"/>
              <a:gd name="connsiteY23-522" fmla="*/ 2770607 h 4705763"/>
              <a:gd name="connsiteX24-523" fmla="*/ 1746617 w 1825371"/>
              <a:gd name="connsiteY24-524" fmla="*/ 2660831 h 4705763"/>
              <a:gd name="connsiteX25-525" fmla="*/ 1513602 w 1825371"/>
              <a:gd name="connsiteY25-526" fmla="*/ 1875484 h 4705763"/>
              <a:gd name="connsiteX26-527" fmla="*/ 1297158 w 1825371"/>
              <a:gd name="connsiteY26-528" fmla="*/ 1267919 h 4705763"/>
              <a:gd name="connsiteX27-529" fmla="*/ 1275064 w 1825371"/>
              <a:gd name="connsiteY27-530" fmla="*/ 1217173 h 4705763"/>
              <a:gd name="connsiteX28-531" fmla="*/ 1248483 w 1825371"/>
              <a:gd name="connsiteY28-532" fmla="*/ 1193353 h 4705763"/>
              <a:gd name="connsiteX29-533" fmla="*/ 1232949 w 1825371"/>
              <a:gd name="connsiteY29-534" fmla="*/ 1222351 h 4705763"/>
              <a:gd name="connsiteX30-535" fmla="*/ 1230877 w 1825371"/>
              <a:gd name="connsiteY30-536" fmla="*/ 1283108 h 4705763"/>
              <a:gd name="connsiteX31-537" fmla="*/ 1243305 w 1825371"/>
              <a:gd name="connsiteY31-538" fmla="*/ 1522336 h 4705763"/>
              <a:gd name="connsiteX32-539" fmla="*/ 1297493 w 1825371"/>
              <a:gd name="connsiteY32-540" fmla="*/ 4685667 h 4705763"/>
              <a:gd name="connsiteX33-541" fmla="*/ 938419 w 1825371"/>
              <a:gd name="connsiteY33-542" fmla="*/ 4705763 h 4705763"/>
              <a:gd name="connsiteX34-543" fmla="*/ 1053441 w 1825371"/>
              <a:gd name="connsiteY34-544" fmla="*/ 2920082 h 4705763"/>
              <a:gd name="connsiteX35-545" fmla="*/ 1066213 w 1825371"/>
              <a:gd name="connsiteY35-546" fmla="*/ 2573839 h 4705763"/>
              <a:gd name="connsiteX36-547" fmla="*/ 1077951 w 1825371"/>
              <a:gd name="connsiteY36-548" fmla="*/ 2236916 h 4705763"/>
              <a:gd name="connsiteX37-549" fmla="*/ 1093485 w 1825371"/>
              <a:gd name="connsiteY37-550" fmla="*/ 1882733 h 4705763"/>
              <a:gd name="connsiteX38-551" fmla="*/ 1107983 w 1825371"/>
              <a:gd name="connsiteY38-552" fmla="*/ 1608293 h 4705763"/>
              <a:gd name="connsiteX39-553" fmla="*/ 1125245 w 1825371"/>
              <a:gd name="connsiteY39-554" fmla="*/ 1293464 h 4705763"/>
              <a:gd name="connsiteX40-555" fmla="*/ 1096247 w 1825371"/>
              <a:gd name="connsiteY40-556" fmla="*/ 1270681 h 4705763"/>
              <a:gd name="connsiteX41-557" fmla="*/ 984400 w 1825371"/>
              <a:gd name="connsiteY41-558" fmla="*/ 1242374 h 4705763"/>
              <a:gd name="connsiteX42-559" fmla="*/ 977149 w 1825371"/>
              <a:gd name="connsiteY42-560" fmla="*/ 1225458 h 4705763"/>
              <a:gd name="connsiteX43-561" fmla="*/ 983019 w 1825371"/>
              <a:gd name="connsiteY43-562" fmla="*/ 1189902 h 4705763"/>
              <a:gd name="connsiteX44-563" fmla="*/ 1016158 w 1825371"/>
              <a:gd name="connsiteY44-564" fmla="*/ 1097041 h 4705763"/>
              <a:gd name="connsiteX45-565" fmla="*/ 1055513 w 1825371"/>
              <a:gd name="connsiteY45-566" fmla="*/ 1078055 h 4705763"/>
              <a:gd name="connsiteX46-567" fmla="*/ 1097628 w 1825371"/>
              <a:gd name="connsiteY46-568" fmla="*/ 1104290 h 4705763"/>
              <a:gd name="connsiteX47-569" fmla="*/ 1115579 w 1825371"/>
              <a:gd name="connsiteY47-570" fmla="*/ 1107743 h 4705763"/>
              <a:gd name="connsiteX48-571" fmla="*/ 1177026 w 1825371"/>
              <a:gd name="connsiteY48-572" fmla="*/ 1087375 h 4705763"/>
              <a:gd name="connsiteX49-573" fmla="*/ 1179787 w 1825371"/>
              <a:gd name="connsiteY49-574" fmla="*/ 1073913 h 4705763"/>
              <a:gd name="connsiteX50-575" fmla="*/ 1135255 w 1825371"/>
              <a:gd name="connsiteY50-576" fmla="*/ 1041117 h 4705763"/>
              <a:gd name="connsiteX51-577" fmla="*/ 939868 w 1825371"/>
              <a:gd name="connsiteY51-578" fmla="*/ 883702 h 4705763"/>
              <a:gd name="connsiteX52-579" fmla="*/ 549783 w 1825371"/>
              <a:gd name="connsiteY52-580" fmla="*/ 496379 h 4705763"/>
              <a:gd name="connsiteX53-581" fmla="*/ 40947 w 1825371"/>
              <a:gd name="connsiteY53-582" fmla="*/ 48990 h 4705763"/>
              <a:gd name="connsiteX54-583" fmla="*/ 5735 w 1825371"/>
              <a:gd name="connsiteY54-584" fmla="*/ 17231 h 4705763"/>
              <a:gd name="connsiteX55-585" fmla="*/ 902 w 1825371"/>
              <a:gd name="connsiteY55-586" fmla="*/ 4114 h 4705763"/>
              <a:gd name="connsiteX56-587" fmla="*/ 15747 w 1825371"/>
              <a:gd name="connsiteY56-588" fmla="*/ 1352 h 4705763"/>
              <a:gd name="connsiteX0-589" fmla="*/ 15747 w 1825371"/>
              <a:gd name="connsiteY0-590" fmla="*/ 1352 h 4705763"/>
              <a:gd name="connsiteX1-591" fmla="*/ 83062 w 1825371"/>
              <a:gd name="connsiteY1-592" fmla="*/ 34837 h 4705763"/>
              <a:gd name="connsiteX2-593" fmla="*/ 961270 w 1825371"/>
              <a:gd name="connsiteY2-594" fmla="*/ 755975 h 4705763"/>
              <a:gd name="connsiteX3-595" fmla="*/ 1239162 w 1825371"/>
              <a:gd name="connsiteY3-596" fmla="*/ 1001764 h 4705763"/>
              <a:gd name="connsiteX4-597" fmla="*/ 1276445 w 1825371"/>
              <a:gd name="connsiteY4-598" fmla="*/ 1025928 h 4705763"/>
              <a:gd name="connsiteX5-599" fmla="*/ 1316489 w 1825371"/>
              <a:gd name="connsiteY5-600" fmla="*/ 1009704 h 4705763"/>
              <a:gd name="connsiteX6-601" fmla="*/ 1345141 w 1825371"/>
              <a:gd name="connsiteY6-602" fmla="*/ 948602 h 4705763"/>
              <a:gd name="connsiteX7-603" fmla="*/ 1407624 w 1825371"/>
              <a:gd name="connsiteY7-604" fmla="*/ 869894 h 4705763"/>
              <a:gd name="connsiteX8-605" fmla="*/ 1749379 w 1825371"/>
              <a:gd name="connsiteY8-606" fmla="*/ 590967 h 4705763"/>
              <a:gd name="connsiteX9-607" fmla="*/ 1808066 w 1825371"/>
              <a:gd name="connsiteY9-608" fmla="*/ 545399 h 4705763"/>
              <a:gd name="connsiteX10-609" fmla="*/ 1825326 w 1825371"/>
              <a:gd name="connsiteY10-610" fmla="*/ 554375 h 4705763"/>
              <a:gd name="connsiteX11-611" fmla="*/ 1811172 w 1825371"/>
              <a:gd name="connsiteY11-612" fmla="*/ 590277 h 4705763"/>
              <a:gd name="connsiteX12-613" fmla="*/ 1721073 w 1825371"/>
              <a:gd name="connsiteY12-614" fmla="*/ 698326 h 4705763"/>
              <a:gd name="connsiteX13-615" fmla="*/ 1385877 w 1825371"/>
              <a:gd name="connsiteY13-616" fmla="*/ 1068389 h 4705763"/>
              <a:gd name="connsiteX14-617" fmla="*/ 1376211 w 1825371"/>
              <a:gd name="connsiteY14-618" fmla="*/ 1098421 h 4705763"/>
              <a:gd name="connsiteX15-619" fmla="*/ 1361366 w 1825371"/>
              <a:gd name="connsiteY15-620" fmla="*/ 1135359 h 4705763"/>
              <a:gd name="connsiteX16-621" fmla="*/ 1355153 w 1825371"/>
              <a:gd name="connsiteY16-622" fmla="*/ 1169879 h 4705763"/>
              <a:gd name="connsiteX17-623" fmla="*/ 1409696 w 1825371"/>
              <a:gd name="connsiteY17-624" fmla="*/ 1384253 h 4705763"/>
              <a:gd name="connsiteX18-625" fmla="*/ 1524994 w 1825371"/>
              <a:gd name="connsiteY18-626" fmla="*/ 1739817 h 4705763"/>
              <a:gd name="connsiteX19-627" fmla="*/ 1659971 w 1825371"/>
              <a:gd name="connsiteY19-628" fmla="*/ 2199288 h 4705763"/>
              <a:gd name="connsiteX20-629" fmla="*/ 1782864 w 1825371"/>
              <a:gd name="connsiteY20-630" fmla="*/ 2697077 h 4705763"/>
              <a:gd name="connsiteX21-631" fmla="*/ 1794257 w 1825371"/>
              <a:gd name="connsiteY21-632" fmla="*/ 2767845 h 4705763"/>
              <a:gd name="connsiteX22-633" fmla="*/ 1791840 w 1825371"/>
              <a:gd name="connsiteY22-634" fmla="*/ 2778202 h 4705763"/>
              <a:gd name="connsiteX23-635" fmla="*/ 1784245 w 1825371"/>
              <a:gd name="connsiteY23-636" fmla="*/ 2770607 h 4705763"/>
              <a:gd name="connsiteX24-637" fmla="*/ 1746617 w 1825371"/>
              <a:gd name="connsiteY24-638" fmla="*/ 2660831 h 4705763"/>
              <a:gd name="connsiteX25-639" fmla="*/ 1513602 w 1825371"/>
              <a:gd name="connsiteY25-640" fmla="*/ 1875484 h 4705763"/>
              <a:gd name="connsiteX26-641" fmla="*/ 1297158 w 1825371"/>
              <a:gd name="connsiteY26-642" fmla="*/ 1267919 h 4705763"/>
              <a:gd name="connsiteX27-643" fmla="*/ 1275064 w 1825371"/>
              <a:gd name="connsiteY27-644" fmla="*/ 1217173 h 4705763"/>
              <a:gd name="connsiteX28-645" fmla="*/ 1248483 w 1825371"/>
              <a:gd name="connsiteY28-646" fmla="*/ 1193353 h 4705763"/>
              <a:gd name="connsiteX29-647" fmla="*/ 1232949 w 1825371"/>
              <a:gd name="connsiteY29-648" fmla="*/ 1222351 h 4705763"/>
              <a:gd name="connsiteX30-649" fmla="*/ 1230877 w 1825371"/>
              <a:gd name="connsiteY30-650" fmla="*/ 1283108 h 4705763"/>
              <a:gd name="connsiteX31-651" fmla="*/ 1297493 w 1825371"/>
              <a:gd name="connsiteY31-652" fmla="*/ 4685667 h 4705763"/>
              <a:gd name="connsiteX32-653" fmla="*/ 938419 w 1825371"/>
              <a:gd name="connsiteY32-654" fmla="*/ 4705763 h 4705763"/>
              <a:gd name="connsiteX33-655" fmla="*/ 1053441 w 1825371"/>
              <a:gd name="connsiteY33-656" fmla="*/ 2920082 h 4705763"/>
              <a:gd name="connsiteX34-657" fmla="*/ 1066213 w 1825371"/>
              <a:gd name="connsiteY34-658" fmla="*/ 2573839 h 4705763"/>
              <a:gd name="connsiteX35-659" fmla="*/ 1077951 w 1825371"/>
              <a:gd name="connsiteY35-660" fmla="*/ 2236916 h 4705763"/>
              <a:gd name="connsiteX36-661" fmla="*/ 1093485 w 1825371"/>
              <a:gd name="connsiteY36-662" fmla="*/ 1882733 h 4705763"/>
              <a:gd name="connsiteX37-663" fmla="*/ 1107983 w 1825371"/>
              <a:gd name="connsiteY37-664" fmla="*/ 1608293 h 4705763"/>
              <a:gd name="connsiteX38-665" fmla="*/ 1125245 w 1825371"/>
              <a:gd name="connsiteY38-666" fmla="*/ 1293464 h 4705763"/>
              <a:gd name="connsiteX39-667" fmla="*/ 1096247 w 1825371"/>
              <a:gd name="connsiteY39-668" fmla="*/ 1270681 h 4705763"/>
              <a:gd name="connsiteX40-669" fmla="*/ 984400 w 1825371"/>
              <a:gd name="connsiteY40-670" fmla="*/ 1242374 h 4705763"/>
              <a:gd name="connsiteX41-671" fmla="*/ 977149 w 1825371"/>
              <a:gd name="connsiteY41-672" fmla="*/ 1225458 h 4705763"/>
              <a:gd name="connsiteX42-673" fmla="*/ 983019 w 1825371"/>
              <a:gd name="connsiteY42-674" fmla="*/ 1189902 h 4705763"/>
              <a:gd name="connsiteX43-675" fmla="*/ 1016158 w 1825371"/>
              <a:gd name="connsiteY43-676" fmla="*/ 1097041 h 4705763"/>
              <a:gd name="connsiteX44-677" fmla="*/ 1055513 w 1825371"/>
              <a:gd name="connsiteY44-678" fmla="*/ 1078055 h 4705763"/>
              <a:gd name="connsiteX45-679" fmla="*/ 1097628 w 1825371"/>
              <a:gd name="connsiteY45-680" fmla="*/ 1104290 h 4705763"/>
              <a:gd name="connsiteX46-681" fmla="*/ 1115579 w 1825371"/>
              <a:gd name="connsiteY46-682" fmla="*/ 1107743 h 4705763"/>
              <a:gd name="connsiteX47-683" fmla="*/ 1177026 w 1825371"/>
              <a:gd name="connsiteY47-684" fmla="*/ 1087375 h 4705763"/>
              <a:gd name="connsiteX48-685" fmla="*/ 1179787 w 1825371"/>
              <a:gd name="connsiteY48-686" fmla="*/ 1073913 h 4705763"/>
              <a:gd name="connsiteX49-687" fmla="*/ 1135255 w 1825371"/>
              <a:gd name="connsiteY49-688" fmla="*/ 1041117 h 4705763"/>
              <a:gd name="connsiteX50-689" fmla="*/ 939868 w 1825371"/>
              <a:gd name="connsiteY50-690" fmla="*/ 883702 h 4705763"/>
              <a:gd name="connsiteX51-691" fmla="*/ 549783 w 1825371"/>
              <a:gd name="connsiteY51-692" fmla="*/ 496379 h 4705763"/>
              <a:gd name="connsiteX52-693" fmla="*/ 40947 w 1825371"/>
              <a:gd name="connsiteY52-694" fmla="*/ 48990 h 4705763"/>
              <a:gd name="connsiteX53-695" fmla="*/ 5735 w 1825371"/>
              <a:gd name="connsiteY53-696" fmla="*/ 17231 h 4705763"/>
              <a:gd name="connsiteX54-697" fmla="*/ 902 w 1825371"/>
              <a:gd name="connsiteY54-698" fmla="*/ 4114 h 4705763"/>
              <a:gd name="connsiteX55-699" fmla="*/ 15747 w 1825371"/>
              <a:gd name="connsiteY55-700" fmla="*/ 1352 h 4705763"/>
              <a:gd name="connsiteX0-701" fmla="*/ 15747 w 1825371"/>
              <a:gd name="connsiteY0-702" fmla="*/ 1352 h 4705763"/>
              <a:gd name="connsiteX1-703" fmla="*/ 83062 w 1825371"/>
              <a:gd name="connsiteY1-704" fmla="*/ 34837 h 4705763"/>
              <a:gd name="connsiteX2-705" fmla="*/ 961270 w 1825371"/>
              <a:gd name="connsiteY2-706" fmla="*/ 755975 h 4705763"/>
              <a:gd name="connsiteX3-707" fmla="*/ 1239162 w 1825371"/>
              <a:gd name="connsiteY3-708" fmla="*/ 1001764 h 4705763"/>
              <a:gd name="connsiteX4-709" fmla="*/ 1276445 w 1825371"/>
              <a:gd name="connsiteY4-710" fmla="*/ 1025928 h 4705763"/>
              <a:gd name="connsiteX5-711" fmla="*/ 1316489 w 1825371"/>
              <a:gd name="connsiteY5-712" fmla="*/ 1009704 h 4705763"/>
              <a:gd name="connsiteX6-713" fmla="*/ 1345141 w 1825371"/>
              <a:gd name="connsiteY6-714" fmla="*/ 948602 h 4705763"/>
              <a:gd name="connsiteX7-715" fmla="*/ 1407624 w 1825371"/>
              <a:gd name="connsiteY7-716" fmla="*/ 869894 h 4705763"/>
              <a:gd name="connsiteX8-717" fmla="*/ 1749379 w 1825371"/>
              <a:gd name="connsiteY8-718" fmla="*/ 590967 h 4705763"/>
              <a:gd name="connsiteX9-719" fmla="*/ 1808066 w 1825371"/>
              <a:gd name="connsiteY9-720" fmla="*/ 545399 h 4705763"/>
              <a:gd name="connsiteX10-721" fmla="*/ 1825326 w 1825371"/>
              <a:gd name="connsiteY10-722" fmla="*/ 554375 h 4705763"/>
              <a:gd name="connsiteX11-723" fmla="*/ 1811172 w 1825371"/>
              <a:gd name="connsiteY11-724" fmla="*/ 590277 h 4705763"/>
              <a:gd name="connsiteX12-725" fmla="*/ 1721073 w 1825371"/>
              <a:gd name="connsiteY12-726" fmla="*/ 698326 h 4705763"/>
              <a:gd name="connsiteX13-727" fmla="*/ 1385877 w 1825371"/>
              <a:gd name="connsiteY13-728" fmla="*/ 1068389 h 4705763"/>
              <a:gd name="connsiteX14-729" fmla="*/ 1376211 w 1825371"/>
              <a:gd name="connsiteY14-730" fmla="*/ 1098421 h 4705763"/>
              <a:gd name="connsiteX15-731" fmla="*/ 1361366 w 1825371"/>
              <a:gd name="connsiteY15-732" fmla="*/ 1135359 h 4705763"/>
              <a:gd name="connsiteX16-733" fmla="*/ 1355153 w 1825371"/>
              <a:gd name="connsiteY16-734" fmla="*/ 1169879 h 4705763"/>
              <a:gd name="connsiteX17-735" fmla="*/ 1409696 w 1825371"/>
              <a:gd name="connsiteY17-736" fmla="*/ 1384253 h 4705763"/>
              <a:gd name="connsiteX18-737" fmla="*/ 1524994 w 1825371"/>
              <a:gd name="connsiteY18-738" fmla="*/ 1739817 h 4705763"/>
              <a:gd name="connsiteX19-739" fmla="*/ 1659971 w 1825371"/>
              <a:gd name="connsiteY19-740" fmla="*/ 2199288 h 4705763"/>
              <a:gd name="connsiteX20-741" fmla="*/ 1782864 w 1825371"/>
              <a:gd name="connsiteY20-742" fmla="*/ 2697077 h 4705763"/>
              <a:gd name="connsiteX21-743" fmla="*/ 1794257 w 1825371"/>
              <a:gd name="connsiteY21-744" fmla="*/ 2767845 h 4705763"/>
              <a:gd name="connsiteX22-745" fmla="*/ 1791840 w 1825371"/>
              <a:gd name="connsiteY22-746" fmla="*/ 2778202 h 4705763"/>
              <a:gd name="connsiteX23-747" fmla="*/ 1784245 w 1825371"/>
              <a:gd name="connsiteY23-748" fmla="*/ 2770607 h 4705763"/>
              <a:gd name="connsiteX24-749" fmla="*/ 1746617 w 1825371"/>
              <a:gd name="connsiteY24-750" fmla="*/ 2660831 h 4705763"/>
              <a:gd name="connsiteX25-751" fmla="*/ 1513602 w 1825371"/>
              <a:gd name="connsiteY25-752" fmla="*/ 1875484 h 4705763"/>
              <a:gd name="connsiteX26-753" fmla="*/ 1297158 w 1825371"/>
              <a:gd name="connsiteY26-754" fmla="*/ 1267919 h 4705763"/>
              <a:gd name="connsiteX27-755" fmla="*/ 1275064 w 1825371"/>
              <a:gd name="connsiteY27-756" fmla="*/ 1217173 h 4705763"/>
              <a:gd name="connsiteX28-757" fmla="*/ 1248483 w 1825371"/>
              <a:gd name="connsiteY28-758" fmla="*/ 1193353 h 4705763"/>
              <a:gd name="connsiteX29-759" fmla="*/ 1232949 w 1825371"/>
              <a:gd name="connsiteY29-760" fmla="*/ 1222351 h 4705763"/>
              <a:gd name="connsiteX30-761" fmla="*/ 1230877 w 1825371"/>
              <a:gd name="connsiteY30-762" fmla="*/ 1283108 h 4705763"/>
              <a:gd name="connsiteX31-763" fmla="*/ 1297493 w 1825371"/>
              <a:gd name="connsiteY31-764" fmla="*/ 4685667 h 4705763"/>
              <a:gd name="connsiteX32-765" fmla="*/ 938419 w 1825371"/>
              <a:gd name="connsiteY32-766" fmla="*/ 4705763 h 4705763"/>
              <a:gd name="connsiteX33-767" fmla="*/ 1053441 w 1825371"/>
              <a:gd name="connsiteY33-768" fmla="*/ 2920082 h 4705763"/>
              <a:gd name="connsiteX34-769" fmla="*/ 1066213 w 1825371"/>
              <a:gd name="connsiteY34-770" fmla="*/ 2573839 h 4705763"/>
              <a:gd name="connsiteX35-771" fmla="*/ 1077951 w 1825371"/>
              <a:gd name="connsiteY35-772" fmla="*/ 2236916 h 4705763"/>
              <a:gd name="connsiteX36-773" fmla="*/ 1093485 w 1825371"/>
              <a:gd name="connsiteY36-774" fmla="*/ 1882733 h 4705763"/>
              <a:gd name="connsiteX37-775" fmla="*/ 1125245 w 1825371"/>
              <a:gd name="connsiteY37-776" fmla="*/ 1293464 h 4705763"/>
              <a:gd name="connsiteX38-777" fmla="*/ 1096247 w 1825371"/>
              <a:gd name="connsiteY38-778" fmla="*/ 1270681 h 4705763"/>
              <a:gd name="connsiteX39-779" fmla="*/ 984400 w 1825371"/>
              <a:gd name="connsiteY39-780" fmla="*/ 1242374 h 4705763"/>
              <a:gd name="connsiteX40-781" fmla="*/ 977149 w 1825371"/>
              <a:gd name="connsiteY40-782" fmla="*/ 1225458 h 4705763"/>
              <a:gd name="connsiteX41-783" fmla="*/ 983019 w 1825371"/>
              <a:gd name="connsiteY41-784" fmla="*/ 1189902 h 4705763"/>
              <a:gd name="connsiteX42-785" fmla="*/ 1016158 w 1825371"/>
              <a:gd name="connsiteY42-786" fmla="*/ 1097041 h 4705763"/>
              <a:gd name="connsiteX43-787" fmla="*/ 1055513 w 1825371"/>
              <a:gd name="connsiteY43-788" fmla="*/ 1078055 h 4705763"/>
              <a:gd name="connsiteX44-789" fmla="*/ 1097628 w 1825371"/>
              <a:gd name="connsiteY44-790" fmla="*/ 1104290 h 4705763"/>
              <a:gd name="connsiteX45-791" fmla="*/ 1115579 w 1825371"/>
              <a:gd name="connsiteY45-792" fmla="*/ 1107743 h 4705763"/>
              <a:gd name="connsiteX46-793" fmla="*/ 1177026 w 1825371"/>
              <a:gd name="connsiteY46-794" fmla="*/ 1087375 h 4705763"/>
              <a:gd name="connsiteX47-795" fmla="*/ 1179787 w 1825371"/>
              <a:gd name="connsiteY47-796" fmla="*/ 1073913 h 4705763"/>
              <a:gd name="connsiteX48-797" fmla="*/ 1135255 w 1825371"/>
              <a:gd name="connsiteY48-798" fmla="*/ 1041117 h 4705763"/>
              <a:gd name="connsiteX49-799" fmla="*/ 939868 w 1825371"/>
              <a:gd name="connsiteY49-800" fmla="*/ 883702 h 4705763"/>
              <a:gd name="connsiteX50-801" fmla="*/ 549783 w 1825371"/>
              <a:gd name="connsiteY50-802" fmla="*/ 496379 h 4705763"/>
              <a:gd name="connsiteX51-803" fmla="*/ 40947 w 1825371"/>
              <a:gd name="connsiteY51-804" fmla="*/ 48990 h 4705763"/>
              <a:gd name="connsiteX52-805" fmla="*/ 5735 w 1825371"/>
              <a:gd name="connsiteY52-806" fmla="*/ 17231 h 4705763"/>
              <a:gd name="connsiteX53-807" fmla="*/ 902 w 1825371"/>
              <a:gd name="connsiteY53-808" fmla="*/ 4114 h 4705763"/>
              <a:gd name="connsiteX54-809" fmla="*/ 15747 w 1825371"/>
              <a:gd name="connsiteY54-810" fmla="*/ 1352 h 4705763"/>
              <a:gd name="connsiteX0-811" fmla="*/ 15747 w 1825371"/>
              <a:gd name="connsiteY0-812" fmla="*/ 1352 h 4705763"/>
              <a:gd name="connsiteX1-813" fmla="*/ 83062 w 1825371"/>
              <a:gd name="connsiteY1-814" fmla="*/ 34837 h 4705763"/>
              <a:gd name="connsiteX2-815" fmla="*/ 961270 w 1825371"/>
              <a:gd name="connsiteY2-816" fmla="*/ 755975 h 4705763"/>
              <a:gd name="connsiteX3-817" fmla="*/ 1239162 w 1825371"/>
              <a:gd name="connsiteY3-818" fmla="*/ 1001764 h 4705763"/>
              <a:gd name="connsiteX4-819" fmla="*/ 1276445 w 1825371"/>
              <a:gd name="connsiteY4-820" fmla="*/ 1025928 h 4705763"/>
              <a:gd name="connsiteX5-821" fmla="*/ 1316489 w 1825371"/>
              <a:gd name="connsiteY5-822" fmla="*/ 1009704 h 4705763"/>
              <a:gd name="connsiteX6-823" fmla="*/ 1345141 w 1825371"/>
              <a:gd name="connsiteY6-824" fmla="*/ 948602 h 4705763"/>
              <a:gd name="connsiteX7-825" fmla="*/ 1407624 w 1825371"/>
              <a:gd name="connsiteY7-826" fmla="*/ 869894 h 4705763"/>
              <a:gd name="connsiteX8-827" fmla="*/ 1749379 w 1825371"/>
              <a:gd name="connsiteY8-828" fmla="*/ 590967 h 4705763"/>
              <a:gd name="connsiteX9-829" fmla="*/ 1808066 w 1825371"/>
              <a:gd name="connsiteY9-830" fmla="*/ 545399 h 4705763"/>
              <a:gd name="connsiteX10-831" fmla="*/ 1825326 w 1825371"/>
              <a:gd name="connsiteY10-832" fmla="*/ 554375 h 4705763"/>
              <a:gd name="connsiteX11-833" fmla="*/ 1811172 w 1825371"/>
              <a:gd name="connsiteY11-834" fmla="*/ 590277 h 4705763"/>
              <a:gd name="connsiteX12-835" fmla="*/ 1721073 w 1825371"/>
              <a:gd name="connsiteY12-836" fmla="*/ 698326 h 4705763"/>
              <a:gd name="connsiteX13-837" fmla="*/ 1385877 w 1825371"/>
              <a:gd name="connsiteY13-838" fmla="*/ 1068389 h 4705763"/>
              <a:gd name="connsiteX14-839" fmla="*/ 1376211 w 1825371"/>
              <a:gd name="connsiteY14-840" fmla="*/ 1098421 h 4705763"/>
              <a:gd name="connsiteX15-841" fmla="*/ 1361366 w 1825371"/>
              <a:gd name="connsiteY15-842" fmla="*/ 1135359 h 4705763"/>
              <a:gd name="connsiteX16-843" fmla="*/ 1355153 w 1825371"/>
              <a:gd name="connsiteY16-844" fmla="*/ 1169879 h 4705763"/>
              <a:gd name="connsiteX17-845" fmla="*/ 1409696 w 1825371"/>
              <a:gd name="connsiteY17-846" fmla="*/ 1384253 h 4705763"/>
              <a:gd name="connsiteX18-847" fmla="*/ 1524994 w 1825371"/>
              <a:gd name="connsiteY18-848" fmla="*/ 1739817 h 4705763"/>
              <a:gd name="connsiteX19-849" fmla="*/ 1659971 w 1825371"/>
              <a:gd name="connsiteY19-850" fmla="*/ 2199288 h 4705763"/>
              <a:gd name="connsiteX20-851" fmla="*/ 1782864 w 1825371"/>
              <a:gd name="connsiteY20-852" fmla="*/ 2697077 h 4705763"/>
              <a:gd name="connsiteX21-853" fmla="*/ 1794257 w 1825371"/>
              <a:gd name="connsiteY21-854" fmla="*/ 2767845 h 4705763"/>
              <a:gd name="connsiteX22-855" fmla="*/ 1791840 w 1825371"/>
              <a:gd name="connsiteY22-856" fmla="*/ 2778202 h 4705763"/>
              <a:gd name="connsiteX23-857" fmla="*/ 1784245 w 1825371"/>
              <a:gd name="connsiteY23-858" fmla="*/ 2770607 h 4705763"/>
              <a:gd name="connsiteX24-859" fmla="*/ 1746617 w 1825371"/>
              <a:gd name="connsiteY24-860" fmla="*/ 2660831 h 4705763"/>
              <a:gd name="connsiteX25-861" fmla="*/ 1513602 w 1825371"/>
              <a:gd name="connsiteY25-862" fmla="*/ 1875484 h 4705763"/>
              <a:gd name="connsiteX26-863" fmla="*/ 1297158 w 1825371"/>
              <a:gd name="connsiteY26-864" fmla="*/ 1267919 h 4705763"/>
              <a:gd name="connsiteX27-865" fmla="*/ 1275064 w 1825371"/>
              <a:gd name="connsiteY27-866" fmla="*/ 1217173 h 4705763"/>
              <a:gd name="connsiteX28-867" fmla="*/ 1248483 w 1825371"/>
              <a:gd name="connsiteY28-868" fmla="*/ 1193353 h 4705763"/>
              <a:gd name="connsiteX29-869" fmla="*/ 1232949 w 1825371"/>
              <a:gd name="connsiteY29-870" fmla="*/ 1222351 h 4705763"/>
              <a:gd name="connsiteX30-871" fmla="*/ 1230877 w 1825371"/>
              <a:gd name="connsiteY30-872" fmla="*/ 1283108 h 4705763"/>
              <a:gd name="connsiteX31-873" fmla="*/ 1297493 w 1825371"/>
              <a:gd name="connsiteY31-874" fmla="*/ 4685667 h 4705763"/>
              <a:gd name="connsiteX32-875" fmla="*/ 938419 w 1825371"/>
              <a:gd name="connsiteY32-876" fmla="*/ 4705763 h 4705763"/>
              <a:gd name="connsiteX33-877" fmla="*/ 1053441 w 1825371"/>
              <a:gd name="connsiteY33-878" fmla="*/ 2920082 h 4705763"/>
              <a:gd name="connsiteX34-879" fmla="*/ 1066213 w 1825371"/>
              <a:gd name="connsiteY34-880" fmla="*/ 2573839 h 4705763"/>
              <a:gd name="connsiteX35-881" fmla="*/ 1077951 w 1825371"/>
              <a:gd name="connsiteY35-882" fmla="*/ 2236916 h 4705763"/>
              <a:gd name="connsiteX36-883" fmla="*/ 1125245 w 1825371"/>
              <a:gd name="connsiteY36-884" fmla="*/ 1293464 h 4705763"/>
              <a:gd name="connsiteX37-885" fmla="*/ 1096247 w 1825371"/>
              <a:gd name="connsiteY37-886" fmla="*/ 1270681 h 4705763"/>
              <a:gd name="connsiteX38-887" fmla="*/ 984400 w 1825371"/>
              <a:gd name="connsiteY38-888" fmla="*/ 1242374 h 4705763"/>
              <a:gd name="connsiteX39-889" fmla="*/ 977149 w 1825371"/>
              <a:gd name="connsiteY39-890" fmla="*/ 1225458 h 4705763"/>
              <a:gd name="connsiteX40-891" fmla="*/ 983019 w 1825371"/>
              <a:gd name="connsiteY40-892" fmla="*/ 1189902 h 4705763"/>
              <a:gd name="connsiteX41-893" fmla="*/ 1016158 w 1825371"/>
              <a:gd name="connsiteY41-894" fmla="*/ 1097041 h 4705763"/>
              <a:gd name="connsiteX42-895" fmla="*/ 1055513 w 1825371"/>
              <a:gd name="connsiteY42-896" fmla="*/ 1078055 h 4705763"/>
              <a:gd name="connsiteX43-897" fmla="*/ 1097628 w 1825371"/>
              <a:gd name="connsiteY43-898" fmla="*/ 1104290 h 4705763"/>
              <a:gd name="connsiteX44-899" fmla="*/ 1115579 w 1825371"/>
              <a:gd name="connsiteY44-900" fmla="*/ 1107743 h 4705763"/>
              <a:gd name="connsiteX45-901" fmla="*/ 1177026 w 1825371"/>
              <a:gd name="connsiteY45-902" fmla="*/ 1087375 h 4705763"/>
              <a:gd name="connsiteX46-903" fmla="*/ 1179787 w 1825371"/>
              <a:gd name="connsiteY46-904" fmla="*/ 1073913 h 4705763"/>
              <a:gd name="connsiteX47-905" fmla="*/ 1135255 w 1825371"/>
              <a:gd name="connsiteY47-906" fmla="*/ 1041117 h 4705763"/>
              <a:gd name="connsiteX48-907" fmla="*/ 939868 w 1825371"/>
              <a:gd name="connsiteY48-908" fmla="*/ 883702 h 4705763"/>
              <a:gd name="connsiteX49-909" fmla="*/ 549783 w 1825371"/>
              <a:gd name="connsiteY49-910" fmla="*/ 496379 h 4705763"/>
              <a:gd name="connsiteX50-911" fmla="*/ 40947 w 1825371"/>
              <a:gd name="connsiteY50-912" fmla="*/ 48990 h 4705763"/>
              <a:gd name="connsiteX51-913" fmla="*/ 5735 w 1825371"/>
              <a:gd name="connsiteY51-914" fmla="*/ 17231 h 4705763"/>
              <a:gd name="connsiteX52-915" fmla="*/ 902 w 1825371"/>
              <a:gd name="connsiteY52-916" fmla="*/ 4114 h 4705763"/>
              <a:gd name="connsiteX53-917" fmla="*/ 15747 w 1825371"/>
              <a:gd name="connsiteY53-918" fmla="*/ 1352 h 4705763"/>
              <a:gd name="connsiteX0-919" fmla="*/ 15747 w 1825371"/>
              <a:gd name="connsiteY0-920" fmla="*/ 1352 h 4705763"/>
              <a:gd name="connsiteX1-921" fmla="*/ 83062 w 1825371"/>
              <a:gd name="connsiteY1-922" fmla="*/ 34837 h 4705763"/>
              <a:gd name="connsiteX2-923" fmla="*/ 961270 w 1825371"/>
              <a:gd name="connsiteY2-924" fmla="*/ 755975 h 4705763"/>
              <a:gd name="connsiteX3-925" fmla="*/ 1239162 w 1825371"/>
              <a:gd name="connsiteY3-926" fmla="*/ 1001764 h 4705763"/>
              <a:gd name="connsiteX4-927" fmla="*/ 1276445 w 1825371"/>
              <a:gd name="connsiteY4-928" fmla="*/ 1025928 h 4705763"/>
              <a:gd name="connsiteX5-929" fmla="*/ 1316489 w 1825371"/>
              <a:gd name="connsiteY5-930" fmla="*/ 1009704 h 4705763"/>
              <a:gd name="connsiteX6-931" fmla="*/ 1345141 w 1825371"/>
              <a:gd name="connsiteY6-932" fmla="*/ 948602 h 4705763"/>
              <a:gd name="connsiteX7-933" fmla="*/ 1407624 w 1825371"/>
              <a:gd name="connsiteY7-934" fmla="*/ 869894 h 4705763"/>
              <a:gd name="connsiteX8-935" fmla="*/ 1749379 w 1825371"/>
              <a:gd name="connsiteY8-936" fmla="*/ 590967 h 4705763"/>
              <a:gd name="connsiteX9-937" fmla="*/ 1808066 w 1825371"/>
              <a:gd name="connsiteY9-938" fmla="*/ 545399 h 4705763"/>
              <a:gd name="connsiteX10-939" fmla="*/ 1825326 w 1825371"/>
              <a:gd name="connsiteY10-940" fmla="*/ 554375 h 4705763"/>
              <a:gd name="connsiteX11-941" fmla="*/ 1811172 w 1825371"/>
              <a:gd name="connsiteY11-942" fmla="*/ 590277 h 4705763"/>
              <a:gd name="connsiteX12-943" fmla="*/ 1721073 w 1825371"/>
              <a:gd name="connsiteY12-944" fmla="*/ 698326 h 4705763"/>
              <a:gd name="connsiteX13-945" fmla="*/ 1385877 w 1825371"/>
              <a:gd name="connsiteY13-946" fmla="*/ 1068389 h 4705763"/>
              <a:gd name="connsiteX14-947" fmla="*/ 1376211 w 1825371"/>
              <a:gd name="connsiteY14-948" fmla="*/ 1098421 h 4705763"/>
              <a:gd name="connsiteX15-949" fmla="*/ 1361366 w 1825371"/>
              <a:gd name="connsiteY15-950" fmla="*/ 1135359 h 4705763"/>
              <a:gd name="connsiteX16-951" fmla="*/ 1355153 w 1825371"/>
              <a:gd name="connsiteY16-952" fmla="*/ 1169879 h 4705763"/>
              <a:gd name="connsiteX17-953" fmla="*/ 1409696 w 1825371"/>
              <a:gd name="connsiteY17-954" fmla="*/ 1384253 h 4705763"/>
              <a:gd name="connsiteX18-955" fmla="*/ 1524994 w 1825371"/>
              <a:gd name="connsiteY18-956" fmla="*/ 1739817 h 4705763"/>
              <a:gd name="connsiteX19-957" fmla="*/ 1659971 w 1825371"/>
              <a:gd name="connsiteY19-958" fmla="*/ 2199288 h 4705763"/>
              <a:gd name="connsiteX20-959" fmla="*/ 1782864 w 1825371"/>
              <a:gd name="connsiteY20-960" fmla="*/ 2697077 h 4705763"/>
              <a:gd name="connsiteX21-961" fmla="*/ 1794257 w 1825371"/>
              <a:gd name="connsiteY21-962" fmla="*/ 2767845 h 4705763"/>
              <a:gd name="connsiteX22-963" fmla="*/ 1791840 w 1825371"/>
              <a:gd name="connsiteY22-964" fmla="*/ 2778202 h 4705763"/>
              <a:gd name="connsiteX23-965" fmla="*/ 1784245 w 1825371"/>
              <a:gd name="connsiteY23-966" fmla="*/ 2770607 h 4705763"/>
              <a:gd name="connsiteX24-967" fmla="*/ 1746617 w 1825371"/>
              <a:gd name="connsiteY24-968" fmla="*/ 2660831 h 4705763"/>
              <a:gd name="connsiteX25-969" fmla="*/ 1513602 w 1825371"/>
              <a:gd name="connsiteY25-970" fmla="*/ 1875484 h 4705763"/>
              <a:gd name="connsiteX26-971" fmla="*/ 1297158 w 1825371"/>
              <a:gd name="connsiteY26-972" fmla="*/ 1267919 h 4705763"/>
              <a:gd name="connsiteX27-973" fmla="*/ 1275064 w 1825371"/>
              <a:gd name="connsiteY27-974" fmla="*/ 1217173 h 4705763"/>
              <a:gd name="connsiteX28-975" fmla="*/ 1248483 w 1825371"/>
              <a:gd name="connsiteY28-976" fmla="*/ 1193353 h 4705763"/>
              <a:gd name="connsiteX29-977" fmla="*/ 1232949 w 1825371"/>
              <a:gd name="connsiteY29-978" fmla="*/ 1222351 h 4705763"/>
              <a:gd name="connsiteX30-979" fmla="*/ 1230877 w 1825371"/>
              <a:gd name="connsiteY30-980" fmla="*/ 1283108 h 4705763"/>
              <a:gd name="connsiteX31-981" fmla="*/ 1297493 w 1825371"/>
              <a:gd name="connsiteY31-982" fmla="*/ 4685667 h 4705763"/>
              <a:gd name="connsiteX32-983" fmla="*/ 938419 w 1825371"/>
              <a:gd name="connsiteY32-984" fmla="*/ 4705763 h 4705763"/>
              <a:gd name="connsiteX33-985" fmla="*/ 1053441 w 1825371"/>
              <a:gd name="connsiteY33-986" fmla="*/ 2920082 h 4705763"/>
              <a:gd name="connsiteX34-987" fmla="*/ 1066213 w 1825371"/>
              <a:gd name="connsiteY34-988" fmla="*/ 2573839 h 4705763"/>
              <a:gd name="connsiteX35-989" fmla="*/ 1125245 w 1825371"/>
              <a:gd name="connsiteY35-990" fmla="*/ 1293464 h 4705763"/>
              <a:gd name="connsiteX36-991" fmla="*/ 1096247 w 1825371"/>
              <a:gd name="connsiteY36-992" fmla="*/ 1270681 h 4705763"/>
              <a:gd name="connsiteX37-993" fmla="*/ 984400 w 1825371"/>
              <a:gd name="connsiteY37-994" fmla="*/ 1242374 h 4705763"/>
              <a:gd name="connsiteX38-995" fmla="*/ 977149 w 1825371"/>
              <a:gd name="connsiteY38-996" fmla="*/ 1225458 h 4705763"/>
              <a:gd name="connsiteX39-997" fmla="*/ 983019 w 1825371"/>
              <a:gd name="connsiteY39-998" fmla="*/ 1189902 h 4705763"/>
              <a:gd name="connsiteX40-999" fmla="*/ 1016158 w 1825371"/>
              <a:gd name="connsiteY40-1000" fmla="*/ 1097041 h 4705763"/>
              <a:gd name="connsiteX41-1001" fmla="*/ 1055513 w 1825371"/>
              <a:gd name="connsiteY41-1002" fmla="*/ 1078055 h 4705763"/>
              <a:gd name="connsiteX42-1003" fmla="*/ 1097628 w 1825371"/>
              <a:gd name="connsiteY42-1004" fmla="*/ 1104290 h 4705763"/>
              <a:gd name="connsiteX43-1005" fmla="*/ 1115579 w 1825371"/>
              <a:gd name="connsiteY43-1006" fmla="*/ 1107743 h 4705763"/>
              <a:gd name="connsiteX44-1007" fmla="*/ 1177026 w 1825371"/>
              <a:gd name="connsiteY44-1008" fmla="*/ 1087375 h 4705763"/>
              <a:gd name="connsiteX45-1009" fmla="*/ 1179787 w 1825371"/>
              <a:gd name="connsiteY45-1010" fmla="*/ 1073913 h 4705763"/>
              <a:gd name="connsiteX46-1011" fmla="*/ 1135255 w 1825371"/>
              <a:gd name="connsiteY46-1012" fmla="*/ 1041117 h 4705763"/>
              <a:gd name="connsiteX47-1013" fmla="*/ 939868 w 1825371"/>
              <a:gd name="connsiteY47-1014" fmla="*/ 883702 h 4705763"/>
              <a:gd name="connsiteX48-1015" fmla="*/ 549783 w 1825371"/>
              <a:gd name="connsiteY48-1016" fmla="*/ 496379 h 4705763"/>
              <a:gd name="connsiteX49-1017" fmla="*/ 40947 w 1825371"/>
              <a:gd name="connsiteY49-1018" fmla="*/ 48990 h 4705763"/>
              <a:gd name="connsiteX50-1019" fmla="*/ 5735 w 1825371"/>
              <a:gd name="connsiteY50-1020" fmla="*/ 17231 h 4705763"/>
              <a:gd name="connsiteX51-1021" fmla="*/ 902 w 1825371"/>
              <a:gd name="connsiteY51-1022" fmla="*/ 4114 h 4705763"/>
              <a:gd name="connsiteX52-1023" fmla="*/ 15747 w 1825371"/>
              <a:gd name="connsiteY52-1024" fmla="*/ 1352 h 4705763"/>
              <a:gd name="connsiteX0-1025" fmla="*/ 15747 w 1825371"/>
              <a:gd name="connsiteY0-1026" fmla="*/ 1352 h 4705763"/>
              <a:gd name="connsiteX1-1027" fmla="*/ 83062 w 1825371"/>
              <a:gd name="connsiteY1-1028" fmla="*/ 34837 h 4705763"/>
              <a:gd name="connsiteX2-1029" fmla="*/ 961270 w 1825371"/>
              <a:gd name="connsiteY2-1030" fmla="*/ 755975 h 4705763"/>
              <a:gd name="connsiteX3-1031" fmla="*/ 1239162 w 1825371"/>
              <a:gd name="connsiteY3-1032" fmla="*/ 1001764 h 4705763"/>
              <a:gd name="connsiteX4-1033" fmla="*/ 1276445 w 1825371"/>
              <a:gd name="connsiteY4-1034" fmla="*/ 1025928 h 4705763"/>
              <a:gd name="connsiteX5-1035" fmla="*/ 1316489 w 1825371"/>
              <a:gd name="connsiteY5-1036" fmla="*/ 1009704 h 4705763"/>
              <a:gd name="connsiteX6-1037" fmla="*/ 1345141 w 1825371"/>
              <a:gd name="connsiteY6-1038" fmla="*/ 948602 h 4705763"/>
              <a:gd name="connsiteX7-1039" fmla="*/ 1407624 w 1825371"/>
              <a:gd name="connsiteY7-1040" fmla="*/ 869894 h 4705763"/>
              <a:gd name="connsiteX8-1041" fmla="*/ 1749379 w 1825371"/>
              <a:gd name="connsiteY8-1042" fmla="*/ 590967 h 4705763"/>
              <a:gd name="connsiteX9-1043" fmla="*/ 1808066 w 1825371"/>
              <a:gd name="connsiteY9-1044" fmla="*/ 545399 h 4705763"/>
              <a:gd name="connsiteX10-1045" fmla="*/ 1825326 w 1825371"/>
              <a:gd name="connsiteY10-1046" fmla="*/ 554375 h 4705763"/>
              <a:gd name="connsiteX11-1047" fmla="*/ 1811172 w 1825371"/>
              <a:gd name="connsiteY11-1048" fmla="*/ 590277 h 4705763"/>
              <a:gd name="connsiteX12-1049" fmla="*/ 1721073 w 1825371"/>
              <a:gd name="connsiteY12-1050" fmla="*/ 698326 h 4705763"/>
              <a:gd name="connsiteX13-1051" fmla="*/ 1385877 w 1825371"/>
              <a:gd name="connsiteY13-1052" fmla="*/ 1068389 h 4705763"/>
              <a:gd name="connsiteX14-1053" fmla="*/ 1376211 w 1825371"/>
              <a:gd name="connsiteY14-1054" fmla="*/ 1098421 h 4705763"/>
              <a:gd name="connsiteX15-1055" fmla="*/ 1361366 w 1825371"/>
              <a:gd name="connsiteY15-1056" fmla="*/ 1135359 h 4705763"/>
              <a:gd name="connsiteX16-1057" fmla="*/ 1355153 w 1825371"/>
              <a:gd name="connsiteY16-1058" fmla="*/ 1169879 h 4705763"/>
              <a:gd name="connsiteX17-1059" fmla="*/ 1409696 w 1825371"/>
              <a:gd name="connsiteY17-1060" fmla="*/ 1384253 h 4705763"/>
              <a:gd name="connsiteX18-1061" fmla="*/ 1524994 w 1825371"/>
              <a:gd name="connsiteY18-1062" fmla="*/ 1739817 h 4705763"/>
              <a:gd name="connsiteX19-1063" fmla="*/ 1659971 w 1825371"/>
              <a:gd name="connsiteY19-1064" fmla="*/ 2199288 h 4705763"/>
              <a:gd name="connsiteX20-1065" fmla="*/ 1782864 w 1825371"/>
              <a:gd name="connsiteY20-1066" fmla="*/ 2697077 h 4705763"/>
              <a:gd name="connsiteX21-1067" fmla="*/ 1794257 w 1825371"/>
              <a:gd name="connsiteY21-1068" fmla="*/ 2767845 h 4705763"/>
              <a:gd name="connsiteX22-1069" fmla="*/ 1791840 w 1825371"/>
              <a:gd name="connsiteY22-1070" fmla="*/ 2778202 h 4705763"/>
              <a:gd name="connsiteX23-1071" fmla="*/ 1784245 w 1825371"/>
              <a:gd name="connsiteY23-1072" fmla="*/ 2770607 h 4705763"/>
              <a:gd name="connsiteX24-1073" fmla="*/ 1746617 w 1825371"/>
              <a:gd name="connsiteY24-1074" fmla="*/ 2660831 h 4705763"/>
              <a:gd name="connsiteX25-1075" fmla="*/ 1513602 w 1825371"/>
              <a:gd name="connsiteY25-1076" fmla="*/ 1875484 h 4705763"/>
              <a:gd name="connsiteX26-1077" fmla="*/ 1297158 w 1825371"/>
              <a:gd name="connsiteY26-1078" fmla="*/ 1267919 h 4705763"/>
              <a:gd name="connsiteX27-1079" fmla="*/ 1275064 w 1825371"/>
              <a:gd name="connsiteY27-1080" fmla="*/ 1217173 h 4705763"/>
              <a:gd name="connsiteX28-1081" fmla="*/ 1248483 w 1825371"/>
              <a:gd name="connsiteY28-1082" fmla="*/ 1193353 h 4705763"/>
              <a:gd name="connsiteX29-1083" fmla="*/ 1232949 w 1825371"/>
              <a:gd name="connsiteY29-1084" fmla="*/ 1222351 h 4705763"/>
              <a:gd name="connsiteX30-1085" fmla="*/ 1230877 w 1825371"/>
              <a:gd name="connsiteY30-1086" fmla="*/ 1283108 h 4705763"/>
              <a:gd name="connsiteX31-1087" fmla="*/ 1297493 w 1825371"/>
              <a:gd name="connsiteY31-1088" fmla="*/ 4685667 h 4705763"/>
              <a:gd name="connsiteX32-1089" fmla="*/ 938419 w 1825371"/>
              <a:gd name="connsiteY32-1090" fmla="*/ 4705763 h 4705763"/>
              <a:gd name="connsiteX33-1091" fmla="*/ 1053441 w 1825371"/>
              <a:gd name="connsiteY33-1092" fmla="*/ 2920082 h 4705763"/>
              <a:gd name="connsiteX34-1093" fmla="*/ 1125245 w 1825371"/>
              <a:gd name="connsiteY34-1094" fmla="*/ 1293464 h 4705763"/>
              <a:gd name="connsiteX35-1095" fmla="*/ 1096247 w 1825371"/>
              <a:gd name="connsiteY35-1096" fmla="*/ 1270681 h 4705763"/>
              <a:gd name="connsiteX36-1097" fmla="*/ 984400 w 1825371"/>
              <a:gd name="connsiteY36-1098" fmla="*/ 1242374 h 4705763"/>
              <a:gd name="connsiteX37-1099" fmla="*/ 977149 w 1825371"/>
              <a:gd name="connsiteY37-1100" fmla="*/ 1225458 h 4705763"/>
              <a:gd name="connsiteX38-1101" fmla="*/ 983019 w 1825371"/>
              <a:gd name="connsiteY38-1102" fmla="*/ 1189902 h 4705763"/>
              <a:gd name="connsiteX39-1103" fmla="*/ 1016158 w 1825371"/>
              <a:gd name="connsiteY39-1104" fmla="*/ 1097041 h 4705763"/>
              <a:gd name="connsiteX40-1105" fmla="*/ 1055513 w 1825371"/>
              <a:gd name="connsiteY40-1106" fmla="*/ 1078055 h 4705763"/>
              <a:gd name="connsiteX41-1107" fmla="*/ 1097628 w 1825371"/>
              <a:gd name="connsiteY41-1108" fmla="*/ 1104290 h 4705763"/>
              <a:gd name="connsiteX42-1109" fmla="*/ 1115579 w 1825371"/>
              <a:gd name="connsiteY42-1110" fmla="*/ 1107743 h 4705763"/>
              <a:gd name="connsiteX43-1111" fmla="*/ 1177026 w 1825371"/>
              <a:gd name="connsiteY43-1112" fmla="*/ 1087375 h 4705763"/>
              <a:gd name="connsiteX44-1113" fmla="*/ 1179787 w 1825371"/>
              <a:gd name="connsiteY44-1114" fmla="*/ 1073913 h 4705763"/>
              <a:gd name="connsiteX45-1115" fmla="*/ 1135255 w 1825371"/>
              <a:gd name="connsiteY45-1116" fmla="*/ 1041117 h 4705763"/>
              <a:gd name="connsiteX46-1117" fmla="*/ 939868 w 1825371"/>
              <a:gd name="connsiteY46-1118" fmla="*/ 883702 h 4705763"/>
              <a:gd name="connsiteX47-1119" fmla="*/ 549783 w 1825371"/>
              <a:gd name="connsiteY47-1120" fmla="*/ 496379 h 4705763"/>
              <a:gd name="connsiteX48-1121" fmla="*/ 40947 w 1825371"/>
              <a:gd name="connsiteY48-1122" fmla="*/ 48990 h 4705763"/>
              <a:gd name="connsiteX49-1123" fmla="*/ 5735 w 1825371"/>
              <a:gd name="connsiteY49-1124" fmla="*/ 17231 h 4705763"/>
              <a:gd name="connsiteX50-1125" fmla="*/ 902 w 1825371"/>
              <a:gd name="connsiteY50-1126" fmla="*/ 4114 h 4705763"/>
              <a:gd name="connsiteX51-1127" fmla="*/ 15747 w 1825371"/>
              <a:gd name="connsiteY51-1128" fmla="*/ 1352 h 4705763"/>
              <a:gd name="connsiteX0-1129" fmla="*/ 15747 w 1825371"/>
              <a:gd name="connsiteY0-1130" fmla="*/ 1352 h 4705763"/>
              <a:gd name="connsiteX1-1131" fmla="*/ 83062 w 1825371"/>
              <a:gd name="connsiteY1-1132" fmla="*/ 34837 h 4705763"/>
              <a:gd name="connsiteX2-1133" fmla="*/ 961270 w 1825371"/>
              <a:gd name="connsiteY2-1134" fmla="*/ 755975 h 4705763"/>
              <a:gd name="connsiteX3-1135" fmla="*/ 1239162 w 1825371"/>
              <a:gd name="connsiteY3-1136" fmla="*/ 1001764 h 4705763"/>
              <a:gd name="connsiteX4-1137" fmla="*/ 1276445 w 1825371"/>
              <a:gd name="connsiteY4-1138" fmla="*/ 1025928 h 4705763"/>
              <a:gd name="connsiteX5-1139" fmla="*/ 1316489 w 1825371"/>
              <a:gd name="connsiteY5-1140" fmla="*/ 1009704 h 4705763"/>
              <a:gd name="connsiteX6-1141" fmla="*/ 1345141 w 1825371"/>
              <a:gd name="connsiteY6-1142" fmla="*/ 948602 h 4705763"/>
              <a:gd name="connsiteX7-1143" fmla="*/ 1407624 w 1825371"/>
              <a:gd name="connsiteY7-1144" fmla="*/ 869894 h 4705763"/>
              <a:gd name="connsiteX8-1145" fmla="*/ 1749379 w 1825371"/>
              <a:gd name="connsiteY8-1146" fmla="*/ 590967 h 4705763"/>
              <a:gd name="connsiteX9-1147" fmla="*/ 1808066 w 1825371"/>
              <a:gd name="connsiteY9-1148" fmla="*/ 545399 h 4705763"/>
              <a:gd name="connsiteX10-1149" fmla="*/ 1825326 w 1825371"/>
              <a:gd name="connsiteY10-1150" fmla="*/ 554375 h 4705763"/>
              <a:gd name="connsiteX11-1151" fmla="*/ 1811172 w 1825371"/>
              <a:gd name="connsiteY11-1152" fmla="*/ 590277 h 4705763"/>
              <a:gd name="connsiteX12-1153" fmla="*/ 1721073 w 1825371"/>
              <a:gd name="connsiteY12-1154" fmla="*/ 698326 h 4705763"/>
              <a:gd name="connsiteX13-1155" fmla="*/ 1385877 w 1825371"/>
              <a:gd name="connsiteY13-1156" fmla="*/ 1068389 h 4705763"/>
              <a:gd name="connsiteX14-1157" fmla="*/ 1376211 w 1825371"/>
              <a:gd name="connsiteY14-1158" fmla="*/ 1098421 h 4705763"/>
              <a:gd name="connsiteX15-1159" fmla="*/ 1361366 w 1825371"/>
              <a:gd name="connsiteY15-1160" fmla="*/ 1135359 h 4705763"/>
              <a:gd name="connsiteX16-1161" fmla="*/ 1355153 w 1825371"/>
              <a:gd name="connsiteY16-1162" fmla="*/ 1169879 h 4705763"/>
              <a:gd name="connsiteX17-1163" fmla="*/ 1409696 w 1825371"/>
              <a:gd name="connsiteY17-1164" fmla="*/ 1384253 h 4705763"/>
              <a:gd name="connsiteX18-1165" fmla="*/ 1524994 w 1825371"/>
              <a:gd name="connsiteY18-1166" fmla="*/ 1739817 h 4705763"/>
              <a:gd name="connsiteX19-1167" fmla="*/ 1659971 w 1825371"/>
              <a:gd name="connsiteY19-1168" fmla="*/ 2199288 h 4705763"/>
              <a:gd name="connsiteX20-1169" fmla="*/ 1782864 w 1825371"/>
              <a:gd name="connsiteY20-1170" fmla="*/ 2697077 h 4705763"/>
              <a:gd name="connsiteX21-1171" fmla="*/ 1794257 w 1825371"/>
              <a:gd name="connsiteY21-1172" fmla="*/ 2767845 h 4705763"/>
              <a:gd name="connsiteX22-1173" fmla="*/ 1791840 w 1825371"/>
              <a:gd name="connsiteY22-1174" fmla="*/ 2778202 h 4705763"/>
              <a:gd name="connsiteX23-1175" fmla="*/ 1784245 w 1825371"/>
              <a:gd name="connsiteY23-1176" fmla="*/ 2770607 h 4705763"/>
              <a:gd name="connsiteX24-1177" fmla="*/ 1746617 w 1825371"/>
              <a:gd name="connsiteY24-1178" fmla="*/ 2660831 h 4705763"/>
              <a:gd name="connsiteX25-1179" fmla="*/ 1513602 w 1825371"/>
              <a:gd name="connsiteY25-1180" fmla="*/ 1875484 h 4705763"/>
              <a:gd name="connsiteX26-1181" fmla="*/ 1297158 w 1825371"/>
              <a:gd name="connsiteY26-1182" fmla="*/ 1267919 h 4705763"/>
              <a:gd name="connsiteX27-1183" fmla="*/ 1275064 w 1825371"/>
              <a:gd name="connsiteY27-1184" fmla="*/ 1217173 h 4705763"/>
              <a:gd name="connsiteX28-1185" fmla="*/ 1248483 w 1825371"/>
              <a:gd name="connsiteY28-1186" fmla="*/ 1193353 h 4705763"/>
              <a:gd name="connsiteX29-1187" fmla="*/ 1232949 w 1825371"/>
              <a:gd name="connsiteY29-1188" fmla="*/ 1222351 h 4705763"/>
              <a:gd name="connsiteX30-1189" fmla="*/ 1230877 w 1825371"/>
              <a:gd name="connsiteY30-1190" fmla="*/ 1283108 h 4705763"/>
              <a:gd name="connsiteX31-1191" fmla="*/ 1297493 w 1825371"/>
              <a:gd name="connsiteY31-1192" fmla="*/ 4685667 h 4705763"/>
              <a:gd name="connsiteX32-1193" fmla="*/ 938419 w 1825371"/>
              <a:gd name="connsiteY32-1194" fmla="*/ 4705763 h 4705763"/>
              <a:gd name="connsiteX33-1195" fmla="*/ 1125245 w 1825371"/>
              <a:gd name="connsiteY33-1196" fmla="*/ 1293464 h 4705763"/>
              <a:gd name="connsiteX34-1197" fmla="*/ 1096247 w 1825371"/>
              <a:gd name="connsiteY34-1198" fmla="*/ 1270681 h 4705763"/>
              <a:gd name="connsiteX35-1199" fmla="*/ 984400 w 1825371"/>
              <a:gd name="connsiteY35-1200" fmla="*/ 1242374 h 4705763"/>
              <a:gd name="connsiteX36-1201" fmla="*/ 977149 w 1825371"/>
              <a:gd name="connsiteY36-1202" fmla="*/ 1225458 h 4705763"/>
              <a:gd name="connsiteX37-1203" fmla="*/ 983019 w 1825371"/>
              <a:gd name="connsiteY37-1204" fmla="*/ 1189902 h 4705763"/>
              <a:gd name="connsiteX38-1205" fmla="*/ 1016158 w 1825371"/>
              <a:gd name="connsiteY38-1206" fmla="*/ 1097041 h 4705763"/>
              <a:gd name="connsiteX39-1207" fmla="*/ 1055513 w 1825371"/>
              <a:gd name="connsiteY39-1208" fmla="*/ 1078055 h 4705763"/>
              <a:gd name="connsiteX40-1209" fmla="*/ 1097628 w 1825371"/>
              <a:gd name="connsiteY40-1210" fmla="*/ 1104290 h 4705763"/>
              <a:gd name="connsiteX41-1211" fmla="*/ 1115579 w 1825371"/>
              <a:gd name="connsiteY41-1212" fmla="*/ 1107743 h 4705763"/>
              <a:gd name="connsiteX42-1213" fmla="*/ 1177026 w 1825371"/>
              <a:gd name="connsiteY42-1214" fmla="*/ 1087375 h 4705763"/>
              <a:gd name="connsiteX43-1215" fmla="*/ 1179787 w 1825371"/>
              <a:gd name="connsiteY43-1216" fmla="*/ 1073913 h 4705763"/>
              <a:gd name="connsiteX44-1217" fmla="*/ 1135255 w 1825371"/>
              <a:gd name="connsiteY44-1218" fmla="*/ 1041117 h 4705763"/>
              <a:gd name="connsiteX45-1219" fmla="*/ 939868 w 1825371"/>
              <a:gd name="connsiteY45-1220" fmla="*/ 883702 h 4705763"/>
              <a:gd name="connsiteX46-1221" fmla="*/ 549783 w 1825371"/>
              <a:gd name="connsiteY46-1222" fmla="*/ 496379 h 4705763"/>
              <a:gd name="connsiteX47-1223" fmla="*/ 40947 w 1825371"/>
              <a:gd name="connsiteY47-1224" fmla="*/ 48990 h 4705763"/>
              <a:gd name="connsiteX48-1225" fmla="*/ 5735 w 1825371"/>
              <a:gd name="connsiteY48-1226" fmla="*/ 17231 h 4705763"/>
              <a:gd name="connsiteX49-1227" fmla="*/ 902 w 1825371"/>
              <a:gd name="connsiteY49-1228" fmla="*/ 4114 h 4705763"/>
              <a:gd name="connsiteX50-1229" fmla="*/ 15747 w 1825371"/>
              <a:gd name="connsiteY50-1230" fmla="*/ 1352 h 4705763"/>
              <a:gd name="connsiteX0-1231" fmla="*/ 15747 w 1825371"/>
              <a:gd name="connsiteY0-1232" fmla="*/ 1352 h 4685667"/>
              <a:gd name="connsiteX1-1233" fmla="*/ 83062 w 1825371"/>
              <a:gd name="connsiteY1-1234" fmla="*/ 34837 h 4685667"/>
              <a:gd name="connsiteX2-1235" fmla="*/ 961270 w 1825371"/>
              <a:gd name="connsiteY2-1236" fmla="*/ 755975 h 4685667"/>
              <a:gd name="connsiteX3-1237" fmla="*/ 1239162 w 1825371"/>
              <a:gd name="connsiteY3-1238" fmla="*/ 1001764 h 4685667"/>
              <a:gd name="connsiteX4-1239" fmla="*/ 1276445 w 1825371"/>
              <a:gd name="connsiteY4-1240" fmla="*/ 1025928 h 4685667"/>
              <a:gd name="connsiteX5-1241" fmla="*/ 1316489 w 1825371"/>
              <a:gd name="connsiteY5-1242" fmla="*/ 1009704 h 4685667"/>
              <a:gd name="connsiteX6-1243" fmla="*/ 1345141 w 1825371"/>
              <a:gd name="connsiteY6-1244" fmla="*/ 948602 h 4685667"/>
              <a:gd name="connsiteX7-1245" fmla="*/ 1407624 w 1825371"/>
              <a:gd name="connsiteY7-1246" fmla="*/ 869894 h 4685667"/>
              <a:gd name="connsiteX8-1247" fmla="*/ 1749379 w 1825371"/>
              <a:gd name="connsiteY8-1248" fmla="*/ 590967 h 4685667"/>
              <a:gd name="connsiteX9-1249" fmla="*/ 1808066 w 1825371"/>
              <a:gd name="connsiteY9-1250" fmla="*/ 545399 h 4685667"/>
              <a:gd name="connsiteX10-1251" fmla="*/ 1825326 w 1825371"/>
              <a:gd name="connsiteY10-1252" fmla="*/ 554375 h 4685667"/>
              <a:gd name="connsiteX11-1253" fmla="*/ 1811172 w 1825371"/>
              <a:gd name="connsiteY11-1254" fmla="*/ 590277 h 4685667"/>
              <a:gd name="connsiteX12-1255" fmla="*/ 1721073 w 1825371"/>
              <a:gd name="connsiteY12-1256" fmla="*/ 698326 h 4685667"/>
              <a:gd name="connsiteX13-1257" fmla="*/ 1385877 w 1825371"/>
              <a:gd name="connsiteY13-1258" fmla="*/ 1068389 h 4685667"/>
              <a:gd name="connsiteX14-1259" fmla="*/ 1376211 w 1825371"/>
              <a:gd name="connsiteY14-1260" fmla="*/ 1098421 h 4685667"/>
              <a:gd name="connsiteX15-1261" fmla="*/ 1361366 w 1825371"/>
              <a:gd name="connsiteY15-1262" fmla="*/ 1135359 h 4685667"/>
              <a:gd name="connsiteX16-1263" fmla="*/ 1355153 w 1825371"/>
              <a:gd name="connsiteY16-1264" fmla="*/ 1169879 h 4685667"/>
              <a:gd name="connsiteX17-1265" fmla="*/ 1409696 w 1825371"/>
              <a:gd name="connsiteY17-1266" fmla="*/ 1384253 h 4685667"/>
              <a:gd name="connsiteX18-1267" fmla="*/ 1524994 w 1825371"/>
              <a:gd name="connsiteY18-1268" fmla="*/ 1739817 h 4685667"/>
              <a:gd name="connsiteX19-1269" fmla="*/ 1659971 w 1825371"/>
              <a:gd name="connsiteY19-1270" fmla="*/ 2199288 h 4685667"/>
              <a:gd name="connsiteX20-1271" fmla="*/ 1782864 w 1825371"/>
              <a:gd name="connsiteY20-1272" fmla="*/ 2697077 h 4685667"/>
              <a:gd name="connsiteX21-1273" fmla="*/ 1794257 w 1825371"/>
              <a:gd name="connsiteY21-1274" fmla="*/ 2767845 h 4685667"/>
              <a:gd name="connsiteX22-1275" fmla="*/ 1791840 w 1825371"/>
              <a:gd name="connsiteY22-1276" fmla="*/ 2778202 h 4685667"/>
              <a:gd name="connsiteX23-1277" fmla="*/ 1784245 w 1825371"/>
              <a:gd name="connsiteY23-1278" fmla="*/ 2770607 h 4685667"/>
              <a:gd name="connsiteX24-1279" fmla="*/ 1746617 w 1825371"/>
              <a:gd name="connsiteY24-1280" fmla="*/ 2660831 h 4685667"/>
              <a:gd name="connsiteX25-1281" fmla="*/ 1513602 w 1825371"/>
              <a:gd name="connsiteY25-1282" fmla="*/ 1875484 h 4685667"/>
              <a:gd name="connsiteX26-1283" fmla="*/ 1297158 w 1825371"/>
              <a:gd name="connsiteY26-1284" fmla="*/ 1267919 h 4685667"/>
              <a:gd name="connsiteX27-1285" fmla="*/ 1275064 w 1825371"/>
              <a:gd name="connsiteY27-1286" fmla="*/ 1217173 h 4685667"/>
              <a:gd name="connsiteX28-1287" fmla="*/ 1248483 w 1825371"/>
              <a:gd name="connsiteY28-1288" fmla="*/ 1193353 h 4685667"/>
              <a:gd name="connsiteX29-1289" fmla="*/ 1232949 w 1825371"/>
              <a:gd name="connsiteY29-1290" fmla="*/ 1222351 h 4685667"/>
              <a:gd name="connsiteX30-1291" fmla="*/ 1230877 w 1825371"/>
              <a:gd name="connsiteY30-1292" fmla="*/ 1283108 h 4685667"/>
              <a:gd name="connsiteX31-1293" fmla="*/ 1297493 w 1825371"/>
              <a:gd name="connsiteY31-1294" fmla="*/ 4685667 h 4685667"/>
              <a:gd name="connsiteX32-1295" fmla="*/ 978613 w 1825371"/>
              <a:gd name="connsiteY32-1296" fmla="*/ 4685667 h 4685667"/>
              <a:gd name="connsiteX33-1297" fmla="*/ 1125245 w 1825371"/>
              <a:gd name="connsiteY33-1298" fmla="*/ 1293464 h 4685667"/>
              <a:gd name="connsiteX34-1299" fmla="*/ 1096247 w 1825371"/>
              <a:gd name="connsiteY34-1300" fmla="*/ 1270681 h 4685667"/>
              <a:gd name="connsiteX35-1301" fmla="*/ 984400 w 1825371"/>
              <a:gd name="connsiteY35-1302" fmla="*/ 1242374 h 4685667"/>
              <a:gd name="connsiteX36-1303" fmla="*/ 977149 w 1825371"/>
              <a:gd name="connsiteY36-1304" fmla="*/ 1225458 h 4685667"/>
              <a:gd name="connsiteX37-1305" fmla="*/ 983019 w 1825371"/>
              <a:gd name="connsiteY37-1306" fmla="*/ 1189902 h 4685667"/>
              <a:gd name="connsiteX38-1307" fmla="*/ 1016158 w 1825371"/>
              <a:gd name="connsiteY38-1308" fmla="*/ 1097041 h 4685667"/>
              <a:gd name="connsiteX39-1309" fmla="*/ 1055513 w 1825371"/>
              <a:gd name="connsiteY39-1310" fmla="*/ 1078055 h 4685667"/>
              <a:gd name="connsiteX40-1311" fmla="*/ 1097628 w 1825371"/>
              <a:gd name="connsiteY40-1312" fmla="*/ 1104290 h 4685667"/>
              <a:gd name="connsiteX41-1313" fmla="*/ 1115579 w 1825371"/>
              <a:gd name="connsiteY41-1314" fmla="*/ 1107743 h 4685667"/>
              <a:gd name="connsiteX42-1315" fmla="*/ 1177026 w 1825371"/>
              <a:gd name="connsiteY42-1316" fmla="*/ 1087375 h 4685667"/>
              <a:gd name="connsiteX43-1317" fmla="*/ 1179787 w 1825371"/>
              <a:gd name="connsiteY43-1318" fmla="*/ 1073913 h 4685667"/>
              <a:gd name="connsiteX44-1319" fmla="*/ 1135255 w 1825371"/>
              <a:gd name="connsiteY44-1320" fmla="*/ 1041117 h 4685667"/>
              <a:gd name="connsiteX45-1321" fmla="*/ 939868 w 1825371"/>
              <a:gd name="connsiteY45-1322" fmla="*/ 883702 h 4685667"/>
              <a:gd name="connsiteX46-1323" fmla="*/ 549783 w 1825371"/>
              <a:gd name="connsiteY46-1324" fmla="*/ 496379 h 4685667"/>
              <a:gd name="connsiteX47-1325" fmla="*/ 40947 w 1825371"/>
              <a:gd name="connsiteY47-1326" fmla="*/ 48990 h 4685667"/>
              <a:gd name="connsiteX48-1327" fmla="*/ 5735 w 1825371"/>
              <a:gd name="connsiteY48-1328" fmla="*/ 17231 h 4685667"/>
              <a:gd name="connsiteX49-1329" fmla="*/ 902 w 1825371"/>
              <a:gd name="connsiteY49-1330" fmla="*/ 4114 h 4685667"/>
              <a:gd name="connsiteX50-1331" fmla="*/ 15747 w 1825371"/>
              <a:gd name="connsiteY50-1332" fmla="*/ 1352 h 4685667"/>
              <a:gd name="connsiteX0-1333" fmla="*/ 15747 w 1825371"/>
              <a:gd name="connsiteY0-1334" fmla="*/ 1352 h 4685667"/>
              <a:gd name="connsiteX1-1335" fmla="*/ 83062 w 1825371"/>
              <a:gd name="connsiteY1-1336" fmla="*/ 34837 h 4685667"/>
              <a:gd name="connsiteX2-1337" fmla="*/ 961270 w 1825371"/>
              <a:gd name="connsiteY2-1338" fmla="*/ 755975 h 4685667"/>
              <a:gd name="connsiteX3-1339" fmla="*/ 1239162 w 1825371"/>
              <a:gd name="connsiteY3-1340" fmla="*/ 1001764 h 4685667"/>
              <a:gd name="connsiteX4-1341" fmla="*/ 1276445 w 1825371"/>
              <a:gd name="connsiteY4-1342" fmla="*/ 1025928 h 4685667"/>
              <a:gd name="connsiteX5-1343" fmla="*/ 1316489 w 1825371"/>
              <a:gd name="connsiteY5-1344" fmla="*/ 1009704 h 4685667"/>
              <a:gd name="connsiteX6-1345" fmla="*/ 1345141 w 1825371"/>
              <a:gd name="connsiteY6-1346" fmla="*/ 948602 h 4685667"/>
              <a:gd name="connsiteX7-1347" fmla="*/ 1407624 w 1825371"/>
              <a:gd name="connsiteY7-1348" fmla="*/ 869894 h 4685667"/>
              <a:gd name="connsiteX8-1349" fmla="*/ 1749379 w 1825371"/>
              <a:gd name="connsiteY8-1350" fmla="*/ 590967 h 4685667"/>
              <a:gd name="connsiteX9-1351" fmla="*/ 1808066 w 1825371"/>
              <a:gd name="connsiteY9-1352" fmla="*/ 545399 h 4685667"/>
              <a:gd name="connsiteX10-1353" fmla="*/ 1825326 w 1825371"/>
              <a:gd name="connsiteY10-1354" fmla="*/ 554375 h 4685667"/>
              <a:gd name="connsiteX11-1355" fmla="*/ 1811172 w 1825371"/>
              <a:gd name="connsiteY11-1356" fmla="*/ 590277 h 4685667"/>
              <a:gd name="connsiteX12-1357" fmla="*/ 1721073 w 1825371"/>
              <a:gd name="connsiteY12-1358" fmla="*/ 698326 h 4685667"/>
              <a:gd name="connsiteX13-1359" fmla="*/ 1385877 w 1825371"/>
              <a:gd name="connsiteY13-1360" fmla="*/ 1068389 h 4685667"/>
              <a:gd name="connsiteX14-1361" fmla="*/ 1376211 w 1825371"/>
              <a:gd name="connsiteY14-1362" fmla="*/ 1098421 h 4685667"/>
              <a:gd name="connsiteX15-1363" fmla="*/ 1361366 w 1825371"/>
              <a:gd name="connsiteY15-1364" fmla="*/ 1135359 h 4685667"/>
              <a:gd name="connsiteX16-1365" fmla="*/ 1355153 w 1825371"/>
              <a:gd name="connsiteY16-1366" fmla="*/ 1169879 h 4685667"/>
              <a:gd name="connsiteX17-1367" fmla="*/ 1409696 w 1825371"/>
              <a:gd name="connsiteY17-1368" fmla="*/ 1384253 h 4685667"/>
              <a:gd name="connsiteX18-1369" fmla="*/ 1524994 w 1825371"/>
              <a:gd name="connsiteY18-1370" fmla="*/ 1739817 h 4685667"/>
              <a:gd name="connsiteX19-1371" fmla="*/ 1659971 w 1825371"/>
              <a:gd name="connsiteY19-1372" fmla="*/ 2199288 h 4685667"/>
              <a:gd name="connsiteX20-1373" fmla="*/ 1782864 w 1825371"/>
              <a:gd name="connsiteY20-1374" fmla="*/ 2697077 h 4685667"/>
              <a:gd name="connsiteX21-1375" fmla="*/ 1794257 w 1825371"/>
              <a:gd name="connsiteY21-1376" fmla="*/ 2767845 h 4685667"/>
              <a:gd name="connsiteX22-1377" fmla="*/ 1791840 w 1825371"/>
              <a:gd name="connsiteY22-1378" fmla="*/ 2778202 h 4685667"/>
              <a:gd name="connsiteX23-1379" fmla="*/ 1784245 w 1825371"/>
              <a:gd name="connsiteY23-1380" fmla="*/ 2770607 h 4685667"/>
              <a:gd name="connsiteX24-1381" fmla="*/ 1746617 w 1825371"/>
              <a:gd name="connsiteY24-1382" fmla="*/ 2660831 h 4685667"/>
              <a:gd name="connsiteX25-1383" fmla="*/ 1513602 w 1825371"/>
              <a:gd name="connsiteY25-1384" fmla="*/ 1875484 h 4685667"/>
              <a:gd name="connsiteX26-1385" fmla="*/ 1297158 w 1825371"/>
              <a:gd name="connsiteY26-1386" fmla="*/ 1267919 h 4685667"/>
              <a:gd name="connsiteX27-1387" fmla="*/ 1275064 w 1825371"/>
              <a:gd name="connsiteY27-1388" fmla="*/ 1217173 h 4685667"/>
              <a:gd name="connsiteX28-1389" fmla="*/ 1248483 w 1825371"/>
              <a:gd name="connsiteY28-1390" fmla="*/ 1193353 h 4685667"/>
              <a:gd name="connsiteX29-1391" fmla="*/ 1232949 w 1825371"/>
              <a:gd name="connsiteY29-1392" fmla="*/ 1222351 h 4685667"/>
              <a:gd name="connsiteX30-1393" fmla="*/ 1230877 w 1825371"/>
              <a:gd name="connsiteY30-1394" fmla="*/ 1283108 h 4685667"/>
              <a:gd name="connsiteX31-1395" fmla="*/ 1217106 w 1825371"/>
              <a:gd name="connsiteY31-1396" fmla="*/ 4685667 h 4685667"/>
              <a:gd name="connsiteX32-1397" fmla="*/ 978613 w 1825371"/>
              <a:gd name="connsiteY32-1398" fmla="*/ 4685667 h 4685667"/>
              <a:gd name="connsiteX33-1399" fmla="*/ 1125245 w 1825371"/>
              <a:gd name="connsiteY33-1400" fmla="*/ 1293464 h 4685667"/>
              <a:gd name="connsiteX34-1401" fmla="*/ 1096247 w 1825371"/>
              <a:gd name="connsiteY34-1402" fmla="*/ 1270681 h 4685667"/>
              <a:gd name="connsiteX35-1403" fmla="*/ 984400 w 1825371"/>
              <a:gd name="connsiteY35-1404" fmla="*/ 1242374 h 4685667"/>
              <a:gd name="connsiteX36-1405" fmla="*/ 977149 w 1825371"/>
              <a:gd name="connsiteY36-1406" fmla="*/ 1225458 h 4685667"/>
              <a:gd name="connsiteX37-1407" fmla="*/ 983019 w 1825371"/>
              <a:gd name="connsiteY37-1408" fmla="*/ 1189902 h 4685667"/>
              <a:gd name="connsiteX38-1409" fmla="*/ 1016158 w 1825371"/>
              <a:gd name="connsiteY38-1410" fmla="*/ 1097041 h 4685667"/>
              <a:gd name="connsiteX39-1411" fmla="*/ 1055513 w 1825371"/>
              <a:gd name="connsiteY39-1412" fmla="*/ 1078055 h 4685667"/>
              <a:gd name="connsiteX40-1413" fmla="*/ 1097628 w 1825371"/>
              <a:gd name="connsiteY40-1414" fmla="*/ 1104290 h 4685667"/>
              <a:gd name="connsiteX41-1415" fmla="*/ 1115579 w 1825371"/>
              <a:gd name="connsiteY41-1416" fmla="*/ 1107743 h 4685667"/>
              <a:gd name="connsiteX42-1417" fmla="*/ 1177026 w 1825371"/>
              <a:gd name="connsiteY42-1418" fmla="*/ 1087375 h 4685667"/>
              <a:gd name="connsiteX43-1419" fmla="*/ 1179787 w 1825371"/>
              <a:gd name="connsiteY43-1420" fmla="*/ 1073913 h 4685667"/>
              <a:gd name="connsiteX44-1421" fmla="*/ 1135255 w 1825371"/>
              <a:gd name="connsiteY44-1422" fmla="*/ 1041117 h 4685667"/>
              <a:gd name="connsiteX45-1423" fmla="*/ 939868 w 1825371"/>
              <a:gd name="connsiteY45-1424" fmla="*/ 883702 h 4685667"/>
              <a:gd name="connsiteX46-1425" fmla="*/ 549783 w 1825371"/>
              <a:gd name="connsiteY46-1426" fmla="*/ 496379 h 4685667"/>
              <a:gd name="connsiteX47-1427" fmla="*/ 40947 w 1825371"/>
              <a:gd name="connsiteY47-1428" fmla="*/ 48990 h 4685667"/>
              <a:gd name="connsiteX48-1429" fmla="*/ 5735 w 1825371"/>
              <a:gd name="connsiteY48-1430" fmla="*/ 17231 h 4685667"/>
              <a:gd name="connsiteX49-1431" fmla="*/ 902 w 1825371"/>
              <a:gd name="connsiteY49-1432" fmla="*/ 4114 h 4685667"/>
              <a:gd name="connsiteX50-1433" fmla="*/ 15747 w 1825371"/>
              <a:gd name="connsiteY50-1434" fmla="*/ 1352 h 4685667"/>
              <a:gd name="connsiteX0-1435" fmla="*/ 15747 w 1825371"/>
              <a:gd name="connsiteY0-1436" fmla="*/ 1352 h 4705764"/>
              <a:gd name="connsiteX1-1437" fmla="*/ 83062 w 1825371"/>
              <a:gd name="connsiteY1-1438" fmla="*/ 34837 h 4705764"/>
              <a:gd name="connsiteX2-1439" fmla="*/ 961270 w 1825371"/>
              <a:gd name="connsiteY2-1440" fmla="*/ 755975 h 4705764"/>
              <a:gd name="connsiteX3-1441" fmla="*/ 1239162 w 1825371"/>
              <a:gd name="connsiteY3-1442" fmla="*/ 1001764 h 4705764"/>
              <a:gd name="connsiteX4-1443" fmla="*/ 1276445 w 1825371"/>
              <a:gd name="connsiteY4-1444" fmla="*/ 1025928 h 4705764"/>
              <a:gd name="connsiteX5-1445" fmla="*/ 1316489 w 1825371"/>
              <a:gd name="connsiteY5-1446" fmla="*/ 1009704 h 4705764"/>
              <a:gd name="connsiteX6-1447" fmla="*/ 1345141 w 1825371"/>
              <a:gd name="connsiteY6-1448" fmla="*/ 948602 h 4705764"/>
              <a:gd name="connsiteX7-1449" fmla="*/ 1407624 w 1825371"/>
              <a:gd name="connsiteY7-1450" fmla="*/ 869894 h 4705764"/>
              <a:gd name="connsiteX8-1451" fmla="*/ 1749379 w 1825371"/>
              <a:gd name="connsiteY8-1452" fmla="*/ 590967 h 4705764"/>
              <a:gd name="connsiteX9-1453" fmla="*/ 1808066 w 1825371"/>
              <a:gd name="connsiteY9-1454" fmla="*/ 545399 h 4705764"/>
              <a:gd name="connsiteX10-1455" fmla="*/ 1825326 w 1825371"/>
              <a:gd name="connsiteY10-1456" fmla="*/ 554375 h 4705764"/>
              <a:gd name="connsiteX11-1457" fmla="*/ 1811172 w 1825371"/>
              <a:gd name="connsiteY11-1458" fmla="*/ 590277 h 4705764"/>
              <a:gd name="connsiteX12-1459" fmla="*/ 1721073 w 1825371"/>
              <a:gd name="connsiteY12-1460" fmla="*/ 698326 h 4705764"/>
              <a:gd name="connsiteX13-1461" fmla="*/ 1385877 w 1825371"/>
              <a:gd name="connsiteY13-1462" fmla="*/ 1068389 h 4705764"/>
              <a:gd name="connsiteX14-1463" fmla="*/ 1376211 w 1825371"/>
              <a:gd name="connsiteY14-1464" fmla="*/ 1098421 h 4705764"/>
              <a:gd name="connsiteX15-1465" fmla="*/ 1361366 w 1825371"/>
              <a:gd name="connsiteY15-1466" fmla="*/ 1135359 h 4705764"/>
              <a:gd name="connsiteX16-1467" fmla="*/ 1355153 w 1825371"/>
              <a:gd name="connsiteY16-1468" fmla="*/ 1169879 h 4705764"/>
              <a:gd name="connsiteX17-1469" fmla="*/ 1409696 w 1825371"/>
              <a:gd name="connsiteY17-1470" fmla="*/ 1384253 h 4705764"/>
              <a:gd name="connsiteX18-1471" fmla="*/ 1524994 w 1825371"/>
              <a:gd name="connsiteY18-1472" fmla="*/ 1739817 h 4705764"/>
              <a:gd name="connsiteX19-1473" fmla="*/ 1659971 w 1825371"/>
              <a:gd name="connsiteY19-1474" fmla="*/ 2199288 h 4705764"/>
              <a:gd name="connsiteX20-1475" fmla="*/ 1782864 w 1825371"/>
              <a:gd name="connsiteY20-1476" fmla="*/ 2697077 h 4705764"/>
              <a:gd name="connsiteX21-1477" fmla="*/ 1794257 w 1825371"/>
              <a:gd name="connsiteY21-1478" fmla="*/ 2767845 h 4705764"/>
              <a:gd name="connsiteX22-1479" fmla="*/ 1791840 w 1825371"/>
              <a:gd name="connsiteY22-1480" fmla="*/ 2778202 h 4705764"/>
              <a:gd name="connsiteX23-1481" fmla="*/ 1784245 w 1825371"/>
              <a:gd name="connsiteY23-1482" fmla="*/ 2770607 h 4705764"/>
              <a:gd name="connsiteX24-1483" fmla="*/ 1746617 w 1825371"/>
              <a:gd name="connsiteY24-1484" fmla="*/ 2660831 h 4705764"/>
              <a:gd name="connsiteX25-1485" fmla="*/ 1513602 w 1825371"/>
              <a:gd name="connsiteY25-1486" fmla="*/ 1875484 h 4705764"/>
              <a:gd name="connsiteX26-1487" fmla="*/ 1297158 w 1825371"/>
              <a:gd name="connsiteY26-1488" fmla="*/ 1267919 h 4705764"/>
              <a:gd name="connsiteX27-1489" fmla="*/ 1275064 w 1825371"/>
              <a:gd name="connsiteY27-1490" fmla="*/ 1217173 h 4705764"/>
              <a:gd name="connsiteX28-1491" fmla="*/ 1248483 w 1825371"/>
              <a:gd name="connsiteY28-1492" fmla="*/ 1193353 h 4705764"/>
              <a:gd name="connsiteX29-1493" fmla="*/ 1232949 w 1825371"/>
              <a:gd name="connsiteY29-1494" fmla="*/ 1222351 h 4705764"/>
              <a:gd name="connsiteX30-1495" fmla="*/ 1230877 w 1825371"/>
              <a:gd name="connsiteY30-1496" fmla="*/ 1283108 h 4705764"/>
              <a:gd name="connsiteX31-1497" fmla="*/ 1227154 w 1825371"/>
              <a:gd name="connsiteY31-1498" fmla="*/ 4705764 h 4705764"/>
              <a:gd name="connsiteX32-1499" fmla="*/ 978613 w 1825371"/>
              <a:gd name="connsiteY32-1500" fmla="*/ 4685667 h 4705764"/>
              <a:gd name="connsiteX33-1501" fmla="*/ 1125245 w 1825371"/>
              <a:gd name="connsiteY33-1502" fmla="*/ 1293464 h 4705764"/>
              <a:gd name="connsiteX34-1503" fmla="*/ 1096247 w 1825371"/>
              <a:gd name="connsiteY34-1504" fmla="*/ 1270681 h 4705764"/>
              <a:gd name="connsiteX35-1505" fmla="*/ 984400 w 1825371"/>
              <a:gd name="connsiteY35-1506" fmla="*/ 1242374 h 4705764"/>
              <a:gd name="connsiteX36-1507" fmla="*/ 977149 w 1825371"/>
              <a:gd name="connsiteY36-1508" fmla="*/ 1225458 h 4705764"/>
              <a:gd name="connsiteX37-1509" fmla="*/ 983019 w 1825371"/>
              <a:gd name="connsiteY37-1510" fmla="*/ 1189902 h 4705764"/>
              <a:gd name="connsiteX38-1511" fmla="*/ 1016158 w 1825371"/>
              <a:gd name="connsiteY38-1512" fmla="*/ 1097041 h 4705764"/>
              <a:gd name="connsiteX39-1513" fmla="*/ 1055513 w 1825371"/>
              <a:gd name="connsiteY39-1514" fmla="*/ 1078055 h 4705764"/>
              <a:gd name="connsiteX40-1515" fmla="*/ 1097628 w 1825371"/>
              <a:gd name="connsiteY40-1516" fmla="*/ 1104290 h 4705764"/>
              <a:gd name="connsiteX41-1517" fmla="*/ 1115579 w 1825371"/>
              <a:gd name="connsiteY41-1518" fmla="*/ 1107743 h 4705764"/>
              <a:gd name="connsiteX42-1519" fmla="*/ 1177026 w 1825371"/>
              <a:gd name="connsiteY42-1520" fmla="*/ 1087375 h 4705764"/>
              <a:gd name="connsiteX43-1521" fmla="*/ 1179787 w 1825371"/>
              <a:gd name="connsiteY43-1522" fmla="*/ 1073913 h 4705764"/>
              <a:gd name="connsiteX44-1523" fmla="*/ 1135255 w 1825371"/>
              <a:gd name="connsiteY44-1524" fmla="*/ 1041117 h 4705764"/>
              <a:gd name="connsiteX45-1525" fmla="*/ 939868 w 1825371"/>
              <a:gd name="connsiteY45-1526" fmla="*/ 883702 h 4705764"/>
              <a:gd name="connsiteX46-1527" fmla="*/ 549783 w 1825371"/>
              <a:gd name="connsiteY46-1528" fmla="*/ 496379 h 4705764"/>
              <a:gd name="connsiteX47-1529" fmla="*/ 40947 w 1825371"/>
              <a:gd name="connsiteY47-1530" fmla="*/ 48990 h 4705764"/>
              <a:gd name="connsiteX48-1531" fmla="*/ 5735 w 1825371"/>
              <a:gd name="connsiteY48-1532" fmla="*/ 17231 h 4705764"/>
              <a:gd name="connsiteX49-1533" fmla="*/ 902 w 1825371"/>
              <a:gd name="connsiteY49-1534" fmla="*/ 4114 h 4705764"/>
              <a:gd name="connsiteX50-1535" fmla="*/ 15747 w 1825371"/>
              <a:gd name="connsiteY50-1536" fmla="*/ 1352 h 4705764"/>
              <a:gd name="connsiteX0-1537" fmla="*/ 15747 w 1825371"/>
              <a:gd name="connsiteY0-1538" fmla="*/ 1352 h 4705764"/>
              <a:gd name="connsiteX1-1539" fmla="*/ 83062 w 1825371"/>
              <a:gd name="connsiteY1-1540" fmla="*/ 34837 h 4705764"/>
              <a:gd name="connsiteX2-1541" fmla="*/ 961270 w 1825371"/>
              <a:gd name="connsiteY2-1542" fmla="*/ 755975 h 4705764"/>
              <a:gd name="connsiteX3-1543" fmla="*/ 1239162 w 1825371"/>
              <a:gd name="connsiteY3-1544" fmla="*/ 1001764 h 4705764"/>
              <a:gd name="connsiteX4-1545" fmla="*/ 1276445 w 1825371"/>
              <a:gd name="connsiteY4-1546" fmla="*/ 1025928 h 4705764"/>
              <a:gd name="connsiteX5-1547" fmla="*/ 1316489 w 1825371"/>
              <a:gd name="connsiteY5-1548" fmla="*/ 1009704 h 4705764"/>
              <a:gd name="connsiteX6-1549" fmla="*/ 1345141 w 1825371"/>
              <a:gd name="connsiteY6-1550" fmla="*/ 948602 h 4705764"/>
              <a:gd name="connsiteX7-1551" fmla="*/ 1407624 w 1825371"/>
              <a:gd name="connsiteY7-1552" fmla="*/ 869894 h 4705764"/>
              <a:gd name="connsiteX8-1553" fmla="*/ 1749379 w 1825371"/>
              <a:gd name="connsiteY8-1554" fmla="*/ 590967 h 4705764"/>
              <a:gd name="connsiteX9-1555" fmla="*/ 1808066 w 1825371"/>
              <a:gd name="connsiteY9-1556" fmla="*/ 545399 h 4705764"/>
              <a:gd name="connsiteX10-1557" fmla="*/ 1825326 w 1825371"/>
              <a:gd name="connsiteY10-1558" fmla="*/ 554375 h 4705764"/>
              <a:gd name="connsiteX11-1559" fmla="*/ 1811172 w 1825371"/>
              <a:gd name="connsiteY11-1560" fmla="*/ 590277 h 4705764"/>
              <a:gd name="connsiteX12-1561" fmla="*/ 1721073 w 1825371"/>
              <a:gd name="connsiteY12-1562" fmla="*/ 698326 h 4705764"/>
              <a:gd name="connsiteX13-1563" fmla="*/ 1385877 w 1825371"/>
              <a:gd name="connsiteY13-1564" fmla="*/ 1068389 h 4705764"/>
              <a:gd name="connsiteX14-1565" fmla="*/ 1376211 w 1825371"/>
              <a:gd name="connsiteY14-1566" fmla="*/ 1098421 h 4705764"/>
              <a:gd name="connsiteX15-1567" fmla="*/ 1361366 w 1825371"/>
              <a:gd name="connsiteY15-1568" fmla="*/ 1135359 h 4705764"/>
              <a:gd name="connsiteX16-1569" fmla="*/ 1355153 w 1825371"/>
              <a:gd name="connsiteY16-1570" fmla="*/ 1169879 h 4705764"/>
              <a:gd name="connsiteX17-1571" fmla="*/ 1409696 w 1825371"/>
              <a:gd name="connsiteY17-1572" fmla="*/ 1384253 h 4705764"/>
              <a:gd name="connsiteX18-1573" fmla="*/ 1524994 w 1825371"/>
              <a:gd name="connsiteY18-1574" fmla="*/ 1739817 h 4705764"/>
              <a:gd name="connsiteX19-1575" fmla="*/ 1659971 w 1825371"/>
              <a:gd name="connsiteY19-1576" fmla="*/ 2199288 h 4705764"/>
              <a:gd name="connsiteX20-1577" fmla="*/ 1782864 w 1825371"/>
              <a:gd name="connsiteY20-1578" fmla="*/ 2697077 h 4705764"/>
              <a:gd name="connsiteX21-1579" fmla="*/ 1794257 w 1825371"/>
              <a:gd name="connsiteY21-1580" fmla="*/ 2767845 h 4705764"/>
              <a:gd name="connsiteX22-1581" fmla="*/ 1791840 w 1825371"/>
              <a:gd name="connsiteY22-1582" fmla="*/ 2778202 h 4705764"/>
              <a:gd name="connsiteX23-1583" fmla="*/ 1784245 w 1825371"/>
              <a:gd name="connsiteY23-1584" fmla="*/ 2770607 h 4705764"/>
              <a:gd name="connsiteX24-1585" fmla="*/ 1746617 w 1825371"/>
              <a:gd name="connsiteY24-1586" fmla="*/ 2660831 h 4705764"/>
              <a:gd name="connsiteX25-1587" fmla="*/ 1513602 w 1825371"/>
              <a:gd name="connsiteY25-1588" fmla="*/ 1875484 h 4705764"/>
              <a:gd name="connsiteX26-1589" fmla="*/ 1297158 w 1825371"/>
              <a:gd name="connsiteY26-1590" fmla="*/ 1267919 h 4705764"/>
              <a:gd name="connsiteX27-1591" fmla="*/ 1275064 w 1825371"/>
              <a:gd name="connsiteY27-1592" fmla="*/ 1217173 h 4705764"/>
              <a:gd name="connsiteX28-1593" fmla="*/ 1248483 w 1825371"/>
              <a:gd name="connsiteY28-1594" fmla="*/ 1193353 h 4705764"/>
              <a:gd name="connsiteX29-1595" fmla="*/ 1232949 w 1825371"/>
              <a:gd name="connsiteY29-1596" fmla="*/ 1222351 h 4705764"/>
              <a:gd name="connsiteX30-1597" fmla="*/ 1230877 w 1825371"/>
              <a:gd name="connsiteY30-1598" fmla="*/ 1283108 h 4705764"/>
              <a:gd name="connsiteX31-1599" fmla="*/ 1227154 w 1825371"/>
              <a:gd name="connsiteY31-1600" fmla="*/ 4705764 h 4705764"/>
              <a:gd name="connsiteX32-1601" fmla="*/ 998710 w 1825371"/>
              <a:gd name="connsiteY32-1602" fmla="*/ 4695715 h 4705764"/>
              <a:gd name="connsiteX33-1603" fmla="*/ 1125245 w 1825371"/>
              <a:gd name="connsiteY33-1604" fmla="*/ 1293464 h 4705764"/>
              <a:gd name="connsiteX34-1605" fmla="*/ 1096247 w 1825371"/>
              <a:gd name="connsiteY34-1606" fmla="*/ 1270681 h 4705764"/>
              <a:gd name="connsiteX35-1607" fmla="*/ 984400 w 1825371"/>
              <a:gd name="connsiteY35-1608" fmla="*/ 1242374 h 4705764"/>
              <a:gd name="connsiteX36-1609" fmla="*/ 977149 w 1825371"/>
              <a:gd name="connsiteY36-1610" fmla="*/ 1225458 h 4705764"/>
              <a:gd name="connsiteX37-1611" fmla="*/ 983019 w 1825371"/>
              <a:gd name="connsiteY37-1612" fmla="*/ 1189902 h 4705764"/>
              <a:gd name="connsiteX38-1613" fmla="*/ 1016158 w 1825371"/>
              <a:gd name="connsiteY38-1614" fmla="*/ 1097041 h 4705764"/>
              <a:gd name="connsiteX39-1615" fmla="*/ 1055513 w 1825371"/>
              <a:gd name="connsiteY39-1616" fmla="*/ 1078055 h 4705764"/>
              <a:gd name="connsiteX40-1617" fmla="*/ 1097628 w 1825371"/>
              <a:gd name="connsiteY40-1618" fmla="*/ 1104290 h 4705764"/>
              <a:gd name="connsiteX41-1619" fmla="*/ 1115579 w 1825371"/>
              <a:gd name="connsiteY41-1620" fmla="*/ 1107743 h 4705764"/>
              <a:gd name="connsiteX42-1621" fmla="*/ 1177026 w 1825371"/>
              <a:gd name="connsiteY42-1622" fmla="*/ 1087375 h 4705764"/>
              <a:gd name="connsiteX43-1623" fmla="*/ 1179787 w 1825371"/>
              <a:gd name="connsiteY43-1624" fmla="*/ 1073913 h 4705764"/>
              <a:gd name="connsiteX44-1625" fmla="*/ 1135255 w 1825371"/>
              <a:gd name="connsiteY44-1626" fmla="*/ 1041117 h 4705764"/>
              <a:gd name="connsiteX45-1627" fmla="*/ 939868 w 1825371"/>
              <a:gd name="connsiteY45-1628" fmla="*/ 883702 h 4705764"/>
              <a:gd name="connsiteX46-1629" fmla="*/ 549783 w 1825371"/>
              <a:gd name="connsiteY46-1630" fmla="*/ 496379 h 4705764"/>
              <a:gd name="connsiteX47-1631" fmla="*/ 40947 w 1825371"/>
              <a:gd name="connsiteY47-1632" fmla="*/ 48990 h 4705764"/>
              <a:gd name="connsiteX48-1633" fmla="*/ 5735 w 1825371"/>
              <a:gd name="connsiteY48-1634" fmla="*/ 17231 h 4705764"/>
              <a:gd name="connsiteX49-1635" fmla="*/ 902 w 1825371"/>
              <a:gd name="connsiteY49-1636" fmla="*/ 4114 h 4705764"/>
              <a:gd name="connsiteX50-1637" fmla="*/ 15747 w 1825371"/>
              <a:gd name="connsiteY50-1638" fmla="*/ 1352 h 4705764"/>
              <a:gd name="connsiteX0-1639" fmla="*/ 15747 w 1825371"/>
              <a:gd name="connsiteY0-1640" fmla="*/ 1352 h 4705764"/>
              <a:gd name="connsiteX1-1641" fmla="*/ 83062 w 1825371"/>
              <a:gd name="connsiteY1-1642" fmla="*/ 34837 h 4705764"/>
              <a:gd name="connsiteX2-1643" fmla="*/ 961270 w 1825371"/>
              <a:gd name="connsiteY2-1644" fmla="*/ 755975 h 4705764"/>
              <a:gd name="connsiteX3-1645" fmla="*/ 1239162 w 1825371"/>
              <a:gd name="connsiteY3-1646" fmla="*/ 1001764 h 4705764"/>
              <a:gd name="connsiteX4-1647" fmla="*/ 1276445 w 1825371"/>
              <a:gd name="connsiteY4-1648" fmla="*/ 1025928 h 4705764"/>
              <a:gd name="connsiteX5-1649" fmla="*/ 1316489 w 1825371"/>
              <a:gd name="connsiteY5-1650" fmla="*/ 1009704 h 4705764"/>
              <a:gd name="connsiteX6-1651" fmla="*/ 1345141 w 1825371"/>
              <a:gd name="connsiteY6-1652" fmla="*/ 948602 h 4705764"/>
              <a:gd name="connsiteX7-1653" fmla="*/ 1407624 w 1825371"/>
              <a:gd name="connsiteY7-1654" fmla="*/ 869894 h 4705764"/>
              <a:gd name="connsiteX8-1655" fmla="*/ 1749379 w 1825371"/>
              <a:gd name="connsiteY8-1656" fmla="*/ 590967 h 4705764"/>
              <a:gd name="connsiteX9-1657" fmla="*/ 1808066 w 1825371"/>
              <a:gd name="connsiteY9-1658" fmla="*/ 545399 h 4705764"/>
              <a:gd name="connsiteX10-1659" fmla="*/ 1825326 w 1825371"/>
              <a:gd name="connsiteY10-1660" fmla="*/ 554375 h 4705764"/>
              <a:gd name="connsiteX11-1661" fmla="*/ 1811172 w 1825371"/>
              <a:gd name="connsiteY11-1662" fmla="*/ 590277 h 4705764"/>
              <a:gd name="connsiteX12-1663" fmla="*/ 1721073 w 1825371"/>
              <a:gd name="connsiteY12-1664" fmla="*/ 698326 h 4705764"/>
              <a:gd name="connsiteX13-1665" fmla="*/ 1385877 w 1825371"/>
              <a:gd name="connsiteY13-1666" fmla="*/ 1068389 h 4705764"/>
              <a:gd name="connsiteX14-1667" fmla="*/ 1376211 w 1825371"/>
              <a:gd name="connsiteY14-1668" fmla="*/ 1098421 h 4705764"/>
              <a:gd name="connsiteX15-1669" fmla="*/ 1361366 w 1825371"/>
              <a:gd name="connsiteY15-1670" fmla="*/ 1135359 h 4705764"/>
              <a:gd name="connsiteX16-1671" fmla="*/ 1355153 w 1825371"/>
              <a:gd name="connsiteY16-1672" fmla="*/ 1169879 h 4705764"/>
              <a:gd name="connsiteX17-1673" fmla="*/ 1409696 w 1825371"/>
              <a:gd name="connsiteY17-1674" fmla="*/ 1384253 h 4705764"/>
              <a:gd name="connsiteX18-1675" fmla="*/ 1524994 w 1825371"/>
              <a:gd name="connsiteY18-1676" fmla="*/ 1739817 h 4705764"/>
              <a:gd name="connsiteX19-1677" fmla="*/ 1659971 w 1825371"/>
              <a:gd name="connsiteY19-1678" fmla="*/ 2199288 h 4705764"/>
              <a:gd name="connsiteX20-1679" fmla="*/ 1782864 w 1825371"/>
              <a:gd name="connsiteY20-1680" fmla="*/ 2697077 h 4705764"/>
              <a:gd name="connsiteX21-1681" fmla="*/ 1794257 w 1825371"/>
              <a:gd name="connsiteY21-1682" fmla="*/ 2767845 h 4705764"/>
              <a:gd name="connsiteX22-1683" fmla="*/ 1791840 w 1825371"/>
              <a:gd name="connsiteY22-1684" fmla="*/ 2778202 h 4705764"/>
              <a:gd name="connsiteX23-1685" fmla="*/ 1784245 w 1825371"/>
              <a:gd name="connsiteY23-1686" fmla="*/ 2770607 h 4705764"/>
              <a:gd name="connsiteX24-1687" fmla="*/ 1746617 w 1825371"/>
              <a:gd name="connsiteY24-1688" fmla="*/ 2660831 h 4705764"/>
              <a:gd name="connsiteX25-1689" fmla="*/ 1513602 w 1825371"/>
              <a:gd name="connsiteY25-1690" fmla="*/ 1875484 h 4705764"/>
              <a:gd name="connsiteX26-1691" fmla="*/ 1297158 w 1825371"/>
              <a:gd name="connsiteY26-1692" fmla="*/ 1267919 h 4705764"/>
              <a:gd name="connsiteX27-1693" fmla="*/ 1275064 w 1825371"/>
              <a:gd name="connsiteY27-1694" fmla="*/ 1217173 h 4705764"/>
              <a:gd name="connsiteX28-1695" fmla="*/ 1248483 w 1825371"/>
              <a:gd name="connsiteY28-1696" fmla="*/ 1193353 h 4705764"/>
              <a:gd name="connsiteX29-1697" fmla="*/ 1232949 w 1825371"/>
              <a:gd name="connsiteY29-1698" fmla="*/ 1222351 h 4705764"/>
              <a:gd name="connsiteX30-1699" fmla="*/ 1230877 w 1825371"/>
              <a:gd name="connsiteY30-1700" fmla="*/ 1283108 h 4705764"/>
              <a:gd name="connsiteX31-1701" fmla="*/ 1227154 w 1825371"/>
              <a:gd name="connsiteY31-1702" fmla="*/ 4705764 h 4705764"/>
              <a:gd name="connsiteX32-1703" fmla="*/ 998710 w 1825371"/>
              <a:gd name="connsiteY32-1704" fmla="*/ 4695715 h 4705764"/>
              <a:gd name="connsiteX33-1705" fmla="*/ 1125245 w 1825371"/>
              <a:gd name="connsiteY33-1706" fmla="*/ 1293464 h 4705764"/>
              <a:gd name="connsiteX34-1707" fmla="*/ 1096247 w 1825371"/>
              <a:gd name="connsiteY34-1708" fmla="*/ 1270681 h 4705764"/>
              <a:gd name="connsiteX35-1709" fmla="*/ 984400 w 1825371"/>
              <a:gd name="connsiteY35-1710" fmla="*/ 1242374 h 4705764"/>
              <a:gd name="connsiteX36-1711" fmla="*/ 977149 w 1825371"/>
              <a:gd name="connsiteY36-1712" fmla="*/ 1225458 h 4705764"/>
              <a:gd name="connsiteX37-1713" fmla="*/ 983019 w 1825371"/>
              <a:gd name="connsiteY37-1714" fmla="*/ 1189902 h 4705764"/>
              <a:gd name="connsiteX38-1715" fmla="*/ 1016158 w 1825371"/>
              <a:gd name="connsiteY38-1716" fmla="*/ 1097041 h 4705764"/>
              <a:gd name="connsiteX39-1717" fmla="*/ 1055513 w 1825371"/>
              <a:gd name="connsiteY39-1718" fmla="*/ 1078055 h 4705764"/>
              <a:gd name="connsiteX40-1719" fmla="*/ 1097628 w 1825371"/>
              <a:gd name="connsiteY40-1720" fmla="*/ 1104290 h 4705764"/>
              <a:gd name="connsiteX41-1721" fmla="*/ 1115579 w 1825371"/>
              <a:gd name="connsiteY41-1722" fmla="*/ 1107743 h 4705764"/>
              <a:gd name="connsiteX42-1723" fmla="*/ 1177026 w 1825371"/>
              <a:gd name="connsiteY42-1724" fmla="*/ 1087375 h 4705764"/>
              <a:gd name="connsiteX43-1725" fmla="*/ 1179787 w 1825371"/>
              <a:gd name="connsiteY43-1726" fmla="*/ 1073913 h 4705764"/>
              <a:gd name="connsiteX44-1727" fmla="*/ 1135255 w 1825371"/>
              <a:gd name="connsiteY44-1728" fmla="*/ 1041117 h 4705764"/>
              <a:gd name="connsiteX45-1729" fmla="*/ 939868 w 1825371"/>
              <a:gd name="connsiteY45-1730" fmla="*/ 883702 h 4705764"/>
              <a:gd name="connsiteX46-1731" fmla="*/ 549783 w 1825371"/>
              <a:gd name="connsiteY46-1732" fmla="*/ 496379 h 4705764"/>
              <a:gd name="connsiteX47-1733" fmla="*/ 40947 w 1825371"/>
              <a:gd name="connsiteY47-1734" fmla="*/ 48990 h 4705764"/>
              <a:gd name="connsiteX48-1735" fmla="*/ 5735 w 1825371"/>
              <a:gd name="connsiteY48-1736" fmla="*/ 17231 h 4705764"/>
              <a:gd name="connsiteX49-1737" fmla="*/ 902 w 1825371"/>
              <a:gd name="connsiteY49-1738" fmla="*/ 4114 h 4705764"/>
              <a:gd name="connsiteX50-1739" fmla="*/ 15747 w 1825371"/>
              <a:gd name="connsiteY50-1740" fmla="*/ 1352 h 47057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lIns="68580" tIns="34290" rIns="68580" bIns="34290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/>
          <p:cNvSpPr/>
          <p:nvPr userDrawn="1"/>
        </p:nvSpPr>
        <p:spPr>
          <a:xfrm>
            <a:off x="50812" y="3481754"/>
            <a:ext cx="655592" cy="1690101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-1" fmla="*/ 15747 w 1825371"/>
              <a:gd name="connsiteY0-2" fmla="*/ 1352 h 4705763"/>
              <a:gd name="connsiteX1-3" fmla="*/ 83062 w 1825371"/>
              <a:gd name="connsiteY1-4" fmla="*/ 34837 h 4705763"/>
              <a:gd name="connsiteX2-5" fmla="*/ 961270 w 1825371"/>
              <a:gd name="connsiteY2-6" fmla="*/ 755975 h 4705763"/>
              <a:gd name="connsiteX3-7" fmla="*/ 1239162 w 1825371"/>
              <a:gd name="connsiteY3-8" fmla="*/ 1001764 h 4705763"/>
              <a:gd name="connsiteX4-9" fmla="*/ 1276445 w 1825371"/>
              <a:gd name="connsiteY4-10" fmla="*/ 1025928 h 4705763"/>
              <a:gd name="connsiteX5-11" fmla="*/ 1316489 w 1825371"/>
              <a:gd name="connsiteY5-12" fmla="*/ 1009704 h 4705763"/>
              <a:gd name="connsiteX6-13" fmla="*/ 1345141 w 1825371"/>
              <a:gd name="connsiteY6-14" fmla="*/ 948602 h 4705763"/>
              <a:gd name="connsiteX7-15" fmla="*/ 1407624 w 1825371"/>
              <a:gd name="connsiteY7-16" fmla="*/ 869894 h 4705763"/>
              <a:gd name="connsiteX8-17" fmla="*/ 1749379 w 1825371"/>
              <a:gd name="connsiteY8-18" fmla="*/ 590967 h 4705763"/>
              <a:gd name="connsiteX9-19" fmla="*/ 1808066 w 1825371"/>
              <a:gd name="connsiteY9-20" fmla="*/ 545399 h 4705763"/>
              <a:gd name="connsiteX10-21" fmla="*/ 1825326 w 1825371"/>
              <a:gd name="connsiteY10-22" fmla="*/ 554375 h 4705763"/>
              <a:gd name="connsiteX11-23" fmla="*/ 1811172 w 1825371"/>
              <a:gd name="connsiteY11-24" fmla="*/ 590277 h 4705763"/>
              <a:gd name="connsiteX12-25" fmla="*/ 1721073 w 1825371"/>
              <a:gd name="connsiteY12-26" fmla="*/ 698326 h 4705763"/>
              <a:gd name="connsiteX13-27" fmla="*/ 1385877 w 1825371"/>
              <a:gd name="connsiteY13-28" fmla="*/ 1068389 h 4705763"/>
              <a:gd name="connsiteX14-29" fmla="*/ 1376211 w 1825371"/>
              <a:gd name="connsiteY14-30" fmla="*/ 1098421 h 4705763"/>
              <a:gd name="connsiteX15-31" fmla="*/ 1361366 w 1825371"/>
              <a:gd name="connsiteY15-32" fmla="*/ 1135359 h 4705763"/>
              <a:gd name="connsiteX16-33" fmla="*/ 1355153 w 1825371"/>
              <a:gd name="connsiteY16-34" fmla="*/ 1169879 h 4705763"/>
              <a:gd name="connsiteX17-35" fmla="*/ 1409696 w 1825371"/>
              <a:gd name="connsiteY17-36" fmla="*/ 1384253 h 4705763"/>
              <a:gd name="connsiteX18-37" fmla="*/ 1524994 w 1825371"/>
              <a:gd name="connsiteY18-38" fmla="*/ 1739817 h 4705763"/>
              <a:gd name="connsiteX19-39" fmla="*/ 1659971 w 1825371"/>
              <a:gd name="connsiteY19-40" fmla="*/ 2199288 h 4705763"/>
              <a:gd name="connsiteX20-41" fmla="*/ 1782864 w 1825371"/>
              <a:gd name="connsiteY20-42" fmla="*/ 2697077 h 4705763"/>
              <a:gd name="connsiteX21-43" fmla="*/ 1794257 w 1825371"/>
              <a:gd name="connsiteY21-44" fmla="*/ 2767845 h 4705763"/>
              <a:gd name="connsiteX22-45" fmla="*/ 1791840 w 1825371"/>
              <a:gd name="connsiteY22-46" fmla="*/ 2778202 h 4705763"/>
              <a:gd name="connsiteX23-47" fmla="*/ 1784245 w 1825371"/>
              <a:gd name="connsiteY23-48" fmla="*/ 2770607 h 4705763"/>
              <a:gd name="connsiteX24-49" fmla="*/ 1746617 w 1825371"/>
              <a:gd name="connsiteY24-50" fmla="*/ 2660831 h 4705763"/>
              <a:gd name="connsiteX25-51" fmla="*/ 1513602 w 1825371"/>
              <a:gd name="connsiteY25-52" fmla="*/ 1875484 h 4705763"/>
              <a:gd name="connsiteX26-53" fmla="*/ 1297158 w 1825371"/>
              <a:gd name="connsiteY26-54" fmla="*/ 1267919 h 4705763"/>
              <a:gd name="connsiteX27-55" fmla="*/ 1275064 w 1825371"/>
              <a:gd name="connsiteY27-56" fmla="*/ 1217173 h 4705763"/>
              <a:gd name="connsiteX28-57" fmla="*/ 1248483 w 1825371"/>
              <a:gd name="connsiteY28-58" fmla="*/ 1193353 h 4705763"/>
              <a:gd name="connsiteX29-59" fmla="*/ 1232949 w 1825371"/>
              <a:gd name="connsiteY29-60" fmla="*/ 1222351 h 4705763"/>
              <a:gd name="connsiteX30-61" fmla="*/ 1230877 w 1825371"/>
              <a:gd name="connsiteY30-62" fmla="*/ 1283108 h 4705763"/>
              <a:gd name="connsiteX31-63" fmla="*/ 1243305 w 1825371"/>
              <a:gd name="connsiteY31-64" fmla="*/ 1522336 h 4705763"/>
              <a:gd name="connsiteX32-65" fmla="*/ 1261256 w 1825371"/>
              <a:gd name="connsiteY32-66" fmla="*/ 1854772 h 4705763"/>
              <a:gd name="connsiteX33-67" fmla="*/ 1272647 w 1825371"/>
              <a:gd name="connsiteY33-68" fmla="*/ 2086061 h 4705763"/>
              <a:gd name="connsiteX34-69" fmla="*/ 1288528 w 1825371"/>
              <a:gd name="connsiteY34-70" fmla="*/ 2674639 h 4705763"/>
              <a:gd name="connsiteX35-71" fmla="*/ 1297493 w 1825371"/>
              <a:gd name="connsiteY35-72" fmla="*/ 3047785 h 4705763"/>
              <a:gd name="connsiteX36-73" fmla="*/ 938419 w 1825371"/>
              <a:gd name="connsiteY36-74" fmla="*/ 4705763 h 4705763"/>
              <a:gd name="connsiteX37-75" fmla="*/ 1053441 w 1825371"/>
              <a:gd name="connsiteY37-76" fmla="*/ 2920082 h 4705763"/>
              <a:gd name="connsiteX38-77" fmla="*/ 1066213 w 1825371"/>
              <a:gd name="connsiteY38-78" fmla="*/ 2573839 h 4705763"/>
              <a:gd name="connsiteX39-79" fmla="*/ 1077951 w 1825371"/>
              <a:gd name="connsiteY39-80" fmla="*/ 2236916 h 4705763"/>
              <a:gd name="connsiteX40-81" fmla="*/ 1093485 w 1825371"/>
              <a:gd name="connsiteY40-82" fmla="*/ 1882733 h 4705763"/>
              <a:gd name="connsiteX41-83" fmla="*/ 1107983 w 1825371"/>
              <a:gd name="connsiteY41-84" fmla="*/ 1608293 h 4705763"/>
              <a:gd name="connsiteX42-85" fmla="*/ 1125245 w 1825371"/>
              <a:gd name="connsiteY42-86" fmla="*/ 1293464 h 4705763"/>
              <a:gd name="connsiteX43-87" fmla="*/ 1096247 w 1825371"/>
              <a:gd name="connsiteY43-88" fmla="*/ 1270681 h 4705763"/>
              <a:gd name="connsiteX44-89" fmla="*/ 984400 w 1825371"/>
              <a:gd name="connsiteY44-90" fmla="*/ 1242374 h 4705763"/>
              <a:gd name="connsiteX45-91" fmla="*/ 977149 w 1825371"/>
              <a:gd name="connsiteY45-92" fmla="*/ 1225458 h 4705763"/>
              <a:gd name="connsiteX46-93" fmla="*/ 983019 w 1825371"/>
              <a:gd name="connsiteY46-94" fmla="*/ 1189902 h 4705763"/>
              <a:gd name="connsiteX47-95" fmla="*/ 1016158 w 1825371"/>
              <a:gd name="connsiteY47-96" fmla="*/ 1097041 h 4705763"/>
              <a:gd name="connsiteX48-97" fmla="*/ 1055513 w 1825371"/>
              <a:gd name="connsiteY48-98" fmla="*/ 1078055 h 4705763"/>
              <a:gd name="connsiteX49-99" fmla="*/ 1097628 w 1825371"/>
              <a:gd name="connsiteY49-100" fmla="*/ 1104290 h 4705763"/>
              <a:gd name="connsiteX50-101" fmla="*/ 1115579 w 1825371"/>
              <a:gd name="connsiteY50-102" fmla="*/ 1107743 h 4705763"/>
              <a:gd name="connsiteX51-103" fmla="*/ 1177026 w 1825371"/>
              <a:gd name="connsiteY51-104" fmla="*/ 1087375 h 4705763"/>
              <a:gd name="connsiteX52-105" fmla="*/ 1179787 w 1825371"/>
              <a:gd name="connsiteY52-106" fmla="*/ 1073913 h 4705763"/>
              <a:gd name="connsiteX53-107" fmla="*/ 1135255 w 1825371"/>
              <a:gd name="connsiteY53-108" fmla="*/ 1041117 h 4705763"/>
              <a:gd name="connsiteX54-109" fmla="*/ 939868 w 1825371"/>
              <a:gd name="connsiteY54-110" fmla="*/ 883702 h 4705763"/>
              <a:gd name="connsiteX55-111" fmla="*/ 549783 w 1825371"/>
              <a:gd name="connsiteY55-112" fmla="*/ 496379 h 4705763"/>
              <a:gd name="connsiteX56-113" fmla="*/ 40947 w 1825371"/>
              <a:gd name="connsiteY56-114" fmla="*/ 48990 h 4705763"/>
              <a:gd name="connsiteX57-115" fmla="*/ 5735 w 1825371"/>
              <a:gd name="connsiteY57-116" fmla="*/ 17231 h 4705763"/>
              <a:gd name="connsiteX58-117" fmla="*/ 902 w 1825371"/>
              <a:gd name="connsiteY58-118" fmla="*/ 4114 h 4705763"/>
              <a:gd name="connsiteX59-119" fmla="*/ 15747 w 1825371"/>
              <a:gd name="connsiteY59-120" fmla="*/ 1352 h 4705763"/>
              <a:gd name="connsiteX0-121" fmla="*/ 15747 w 1825371"/>
              <a:gd name="connsiteY0-122" fmla="*/ 1352 h 4705763"/>
              <a:gd name="connsiteX1-123" fmla="*/ 83062 w 1825371"/>
              <a:gd name="connsiteY1-124" fmla="*/ 34837 h 4705763"/>
              <a:gd name="connsiteX2-125" fmla="*/ 961270 w 1825371"/>
              <a:gd name="connsiteY2-126" fmla="*/ 755975 h 4705763"/>
              <a:gd name="connsiteX3-127" fmla="*/ 1239162 w 1825371"/>
              <a:gd name="connsiteY3-128" fmla="*/ 1001764 h 4705763"/>
              <a:gd name="connsiteX4-129" fmla="*/ 1276445 w 1825371"/>
              <a:gd name="connsiteY4-130" fmla="*/ 1025928 h 4705763"/>
              <a:gd name="connsiteX5-131" fmla="*/ 1316489 w 1825371"/>
              <a:gd name="connsiteY5-132" fmla="*/ 1009704 h 4705763"/>
              <a:gd name="connsiteX6-133" fmla="*/ 1345141 w 1825371"/>
              <a:gd name="connsiteY6-134" fmla="*/ 948602 h 4705763"/>
              <a:gd name="connsiteX7-135" fmla="*/ 1407624 w 1825371"/>
              <a:gd name="connsiteY7-136" fmla="*/ 869894 h 4705763"/>
              <a:gd name="connsiteX8-137" fmla="*/ 1749379 w 1825371"/>
              <a:gd name="connsiteY8-138" fmla="*/ 590967 h 4705763"/>
              <a:gd name="connsiteX9-139" fmla="*/ 1808066 w 1825371"/>
              <a:gd name="connsiteY9-140" fmla="*/ 545399 h 4705763"/>
              <a:gd name="connsiteX10-141" fmla="*/ 1825326 w 1825371"/>
              <a:gd name="connsiteY10-142" fmla="*/ 554375 h 4705763"/>
              <a:gd name="connsiteX11-143" fmla="*/ 1811172 w 1825371"/>
              <a:gd name="connsiteY11-144" fmla="*/ 590277 h 4705763"/>
              <a:gd name="connsiteX12-145" fmla="*/ 1721073 w 1825371"/>
              <a:gd name="connsiteY12-146" fmla="*/ 698326 h 4705763"/>
              <a:gd name="connsiteX13-147" fmla="*/ 1385877 w 1825371"/>
              <a:gd name="connsiteY13-148" fmla="*/ 1068389 h 4705763"/>
              <a:gd name="connsiteX14-149" fmla="*/ 1376211 w 1825371"/>
              <a:gd name="connsiteY14-150" fmla="*/ 1098421 h 4705763"/>
              <a:gd name="connsiteX15-151" fmla="*/ 1361366 w 1825371"/>
              <a:gd name="connsiteY15-152" fmla="*/ 1135359 h 4705763"/>
              <a:gd name="connsiteX16-153" fmla="*/ 1355153 w 1825371"/>
              <a:gd name="connsiteY16-154" fmla="*/ 1169879 h 4705763"/>
              <a:gd name="connsiteX17-155" fmla="*/ 1409696 w 1825371"/>
              <a:gd name="connsiteY17-156" fmla="*/ 1384253 h 4705763"/>
              <a:gd name="connsiteX18-157" fmla="*/ 1524994 w 1825371"/>
              <a:gd name="connsiteY18-158" fmla="*/ 1739817 h 4705763"/>
              <a:gd name="connsiteX19-159" fmla="*/ 1659971 w 1825371"/>
              <a:gd name="connsiteY19-160" fmla="*/ 2199288 h 4705763"/>
              <a:gd name="connsiteX20-161" fmla="*/ 1782864 w 1825371"/>
              <a:gd name="connsiteY20-162" fmla="*/ 2697077 h 4705763"/>
              <a:gd name="connsiteX21-163" fmla="*/ 1794257 w 1825371"/>
              <a:gd name="connsiteY21-164" fmla="*/ 2767845 h 4705763"/>
              <a:gd name="connsiteX22-165" fmla="*/ 1791840 w 1825371"/>
              <a:gd name="connsiteY22-166" fmla="*/ 2778202 h 4705763"/>
              <a:gd name="connsiteX23-167" fmla="*/ 1784245 w 1825371"/>
              <a:gd name="connsiteY23-168" fmla="*/ 2770607 h 4705763"/>
              <a:gd name="connsiteX24-169" fmla="*/ 1746617 w 1825371"/>
              <a:gd name="connsiteY24-170" fmla="*/ 2660831 h 4705763"/>
              <a:gd name="connsiteX25-171" fmla="*/ 1513602 w 1825371"/>
              <a:gd name="connsiteY25-172" fmla="*/ 1875484 h 4705763"/>
              <a:gd name="connsiteX26-173" fmla="*/ 1297158 w 1825371"/>
              <a:gd name="connsiteY26-174" fmla="*/ 1267919 h 4705763"/>
              <a:gd name="connsiteX27-175" fmla="*/ 1275064 w 1825371"/>
              <a:gd name="connsiteY27-176" fmla="*/ 1217173 h 4705763"/>
              <a:gd name="connsiteX28-177" fmla="*/ 1248483 w 1825371"/>
              <a:gd name="connsiteY28-178" fmla="*/ 1193353 h 4705763"/>
              <a:gd name="connsiteX29-179" fmla="*/ 1232949 w 1825371"/>
              <a:gd name="connsiteY29-180" fmla="*/ 1222351 h 4705763"/>
              <a:gd name="connsiteX30-181" fmla="*/ 1230877 w 1825371"/>
              <a:gd name="connsiteY30-182" fmla="*/ 1283108 h 4705763"/>
              <a:gd name="connsiteX31-183" fmla="*/ 1243305 w 1825371"/>
              <a:gd name="connsiteY31-184" fmla="*/ 1522336 h 4705763"/>
              <a:gd name="connsiteX32-185" fmla="*/ 1261256 w 1825371"/>
              <a:gd name="connsiteY32-186" fmla="*/ 1854772 h 4705763"/>
              <a:gd name="connsiteX33-187" fmla="*/ 1272647 w 1825371"/>
              <a:gd name="connsiteY33-188" fmla="*/ 2086061 h 4705763"/>
              <a:gd name="connsiteX34-189" fmla="*/ 1288528 w 1825371"/>
              <a:gd name="connsiteY34-190" fmla="*/ 2674639 h 4705763"/>
              <a:gd name="connsiteX35-191" fmla="*/ 1297493 w 1825371"/>
              <a:gd name="connsiteY35-192" fmla="*/ 4685667 h 4705763"/>
              <a:gd name="connsiteX36-193" fmla="*/ 938419 w 1825371"/>
              <a:gd name="connsiteY36-194" fmla="*/ 4705763 h 4705763"/>
              <a:gd name="connsiteX37-195" fmla="*/ 1053441 w 1825371"/>
              <a:gd name="connsiteY37-196" fmla="*/ 2920082 h 4705763"/>
              <a:gd name="connsiteX38-197" fmla="*/ 1066213 w 1825371"/>
              <a:gd name="connsiteY38-198" fmla="*/ 2573839 h 4705763"/>
              <a:gd name="connsiteX39-199" fmla="*/ 1077951 w 1825371"/>
              <a:gd name="connsiteY39-200" fmla="*/ 2236916 h 4705763"/>
              <a:gd name="connsiteX40-201" fmla="*/ 1093485 w 1825371"/>
              <a:gd name="connsiteY40-202" fmla="*/ 1882733 h 4705763"/>
              <a:gd name="connsiteX41-203" fmla="*/ 1107983 w 1825371"/>
              <a:gd name="connsiteY41-204" fmla="*/ 1608293 h 4705763"/>
              <a:gd name="connsiteX42-205" fmla="*/ 1125245 w 1825371"/>
              <a:gd name="connsiteY42-206" fmla="*/ 1293464 h 4705763"/>
              <a:gd name="connsiteX43-207" fmla="*/ 1096247 w 1825371"/>
              <a:gd name="connsiteY43-208" fmla="*/ 1270681 h 4705763"/>
              <a:gd name="connsiteX44-209" fmla="*/ 984400 w 1825371"/>
              <a:gd name="connsiteY44-210" fmla="*/ 1242374 h 4705763"/>
              <a:gd name="connsiteX45-211" fmla="*/ 977149 w 1825371"/>
              <a:gd name="connsiteY45-212" fmla="*/ 1225458 h 4705763"/>
              <a:gd name="connsiteX46-213" fmla="*/ 983019 w 1825371"/>
              <a:gd name="connsiteY46-214" fmla="*/ 1189902 h 4705763"/>
              <a:gd name="connsiteX47-215" fmla="*/ 1016158 w 1825371"/>
              <a:gd name="connsiteY47-216" fmla="*/ 1097041 h 4705763"/>
              <a:gd name="connsiteX48-217" fmla="*/ 1055513 w 1825371"/>
              <a:gd name="connsiteY48-218" fmla="*/ 1078055 h 4705763"/>
              <a:gd name="connsiteX49-219" fmla="*/ 1097628 w 1825371"/>
              <a:gd name="connsiteY49-220" fmla="*/ 1104290 h 4705763"/>
              <a:gd name="connsiteX50-221" fmla="*/ 1115579 w 1825371"/>
              <a:gd name="connsiteY50-222" fmla="*/ 1107743 h 4705763"/>
              <a:gd name="connsiteX51-223" fmla="*/ 1177026 w 1825371"/>
              <a:gd name="connsiteY51-224" fmla="*/ 1087375 h 4705763"/>
              <a:gd name="connsiteX52-225" fmla="*/ 1179787 w 1825371"/>
              <a:gd name="connsiteY52-226" fmla="*/ 1073913 h 4705763"/>
              <a:gd name="connsiteX53-227" fmla="*/ 1135255 w 1825371"/>
              <a:gd name="connsiteY53-228" fmla="*/ 1041117 h 4705763"/>
              <a:gd name="connsiteX54-229" fmla="*/ 939868 w 1825371"/>
              <a:gd name="connsiteY54-230" fmla="*/ 883702 h 4705763"/>
              <a:gd name="connsiteX55-231" fmla="*/ 549783 w 1825371"/>
              <a:gd name="connsiteY55-232" fmla="*/ 496379 h 4705763"/>
              <a:gd name="connsiteX56-233" fmla="*/ 40947 w 1825371"/>
              <a:gd name="connsiteY56-234" fmla="*/ 48990 h 4705763"/>
              <a:gd name="connsiteX57-235" fmla="*/ 5735 w 1825371"/>
              <a:gd name="connsiteY57-236" fmla="*/ 17231 h 4705763"/>
              <a:gd name="connsiteX58-237" fmla="*/ 902 w 1825371"/>
              <a:gd name="connsiteY58-238" fmla="*/ 4114 h 4705763"/>
              <a:gd name="connsiteX59-239" fmla="*/ 15747 w 1825371"/>
              <a:gd name="connsiteY59-240" fmla="*/ 1352 h 4705763"/>
              <a:gd name="connsiteX0-241" fmla="*/ 15747 w 1825371"/>
              <a:gd name="connsiteY0-242" fmla="*/ 1352 h 4705763"/>
              <a:gd name="connsiteX1-243" fmla="*/ 83062 w 1825371"/>
              <a:gd name="connsiteY1-244" fmla="*/ 34837 h 4705763"/>
              <a:gd name="connsiteX2-245" fmla="*/ 961270 w 1825371"/>
              <a:gd name="connsiteY2-246" fmla="*/ 755975 h 4705763"/>
              <a:gd name="connsiteX3-247" fmla="*/ 1239162 w 1825371"/>
              <a:gd name="connsiteY3-248" fmla="*/ 1001764 h 4705763"/>
              <a:gd name="connsiteX4-249" fmla="*/ 1276445 w 1825371"/>
              <a:gd name="connsiteY4-250" fmla="*/ 1025928 h 4705763"/>
              <a:gd name="connsiteX5-251" fmla="*/ 1316489 w 1825371"/>
              <a:gd name="connsiteY5-252" fmla="*/ 1009704 h 4705763"/>
              <a:gd name="connsiteX6-253" fmla="*/ 1345141 w 1825371"/>
              <a:gd name="connsiteY6-254" fmla="*/ 948602 h 4705763"/>
              <a:gd name="connsiteX7-255" fmla="*/ 1407624 w 1825371"/>
              <a:gd name="connsiteY7-256" fmla="*/ 869894 h 4705763"/>
              <a:gd name="connsiteX8-257" fmla="*/ 1749379 w 1825371"/>
              <a:gd name="connsiteY8-258" fmla="*/ 590967 h 4705763"/>
              <a:gd name="connsiteX9-259" fmla="*/ 1808066 w 1825371"/>
              <a:gd name="connsiteY9-260" fmla="*/ 545399 h 4705763"/>
              <a:gd name="connsiteX10-261" fmla="*/ 1825326 w 1825371"/>
              <a:gd name="connsiteY10-262" fmla="*/ 554375 h 4705763"/>
              <a:gd name="connsiteX11-263" fmla="*/ 1811172 w 1825371"/>
              <a:gd name="connsiteY11-264" fmla="*/ 590277 h 4705763"/>
              <a:gd name="connsiteX12-265" fmla="*/ 1721073 w 1825371"/>
              <a:gd name="connsiteY12-266" fmla="*/ 698326 h 4705763"/>
              <a:gd name="connsiteX13-267" fmla="*/ 1385877 w 1825371"/>
              <a:gd name="connsiteY13-268" fmla="*/ 1068389 h 4705763"/>
              <a:gd name="connsiteX14-269" fmla="*/ 1376211 w 1825371"/>
              <a:gd name="connsiteY14-270" fmla="*/ 1098421 h 4705763"/>
              <a:gd name="connsiteX15-271" fmla="*/ 1361366 w 1825371"/>
              <a:gd name="connsiteY15-272" fmla="*/ 1135359 h 4705763"/>
              <a:gd name="connsiteX16-273" fmla="*/ 1355153 w 1825371"/>
              <a:gd name="connsiteY16-274" fmla="*/ 1169879 h 4705763"/>
              <a:gd name="connsiteX17-275" fmla="*/ 1409696 w 1825371"/>
              <a:gd name="connsiteY17-276" fmla="*/ 1384253 h 4705763"/>
              <a:gd name="connsiteX18-277" fmla="*/ 1524994 w 1825371"/>
              <a:gd name="connsiteY18-278" fmla="*/ 1739817 h 4705763"/>
              <a:gd name="connsiteX19-279" fmla="*/ 1659971 w 1825371"/>
              <a:gd name="connsiteY19-280" fmla="*/ 2199288 h 4705763"/>
              <a:gd name="connsiteX20-281" fmla="*/ 1782864 w 1825371"/>
              <a:gd name="connsiteY20-282" fmla="*/ 2697077 h 4705763"/>
              <a:gd name="connsiteX21-283" fmla="*/ 1794257 w 1825371"/>
              <a:gd name="connsiteY21-284" fmla="*/ 2767845 h 4705763"/>
              <a:gd name="connsiteX22-285" fmla="*/ 1791840 w 1825371"/>
              <a:gd name="connsiteY22-286" fmla="*/ 2778202 h 4705763"/>
              <a:gd name="connsiteX23-287" fmla="*/ 1784245 w 1825371"/>
              <a:gd name="connsiteY23-288" fmla="*/ 2770607 h 4705763"/>
              <a:gd name="connsiteX24-289" fmla="*/ 1746617 w 1825371"/>
              <a:gd name="connsiteY24-290" fmla="*/ 2660831 h 4705763"/>
              <a:gd name="connsiteX25-291" fmla="*/ 1513602 w 1825371"/>
              <a:gd name="connsiteY25-292" fmla="*/ 1875484 h 4705763"/>
              <a:gd name="connsiteX26-293" fmla="*/ 1297158 w 1825371"/>
              <a:gd name="connsiteY26-294" fmla="*/ 1267919 h 4705763"/>
              <a:gd name="connsiteX27-295" fmla="*/ 1275064 w 1825371"/>
              <a:gd name="connsiteY27-296" fmla="*/ 1217173 h 4705763"/>
              <a:gd name="connsiteX28-297" fmla="*/ 1248483 w 1825371"/>
              <a:gd name="connsiteY28-298" fmla="*/ 1193353 h 4705763"/>
              <a:gd name="connsiteX29-299" fmla="*/ 1232949 w 1825371"/>
              <a:gd name="connsiteY29-300" fmla="*/ 1222351 h 4705763"/>
              <a:gd name="connsiteX30-301" fmla="*/ 1230877 w 1825371"/>
              <a:gd name="connsiteY30-302" fmla="*/ 1283108 h 4705763"/>
              <a:gd name="connsiteX31-303" fmla="*/ 1243305 w 1825371"/>
              <a:gd name="connsiteY31-304" fmla="*/ 1522336 h 4705763"/>
              <a:gd name="connsiteX32-305" fmla="*/ 1261256 w 1825371"/>
              <a:gd name="connsiteY32-306" fmla="*/ 1854772 h 4705763"/>
              <a:gd name="connsiteX33-307" fmla="*/ 1272647 w 1825371"/>
              <a:gd name="connsiteY33-308" fmla="*/ 2086061 h 4705763"/>
              <a:gd name="connsiteX34-309" fmla="*/ 1297493 w 1825371"/>
              <a:gd name="connsiteY34-310" fmla="*/ 4685667 h 4705763"/>
              <a:gd name="connsiteX35-311" fmla="*/ 938419 w 1825371"/>
              <a:gd name="connsiteY35-312" fmla="*/ 4705763 h 4705763"/>
              <a:gd name="connsiteX36-313" fmla="*/ 1053441 w 1825371"/>
              <a:gd name="connsiteY36-314" fmla="*/ 2920082 h 4705763"/>
              <a:gd name="connsiteX37-315" fmla="*/ 1066213 w 1825371"/>
              <a:gd name="connsiteY37-316" fmla="*/ 2573839 h 4705763"/>
              <a:gd name="connsiteX38-317" fmla="*/ 1077951 w 1825371"/>
              <a:gd name="connsiteY38-318" fmla="*/ 2236916 h 4705763"/>
              <a:gd name="connsiteX39-319" fmla="*/ 1093485 w 1825371"/>
              <a:gd name="connsiteY39-320" fmla="*/ 1882733 h 4705763"/>
              <a:gd name="connsiteX40-321" fmla="*/ 1107983 w 1825371"/>
              <a:gd name="connsiteY40-322" fmla="*/ 1608293 h 4705763"/>
              <a:gd name="connsiteX41-323" fmla="*/ 1125245 w 1825371"/>
              <a:gd name="connsiteY41-324" fmla="*/ 1293464 h 4705763"/>
              <a:gd name="connsiteX42-325" fmla="*/ 1096247 w 1825371"/>
              <a:gd name="connsiteY42-326" fmla="*/ 1270681 h 4705763"/>
              <a:gd name="connsiteX43-327" fmla="*/ 984400 w 1825371"/>
              <a:gd name="connsiteY43-328" fmla="*/ 1242374 h 4705763"/>
              <a:gd name="connsiteX44-329" fmla="*/ 977149 w 1825371"/>
              <a:gd name="connsiteY44-330" fmla="*/ 1225458 h 4705763"/>
              <a:gd name="connsiteX45-331" fmla="*/ 983019 w 1825371"/>
              <a:gd name="connsiteY45-332" fmla="*/ 1189902 h 4705763"/>
              <a:gd name="connsiteX46-333" fmla="*/ 1016158 w 1825371"/>
              <a:gd name="connsiteY46-334" fmla="*/ 1097041 h 4705763"/>
              <a:gd name="connsiteX47-335" fmla="*/ 1055513 w 1825371"/>
              <a:gd name="connsiteY47-336" fmla="*/ 1078055 h 4705763"/>
              <a:gd name="connsiteX48-337" fmla="*/ 1097628 w 1825371"/>
              <a:gd name="connsiteY48-338" fmla="*/ 1104290 h 4705763"/>
              <a:gd name="connsiteX49-339" fmla="*/ 1115579 w 1825371"/>
              <a:gd name="connsiteY49-340" fmla="*/ 1107743 h 4705763"/>
              <a:gd name="connsiteX50-341" fmla="*/ 1177026 w 1825371"/>
              <a:gd name="connsiteY50-342" fmla="*/ 1087375 h 4705763"/>
              <a:gd name="connsiteX51-343" fmla="*/ 1179787 w 1825371"/>
              <a:gd name="connsiteY51-344" fmla="*/ 1073913 h 4705763"/>
              <a:gd name="connsiteX52-345" fmla="*/ 1135255 w 1825371"/>
              <a:gd name="connsiteY52-346" fmla="*/ 1041117 h 4705763"/>
              <a:gd name="connsiteX53-347" fmla="*/ 939868 w 1825371"/>
              <a:gd name="connsiteY53-348" fmla="*/ 883702 h 4705763"/>
              <a:gd name="connsiteX54-349" fmla="*/ 549783 w 1825371"/>
              <a:gd name="connsiteY54-350" fmla="*/ 496379 h 4705763"/>
              <a:gd name="connsiteX55-351" fmla="*/ 40947 w 1825371"/>
              <a:gd name="connsiteY55-352" fmla="*/ 48990 h 4705763"/>
              <a:gd name="connsiteX56-353" fmla="*/ 5735 w 1825371"/>
              <a:gd name="connsiteY56-354" fmla="*/ 17231 h 4705763"/>
              <a:gd name="connsiteX57-355" fmla="*/ 902 w 1825371"/>
              <a:gd name="connsiteY57-356" fmla="*/ 4114 h 4705763"/>
              <a:gd name="connsiteX58-357" fmla="*/ 15747 w 1825371"/>
              <a:gd name="connsiteY58-358" fmla="*/ 1352 h 4705763"/>
              <a:gd name="connsiteX0-359" fmla="*/ 15747 w 1825371"/>
              <a:gd name="connsiteY0-360" fmla="*/ 1352 h 4705763"/>
              <a:gd name="connsiteX1-361" fmla="*/ 83062 w 1825371"/>
              <a:gd name="connsiteY1-362" fmla="*/ 34837 h 4705763"/>
              <a:gd name="connsiteX2-363" fmla="*/ 961270 w 1825371"/>
              <a:gd name="connsiteY2-364" fmla="*/ 755975 h 4705763"/>
              <a:gd name="connsiteX3-365" fmla="*/ 1239162 w 1825371"/>
              <a:gd name="connsiteY3-366" fmla="*/ 1001764 h 4705763"/>
              <a:gd name="connsiteX4-367" fmla="*/ 1276445 w 1825371"/>
              <a:gd name="connsiteY4-368" fmla="*/ 1025928 h 4705763"/>
              <a:gd name="connsiteX5-369" fmla="*/ 1316489 w 1825371"/>
              <a:gd name="connsiteY5-370" fmla="*/ 1009704 h 4705763"/>
              <a:gd name="connsiteX6-371" fmla="*/ 1345141 w 1825371"/>
              <a:gd name="connsiteY6-372" fmla="*/ 948602 h 4705763"/>
              <a:gd name="connsiteX7-373" fmla="*/ 1407624 w 1825371"/>
              <a:gd name="connsiteY7-374" fmla="*/ 869894 h 4705763"/>
              <a:gd name="connsiteX8-375" fmla="*/ 1749379 w 1825371"/>
              <a:gd name="connsiteY8-376" fmla="*/ 590967 h 4705763"/>
              <a:gd name="connsiteX9-377" fmla="*/ 1808066 w 1825371"/>
              <a:gd name="connsiteY9-378" fmla="*/ 545399 h 4705763"/>
              <a:gd name="connsiteX10-379" fmla="*/ 1825326 w 1825371"/>
              <a:gd name="connsiteY10-380" fmla="*/ 554375 h 4705763"/>
              <a:gd name="connsiteX11-381" fmla="*/ 1811172 w 1825371"/>
              <a:gd name="connsiteY11-382" fmla="*/ 590277 h 4705763"/>
              <a:gd name="connsiteX12-383" fmla="*/ 1721073 w 1825371"/>
              <a:gd name="connsiteY12-384" fmla="*/ 698326 h 4705763"/>
              <a:gd name="connsiteX13-385" fmla="*/ 1385877 w 1825371"/>
              <a:gd name="connsiteY13-386" fmla="*/ 1068389 h 4705763"/>
              <a:gd name="connsiteX14-387" fmla="*/ 1376211 w 1825371"/>
              <a:gd name="connsiteY14-388" fmla="*/ 1098421 h 4705763"/>
              <a:gd name="connsiteX15-389" fmla="*/ 1361366 w 1825371"/>
              <a:gd name="connsiteY15-390" fmla="*/ 1135359 h 4705763"/>
              <a:gd name="connsiteX16-391" fmla="*/ 1355153 w 1825371"/>
              <a:gd name="connsiteY16-392" fmla="*/ 1169879 h 4705763"/>
              <a:gd name="connsiteX17-393" fmla="*/ 1409696 w 1825371"/>
              <a:gd name="connsiteY17-394" fmla="*/ 1384253 h 4705763"/>
              <a:gd name="connsiteX18-395" fmla="*/ 1524994 w 1825371"/>
              <a:gd name="connsiteY18-396" fmla="*/ 1739817 h 4705763"/>
              <a:gd name="connsiteX19-397" fmla="*/ 1659971 w 1825371"/>
              <a:gd name="connsiteY19-398" fmla="*/ 2199288 h 4705763"/>
              <a:gd name="connsiteX20-399" fmla="*/ 1782864 w 1825371"/>
              <a:gd name="connsiteY20-400" fmla="*/ 2697077 h 4705763"/>
              <a:gd name="connsiteX21-401" fmla="*/ 1794257 w 1825371"/>
              <a:gd name="connsiteY21-402" fmla="*/ 2767845 h 4705763"/>
              <a:gd name="connsiteX22-403" fmla="*/ 1791840 w 1825371"/>
              <a:gd name="connsiteY22-404" fmla="*/ 2778202 h 4705763"/>
              <a:gd name="connsiteX23-405" fmla="*/ 1784245 w 1825371"/>
              <a:gd name="connsiteY23-406" fmla="*/ 2770607 h 4705763"/>
              <a:gd name="connsiteX24-407" fmla="*/ 1746617 w 1825371"/>
              <a:gd name="connsiteY24-408" fmla="*/ 2660831 h 4705763"/>
              <a:gd name="connsiteX25-409" fmla="*/ 1513602 w 1825371"/>
              <a:gd name="connsiteY25-410" fmla="*/ 1875484 h 4705763"/>
              <a:gd name="connsiteX26-411" fmla="*/ 1297158 w 1825371"/>
              <a:gd name="connsiteY26-412" fmla="*/ 1267919 h 4705763"/>
              <a:gd name="connsiteX27-413" fmla="*/ 1275064 w 1825371"/>
              <a:gd name="connsiteY27-414" fmla="*/ 1217173 h 4705763"/>
              <a:gd name="connsiteX28-415" fmla="*/ 1248483 w 1825371"/>
              <a:gd name="connsiteY28-416" fmla="*/ 1193353 h 4705763"/>
              <a:gd name="connsiteX29-417" fmla="*/ 1232949 w 1825371"/>
              <a:gd name="connsiteY29-418" fmla="*/ 1222351 h 4705763"/>
              <a:gd name="connsiteX30-419" fmla="*/ 1230877 w 1825371"/>
              <a:gd name="connsiteY30-420" fmla="*/ 1283108 h 4705763"/>
              <a:gd name="connsiteX31-421" fmla="*/ 1243305 w 1825371"/>
              <a:gd name="connsiteY31-422" fmla="*/ 1522336 h 4705763"/>
              <a:gd name="connsiteX32-423" fmla="*/ 1261256 w 1825371"/>
              <a:gd name="connsiteY32-424" fmla="*/ 1854772 h 4705763"/>
              <a:gd name="connsiteX33-425" fmla="*/ 1297493 w 1825371"/>
              <a:gd name="connsiteY33-426" fmla="*/ 4685667 h 4705763"/>
              <a:gd name="connsiteX34-427" fmla="*/ 938419 w 1825371"/>
              <a:gd name="connsiteY34-428" fmla="*/ 4705763 h 4705763"/>
              <a:gd name="connsiteX35-429" fmla="*/ 1053441 w 1825371"/>
              <a:gd name="connsiteY35-430" fmla="*/ 2920082 h 4705763"/>
              <a:gd name="connsiteX36-431" fmla="*/ 1066213 w 1825371"/>
              <a:gd name="connsiteY36-432" fmla="*/ 2573839 h 4705763"/>
              <a:gd name="connsiteX37-433" fmla="*/ 1077951 w 1825371"/>
              <a:gd name="connsiteY37-434" fmla="*/ 2236916 h 4705763"/>
              <a:gd name="connsiteX38-435" fmla="*/ 1093485 w 1825371"/>
              <a:gd name="connsiteY38-436" fmla="*/ 1882733 h 4705763"/>
              <a:gd name="connsiteX39-437" fmla="*/ 1107983 w 1825371"/>
              <a:gd name="connsiteY39-438" fmla="*/ 1608293 h 4705763"/>
              <a:gd name="connsiteX40-439" fmla="*/ 1125245 w 1825371"/>
              <a:gd name="connsiteY40-440" fmla="*/ 1293464 h 4705763"/>
              <a:gd name="connsiteX41-441" fmla="*/ 1096247 w 1825371"/>
              <a:gd name="connsiteY41-442" fmla="*/ 1270681 h 4705763"/>
              <a:gd name="connsiteX42-443" fmla="*/ 984400 w 1825371"/>
              <a:gd name="connsiteY42-444" fmla="*/ 1242374 h 4705763"/>
              <a:gd name="connsiteX43-445" fmla="*/ 977149 w 1825371"/>
              <a:gd name="connsiteY43-446" fmla="*/ 1225458 h 4705763"/>
              <a:gd name="connsiteX44-447" fmla="*/ 983019 w 1825371"/>
              <a:gd name="connsiteY44-448" fmla="*/ 1189902 h 4705763"/>
              <a:gd name="connsiteX45-449" fmla="*/ 1016158 w 1825371"/>
              <a:gd name="connsiteY45-450" fmla="*/ 1097041 h 4705763"/>
              <a:gd name="connsiteX46-451" fmla="*/ 1055513 w 1825371"/>
              <a:gd name="connsiteY46-452" fmla="*/ 1078055 h 4705763"/>
              <a:gd name="connsiteX47-453" fmla="*/ 1097628 w 1825371"/>
              <a:gd name="connsiteY47-454" fmla="*/ 1104290 h 4705763"/>
              <a:gd name="connsiteX48-455" fmla="*/ 1115579 w 1825371"/>
              <a:gd name="connsiteY48-456" fmla="*/ 1107743 h 4705763"/>
              <a:gd name="connsiteX49-457" fmla="*/ 1177026 w 1825371"/>
              <a:gd name="connsiteY49-458" fmla="*/ 1087375 h 4705763"/>
              <a:gd name="connsiteX50-459" fmla="*/ 1179787 w 1825371"/>
              <a:gd name="connsiteY50-460" fmla="*/ 1073913 h 4705763"/>
              <a:gd name="connsiteX51-461" fmla="*/ 1135255 w 1825371"/>
              <a:gd name="connsiteY51-462" fmla="*/ 1041117 h 4705763"/>
              <a:gd name="connsiteX52-463" fmla="*/ 939868 w 1825371"/>
              <a:gd name="connsiteY52-464" fmla="*/ 883702 h 4705763"/>
              <a:gd name="connsiteX53-465" fmla="*/ 549783 w 1825371"/>
              <a:gd name="connsiteY53-466" fmla="*/ 496379 h 4705763"/>
              <a:gd name="connsiteX54-467" fmla="*/ 40947 w 1825371"/>
              <a:gd name="connsiteY54-468" fmla="*/ 48990 h 4705763"/>
              <a:gd name="connsiteX55-469" fmla="*/ 5735 w 1825371"/>
              <a:gd name="connsiteY55-470" fmla="*/ 17231 h 4705763"/>
              <a:gd name="connsiteX56-471" fmla="*/ 902 w 1825371"/>
              <a:gd name="connsiteY56-472" fmla="*/ 4114 h 4705763"/>
              <a:gd name="connsiteX57-473" fmla="*/ 15747 w 1825371"/>
              <a:gd name="connsiteY57-474" fmla="*/ 1352 h 4705763"/>
              <a:gd name="connsiteX0-475" fmla="*/ 15747 w 1825371"/>
              <a:gd name="connsiteY0-476" fmla="*/ 1352 h 4705763"/>
              <a:gd name="connsiteX1-477" fmla="*/ 83062 w 1825371"/>
              <a:gd name="connsiteY1-478" fmla="*/ 34837 h 4705763"/>
              <a:gd name="connsiteX2-479" fmla="*/ 961270 w 1825371"/>
              <a:gd name="connsiteY2-480" fmla="*/ 755975 h 4705763"/>
              <a:gd name="connsiteX3-481" fmla="*/ 1239162 w 1825371"/>
              <a:gd name="connsiteY3-482" fmla="*/ 1001764 h 4705763"/>
              <a:gd name="connsiteX4-483" fmla="*/ 1276445 w 1825371"/>
              <a:gd name="connsiteY4-484" fmla="*/ 1025928 h 4705763"/>
              <a:gd name="connsiteX5-485" fmla="*/ 1316489 w 1825371"/>
              <a:gd name="connsiteY5-486" fmla="*/ 1009704 h 4705763"/>
              <a:gd name="connsiteX6-487" fmla="*/ 1345141 w 1825371"/>
              <a:gd name="connsiteY6-488" fmla="*/ 948602 h 4705763"/>
              <a:gd name="connsiteX7-489" fmla="*/ 1407624 w 1825371"/>
              <a:gd name="connsiteY7-490" fmla="*/ 869894 h 4705763"/>
              <a:gd name="connsiteX8-491" fmla="*/ 1749379 w 1825371"/>
              <a:gd name="connsiteY8-492" fmla="*/ 590967 h 4705763"/>
              <a:gd name="connsiteX9-493" fmla="*/ 1808066 w 1825371"/>
              <a:gd name="connsiteY9-494" fmla="*/ 545399 h 4705763"/>
              <a:gd name="connsiteX10-495" fmla="*/ 1825326 w 1825371"/>
              <a:gd name="connsiteY10-496" fmla="*/ 554375 h 4705763"/>
              <a:gd name="connsiteX11-497" fmla="*/ 1811172 w 1825371"/>
              <a:gd name="connsiteY11-498" fmla="*/ 590277 h 4705763"/>
              <a:gd name="connsiteX12-499" fmla="*/ 1721073 w 1825371"/>
              <a:gd name="connsiteY12-500" fmla="*/ 698326 h 4705763"/>
              <a:gd name="connsiteX13-501" fmla="*/ 1385877 w 1825371"/>
              <a:gd name="connsiteY13-502" fmla="*/ 1068389 h 4705763"/>
              <a:gd name="connsiteX14-503" fmla="*/ 1376211 w 1825371"/>
              <a:gd name="connsiteY14-504" fmla="*/ 1098421 h 4705763"/>
              <a:gd name="connsiteX15-505" fmla="*/ 1361366 w 1825371"/>
              <a:gd name="connsiteY15-506" fmla="*/ 1135359 h 4705763"/>
              <a:gd name="connsiteX16-507" fmla="*/ 1355153 w 1825371"/>
              <a:gd name="connsiteY16-508" fmla="*/ 1169879 h 4705763"/>
              <a:gd name="connsiteX17-509" fmla="*/ 1409696 w 1825371"/>
              <a:gd name="connsiteY17-510" fmla="*/ 1384253 h 4705763"/>
              <a:gd name="connsiteX18-511" fmla="*/ 1524994 w 1825371"/>
              <a:gd name="connsiteY18-512" fmla="*/ 1739817 h 4705763"/>
              <a:gd name="connsiteX19-513" fmla="*/ 1659971 w 1825371"/>
              <a:gd name="connsiteY19-514" fmla="*/ 2199288 h 4705763"/>
              <a:gd name="connsiteX20-515" fmla="*/ 1782864 w 1825371"/>
              <a:gd name="connsiteY20-516" fmla="*/ 2697077 h 4705763"/>
              <a:gd name="connsiteX21-517" fmla="*/ 1794257 w 1825371"/>
              <a:gd name="connsiteY21-518" fmla="*/ 2767845 h 4705763"/>
              <a:gd name="connsiteX22-519" fmla="*/ 1791840 w 1825371"/>
              <a:gd name="connsiteY22-520" fmla="*/ 2778202 h 4705763"/>
              <a:gd name="connsiteX23-521" fmla="*/ 1784245 w 1825371"/>
              <a:gd name="connsiteY23-522" fmla="*/ 2770607 h 4705763"/>
              <a:gd name="connsiteX24-523" fmla="*/ 1746617 w 1825371"/>
              <a:gd name="connsiteY24-524" fmla="*/ 2660831 h 4705763"/>
              <a:gd name="connsiteX25-525" fmla="*/ 1513602 w 1825371"/>
              <a:gd name="connsiteY25-526" fmla="*/ 1875484 h 4705763"/>
              <a:gd name="connsiteX26-527" fmla="*/ 1297158 w 1825371"/>
              <a:gd name="connsiteY26-528" fmla="*/ 1267919 h 4705763"/>
              <a:gd name="connsiteX27-529" fmla="*/ 1275064 w 1825371"/>
              <a:gd name="connsiteY27-530" fmla="*/ 1217173 h 4705763"/>
              <a:gd name="connsiteX28-531" fmla="*/ 1248483 w 1825371"/>
              <a:gd name="connsiteY28-532" fmla="*/ 1193353 h 4705763"/>
              <a:gd name="connsiteX29-533" fmla="*/ 1232949 w 1825371"/>
              <a:gd name="connsiteY29-534" fmla="*/ 1222351 h 4705763"/>
              <a:gd name="connsiteX30-535" fmla="*/ 1230877 w 1825371"/>
              <a:gd name="connsiteY30-536" fmla="*/ 1283108 h 4705763"/>
              <a:gd name="connsiteX31-537" fmla="*/ 1243305 w 1825371"/>
              <a:gd name="connsiteY31-538" fmla="*/ 1522336 h 4705763"/>
              <a:gd name="connsiteX32-539" fmla="*/ 1297493 w 1825371"/>
              <a:gd name="connsiteY32-540" fmla="*/ 4685667 h 4705763"/>
              <a:gd name="connsiteX33-541" fmla="*/ 938419 w 1825371"/>
              <a:gd name="connsiteY33-542" fmla="*/ 4705763 h 4705763"/>
              <a:gd name="connsiteX34-543" fmla="*/ 1053441 w 1825371"/>
              <a:gd name="connsiteY34-544" fmla="*/ 2920082 h 4705763"/>
              <a:gd name="connsiteX35-545" fmla="*/ 1066213 w 1825371"/>
              <a:gd name="connsiteY35-546" fmla="*/ 2573839 h 4705763"/>
              <a:gd name="connsiteX36-547" fmla="*/ 1077951 w 1825371"/>
              <a:gd name="connsiteY36-548" fmla="*/ 2236916 h 4705763"/>
              <a:gd name="connsiteX37-549" fmla="*/ 1093485 w 1825371"/>
              <a:gd name="connsiteY37-550" fmla="*/ 1882733 h 4705763"/>
              <a:gd name="connsiteX38-551" fmla="*/ 1107983 w 1825371"/>
              <a:gd name="connsiteY38-552" fmla="*/ 1608293 h 4705763"/>
              <a:gd name="connsiteX39-553" fmla="*/ 1125245 w 1825371"/>
              <a:gd name="connsiteY39-554" fmla="*/ 1293464 h 4705763"/>
              <a:gd name="connsiteX40-555" fmla="*/ 1096247 w 1825371"/>
              <a:gd name="connsiteY40-556" fmla="*/ 1270681 h 4705763"/>
              <a:gd name="connsiteX41-557" fmla="*/ 984400 w 1825371"/>
              <a:gd name="connsiteY41-558" fmla="*/ 1242374 h 4705763"/>
              <a:gd name="connsiteX42-559" fmla="*/ 977149 w 1825371"/>
              <a:gd name="connsiteY42-560" fmla="*/ 1225458 h 4705763"/>
              <a:gd name="connsiteX43-561" fmla="*/ 983019 w 1825371"/>
              <a:gd name="connsiteY43-562" fmla="*/ 1189902 h 4705763"/>
              <a:gd name="connsiteX44-563" fmla="*/ 1016158 w 1825371"/>
              <a:gd name="connsiteY44-564" fmla="*/ 1097041 h 4705763"/>
              <a:gd name="connsiteX45-565" fmla="*/ 1055513 w 1825371"/>
              <a:gd name="connsiteY45-566" fmla="*/ 1078055 h 4705763"/>
              <a:gd name="connsiteX46-567" fmla="*/ 1097628 w 1825371"/>
              <a:gd name="connsiteY46-568" fmla="*/ 1104290 h 4705763"/>
              <a:gd name="connsiteX47-569" fmla="*/ 1115579 w 1825371"/>
              <a:gd name="connsiteY47-570" fmla="*/ 1107743 h 4705763"/>
              <a:gd name="connsiteX48-571" fmla="*/ 1177026 w 1825371"/>
              <a:gd name="connsiteY48-572" fmla="*/ 1087375 h 4705763"/>
              <a:gd name="connsiteX49-573" fmla="*/ 1179787 w 1825371"/>
              <a:gd name="connsiteY49-574" fmla="*/ 1073913 h 4705763"/>
              <a:gd name="connsiteX50-575" fmla="*/ 1135255 w 1825371"/>
              <a:gd name="connsiteY50-576" fmla="*/ 1041117 h 4705763"/>
              <a:gd name="connsiteX51-577" fmla="*/ 939868 w 1825371"/>
              <a:gd name="connsiteY51-578" fmla="*/ 883702 h 4705763"/>
              <a:gd name="connsiteX52-579" fmla="*/ 549783 w 1825371"/>
              <a:gd name="connsiteY52-580" fmla="*/ 496379 h 4705763"/>
              <a:gd name="connsiteX53-581" fmla="*/ 40947 w 1825371"/>
              <a:gd name="connsiteY53-582" fmla="*/ 48990 h 4705763"/>
              <a:gd name="connsiteX54-583" fmla="*/ 5735 w 1825371"/>
              <a:gd name="connsiteY54-584" fmla="*/ 17231 h 4705763"/>
              <a:gd name="connsiteX55-585" fmla="*/ 902 w 1825371"/>
              <a:gd name="connsiteY55-586" fmla="*/ 4114 h 4705763"/>
              <a:gd name="connsiteX56-587" fmla="*/ 15747 w 1825371"/>
              <a:gd name="connsiteY56-588" fmla="*/ 1352 h 4705763"/>
              <a:gd name="connsiteX0-589" fmla="*/ 15747 w 1825371"/>
              <a:gd name="connsiteY0-590" fmla="*/ 1352 h 4705763"/>
              <a:gd name="connsiteX1-591" fmla="*/ 83062 w 1825371"/>
              <a:gd name="connsiteY1-592" fmla="*/ 34837 h 4705763"/>
              <a:gd name="connsiteX2-593" fmla="*/ 961270 w 1825371"/>
              <a:gd name="connsiteY2-594" fmla="*/ 755975 h 4705763"/>
              <a:gd name="connsiteX3-595" fmla="*/ 1239162 w 1825371"/>
              <a:gd name="connsiteY3-596" fmla="*/ 1001764 h 4705763"/>
              <a:gd name="connsiteX4-597" fmla="*/ 1276445 w 1825371"/>
              <a:gd name="connsiteY4-598" fmla="*/ 1025928 h 4705763"/>
              <a:gd name="connsiteX5-599" fmla="*/ 1316489 w 1825371"/>
              <a:gd name="connsiteY5-600" fmla="*/ 1009704 h 4705763"/>
              <a:gd name="connsiteX6-601" fmla="*/ 1345141 w 1825371"/>
              <a:gd name="connsiteY6-602" fmla="*/ 948602 h 4705763"/>
              <a:gd name="connsiteX7-603" fmla="*/ 1407624 w 1825371"/>
              <a:gd name="connsiteY7-604" fmla="*/ 869894 h 4705763"/>
              <a:gd name="connsiteX8-605" fmla="*/ 1749379 w 1825371"/>
              <a:gd name="connsiteY8-606" fmla="*/ 590967 h 4705763"/>
              <a:gd name="connsiteX9-607" fmla="*/ 1808066 w 1825371"/>
              <a:gd name="connsiteY9-608" fmla="*/ 545399 h 4705763"/>
              <a:gd name="connsiteX10-609" fmla="*/ 1825326 w 1825371"/>
              <a:gd name="connsiteY10-610" fmla="*/ 554375 h 4705763"/>
              <a:gd name="connsiteX11-611" fmla="*/ 1811172 w 1825371"/>
              <a:gd name="connsiteY11-612" fmla="*/ 590277 h 4705763"/>
              <a:gd name="connsiteX12-613" fmla="*/ 1721073 w 1825371"/>
              <a:gd name="connsiteY12-614" fmla="*/ 698326 h 4705763"/>
              <a:gd name="connsiteX13-615" fmla="*/ 1385877 w 1825371"/>
              <a:gd name="connsiteY13-616" fmla="*/ 1068389 h 4705763"/>
              <a:gd name="connsiteX14-617" fmla="*/ 1376211 w 1825371"/>
              <a:gd name="connsiteY14-618" fmla="*/ 1098421 h 4705763"/>
              <a:gd name="connsiteX15-619" fmla="*/ 1361366 w 1825371"/>
              <a:gd name="connsiteY15-620" fmla="*/ 1135359 h 4705763"/>
              <a:gd name="connsiteX16-621" fmla="*/ 1355153 w 1825371"/>
              <a:gd name="connsiteY16-622" fmla="*/ 1169879 h 4705763"/>
              <a:gd name="connsiteX17-623" fmla="*/ 1409696 w 1825371"/>
              <a:gd name="connsiteY17-624" fmla="*/ 1384253 h 4705763"/>
              <a:gd name="connsiteX18-625" fmla="*/ 1524994 w 1825371"/>
              <a:gd name="connsiteY18-626" fmla="*/ 1739817 h 4705763"/>
              <a:gd name="connsiteX19-627" fmla="*/ 1659971 w 1825371"/>
              <a:gd name="connsiteY19-628" fmla="*/ 2199288 h 4705763"/>
              <a:gd name="connsiteX20-629" fmla="*/ 1782864 w 1825371"/>
              <a:gd name="connsiteY20-630" fmla="*/ 2697077 h 4705763"/>
              <a:gd name="connsiteX21-631" fmla="*/ 1794257 w 1825371"/>
              <a:gd name="connsiteY21-632" fmla="*/ 2767845 h 4705763"/>
              <a:gd name="connsiteX22-633" fmla="*/ 1791840 w 1825371"/>
              <a:gd name="connsiteY22-634" fmla="*/ 2778202 h 4705763"/>
              <a:gd name="connsiteX23-635" fmla="*/ 1784245 w 1825371"/>
              <a:gd name="connsiteY23-636" fmla="*/ 2770607 h 4705763"/>
              <a:gd name="connsiteX24-637" fmla="*/ 1746617 w 1825371"/>
              <a:gd name="connsiteY24-638" fmla="*/ 2660831 h 4705763"/>
              <a:gd name="connsiteX25-639" fmla="*/ 1513602 w 1825371"/>
              <a:gd name="connsiteY25-640" fmla="*/ 1875484 h 4705763"/>
              <a:gd name="connsiteX26-641" fmla="*/ 1297158 w 1825371"/>
              <a:gd name="connsiteY26-642" fmla="*/ 1267919 h 4705763"/>
              <a:gd name="connsiteX27-643" fmla="*/ 1275064 w 1825371"/>
              <a:gd name="connsiteY27-644" fmla="*/ 1217173 h 4705763"/>
              <a:gd name="connsiteX28-645" fmla="*/ 1248483 w 1825371"/>
              <a:gd name="connsiteY28-646" fmla="*/ 1193353 h 4705763"/>
              <a:gd name="connsiteX29-647" fmla="*/ 1232949 w 1825371"/>
              <a:gd name="connsiteY29-648" fmla="*/ 1222351 h 4705763"/>
              <a:gd name="connsiteX30-649" fmla="*/ 1230877 w 1825371"/>
              <a:gd name="connsiteY30-650" fmla="*/ 1283108 h 4705763"/>
              <a:gd name="connsiteX31-651" fmla="*/ 1297493 w 1825371"/>
              <a:gd name="connsiteY31-652" fmla="*/ 4685667 h 4705763"/>
              <a:gd name="connsiteX32-653" fmla="*/ 938419 w 1825371"/>
              <a:gd name="connsiteY32-654" fmla="*/ 4705763 h 4705763"/>
              <a:gd name="connsiteX33-655" fmla="*/ 1053441 w 1825371"/>
              <a:gd name="connsiteY33-656" fmla="*/ 2920082 h 4705763"/>
              <a:gd name="connsiteX34-657" fmla="*/ 1066213 w 1825371"/>
              <a:gd name="connsiteY34-658" fmla="*/ 2573839 h 4705763"/>
              <a:gd name="connsiteX35-659" fmla="*/ 1077951 w 1825371"/>
              <a:gd name="connsiteY35-660" fmla="*/ 2236916 h 4705763"/>
              <a:gd name="connsiteX36-661" fmla="*/ 1093485 w 1825371"/>
              <a:gd name="connsiteY36-662" fmla="*/ 1882733 h 4705763"/>
              <a:gd name="connsiteX37-663" fmla="*/ 1107983 w 1825371"/>
              <a:gd name="connsiteY37-664" fmla="*/ 1608293 h 4705763"/>
              <a:gd name="connsiteX38-665" fmla="*/ 1125245 w 1825371"/>
              <a:gd name="connsiteY38-666" fmla="*/ 1293464 h 4705763"/>
              <a:gd name="connsiteX39-667" fmla="*/ 1096247 w 1825371"/>
              <a:gd name="connsiteY39-668" fmla="*/ 1270681 h 4705763"/>
              <a:gd name="connsiteX40-669" fmla="*/ 984400 w 1825371"/>
              <a:gd name="connsiteY40-670" fmla="*/ 1242374 h 4705763"/>
              <a:gd name="connsiteX41-671" fmla="*/ 977149 w 1825371"/>
              <a:gd name="connsiteY41-672" fmla="*/ 1225458 h 4705763"/>
              <a:gd name="connsiteX42-673" fmla="*/ 983019 w 1825371"/>
              <a:gd name="connsiteY42-674" fmla="*/ 1189902 h 4705763"/>
              <a:gd name="connsiteX43-675" fmla="*/ 1016158 w 1825371"/>
              <a:gd name="connsiteY43-676" fmla="*/ 1097041 h 4705763"/>
              <a:gd name="connsiteX44-677" fmla="*/ 1055513 w 1825371"/>
              <a:gd name="connsiteY44-678" fmla="*/ 1078055 h 4705763"/>
              <a:gd name="connsiteX45-679" fmla="*/ 1097628 w 1825371"/>
              <a:gd name="connsiteY45-680" fmla="*/ 1104290 h 4705763"/>
              <a:gd name="connsiteX46-681" fmla="*/ 1115579 w 1825371"/>
              <a:gd name="connsiteY46-682" fmla="*/ 1107743 h 4705763"/>
              <a:gd name="connsiteX47-683" fmla="*/ 1177026 w 1825371"/>
              <a:gd name="connsiteY47-684" fmla="*/ 1087375 h 4705763"/>
              <a:gd name="connsiteX48-685" fmla="*/ 1179787 w 1825371"/>
              <a:gd name="connsiteY48-686" fmla="*/ 1073913 h 4705763"/>
              <a:gd name="connsiteX49-687" fmla="*/ 1135255 w 1825371"/>
              <a:gd name="connsiteY49-688" fmla="*/ 1041117 h 4705763"/>
              <a:gd name="connsiteX50-689" fmla="*/ 939868 w 1825371"/>
              <a:gd name="connsiteY50-690" fmla="*/ 883702 h 4705763"/>
              <a:gd name="connsiteX51-691" fmla="*/ 549783 w 1825371"/>
              <a:gd name="connsiteY51-692" fmla="*/ 496379 h 4705763"/>
              <a:gd name="connsiteX52-693" fmla="*/ 40947 w 1825371"/>
              <a:gd name="connsiteY52-694" fmla="*/ 48990 h 4705763"/>
              <a:gd name="connsiteX53-695" fmla="*/ 5735 w 1825371"/>
              <a:gd name="connsiteY53-696" fmla="*/ 17231 h 4705763"/>
              <a:gd name="connsiteX54-697" fmla="*/ 902 w 1825371"/>
              <a:gd name="connsiteY54-698" fmla="*/ 4114 h 4705763"/>
              <a:gd name="connsiteX55-699" fmla="*/ 15747 w 1825371"/>
              <a:gd name="connsiteY55-700" fmla="*/ 1352 h 4705763"/>
              <a:gd name="connsiteX0-701" fmla="*/ 15747 w 1825371"/>
              <a:gd name="connsiteY0-702" fmla="*/ 1352 h 4705763"/>
              <a:gd name="connsiteX1-703" fmla="*/ 83062 w 1825371"/>
              <a:gd name="connsiteY1-704" fmla="*/ 34837 h 4705763"/>
              <a:gd name="connsiteX2-705" fmla="*/ 961270 w 1825371"/>
              <a:gd name="connsiteY2-706" fmla="*/ 755975 h 4705763"/>
              <a:gd name="connsiteX3-707" fmla="*/ 1239162 w 1825371"/>
              <a:gd name="connsiteY3-708" fmla="*/ 1001764 h 4705763"/>
              <a:gd name="connsiteX4-709" fmla="*/ 1276445 w 1825371"/>
              <a:gd name="connsiteY4-710" fmla="*/ 1025928 h 4705763"/>
              <a:gd name="connsiteX5-711" fmla="*/ 1316489 w 1825371"/>
              <a:gd name="connsiteY5-712" fmla="*/ 1009704 h 4705763"/>
              <a:gd name="connsiteX6-713" fmla="*/ 1345141 w 1825371"/>
              <a:gd name="connsiteY6-714" fmla="*/ 948602 h 4705763"/>
              <a:gd name="connsiteX7-715" fmla="*/ 1407624 w 1825371"/>
              <a:gd name="connsiteY7-716" fmla="*/ 869894 h 4705763"/>
              <a:gd name="connsiteX8-717" fmla="*/ 1749379 w 1825371"/>
              <a:gd name="connsiteY8-718" fmla="*/ 590967 h 4705763"/>
              <a:gd name="connsiteX9-719" fmla="*/ 1808066 w 1825371"/>
              <a:gd name="connsiteY9-720" fmla="*/ 545399 h 4705763"/>
              <a:gd name="connsiteX10-721" fmla="*/ 1825326 w 1825371"/>
              <a:gd name="connsiteY10-722" fmla="*/ 554375 h 4705763"/>
              <a:gd name="connsiteX11-723" fmla="*/ 1811172 w 1825371"/>
              <a:gd name="connsiteY11-724" fmla="*/ 590277 h 4705763"/>
              <a:gd name="connsiteX12-725" fmla="*/ 1721073 w 1825371"/>
              <a:gd name="connsiteY12-726" fmla="*/ 698326 h 4705763"/>
              <a:gd name="connsiteX13-727" fmla="*/ 1385877 w 1825371"/>
              <a:gd name="connsiteY13-728" fmla="*/ 1068389 h 4705763"/>
              <a:gd name="connsiteX14-729" fmla="*/ 1376211 w 1825371"/>
              <a:gd name="connsiteY14-730" fmla="*/ 1098421 h 4705763"/>
              <a:gd name="connsiteX15-731" fmla="*/ 1361366 w 1825371"/>
              <a:gd name="connsiteY15-732" fmla="*/ 1135359 h 4705763"/>
              <a:gd name="connsiteX16-733" fmla="*/ 1355153 w 1825371"/>
              <a:gd name="connsiteY16-734" fmla="*/ 1169879 h 4705763"/>
              <a:gd name="connsiteX17-735" fmla="*/ 1409696 w 1825371"/>
              <a:gd name="connsiteY17-736" fmla="*/ 1384253 h 4705763"/>
              <a:gd name="connsiteX18-737" fmla="*/ 1524994 w 1825371"/>
              <a:gd name="connsiteY18-738" fmla="*/ 1739817 h 4705763"/>
              <a:gd name="connsiteX19-739" fmla="*/ 1659971 w 1825371"/>
              <a:gd name="connsiteY19-740" fmla="*/ 2199288 h 4705763"/>
              <a:gd name="connsiteX20-741" fmla="*/ 1782864 w 1825371"/>
              <a:gd name="connsiteY20-742" fmla="*/ 2697077 h 4705763"/>
              <a:gd name="connsiteX21-743" fmla="*/ 1794257 w 1825371"/>
              <a:gd name="connsiteY21-744" fmla="*/ 2767845 h 4705763"/>
              <a:gd name="connsiteX22-745" fmla="*/ 1791840 w 1825371"/>
              <a:gd name="connsiteY22-746" fmla="*/ 2778202 h 4705763"/>
              <a:gd name="connsiteX23-747" fmla="*/ 1784245 w 1825371"/>
              <a:gd name="connsiteY23-748" fmla="*/ 2770607 h 4705763"/>
              <a:gd name="connsiteX24-749" fmla="*/ 1746617 w 1825371"/>
              <a:gd name="connsiteY24-750" fmla="*/ 2660831 h 4705763"/>
              <a:gd name="connsiteX25-751" fmla="*/ 1513602 w 1825371"/>
              <a:gd name="connsiteY25-752" fmla="*/ 1875484 h 4705763"/>
              <a:gd name="connsiteX26-753" fmla="*/ 1297158 w 1825371"/>
              <a:gd name="connsiteY26-754" fmla="*/ 1267919 h 4705763"/>
              <a:gd name="connsiteX27-755" fmla="*/ 1275064 w 1825371"/>
              <a:gd name="connsiteY27-756" fmla="*/ 1217173 h 4705763"/>
              <a:gd name="connsiteX28-757" fmla="*/ 1248483 w 1825371"/>
              <a:gd name="connsiteY28-758" fmla="*/ 1193353 h 4705763"/>
              <a:gd name="connsiteX29-759" fmla="*/ 1232949 w 1825371"/>
              <a:gd name="connsiteY29-760" fmla="*/ 1222351 h 4705763"/>
              <a:gd name="connsiteX30-761" fmla="*/ 1230877 w 1825371"/>
              <a:gd name="connsiteY30-762" fmla="*/ 1283108 h 4705763"/>
              <a:gd name="connsiteX31-763" fmla="*/ 1297493 w 1825371"/>
              <a:gd name="connsiteY31-764" fmla="*/ 4685667 h 4705763"/>
              <a:gd name="connsiteX32-765" fmla="*/ 938419 w 1825371"/>
              <a:gd name="connsiteY32-766" fmla="*/ 4705763 h 4705763"/>
              <a:gd name="connsiteX33-767" fmla="*/ 1053441 w 1825371"/>
              <a:gd name="connsiteY33-768" fmla="*/ 2920082 h 4705763"/>
              <a:gd name="connsiteX34-769" fmla="*/ 1066213 w 1825371"/>
              <a:gd name="connsiteY34-770" fmla="*/ 2573839 h 4705763"/>
              <a:gd name="connsiteX35-771" fmla="*/ 1077951 w 1825371"/>
              <a:gd name="connsiteY35-772" fmla="*/ 2236916 h 4705763"/>
              <a:gd name="connsiteX36-773" fmla="*/ 1093485 w 1825371"/>
              <a:gd name="connsiteY36-774" fmla="*/ 1882733 h 4705763"/>
              <a:gd name="connsiteX37-775" fmla="*/ 1125245 w 1825371"/>
              <a:gd name="connsiteY37-776" fmla="*/ 1293464 h 4705763"/>
              <a:gd name="connsiteX38-777" fmla="*/ 1096247 w 1825371"/>
              <a:gd name="connsiteY38-778" fmla="*/ 1270681 h 4705763"/>
              <a:gd name="connsiteX39-779" fmla="*/ 984400 w 1825371"/>
              <a:gd name="connsiteY39-780" fmla="*/ 1242374 h 4705763"/>
              <a:gd name="connsiteX40-781" fmla="*/ 977149 w 1825371"/>
              <a:gd name="connsiteY40-782" fmla="*/ 1225458 h 4705763"/>
              <a:gd name="connsiteX41-783" fmla="*/ 983019 w 1825371"/>
              <a:gd name="connsiteY41-784" fmla="*/ 1189902 h 4705763"/>
              <a:gd name="connsiteX42-785" fmla="*/ 1016158 w 1825371"/>
              <a:gd name="connsiteY42-786" fmla="*/ 1097041 h 4705763"/>
              <a:gd name="connsiteX43-787" fmla="*/ 1055513 w 1825371"/>
              <a:gd name="connsiteY43-788" fmla="*/ 1078055 h 4705763"/>
              <a:gd name="connsiteX44-789" fmla="*/ 1097628 w 1825371"/>
              <a:gd name="connsiteY44-790" fmla="*/ 1104290 h 4705763"/>
              <a:gd name="connsiteX45-791" fmla="*/ 1115579 w 1825371"/>
              <a:gd name="connsiteY45-792" fmla="*/ 1107743 h 4705763"/>
              <a:gd name="connsiteX46-793" fmla="*/ 1177026 w 1825371"/>
              <a:gd name="connsiteY46-794" fmla="*/ 1087375 h 4705763"/>
              <a:gd name="connsiteX47-795" fmla="*/ 1179787 w 1825371"/>
              <a:gd name="connsiteY47-796" fmla="*/ 1073913 h 4705763"/>
              <a:gd name="connsiteX48-797" fmla="*/ 1135255 w 1825371"/>
              <a:gd name="connsiteY48-798" fmla="*/ 1041117 h 4705763"/>
              <a:gd name="connsiteX49-799" fmla="*/ 939868 w 1825371"/>
              <a:gd name="connsiteY49-800" fmla="*/ 883702 h 4705763"/>
              <a:gd name="connsiteX50-801" fmla="*/ 549783 w 1825371"/>
              <a:gd name="connsiteY50-802" fmla="*/ 496379 h 4705763"/>
              <a:gd name="connsiteX51-803" fmla="*/ 40947 w 1825371"/>
              <a:gd name="connsiteY51-804" fmla="*/ 48990 h 4705763"/>
              <a:gd name="connsiteX52-805" fmla="*/ 5735 w 1825371"/>
              <a:gd name="connsiteY52-806" fmla="*/ 17231 h 4705763"/>
              <a:gd name="connsiteX53-807" fmla="*/ 902 w 1825371"/>
              <a:gd name="connsiteY53-808" fmla="*/ 4114 h 4705763"/>
              <a:gd name="connsiteX54-809" fmla="*/ 15747 w 1825371"/>
              <a:gd name="connsiteY54-810" fmla="*/ 1352 h 4705763"/>
              <a:gd name="connsiteX0-811" fmla="*/ 15747 w 1825371"/>
              <a:gd name="connsiteY0-812" fmla="*/ 1352 h 4705763"/>
              <a:gd name="connsiteX1-813" fmla="*/ 83062 w 1825371"/>
              <a:gd name="connsiteY1-814" fmla="*/ 34837 h 4705763"/>
              <a:gd name="connsiteX2-815" fmla="*/ 961270 w 1825371"/>
              <a:gd name="connsiteY2-816" fmla="*/ 755975 h 4705763"/>
              <a:gd name="connsiteX3-817" fmla="*/ 1239162 w 1825371"/>
              <a:gd name="connsiteY3-818" fmla="*/ 1001764 h 4705763"/>
              <a:gd name="connsiteX4-819" fmla="*/ 1276445 w 1825371"/>
              <a:gd name="connsiteY4-820" fmla="*/ 1025928 h 4705763"/>
              <a:gd name="connsiteX5-821" fmla="*/ 1316489 w 1825371"/>
              <a:gd name="connsiteY5-822" fmla="*/ 1009704 h 4705763"/>
              <a:gd name="connsiteX6-823" fmla="*/ 1345141 w 1825371"/>
              <a:gd name="connsiteY6-824" fmla="*/ 948602 h 4705763"/>
              <a:gd name="connsiteX7-825" fmla="*/ 1407624 w 1825371"/>
              <a:gd name="connsiteY7-826" fmla="*/ 869894 h 4705763"/>
              <a:gd name="connsiteX8-827" fmla="*/ 1749379 w 1825371"/>
              <a:gd name="connsiteY8-828" fmla="*/ 590967 h 4705763"/>
              <a:gd name="connsiteX9-829" fmla="*/ 1808066 w 1825371"/>
              <a:gd name="connsiteY9-830" fmla="*/ 545399 h 4705763"/>
              <a:gd name="connsiteX10-831" fmla="*/ 1825326 w 1825371"/>
              <a:gd name="connsiteY10-832" fmla="*/ 554375 h 4705763"/>
              <a:gd name="connsiteX11-833" fmla="*/ 1811172 w 1825371"/>
              <a:gd name="connsiteY11-834" fmla="*/ 590277 h 4705763"/>
              <a:gd name="connsiteX12-835" fmla="*/ 1721073 w 1825371"/>
              <a:gd name="connsiteY12-836" fmla="*/ 698326 h 4705763"/>
              <a:gd name="connsiteX13-837" fmla="*/ 1385877 w 1825371"/>
              <a:gd name="connsiteY13-838" fmla="*/ 1068389 h 4705763"/>
              <a:gd name="connsiteX14-839" fmla="*/ 1376211 w 1825371"/>
              <a:gd name="connsiteY14-840" fmla="*/ 1098421 h 4705763"/>
              <a:gd name="connsiteX15-841" fmla="*/ 1361366 w 1825371"/>
              <a:gd name="connsiteY15-842" fmla="*/ 1135359 h 4705763"/>
              <a:gd name="connsiteX16-843" fmla="*/ 1355153 w 1825371"/>
              <a:gd name="connsiteY16-844" fmla="*/ 1169879 h 4705763"/>
              <a:gd name="connsiteX17-845" fmla="*/ 1409696 w 1825371"/>
              <a:gd name="connsiteY17-846" fmla="*/ 1384253 h 4705763"/>
              <a:gd name="connsiteX18-847" fmla="*/ 1524994 w 1825371"/>
              <a:gd name="connsiteY18-848" fmla="*/ 1739817 h 4705763"/>
              <a:gd name="connsiteX19-849" fmla="*/ 1659971 w 1825371"/>
              <a:gd name="connsiteY19-850" fmla="*/ 2199288 h 4705763"/>
              <a:gd name="connsiteX20-851" fmla="*/ 1782864 w 1825371"/>
              <a:gd name="connsiteY20-852" fmla="*/ 2697077 h 4705763"/>
              <a:gd name="connsiteX21-853" fmla="*/ 1794257 w 1825371"/>
              <a:gd name="connsiteY21-854" fmla="*/ 2767845 h 4705763"/>
              <a:gd name="connsiteX22-855" fmla="*/ 1791840 w 1825371"/>
              <a:gd name="connsiteY22-856" fmla="*/ 2778202 h 4705763"/>
              <a:gd name="connsiteX23-857" fmla="*/ 1784245 w 1825371"/>
              <a:gd name="connsiteY23-858" fmla="*/ 2770607 h 4705763"/>
              <a:gd name="connsiteX24-859" fmla="*/ 1746617 w 1825371"/>
              <a:gd name="connsiteY24-860" fmla="*/ 2660831 h 4705763"/>
              <a:gd name="connsiteX25-861" fmla="*/ 1513602 w 1825371"/>
              <a:gd name="connsiteY25-862" fmla="*/ 1875484 h 4705763"/>
              <a:gd name="connsiteX26-863" fmla="*/ 1297158 w 1825371"/>
              <a:gd name="connsiteY26-864" fmla="*/ 1267919 h 4705763"/>
              <a:gd name="connsiteX27-865" fmla="*/ 1275064 w 1825371"/>
              <a:gd name="connsiteY27-866" fmla="*/ 1217173 h 4705763"/>
              <a:gd name="connsiteX28-867" fmla="*/ 1248483 w 1825371"/>
              <a:gd name="connsiteY28-868" fmla="*/ 1193353 h 4705763"/>
              <a:gd name="connsiteX29-869" fmla="*/ 1232949 w 1825371"/>
              <a:gd name="connsiteY29-870" fmla="*/ 1222351 h 4705763"/>
              <a:gd name="connsiteX30-871" fmla="*/ 1230877 w 1825371"/>
              <a:gd name="connsiteY30-872" fmla="*/ 1283108 h 4705763"/>
              <a:gd name="connsiteX31-873" fmla="*/ 1297493 w 1825371"/>
              <a:gd name="connsiteY31-874" fmla="*/ 4685667 h 4705763"/>
              <a:gd name="connsiteX32-875" fmla="*/ 938419 w 1825371"/>
              <a:gd name="connsiteY32-876" fmla="*/ 4705763 h 4705763"/>
              <a:gd name="connsiteX33-877" fmla="*/ 1053441 w 1825371"/>
              <a:gd name="connsiteY33-878" fmla="*/ 2920082 h 4705763"/>
              <a:gd name="connsiteX34-879" fmla="*/ 1066213 w 1825371"/>
              <a:gd name="connsiteY34-880" fmla="*/ 2573839 h 4705763"/>
              <a:gd name="connsiteX35-881" fmla="*/ 1077951 w 1825371"/>
              <a:gd name="connsiteY35-882" fmla="*/ 2236916 h 4705763"/>
              <a:gd name="connsiteX36-883" fmla="*/ 1125245 w 1825371"/>
              <a:gd name="connsiteY36-884" fmla="*/ 1293464 h 4705763"/>
              <a:gd name="connsiteX37-885" fmla="*/ 1096247 w 1825371"/>
              <a:gd name="connsiteY37-886" fmla="*/ 1270681 h 4705763"/>
              <a:gd name="connsiteX38-887" fmla="*/ 984400 w 1825371"/>
              <a:gd name="connsiteY38-888" fmla="*/ 1242374 h 4705763"/>
              <a:gd name="connsiteX39-889" fmla="*/ 977149 w 1825371"/>
              <a:gd name="connsiteY39-890" fmla="*/ 1225458 h 4705763"/>
              <a:gd name="connsiteX40-891" fmla="*/ 983019 w 1825371"/>
              <a:gd name="connsiteY40-892" fmla="*/ 1189902 h 4705763"/>
              <a:gd name="connsiteX41-893" fmla="*/ 1016158 w 1825371"/>
              <a:gd name="connsiteY41-894" fmla="*/ 1097041 h 4705763"/>
              <a:gd name="connsiteX42-895" fmla="*/ 1055513 w 1825371"/>
              <a:gd name="connsiteY42-896" fmla="*/ 1078055 h 4705763"/>
              <a:gd name="connsiteX43-897" fmla="*/ 1097628 w 1825371"/>
              <a:gd name="connsiteY43-898" fmla="*/ 1104290 h 4705763"/>
              <a:gd name="connsiteX44-899" fmla="*/ 1115579 w 1825371"/>
              <a:gd name="connsiteY44-900" fmla="*/ 1107743 h 4705763"/>
              <a:gd name="connsiteX45-901" fmla="*/ 1177026 w 1825371"/>
              <a:gd name="connsiteY45-902" fmla="*/ 1087375 h 4705763"/>
              <a:gd name="connsiteX46-903" fmla="*/ 1179787 w 1825371"/>
              <a:gd name="connsiteY46-904" fmla="*/ 1073913 h 4705763"/>
              <a:gd name="connsiteX47-905" fmla="*/ 1135255 w 1825371"/>
              <a:gd name="connsiteY47-906" fmla="*/ 1041117 h 4705763"/>
              <a:gd name="connsiteX48-907" fmla="*/ 939868 w 1825371"/>
              <a:gd name="connsiteY48-908" fmla="*/ 883702 h 4705763"/>
              <a:gd name="connsiteX49-909" fmla="*/ 549783 w 1825371"/>
              <a:gd name="connsiteY49-910" fmla="*/ 496379 h 4705763"/>
              <a:gd name="connsiteX50-911" fmla="*/ 40947 w 1825371"/>
              <a:gd name="connsiteY50-912" fmla="*/ 48990 h 4705763"/>
              <a:gd name="connsiteX51-913" fmla="*/ 5735 w 1825371"/>
              <a:gd name="connsiteY51-914" fmla="*/ 17231 h 4705763"/>
              <a:gd name="connsiteX52-915" fmla="*/ 902 w 1825371"/>
              <a:gd name="connsiteY52-916" fmla="*/ 4114 h 4705763"/>
              <a:gd name="connsiteX53-917" fmla="*/ 15747 w 1825371"/>
              <a:gd name="connsiteY53-918" fmla="*/ 1352 h 4705763"/>
              <a:gd name="connsiteX0-919" fmla="*/ 15747 w 1825371"/>
              <a:gd name="connsiteY0-920" fmla="*/ 1352 h 4705763"/>
              <a:gd name="connsiteX1-921" fmla="*/ 83062 w 1825371"/>
              <a:gd name="connsiteY1-922" fmla="*/ 34837 h 4705763"/>
              <a:gd name="connsiteX2-923" fmla="*/ 961270 w 1825371"/>
              <a:gd name="connsiteY2-924" fmla="*/ 755975 h 4705763"/>
              <a:gd name="connsiteX3-925" fmla="*/ 1239162 w 1825371"/>
              <a:gd name="connsiteY3-926" fmla="*/ 1001764 h 4705763"/>
              <a:gd name="connsiteX4-927" fmla="*/ 1276445 w 1825371"/>
              <a:gd name="connsiteY4-928" fmla="*/ 1025928 h 4705763"/>
              <a:gd name="connsiteX5-929" fmla="*/ 1316489 w 1825371"/>
              <a:gd name="connsiteY5-930" fmla="*/ 1009704 h 4705763"/>
              <a:gd name="connsiteX6-931" fmla="*/ 1345141 w 1825371"/>
              <a:gd name="connsiteY6-932" fmla="*/ 948602 h 4705763"/>
              <a:gd name="connsiteX7-933" fmla="*/ 1407624 w 1825371"/>
              <a:gd name="connsiteY7-934" fmla="*/ 869894 h 4705763"/>
              <a:gd name="connsiteX8-935" fmla="*/ 1749379 w 1825371"/>
              <a:gd name="connsiteY8-936" fmla="*/ 590967 h 4705763"/>
              <a:gd name="connsiteX9-937" fmla="*/ 1808066 w 1825371"/>
              <a:gd name="connsiteY9-938" fmla="*/ 545399 h 4705763"/>
              <a:gd name="connsiteX10-939" fmla="*/ 1825326 w 1825371"/>
              <a:gd name="connsiteY10-940" fmla="*/ 554375 h 4705763"/>
              <a:gd name="connsiteX11-941" fmla="*/ 1811172 w 1825371"/>
              <a:gd name="connsiteY11-942" fmla="*/ 590277 h 4705763"/>
              <a:gd name="connsiteX12-943" fmla="*/ 1721073 w 1825371"/>
              <a:gd name="connsiteY12-944" fmla="*/ 698326 h 4705763"/>
              <a:gd name="connsiteX13-945" fmla="*/ 1385877 w 1825371"/>
              <a:gd name="connsiteY13-946" fmla="*/ 1068389 h 4705763"/>
              <a:gd name="connsiteX14-947" fmla="*/ 1376211 w 1825371"/>
              <a:gd name="connsiteY14-948" fmla="*/ 1098421 h 4705763"/>
              <a:gd name="connsiteX15-949" fmla="*/ 1361366 w 1825371"/>
              <a:gd name="connsiteY15-950" fmla="*/ 1135359 h 4705763"/>
              <a:gd name="connsiteX16-951" fmla="*/ 1355153 w 1825371"/>
              <a:gd name="connsiteY16-952" fmla="*/ 1169879 h 4705763"/>
              <a:gd name="connsiteX17-953" fmla="*/ 1409696 w 1825371"/>
              <a:gd name="connsiteY17-954" fmla="*/ 1384253 h 4705763"/>
              <a:gd name="connsiteX18-955" fmla="*/ 1524994 w 1825371"/>
              <a:gd name="connsiteY18-956" fmla="*/ 1739817 h 4705763"/>
              <a:gd name="connsiteX19-957" fmla="*/ 1659971 w 1825371"/>
              <a:gd name="connsiteY19-958" fmla="*/ 2199288 h 4705763"/>
              <a:gd name="connsiteX20-959" fmla="*/ 1782864 w 1825371"/>
              <a:gd name="connsiteY20-960" fmla="*/ 2697077 h 4705763"/>
              <a:gd name="connsiteX21-961" fmla="*/ 1794257 w 1825371"/>
              <a:gd name="connsiteY21-962" fmla="*/ 2767845 h 4705763"/>
              <a:gd name="connsiteX22-963" fmla="*/ 1791840 w 1825371"/>
              <a:gd name="connsiteY22-964" fmla="*/ 2778202 h 4705763"/>
              <a:gd name="connsiteX23-965" fmla="*/ 1784245 w 1825371"/>
              <a:gd name="connsiteY23-966" fmla="*/ 2770607 h 4705763"/>
              <a:gd name="connsiteX24-967" fmla="*/ 1746617 w 1825371"/>
              <a:gd name="connsiteY24-968" fmla="*/ 2660831 h 4705763"/>
              <a:gd name="connsiteX25-969" fmla="*/ 1513602 w 1825371"/>
              <a:gd name="connsiteY25-970" fmla="*/ 1875484 h 4705763"/>
              <a:gd name="connsiteX26-971" fmla="*/ 1297158 w 1825371"/>
              <a:gd name="connsiteY26-972" fmla="*/ 1267919 h 4705763"/>
              <a:gd name="connsiteX27-973" fmla="*/ 1275064 w 1825371"/>
              <a:gd name="connsiteY27-974" fmla="*/ 1217173 h 4705763"/>
              <a:gd name="connsiteX28-975" fmla="*/ 1248483 w 1825371"/>
              <a:gd name="connsiteY28-976" fmla="*/ 1193353 h 4705763"/>
              <a:gd name="connsiteX29-977" fmla="*/ 1232949 w 1825371"/>
              <a:gd name="connsiteY29-978" fmla="*/ 1222351 h 4705763"/>
              <a:gd name="connsiteX30-979" fmla="*/ 1230877 w 1825371"/>
              <a:gd name="connsiteY30-980" fmla="*/ 1283108 h 4705763"/>
              <a:gd name="connsiteX31-981" fmla="*/ 1297493 w 1825371"/>
              <a:gd name="connsiteY31-982" fmla="*/ 4685667 h 4705763"/>
              <a:gd name="connsiteX32-983" fmla="*/ 938419 w 1825371"/>
              <a:gd name="connsiteY32-984" fmla="*/ 4705763 h 4705763"/>
              <a:gd name="connsiteX33-985" fmla="*/ 1053441 w 1825371"/>
              <a:gd name="connsiteY33-986" fmla="*/ 2920082 h 4705763"/>
              <a:gd name="connsiteX34-987" fmla="*/ 1066213 w 1825371"/>
              <a:gd name="connsiteY34-988" fmla="*/ 2573839 h 4705763"/>
              <a:gd name="connsiteX35-989" fmla="*/ 1125245 w 1825371"/>
              <a:gd name="connsiteY35-990" fmla="*/ 1293464 h 4705763"/>
              <a:gd name="connsiteX36-991" fmla="*/ 1096247 w 1825371"/>
              <a:gd name="connsiteY36-992" fmla="*/ 1270681 h 4705763"/>
              <a:gd name="connsiteX37-993" fmla="*/ 984400 w 1825371"/>
              <a:gd name="connsiteY37-994" fmla="*/ 1242374 h 4705763"/>
              <a:gd name="connsiteX38-995" fmla="*/ 977149 w 1825371"/>
              <a:gd name="connsiteY38-996" fmla="*/ 1225458 h 4705763"/>
              <a:gd name="connsiteX39-997" fmla="*/ 983019 w 1825371"/>
              <a:gd name="connsiteY39-998" fmla="*/ 1189902 h 4705763"/>
              <a:gd name="connsiteX40-999" fmla="*/ 1016158 w 1825371"/>
              <a:gd name="connsiteY40-1000" fmla="*/ 1097041 h 4705763"/>
              <a:gd name="connsiteX41-1001" fmla="*/ 1055513 w 1825371"/>
              <a:gd name="connsiteY41-1002" fmla="*/ 1078055 h 4705763"/>
              <a:gd name="connsiteX42-1003" fmla="*/ 1097628 w 1825371"/>
              <a:gd name="connsiteY42-1004" fmla="*/ 1104290 h 4705763"/>
              <a:gd name="connsiteX43-1005" fmla="*/ 1115579 w 1825371"/>
              <a:gd name="connsiteY43-1006" fmla="*/ 1107743 h 4705763"/>
              <a:gd name="connsiteX44-1007" fmla="*/ 1177026 w 1825371"/>
              <a:gd name="connsiteY44-1008" fmla="*/ 1087375 h 4705763"/>
              <a:gd name="connsiteX45-1009" fmla="*/ 1179787 w 1825371"/>
              <a:gd name="connsiteY45-1010" fmla="*/ 1073913 h 4705763"/>
              <a:gd name="connsiteX46-1011" fmla="*/ 1135255 w 1825371"/>
              <a:gd name="connsiteY46-1012" fmla="*/ 1041117 h 4705763"/>
              <a:gd name="connsiteX47-1013" fmla="*/ 939868 w 1825371"/>
              <a:gd name="connsiteY47-1014" fmla="*/ 883702 h 4705763"/>
              <a:gd name="connsiteX48-1015" fmla="*/ 549783 w 1825371"/>
              <a:gd name="connsiteY48-1016" fmla="*/ 496379 h 4705763"/>
              <a:gd name="connsiteX49-1017" fmla="*/ 40947 w 1825371"/>
              <a:gd name="connsiteY49-1018" fmla="*/ 48990 h 4705763"/>
              <a:gd name="connsiteX50-1019" fmla="*/ 5735 w 1825371"/>
              <a:gd name="connsiteY50-1020" fmla="*/ 17231 h 4705763"/>
              <a:gd name="connsiteX51-1021" fmla="*/ 902 w 1825371"/>
              <a:gd name="connsiteY51-1022" fmla="*/ 4114 h 4705763"/>
              <a:gd name="connsiteX52-1023" fmla="*/ 15747 w 1825371"/>
              <a:gd name="connsiteY52-1024" fmla="*/ 1352 h 4705763"/>
              <a:gd name="connsiteX0-1025" fmla="*/ 15747 w 1825371"/>
              <a:gd name="connsiteY0-1026" fmla="*/ 1352 h 4705763"/>
              <a:gd name="connsiteX1-1027" fmla="*/ 83062 w 1825371"/>
              <a:gd name="connsiteY1-1028" fmla="*/ 34837 h 4705763"/>
              <a:gd name="connsiteX2-1029" fmla="*/ 961270 w 1825371"/>
              <a:gd name="connsiteY2-1030" fmla="*/ 755975 h 4705763"/>
              <a:gd name="connsiteX3-1031" fmla="*/ 1239162 w 1825371"/>
              <a:gd name="connsiteY3-1032" fmla="*/ 1001764 h 4705763"/>
              <a:gd name="connsiteX4-1033" fmla="*/ 1276445 w 1825371"/>
              <a:gd name="connsiteY4-1034" fmla="*/ 1025928 h 4705763"/>
              <a:gd name="connsiteX5-1035" fmla="*/ 1316489 w 1825371"/>
              <a:gd name="connsiteY5-1036" fmla="*/ 1009704 h 4705763"/>
              <a:gd name="connsiteX6-1037" fmla="*/ 1345141 w 1825371"/>
              <a:gd name="connsiteY6-1038" fmla="*/ 948602 h 4705763"/>
              <a:gd name="connsiteX7-1039" fmla="*/ 1407624 w 1825371"/>
              <a:gd name="connsiteY7-1040" fmla="*/ 869894 h 4705763"/>
              <a:gd name="connsiteX8-1041" fmla="*/ 1749379 w 1825371"/>
              <a:gd name="connsiteY8-1042" fmla="*/ 590967 h 4705763"/>
              <a:gd name="connsiteX9-1043" fmla="*/ 1808066 w 1825371"/>
              <a:gd name="connsiteY9-1044" fmla="*/ 545399 h 4705763"/>
              <a:gd name="connsiteX10-1045" fmla="*/ 1825326 w 1825371"/>
              <a:gd name="connsiteY10-1046" fmla="*/ 554375 h 4705763"/>
              <a:gd name="connsiteX11-1047" fmla="*/ 1811172 w 1825371"/>
              <a:gd name="connsiteY11-1048" fmla="*/ 590277 h 4705763"/>
              <a:gd name="connsiteX12-1049" fmla="*/ 1721073 w 1825371"/>
              <a:gd name="connsiteY12-1050" fmla="*/ 698326 h 4705763"/>
              <a:gd name="connsiteX13-1051" fmla="*/ 1385877 w 1825371"/>
              <a:gd name="connsiteY13-1052" fmla="*/ 1068389 h 4705763"/>
              <a:gd name="connsiteX14-1053" fmla="*/ 1376211 w 1825371"/>
              <a:gd name="connsiteY14-1054" fmla="*/ 1098421 h 4705763"/>
              <a:gd name="connsiteX15-1055" fmla="*/ 1361366 w 1825371"/>
              <a:gd name="connsiteY15-1056" fmla="*/ 1135359 h 4705763"/>
              <a:gd name="connsiteX16-1057" fmla="*/ 1355153 w 1825371"/>
              <a:gd name="connsiteY16-1058" fmla="*/ 1169879 h 4705763"/>
              <a:gd name="connsiteX17-1059" fmla="*/ 1409696 w 1825371"/>
              <a:gd name="connsiteY17-1060" fmla="*/ 1384253 h 4705763"/>
              <a:gd name="connsiteX18-1061" fmla="*/ 1524994 w 1825371"/>
              <a:gd name="connsiteY18-1062" fmla="*/ 1739817 h 4705763"/>
              <a:gd name="connsiteX19-1063" fmla="*/ 1659971 w 1825371"/>
              <a:gd name="connsiteY19-1064" fmla="*/ 2199288 h 4705763"/>
              <a:gd name="connsiteX20-1065" fmla="*/ 1782864 w 1825371"/>
              <a:gd name="connsiteY20-1066" fmla="*/ 2697077 h 4705763"/>
              <a:gd name="connsiteX21-1067" fmla="*/ 1794257 w 1825371"/>
              <a:gd name="connsiteY21-1068" fmla="*/ 2767845 h 4705763"/>
              <a:gd name="connsiteX22-1069" fmla="*/ 1791840 w 1825371"/>
              <a:gd name="connsiteY22-1070" fmla="*/ 2778202 h 4705763"/>
              <a:gd name="connsiteX23-1071" fmla="*/ 1784245 w 1825371"/>
              <a:gd name="connsiteY23-1072" fmla="*/ 2770607 h 4705763"/>
              <a:gd name="connsiteX24-1073" fmla="*/ 1746617 w 1825371"/>
              <a:gd name="connsiteY24-1074" fmla="*/ 2660831 h 4705763"/>
              <a:gd name="connsiteX25-1075" fmla="*/ 1513602 w 1825371"/>
              <a:gd name="connsiteY25-1076" fmla="*/ 1875484 h 4705763"/>
              <a:gd name="connsiteX26-1077" fmla="*/ 1297158 w 1825371"/>
              <a:gd name="connsiteY26-1078" fmla="*/ 1267919 h 4705763"/>
              <a:gd name="connsiteX27-1079" fmla="*/ 1275064 w 1825371"/>
              <a:gd name="connsiteY27-1080" fmla="*/ 1217173 h 4705763"/>
              <a:gd name="connsiteX28-1081" fmla="*/ 1248483 w 1825371"/>
              <a:gd name="connsiteY28-1082" fmla="*/ 1193353 h 4705763"/>
              <a:gd name="connsiteX29-1083" fmla="*/ 1232949 w 1825371"/>
              <a:gd name="connsiteY29-1084" fmla="*/ 1222351 h 4705763"/>
              <a:gd name="connsiteX30-1085" fmla="*/ 1230877 w 1825371"/>
              <a:gd name="connsiteY30-1086" fmla="*/ 1283108 h 4705763"/>
              <a:gd name="connsiteX31-1087" fmla="*/ 1297493 w 1825371"/>
              <a:gd name="connsiteY31-1088" fmla="*/ 4685667 h 4705763"/>
              <a:gd name="connsiteX32-1089" fmla="*/ 938419 w 1825371"/>
              <a:gd name="connsiteY32-1090" fmla="*/ 4705763 h 4705763"/>
              <a:gd name="connsiteX33-1091" fmla="*/ 1053441 w 1825371"/>
              <a:gd name="connsiteY33-1092" fmla="*/ 2920082 h 4705763"/>
              <a:gd name="connsiteX34-1093" fmla="*/ 1125245 w 1825371"/>
              <a:gd name="connsiteY34-1094" fmla="*/ 1293464 h 4705763"/>
              <a:gd name="connsiteX35-1095" fmla="*/ 1096247 w 1825371"/>
              <a:gd name="connsiteY35-1096" fmla="*/ 1270681 h 4705763"/>
              <a:gd name="connsiteX36-1097" fmla="*/ 984400 w 1825371"/>
              <a:gd name="connsiteY36-1098" fmla="*/ 1242374 h 4705763"/>
              <a:gd name="connsiteX37-1099" fmla="*/ 977149 w 1825371"/>
              <a:gd name="connsiteY37-1100" fmla="*/ 1225458 h 4705763"/>
              <a:gd name="connsiteX38-1101" fmla="*/ 983019 w 1825371"/>
              <a:gd name="connsiteY38-1102" fmla="*/ 1189902 h 4705763"/>
              <a:gd name="connsiteX39-1103" fmla="*/ 1016158 w 1825371"/>
              <a:gd name="connsiteY39-1104" fmla="*/ 1097041 h 4705763"/>
              <a:gd name="connsiteX40-1105" fmla="*/ 1055513 w 1825371"/>
              <a:gd name="connsiteY40-1106" fmla="*/ 1078055 h 4705763"/>
              <a:gd name="connsiteX41-1107" fmla="*/ 1097628 w 1825371"/>
              <a:gd name="connsiteY41-1108" fmla="*/ 1104290 h 4705763"/>
              <a:gd name="connsiteX42-1109" fmla="*/ 1115579 w 1825371"/>
              <a:gd name="connsiteY42-1110" fmla="*/ 1107743 h 4705763"/>
              <a:gd name="connsiteX43-1111" fmla="*/ 1177026 w 1825371"/>
              <a:gd name="connsiteY43-1112" fmla="*/ 1087375 h 4705763"/>
              <a:gd name="connsiteX44-1113" fmla="*/ 1179787 w 1825371"/>
              <a:gd name="connsiteY44-1114" fmla="*/ 1073913 h 4705763"/>
              <a:gd name="connsiteX45-1115" fmla="*/ 1135255 w 1825371"/>
              <a:gd name="connsiteY45-1116" fmla="*/ 1041117 h 4705763"/>
              <a:gd name="connsiteX46-1117" fmla="*/ 939868 w 1825371"/>
              <a:gd name="connsiteY46-1118" fmla="*/ 883702 h 4705763"/>
              <a:gd name="connsiteX47-1119" fmla="*/ 549783 w 1825371"/>
              <a:gd name="connsiteY47-1120" fmla="*/ 496379 h 4705763"/>
              <a:gd name="connsiteX48-1121" fmla="*/ 40947 w 1825371"/>
              <a:gd name="connsiteY48-1122" fmla="*/ 48990 h 4705763"/>
              <a:gd name="connsiteX49-1123" fmla="*/ 5735 w 1825371"/>
              <a:gd name="connsiteY49-1124" fmla="*/ 17231 h 4705763"/>
              <a:gd name="connsiteX50-1125" fmla="*/ 902 w 1825371"/>
              <a:gd name="connsiteY50-1126" fmla="*/ 4114 h 4705763"/>
              <a:gd name="connsiteX51-1127" fmla="*/ 15747 w 1825371"/>
              <a:gd name="connsiteY51-1128" fmla="*/ 1352 h 4705763"/>
              <a:gd name="connsiteX0-1129" fmla="*/ 15747 w 1825371"/>
              <a:gd name="connsiteY0-1130" fmla="*/ 1352 h 4705763"/>
              <a:gd name="connsiteX1-1131" fmla="*/ 83062 w 1825371"/>
              <a:gd name="connsiteY1-1132" fmla="*/ 34837 h 4705763"/>
              <a:gd name="connsiteX2-1133" fmla="*/ 961270 w 1825371"/>
              <a:gd name="connsiteY2-1134" fmla="*/ 755975 h 4705763"/>
              <a:gd name="connsiteX3-1135" fmla="*/ 1239162 w 1825371"/>
              <a:gd name="connsiteY3-1136" fmla="*/ 1001764 h 4705763"/>
              <a:gd name="connsiteX4-1137" fmla="*/ 1276445 w 1825371"/>
              <a:gd name="connsiteY4-1138" fmla="*/ 1025928 h 4705763"/>
              <a:gd name="connsiteX5-1139" fmla="*/ 1316489 w 1825371"/>
              <a:gd name="connsiteY5-1140" fmla="*/ 1009704 h 4705763"/>
              <a:gd name="connsiteX6-1141" fmla="*/ 1345141 w 1825371"/>
              <a:gd name="connsiteY6-1142" fmla="*/ 948602 h 4705763"/>
              <a:gd name="connsiteX7-1143" fmla="*/ 1407624 w 1825371"/>
              <a:gd name="connsiteY7-1144" fmla="*/ 869894 h 4705763"/>
              <a:gd name="connsiteX8-1145" fmla="*/ 1749379 w 1825371"/>
              <a:gd name="connsiteY8-1146" fmla="*/ 590967 h 4705763"/>
              <a:gd name="connsiteX9-1147" fmla="*/ 1808066 w 1825371"/>
              <a:gd name="connsiteY9-1148" fmla="*/ 545399 h 4705763"/>
              <a:gd name="connsiteX10-1149" fmla="*/ 1825326 w 1825371"/>
              <a:gd name="connsiteY10-1150" fmla="*/ 554375 h 4705763"/>
              <a:gd name="connsiteX11-1151" fmla="*/ 1811172 w 1825371"/>
              <a:gd name="connsiteY11-1152" fmla="*/ 590277 h 4705763"/>
              <a:gd name="connsiteX12-1153" fmla="*/ 1721073 w 1825371"/>
              <a:gd name="connsiteY12-1154" fmla="*/ 698326 h 4705763"/>
              <a:gd name="connsiteX13-1155" fmla="*/ 1385877 w 1825371"/>
              <a:gd name="connsiteY13-1156" fmla="*/ 1068389 h 4705763"/>
              <a:gd name="connsiteX14-1157" fmla="*/ 1376211 w 1825371"/>
              <a:gd name="connsiteY14-1158" fmla="*/ 1098421 h 4705763"/>
              <a:gd name="connsiteX15-1159" fmla="*/ 1361366 w 1825371"/>
              <a:gd name="connsiteY15-1160" fmla="*/ 1135359 h 4705763"/>
              <a:gd name="connsiteX16-1161" fmla="*/ 1355153 w 1825371"/>
              <a:gd name="connsiteY16-1162" fmla="*/ 1169879 h 4705763"/>
              <a:gd name="connsiteX17-1163" fmla="*/ 1409696 w 1825371"/>
              <a:gd name="connsiteY17-1164" fmla="*/ 1384253 h 4705763"/>
              <a:gd name="connsiteX18-1165" fmla="*/ 1524994 w 1825371"/>
              <a:gd name="connsiteY18-1166" fmla="*/ 1739817 h 4705763"/>
              <a:gd name="connsiteX19-1167" fmla="*/ 1659971 w 1825371"/>
              <a:gd name="connsiteY19-1168" fmla="*/ 2199288 h 4705763"/>
              <a:gd name="connsiteX20-1169" fmla="*/ 1782864 w 1825371"/>
              <a:gd name="connsiteY20-1170" fmla="*/ 2697077 h 4705763"/>
              <a:gd name="connsiteX21-1171" fmla="*/ 1794257 w 1825371"/>
              <a:gd name="connsiteY21-1172" fmla="*/ 2767845 h 4705763"/>
              <a:gd name="connsiteX22-1173" fmla="*/ 1791840 w 1825371"/>
              <a:gd name="connsiteY22-1174" fmla="*/ 2778202 h 4705763"/>
              <a:gd name="connsiteX23-1175" fmla="*/ 1784245 w 1825371"/>
              <a:gd name="connsiteY23-1176" fmla="*/ 2770607 h 4705763"/>
              <a:gd name="connsiteX24-1177" fmla="*/ 1746617 w 1825371"/>
              <a:gd name="connsiteY24-1178" fmla="*/ 2660831 h 4705763"/>
              <a:gd name="connsiteX25-1179" fmla="*/ 1513602 w 1825371"/>
              <a:gd name="connsiteY25-1180" fmla="*/ 1875484 h 4705763"/>
              <a:gd name="connsiteX26-1181" fmla="*/ 1297158 w 1825371"/>
              <a:gd name="connsiteY26-1182" fmla="*/ 1267919 h 4705763"/>
              <a:gd name="connsiteX27-1183" fmla="*/ 1275064 w 1825371"/>
              <a:gd name="connsiteY27-1184" fmla="*/ 1217173 h 4705763"/>
              <a:gd name="connsiteX28-1185" fmla="*/ 1248483 w 1825371"/>
              <a:gd name="connsiteY28-1186" fmla="*/ 1193353 h 4705763"/>
              <a:gd name="connsiteX29-1187" fmla="*/ 1232949 w 1825371"/>
              <a:gd name="connsiteY29-1188" fmla="*/ 1222351 h 4705763"/>
              <a:gd name="connsiteX30-1189" fmla="*/ 1230877 w 1825371"/>
              <a:gd name="connsiteY30-1190" fmla="*/ 1283108 h 4705763"/>
              <a:gd name="connsiteX31-1191" fmla="*/ 1297493 w 1825371"/>
              <a:gd name="connsiteY31-1192" fmla="*/ 4685667 h 4705763"/>
              <a:gd name="connsiteX32-1193" fmla="*/ 938419 w 1825371"/>
              <a:gd name="connsiteY32-1194" fmla="*/ 4705763 h 4705763"/>
              <a:gd name="connsiteX33-1195" fmla="*/ 1125245 w 1825371"/>
              <a:gd name="connsiteY33-1196" fmla="*/ 1293464 h 4705763"/>
              <a:gd name="connsiteX34-1197" fmla="*/ 1096247 w 1825371"/>
              <a:gd name="connsiteY34-1198" fmla="*/ 1270681 h 4705763"/>
              <a:gd name="connsiteX35-1199" fmla="*/ 984400 w 1825371"/>
              <a:gd name="connsiteY35-1200" fmla="*/ 1242374 h 4705763"/>
              <a:gd name="connsiteX36-1201" fmla="*/ 977149 w 1825371"/>
              <a:gd name="connsiteY36-1202" fmla="*/ 1225458 h 4705763"/>
              <a:gd name="connsiteX37-1203" fmla="*/ 983019 w 1825371"/>
              <a:gd name="connsiteY37-1204" fmla="*/ 1189902 h 4705763"/>
              <a:gd name="connsiteX38-1205" fmla="*/ 1016158 w 1825371"/>
              <a:gd name="connsiteY38-1206" fmla="*/ 1097041 h 4705763"/>
              <a:gd name="connsiteX39-1207" fmla="*/ 1055513 w 1825371"/>
              <a:gd name="connsiteY39-1208" fmla="*/ 1078055 h 4705763"/>
              <a:gd name="connsiteX40-1209" fmla="*/ 1097628 w 1825371"/>
              <a:gd name="connsiteY40-1210" fmla="*/ 1104290 h 4705763"/>
              <a:gd name="connsiteX41-1211" fmla="*/ 1115579 w 1825371"/>
              <a:gd name="connsiteY41-1212" fmla="*/ 1107743 h 4705763"/>
              <a:gd name="connsiteX42-1213" fmla="*/ 1177026 w 1825371"/>
              <a:gd name="connsiteY42-1214" fmla="*/ 1087375 h 4705763"/>
              <a:gd name="connsiteX43-1215" fmla="*/ 1179787 w 1825371"/>
              <a:gd name="connsiteY43-1216" fmla="*/ 1073913 h 4705763"/>
              <a:gd name="connsiteX44-1217" fmla="*/ 1135255 w 1825371"/>
              <a:gd name="connsiteY44-1218" fmla="*/ 1041117 h 4705763"/>
              <a:gd name="connsiteX45-1219" fmla="*/ 939868 w 1825371"/>
              <a:gd name="connsiteY45-1220" fmla="*/ 883702 h 4705763"/>
              <a:gd name="connsiteX46-1221" fmla="*/ 549783 w 1825371"/>
              <a:gd name="connsiteY46-1222" fmla="*/ 496379 h 4705763"/>
              <a:gd name="connsiteX47-1223" fmla="*/ 40947 w 1825371"/>
              <a:gd name="connsiteY47-1224" fmla="*/ 48990 h 4705763"/>
              <a:gd name="connsiteX48-1225" fmla="*/ 5735 w 1825371"/>
              <a:gd name="connsiteY48-1226" fmla="*/ 17231 h 4705763"/>
              <a:gd name="connsiteX49-1227" fmla="*/ 902 w 1825371"/>
              <a:gd name="connsiteY49-1228" fmla="*/ 4114 h 4705763"/>
              <a:gd name="connsiteX50-1229" fmla="*/ 15747 w 1825371"/>
              <a:gd name="connsiteY50-1230" fmla="*/ 1352 h 4705763"/>
              <a:gd name="connsiteX0-1231" fmla="*/ 15747 w 1825371"/>
              <a:gd name="connsiteY0-1232" fmla="*/ 1352 h 4685667"/>
              <a:gd name="connsiteX1-1233" fmla="*/ 83062 w 1825371"/>
              <a:gd name="connsiteY1-1234" fmla="*/ 34837 h 4685667"/>
              <a:gd name="connsiteX2-1235" fmla="*/ 961270 w 1825371"/>
              <a:gd name="connsiteY2-1236" fmla="*/ 755975 h 4685667"/>
              <a:gd name="connsiteX3-1237" fmla="*/ 1239162 w 1825371"/>
              <a:gd name="connsiteY3-1238" fmla="*/ 1001764 h 4685667"/>
              <a:gd name="connsiteX4-1239" fmla="*/ 1276445 w 1825371"/>
              <a:gd name="connsiteY4-1240" fmla="*/ 1025928 h 4685667"/>
              <a:gd name="connsiteX5-1241" fmla="*/ 1316489 w 1825371"/>
              <a:gd name="connsiteY5-1242" fmla="*/ 1009704 h 4685667"/>
              <a:gd name="connsiteX6-1243" fmla="*/ 1345141 w 1825371"/>
              <a:gd name="connsiteY6-1244" fmla="*/ 948602 h 4685667"/>
              <a:gd name="connsiteX7-1245" fmla="*/ 1407624 w 1825371"/>
              <a:gd name="connsiteY7-1246" fmla="*/ 869894 h 4685667"/>
              <a:gd name="connsiteX8-1247" fmla="*/ 1749379 w 1825371"/>
              <a:gd name="connsiteY8-1248" fmla="*/ 590967 h 4685667"/>
              <a:gd name="connsiteX9-1249" fmla="*/ 1808066 w 1825371"/>
              <a:gd name="connsiteY9-1250" fmla="*/ 545399 h 4685667"/>
              <a:gd name="connsiteX10-1251" fmla="*/ 1825326 w 1825371"/>
              <a:gd name="connsiteY10-1252" fmla="*/ 554375 h 4685667"/>
              <a:gd name="connsiteX11-1253" fmla="*/ 1811172 w 1825371"/>
              <a:gd name="connsiteY11-1254" fmla="*/ 590277 h 4685667"/>
              <a:gd name="connsiteX12-1255" fmla="*/ 1721073 w 1825371"/>
              <a:gd name="connsiteY12-1256" fmla="*/ 698326 h 4685667"/>
              <a:gd name="connsiteX13-1257" fmla="*/ 1385877 w 1825371"/>
              <a:gd name="connsiteY13-1258" fmla="*/ 1068389 h 4685667"/>
              <a:gd name="connsiteX14-1259" fmla="*/ 1376211 w 1825371"/>
              <a:gd name="connsiteY14-1260" fmla="*/ 1098421 h 4685667"/>
              <a:gd name="connsiteX15-1261" fmla="*/ 1361366 w 1825371"/>
              <a:gd name="connsiteY15-1262" fmla="*/ 1135359 h 4685667"/>
              <a:gd name="connsiteX16-1263" fmla="*/ 1355153 w 1825371"/>
              <a:gd name="connsiteY16-1264" fmla="*/ 1169879 h 4685667"/>
              <a:gd name="connsiteX17-1265" fmla="*/ 1409696 w 1825371"/>
              <a:gd name="connsiteY17-1266" fmla="*/ 1384253 h 4685667"/>
              <a:gd name="connsiteX18-1267" fmla="*/ 1524994 w 1825371"/>
              <a:gd name="connsiteY18-1268" fmla="*/ 1739817 h 4685667"/>
              <a:gd name="connsiteX19-1269" fmla="*/ 1659971 w 1825371"/>
              <a:gd name="connsiteY19-1270" fmla="*/ 2199288 h 4685667"/>
              <a:gd name="connsiteX20-1271" fmla="*/ 1782864 w 1825371"/>
              <a:gd name="connsiteY20-1272" fmla="*/ 2697077 h 4685667"/>
              <a:gd name="connsiteX21-1273" fmla="*/ 1794257 w 1825371"/>
              <a:gd name="connsiteY21-1274" fmla="*/ 2767845 h 4685667"/>
              <a:gd name="connsiteX22-1275" fmla="*/ 1791840 w 1825371"/>
              <a:gd name="connsiteY22-1276" fmla="*/ 2778202 h 4685667"/>
              <a:gd name="connsiteX23-1277" fmla="*/ 1784245 w 1825371"/>
              <a:gd name="connsiteY23-1278" fmla="*/ 2770607 h 4685667"/>
              <a:gd name="connsiteX24-1279" fmla="*/ 1746617 w 1825371"/>
              <a:gd name="connsiteY24-1280" fmla="*/ 2660831 h 4685667"/>
              <a:gd name="connsiteX25-1281" fmla="*/ 1513602 w 1825371"/>
              <a:gd name="connsiteY25-1282" fmla="*/ 1875484 h 4685667"/>
              <a:gd name="connsiteX26-1283" fmla="*/ 1297158 w 1825371"/>
              <a:gd name="connsiteY26-1284" fmla="*/ 1267919 h 4685667"/>
              <a:gd name="connsiteX27-1285" fmla="*/ 1275064 w 1825371"/>
              <a:gd name="connsiteY27-1286" fmla="*/ 1217173 h 4685667"/>
              <a:gd name="connsiteX28-1287" fmla="*/ 1248483 w 1825371"/>
              <a:gd name="connsiteY28-1288" fmla="*/ 1193353 h 4685667"/>
              <a:gd name="connsiteX29-1289" fmla="*/ 1232949 w 1825371"/>
              <a:gd name="connsiteY29-1290" fmla="*/ 1222351 h 4685667"/>
              <a:gd name="connsiteX30-1291" fmla="*/ 1230877 w 1825371"/>
              <a:gd name="connsiteY30-1292" fmla="*/ 1283108 h 4685667"/>
              <a:gd name="connsiteX31-1293" fmla="*/ 1297493 w 1825371"/>
              <a:gd name="connsiteY31-1294" fmla="*/ 4685667 h 4685667"/>
              <a:gd name="connsiteX32-1295" fmla="*/ 978613 w 1825371"/>
              <a:gd name="connsiteY32-1296" fmla="*/ 4685667 h 4685667"/>
              <a:gd name="connsiteX33-1297" fmla="*/ 1125245 w 1825371"/>
              <a:gd name="connsiteY33-1298" fmla="*/ 1293464 h 4685667"/>
              <a:gd name="connsiteX34-1299" fmla="*/ 1096247 w 1825371"/>
              <a:gd name="connsiteY34-1300" fmla="*/ 1270681 h 4685667"/>
              <a:gd name="connsiteX35-1301" fmla="*/ 984400 w 1825371"/>
              <a:gd name="connsiteY35-1302" fmla="*/ 1242374 h 4685667"/>
              <a:gd name="connsiteX36-1303" fmla="*/ 977149 w 1825371"/>
              <a:gd name="connsiteY36-1304" fmla="*/ 1225458 h 4685667"/>
              <a:gd name="connsiteX37-1305" fmla="*/ 983019 w 1825371"/>
              <a:gd name="connsiteY37-1306" fmla="*/ 1189902 h 4685667"/>
              <a:gd name="connsiteX38-1307" fmla="*/ 1016158 w 1825371"/>
              <a:gd name="connsiteY38-1308" fmla="*/ 1097041 h 4685667"/>
              <a:gd name="connsiteX39-1309" fmla="*/ 1055513 w 1825371"/>
              <a:gd name="connsiteY39-1310" fmla="*/ 1078055 h 4685667"/>
              <a:gd name="connsiteX40-1311" fmla="*/ 1097628 w 1825371"/>
              <a:gd name="connsiteY40-1312" fmla="*/ 1104290 h 4685667"/>
              <a:gd name="connsiteX41-1313" fmla="*/ 1115579 w 1825371"/>
              <a:gd name="connsiteY41-1314" fmla="*/ 1107743 h 4685667"/>
              <a:gd name="connsiteX42-1315" fmla="*/ 1177026 w 1825371"/>
              <a:gd name="connsiteY42-1316" fmla="*/ 1087375 h 4685667"/>
              <a:gd name="connsiteX43-1317" fmla="*/ 1179787 w 1825371"/>
              <a:gd name="connsiteY43-1318" fmla="*/ 1073913 h 4685667"/>
              <a:gd name="connsiteX44-1319" fmla="*/ 1135255 w 1825371"/>
              <a:gd name="connsiteY44-1320" fmla="*/ 1041117 h 4685667"/>
              <a:gd name="connsiteX45-1321" fmla="*/ 939868 w 1825371"/>
              <a:gd name="connsiteY45-1322" fmla="*/ 883702 h 4685667"/>
              <a:gd name="connsiteX46-1323" fmla="*/ 549783 w 1825371"/>
              <a:gd name="connsiteY46-1324" fmla="*/ 496379 h 4685667"/>
              <a:gd name="connsiteX47-1325" fmla="*/ 40947 w 1825371"/>
              <a:gd name="connsiteY47-1326" fmla="*/ 48990 h 4685667"/>
              <a:gd name="connsiteX48-1327" fmla="*/ 5735 w 1825371"/>
              <a:gd name="connsiteY48-1328" fmla="*/ 17231 h 4685667"/>
              <a:gd name="connsiteX49-1329" fmla="*/ 902 w 1825371"/>
              <a:gd name="connsiteY49-1330" fmla="*/ 4114 h 4685667"/>
              <a:gd name="connsiteX50-1331" fmla="*/ 15747 w 1825371"/>
              <a:gd name="connsiteY50-1332" fmla="*/ 1352 h 4685667"/>
              <a:gd name="connsiteX0-1333" fmla="*/ 15747 w 1825371"/>
              <a:gd name="connsiteY0-1334" fmla="*/ 1352 h 4685667"/>
              <a:gd name="connsiteX1-1335" fmla="*/ 83062 w 1825371"/>
              <a:gd name="connsiteY1-1336" fmla="*/ 34837 h 4685667"/>
              <a:gd name="connsiteX2-1337" fmla="*/ 961270 w 1825371"/>
              <a:gd name="connsiteY2-1338" fmla="*/ 755975 h 4685667"/>
              <a:gd name="connsiteX3-1339" fmla="*/ 1239162 w 1825371"/>
              <a:gd name="connsiteY3-1340" fmla="*/ 1001764 h 4685667"/>
              <a:gd name="connsiteX4-1341" fmla="*/ 1276445 w 1825371"/>
              <a:gd name="connsiteY4-1342" fmla="*/ 1025928 h 4685667"/>
              <a:gd name="connsiteX5-1343" fmla="*/ 1316489 w 1825371"/>
              <a:gd name="connsiteY5-1344" fmla="*/ 1009704 h 4685667"/>
              <a:gd name="connsiteX6-1345" fmla="*/ 1345141 w 1825371"/>
              <a:gd name="connsiteY6-1346" fmla="*/ 948602 h 4685667"/>
              <a:gd name="connsiteX7-1347" fmla="*/ 1407624 w 1825371"/>
              <a:gd name="connsiteY7-1348" fmla="*/ 869894 h 4685667"/>
              <a:gd name="connsiteX8-1349" fmla="*/ 1749379 w 1825371"/>
              <a:gd name="connsiteY8-1350" fmla="*/ 590967 h 4685667"/>
              <a:gd name="connsiteX9-1351" fmla="*/ 1808066 w 1825371"/>
              <a:gd name="connsiteY9-1352" fmla="*/ 545399 h 4685667"/>
              <a:gd name="connsiteX10-1353" fmla="*/ 1825326 w 1825371"/>
              <a:gd name="connsiteY10-1354" fmla="*/ 554375 h 4685667"/>
              <a:gd name="connsiteX11-1355" fmla="*/ 1811172 w 1825371"/>
              <a:gd name="connsiteY11-1356" fmla="*/ 590277 h 4685667"/>
              <a:gd name="connsiteX12-1357" fmla="*/ 1721073 w 1825371"/>
              <a:gd name="connsiteY12-1358" fmla="*/ 698326 h 4685667"/>
              <a:gd name="connsiteX13-1359" fmla="*/ 1385877 w 1825371"/>
              <a:gd name="connsiteY13-1360" fmla="*/ 1068389 h 4685667"/>
              <a:gd name="connsiteX14-1361" fmla="*/ 1376211 w 1825371"/>
              <a:gd name="connsiteY14-1362" fmla="*/ 1098421 h 4685667"/>
              <a:gd name="connsiteX15-1363" fmla="*/ 1361366 w 1825371"/>
              <a:gd name="connsiteY15-1364" fmla="*/ 1135359 h 4685667"/>
              <a:gd name="connsiteX16-1365" fmla="*/ 1355153 w 1825371"/>
              <a:gd name="connsiteY16-1366" fmla="*/ 1169879 h 4685667"/>
              <a:gd name="connsiteX17-1367" fmla="*/ 1409696 w 1825371"/>
              <a:gd name="connsiteY17-1368" fmla="*/ 1384253 h 4685667"/>
              <a:gd name="connsiteX18-1369" fmla="*/ 1524994 w 1825371"/>
              <a:gd name="connsiteY18-1370" fmla="*/ 1739817 h 4685667"/>
              <a:gd name="connsiteX19-1371" fmla="*/ 1659971 w 1825371"/>
              <a:gd name="connsiteY19-1372" fmla="*/ 2199288 h 4685667"/>
              <a:gd name="connsiteX20-1373" fmla="*/ 1782864 w 1825371"/>
              <a:gd name="connsiteY20-1374" fmla="*/ 2697077 h 4685667"/>
              <a:gd name="connsiteX21-1375" fmla="*/ 1794257 w 1825371"/>
              <a:gd name="connsiteY21-1376" fmla="*/ 2767845 h 4685667"/>
              <a:gd name="connsiteX22-1377" fmla="*/ 1791840 w 1825371"/>
              <a:gd name="connsiteY22-1378" fmla="*/ 2778202 h 4685667"/>
              <a:gd name="connsiteX23-1379" fmla="*/ 1784245 w 1825371"/>
              <a:gd name="connsiteY23-1380" fmla="*/ 2770607 h 4685667"/>
              <a:gd name="connsiteX24-1381" fmla="*/ 1746617 w 1825371"/>
              <a:gd name="connsiteY24-1382" fmla="*/ 2660831 h 4685667"/>
              <a:gd name="connsiteX25-1383" fmla="*/ 1513602 w 1825371"/>
              <a:gd name="connsiteY25-1384" fmla="*/ 1875484 h 4685667"/>
              <a:gd name="connsiteX26-1385" fmla="*/ 1297158 w 1825371"/>
              <a:gd name="connsiteY26-1386" fmla="*/ 1267919 h 4685667"/>
              <a:gd name="connsiteX27-1387" fmla="*/ 1275064 w 1825371"/>
              <a:gd name="connsiteY27-1388" fmla="*/ 1217173 h 4685667"/>
              <a:gd name="connsiteX28-1389" fmla="*/ 1248483 w 1825371"/>
              <a:gd name="connsiteY28-1390" fmla="*/ 1193353 h 4685667"/>
              <a:gd name="connsiteX29-1391" fmla="*/ 1232949 w 1825371"/>
              <a:gd name="connsiteY29-1392" fmla="*/ 1222351 h 4685667"/>
              <a:gd name="connsiteX30-1393" fmla="*/ 1230877 w 1825371"/>
              <a:gd name="connsiteY30-1394" fmla="*/ 1283108 h 4685667"/>
              <a:gd name="connsiteX31-1395" fmla="*/ 1217106 w 1825371"/>
              <a:gd name="connsiteY31-1396" fmla="*/ 4685667 h 4685667"/>
              <a:gd name="connsiteX32-1397" fmla="*/ 978613 w 1825371"/>
              <a:gd name="connsiteY32-1398" fmla="*/ 4685667 h 4685667"/>
              <a:gd name="connsiteX33-1399" fmla="*/ 1125245 w 1825371"/>
              <a:gd name="connsiteY33-1400" fmla="*/ 1293464 h 4685667"/>
              <a:gd name="connsiteX34-1401" fmla="*/ 1096247 w 1825371"/>
              <a:gd name="connsiteY34-1402" fmla="*/ 1270681 h 4685667"/>
              <a:gd name="connsiteX35-1403" fmla="*/ 984400 w 1825371"/>
              <a:gd name="connsiteY35-1404" fmla="*/ 1242374 h 4685667"/>
              <a:gd name="connsiteX36-1405" fmla="*/ 977149 w 1825371"/>
              <a:gd name="connsiteY36-1406" fmla="*/ 1225458 h 4685667"/>
              <a:gd name="connsiteX37-1407" fmla="*/ 983019 w 1825371"/>
              <a:gd name="connsiteY37-1408" fmla="*/ 1189902 h 4685667"/>
              <a:gd name="connsiteX38-1409" fmla="*/ 1016158 w 1825371"/>
              <a:gd name="connsiteY38-1410" fmla="*/ 1097041 h 4685667"/>
              <a:gd name="connsiteX39-1411" fmla="*/ 1055513 w 1825371"/>
              <a:gd name="connsiteY39-1412" fmla="*/ 1078055 h 4685667"/>
              <a:gd name="connsiteX40-1413" fmla="*/ 1097628 w 1825371"/>
              <a:gd name="connsiteY40-1414" fmla="*/ 1104290 h 4685667"/>
              <a:gd name="connsiteX41-1415" fmla="*/ 1115579 w 1825371"/>
              <a:gd name="connsiteY41-1416" fmla="*/ 1107743 h 4685667"/>
              <a:gd name="connsiteX42-1417" fmla="*/ 1177026 w 1825371"/>
              <a:gd name="connsiteY42-1418" fmla="*/ 1087375 h 4685667"/>
              <a:gd name="connsiteX43-1419" fmla="*/ 1179787 w 1825371"/>
              <a:gd name="connsiteY43-1420" fmla="*/ 1073913 h 4685667"/>
              <a:gd name="connsiteX44-1421" fmla="*/ 1135255 w 1825371"/>
              <a:gd name="connsiteY44-1422" fmla="*/ 1041117 h 4685667"/>
              <a:gd name="connsiteX45-1423" fmla="*/ 939868 w 1825371"/>
              <a:gd name="connsiteY45-1424" fmla="*/ 883702 h 4685667"/>
              <a:gd name="connsiteX46-1425" fmla="*/ 549783 w 1825371"/>
              <a:gd name="connsiteY46-1426" fmla="*/ 496379 h 4685667"/>
              <a:gd name="connsiteX47-1427" fmla="*/ 40947 w 1825371"/>
              <a:gd name="connsiteY47-1428" fmla="*/ 48990 h 4685667"/>
              <a:gd name="connsiteX48-1429" fmla="*/ 5735 w 1825371"/>
              <a:gd name="connsiteY48-1430" fmla="*/ 17231 h 4685667"/>
              <a:gd name="connsiteX49-1431" fmla="*/ 902 w 1825371"/>
              <a:gd name="connsiteY49-1432" fmla="*/ 4114 h 4685667"/>
              <a:gd name="connsiteX50-1433" fmla="*/ 15747 w 1825371"/>
              <a:gd name="connsiteY50-1434" fmla="*/ 1352 h 4685667"/>
              <a:gd name="connsiteX0-1435" fmla="*/ 15747 w 1825371"/>
              <a:gd name="connsiteY0-1436" fmla="*/ 1352 h 4705764"/>
              <a:gd name="connsiteX1-1437" fmla="*/ 83062 w 1825371"/>
              <a:gd name="connsiteY1-1438" fmla="*/ 34837 h 4705764"/>
              <a:gd name="connsiteX2-1439" fmla="*/ 961270 w 1825371"/>
              <a:gd name="connsiteY2-1440" fmla="*/ 755975 h 4705764"/>
              <a:gd name="connsiteX3-1441" fmla="*/ 1239162 w 1825371"/>
              <a:gd name="connsiteY3-1442" fmla="*/ 1001764 h 4705764"/>
              <a:gd name="connsiteX4-1443" fmla="*/ 1276445 w 1825371"/>
              <a:gd name="connsiteY4-1444" fmla="*/ 1025928 h 4705764"/>
              <a:gd name="connsiteX5-1445" fmla="*/ 1316489 w 1825371"/>
              <a:gd name="connsiteY5-1446" fmla="*/ 1009704 h 4705764"/>
              <a:gd name="connsiteX6-1447" fmla="*/ 1345141 w 1825371"/>
              <a:gd name="connsiteY6-1448" fmla="*/ 948602 h 4705764"/>
              <a:gd name="connsiteX7-1449" fmla="*/ 1407624 w 1825371"/>
              <a:gd name="connsiteY7-1450" fmla="*/ 869894 h 4705764"/>
              <a:gd name="connsiteX8-1451" fmla="*/ 1749379 w 1825371"/>
              <a:gd name="connsiteY8-1452" fmla="*/ 590967 h 4705764"/>
              <a:gd name="connsiteX9-1453" fmla="*/ 1808066 w 1825371"/>
              <a:gd name="connsiteY9-1454" fmla="*/ 545399 h 4705764"/>
              <a:gd name="connsiteX10-1455" fmla="*/ 1825326 w 1825371"/>
              <a:gd name="connsiteY10-1456" fmla="*/ 554375 h 4705764"/>
              <a:gd name="connsiteX11-1457" fmla="*/ 1811172 w 1825371"/>
              <a:gd name="connsiteY11-1458" fmla="*/ 590277 h 4705764"/>
              <a:gd name="connsiteX12-1459" fmla="*/ 1721073 w 1825371"/>
              <a:gd name="connsiteY12-1460" fmla="*/ 698326 h 4705764"/>
              <a:gd name="connsiteX13-1461" fmla="*/ 1385877 w 1825371"/>
              <a:gd name="connsiteY13-1462" fmla="*/ 1068389 h 4705764"/>
              <a:gd name="connsiteX14-1463" fmla="*/ 1376211 w 1825371"/>
              <a:gd name="connsiteY14-1464" fmla="*/ 1098421 h 4705764"/>
              <a:gd name="connsiteX15-1465" fmla="*/ 1361366 w 1825371"/>
              <a:gd name="connsiteY15-1466" fmla="*/ 1135359 h 4705764"/>
              <a:gd name="connsiteX16-1467" fmla="*/ 1355153 w 1825371"/>
              <a:gd name="connsiteY16-1468" fmla="*/ 1169879 h 4705764"/>
              <a:gd name="connsiteX17-1469" fmla="*/ 1409696 w 1825371"/>
              <a:gd name="connsiteY17-1470" fmla="*/ 1384253 h 4705764"/>
              <a:gd name="connsiteX18-1471" fmla="*/ 1524994 w 1825371"/>
              <a:gd name="connsiteY18-1472" fmla="*/ 1739817 h 4705764"/>
              <a:gd name="connsiteX19-1473" fmla="*/ 1659971 w 1825371"/>
              <a:gd name="connsiteY19-1474" fmla="*/ 2199288 h 4705764"/>
              <a:gd name="connsiteX20-1475" fmla="*/ 1782864 w 1825371"/>
              <a:gd name="connsiteY20-1476" fmla="*/ 2697077 h 4705764"/>
              <a:gd name="connsiteX21-1477" fmla="*/ 1794257 w 1825371"/>
              <a:gd name="connsiteY21-1478" fmla="*/ 2767845 h 4705764"/>
              <a:gd name="connsiteX22-1479" fmla="*/ 1791840 w 1825371"/>
              <a:gd name="connsiteY22-1480" fmla="*/ 2778202 h 4705764"/>
              <a:gd name="connsiteX23-1481" fmla="*/ 1784245 w 1825371"/>
              <a:gd name="connsiteY23-1482" fmla="*/ 2770607 h 4705764"/>
              <a:gd name="connsiteX24-1483" fmla="*/ 1746617 w 1825371"/>
              <a:gd name="connsiteY24-1484" fmla="*/ 2660831 h 4705764"/>
              <a:gd name="connsiteX25-1485" fmla="*/ 1513602 w 1825371"/>
              <a:gd name="connsiteY25-1486" fmla="*/ 1875484 h 4705764"/>
              <a:gd name="connsiteX26-1487" fmla="*/ 1297158 w 1825371"/>
              <a:gd name="connsiteY26-1488" fmla="*/ 1267919 h 4705764"/>
              <a:gd name="connsiteX27-1489" fmla="*/ 1275064 w 1825371"/>
              <a:gd name="connsiteY27-1490" fmla="*/ 1217173 h 4705764"/>
              <a:gd name="connsiteX28-1491" fmla="*/ 1248483 w 1825371"/>
              <a:gd name="connsiteY28-1492" fmla="*/ 1193353 h 4705764"/>
              <a:gd name="connsiteX29-1493" fmla="*/ 1232949 w 1825371"/>
              <a:gd name="connsiteY29-1494" fmla="*/ 1222351 h 4705764"/>
              <a:gd name="connsiteX30-1495" fmla="*/ 1230877 w 1825371"/>
              <a:gd name="connsiteY30-1496" fmla="*/ 1283108 h 4705764"/>
              <a:gd name="connsiteX31-1497" fmla="*/ 1227154 w 1825371"/>
              <a:gd name="connsiteY31-1498" fmla="*/ 4705764 h 4705764"/>
              <a:gd name="connsiteX32-1499" fmla="*/ 978613 w 1825371"/>
              <a:gd name="connsiteY32-1500" fmla="*/ 4685667 h 4705764"/>
              <a:gd name="connsiteX33-1501" fmla="*/ 1125245 w 1825371"/>
              <a:gd name="connsiteY33-1502" fmla="*/ 1293464 h 4705764"/>
              <a:gd name="connsiteX34-1503" fmla="*/ 1096247 w 1825371"/>
              <a:gd name="connsiteY34-1504" fmla="*/ 1270681 h 4705764"/>
              <a:gd name="connsiteX35-1505" fmla="*/ 984400 w 1825371"/>
              <a:gd name="connsiteY35-1506" fmla="*/ 1242374 h 4705764"/>
              <a:gd name="connsiteX36-1507" fmla="*/ 977149 w 1825371"/>
              <a:gd name="connsiteY36-1508" fmla="*/ 1225458 h 4705764"/>
              <a:gd name="connsiteX37-1509" fmla="*/ 983019 w 1825371"/>
              <a:gd name="connsiteY37-1510" fmla="*/ 1189902 h 4705764"/>
              <a:gd name="connsiteX38-1511" fmla="*/ 1016158 w 1825371"/>
              <a:gd name="connsiteY38-1512" fmla="*/ 1097041 h 4705764"/>
              <a:gd name="connsiteX39-1513" fmla="*/ 1055513 w 1825371"/>
              <a:gd name="connsiteY39-1514" fmla="*/ 1078055 h 4705764"/>
              <a:gd name="connsiteX40-1515" fmla="*/ 1097628 w 1825371"/>
              <a:gd name="connsiteY40-1516" fmla="*/ 1104290 h 4705764"/>
              <a:gd name="connsiteX41-1517" fmla="*/ 1115579 w 1825371"/>
              <a:gd name="connsiteY41-1518" fmla="*/ 1107743 h 4705764"/>
              <a:gd name="connsiteX42-1519" fmla="*/ 1177026 w 1825371"/>
              <a:gd name="connsiteY42-1520" fmla="*/ 1087375 h 4705764"/>
              <a:gd name="connsiteX43-1521" fmla="*/ 1179787 w 1825371"/>
              <a:gd name="connsiteY43-1522" fmla="*/ 1073913 h 4705764"/>
              <a:gd name="connsiteX44-1523" fmla="*/ 1135255 w 1825371"/>
              <a:gd name="connsiteY44-1524" fmla="*/ 1041117 h 4705764"/>
              <a:gd name="connsiteX45-1525" fmla="*/ 939868 w 1825371"/>
              <a:gd name="connsiteY45-1526" fmla="*/ 883702 h 4705764"/>
              <a:gd name="connsiteX46-1527" fmla="*/ 549783 w 1825371"/>
              <a:gd name="connsiteY46-1528" fmla="*/ 496379 h 4705764"/>
              <a:gd name="connsiteX47-1529" fmla="*/ 40947 w 1825371"/>
              <a:gd name="connsiteY47-1530" fmla="*/ 48990 h 4705764"/>
              <a:gd name="connsiteX48-1531" fmla="*/ 5735 w 1825371"/>
              <a:gd name="connsiteY48-1532" fmla="*/ 17231 h 4705764"/>
              <a:gd name="connsiteX49-1533" fmla="*/ 902 w 1825371"/>
              <a:gd name="connsiteY49-1534" fmla="*/ 4114 h 4705764"/>
              <a:gd name="connsiteX50-1535" fmla="*/ 15747 w 1825371"/>
              <a:gd name="connsiteY50-1536" fmla="*/ 1352 h 4705764"/>
              <a:gd name="connsiteX0-1537" fmla="*/ 15747 w 1825371"/>
              <a:gd name="connsiteY0-1538" fmla="*/ 1352 h 4705764"/>
              <a:gd name="connsiteX1-1539" fmla="*/ 83062 w 1825371"/>
              <a:gd name="connsiteY1-1540" fmla="*/ 34837 h 4705764"/>
              <a:gd name="connsiteX2-1541" fmla="*/ 961270 w 1825371"/>
              <a:gd name="connsiteY2-1542" fmla="*/ 755975 h 4705764"/>
              <a:gd name="connsiteX3-1543" fmla="*/ 1239162 w 1825371"/>
              <a:gd name="connsiteY3-1544" fmla="*/ 1001764 h 4705764"/>
              <a:gd name="connsiteX4-1545" fmla="*/ 1276445 w 1825371"/>
              <a:gd name="connsiteY4-1546" fmla="*/ 1025928 h 4705764"/>
              <a:gd name="connsiteX5-1547" fmla="*/ 1316489 w 1825371"/>
              <a:gd name="connsiteY5-1548" fmla="*/ 1009704 h 4705764"/>
              <a:gd name="connsiteX6-1549" fmla="*/ 1345141 w 1825371"/>
              <a:gd name="connsiteY6-1550" fmla="*/ 948602 h 4705764"/>
              <a:gd name="connsiteX7-1551" fmla="*/ 1407624 w 1825371"/>
              <a:gd name="connsiteY7-1552" fmla="*/ 869894 h 4705764"/>
              <a:gd name="connsiteX8-1553" fmla="*/ 1749379 w 1825371"/>
              <a:gd name="connsiteY8-1554" fmla="*/ 590967 h 4705764"/>
              <a:gd name="connsiteX9-1555" fmla="*/ 1808066 w 1825371"/>
              <a:gd name="connsiteY9-1556" fmla="*/ 545399 h 4705764"/>
              <a:gd name="connsiteX10-1557" fmla="*/ 1825326 w 1825371"/>
              <a:gd name="connsiteY10-1558" fmla="*/ 554375 h 4705764"/>
              <a:gd name="connsiteX11-1559" fmla="*/ 1811172 w 1825371"/>
              <a:gd name="connsiteY11-1560" fmla="*/ 590277 h 4705764"/>
              <a:gd name="connsiteX12-1561" fmla="*/ 1721073 w 1825371"/>
              <a:gd name="connsiteY12-1562" fmla="*/ 698326 h 4705764"/>
              <a:gd name="connsiteX13-1563" fmla="*/ 1385877 w 1825371"/>
              <a:gd name="connsiteY13-1564" fmla="*/ 1068389 h 4705764"/>
              <a:gd name="connsiteX14-1565" fmla="*/ 1376211 w 1825371"/>
              <a:gd name="connsiteY14-1566" fmla="*/ 1098421 h 4705764"/>
              <a:gd name="connsiteX15-1567" fmla="*/ 1361366 w 1825371"/>
              <a:gd name="connsiteY15-1568" fmla="*/ 1135359 h 4705764"/>
              <a:gd name="connsiteX16-1569" fmla="*/ 1355153 w 1825371"/>
              <a:gd name="connsiteY16-1570" fmla="*/ 1169879 h 4705764"/>
              <a:gd name="connsiteX17-1571" fmla="*/ 1409696 w 1825371"/>
              <a:gd name="connsiteY17-1572" fmla="*/ 1384253 h 4705764"/>
              <a:gd name="connsiteX18-1573" fmla="*/ 1524994 w 1825371"/>
              <a:gd name="connsiteY18-1574" fmla="*/ 1739817 h 4705764"/>
              <a:gd name="connsiteX19-1575" fmla="*/ 1659971 w 1825371"/>
              <a:gd name="connsiteY19-1576" fmla="*/ 2199288 h 4705764"/>
              <a:gd name="connsiteX20-1577" fmla="*/ 1782864 w 1825371"/>
              <a:gd name="connsiteY20-1578" fmla="*/ 2697077 h 4705764"/>
              <a:gd name="connsiteX21-1579" fmla="*/ 1794257 w 1825371"/>
              <a:gd name="connsiteY21-1580" fmla="*/ 2767845 h 4705764"/>
              <a:gd name="connsiteX22-1581" fmla="*/ 1791840 w 1825371"/>
              <a:gd name="connsiteY22-1582" fmla="*/ 2778202 h 4705764"/>
              <a:gd name="connsiteX23-1583" fmla="*/ 1784245 w 1825371"/>
              <a:gd name="connsiteY23-1584" fmla="*/ 2770607 h 4705764"/>
              <a:gd name="connsiteX24-1585" fmla="*/ 1746617 w 1825371"/>
              <a:gd name="connsiteY24-1586" fmla="*/ 2660831 h 4705764"/>
              <a:gd name="connsiteX25-1587" fmla="*/ 1513602 w 1825371"/>
              <a:gd name="connsiteY25-1588" fmla="*/ 1875484 h 4705764"/>
              <a:gd name="connsiteX26-1589" fmla="*/ 1297158 w 1825371"/>
              <a:gd name="connsiteY26-1590" fmla="*/ 1267919 h 4705764"/>
              <a:gd name="connsiteX27-1591" fmla="*/ 1275064 w 1825371"/>
              <a:gd name="connsiteY27-1592" fmla="*/ 1217173 h 4705764"/>
              <a:gd name="connsiteX28-1593" fmla="*/ 1248483 w 1825371"/>
              <a:gd name="connsiteY28-1594" fmla="*/ 1193353 h 4705764"/>
              <a:gd name="connsiteX29-1595" fmla="*/ 1232949 w 1825371"/>
              <a:gd name="connsiteY29-1596" fmla="*/ 1222351 h 4705764"/>
              <a:gd name="connsiteX30-1597" fmla="*/ 1230877 w 1825371"/>
              <a:gd name="connsiteY30-1598" fmla="*/ 1283108 h 4705764"/>
              <a:gd name="connsiteX31-1599" fmla="*/ 1227154 w 1825371"/>
              <a:gd name="connsiteY31-1600" fmla="*/ 4705764 h 4705764"/>
              <a:gd name="connsiteX32-1601" fmla="*/ 998710 w 1825371"/>
              <a:gd name="connsiteY32-1602" fmla="*/ 4695715 h 4705764"/>
              <a:gd name="connsiteX33-1603" fmla="*/ 1125245 w 1825371"/>
              <a:gd name="connsiteY33-1604" fmla="*/ 1293464 h 4705764"/>
              <a:gd name="connsiteX34-1605" fmla="*/ 1096247 w 1825371"/>
              <a:gd name="connsiteY34-1606" fmla="*/ 1270681 h 4705764"/>
              <a:gd name="connsiteX35-1607" fmla="*/ 984400 w 1825371"/>
              <a:gd name="connsiteY35-1608" fmla="*/ 1242374 h 4705764"/>
              <a:gd name="connsiteX36-1609" fmla="*/ 977149 w 1825371"/>
              <a:gd name="connsiteY36-1610" fmla="*/ 1225458 h 4705764"/>
              <a:gd name="connsiteX37-1611" fmla="*/ 983019 w 1825371"/>
              <a:gd name="connsiteY37-1612" fmla="*/ 1189902 h 4705764"/>
              <a:gd name="connsiteX38-1613" fmla="*/ 1016158 w 1825371"/>
              <a:gd name="connsiteY38-1614" fmla="*/ 1097041 h 4705764"/>
              <a:gd name="connsiteX39-1615" fmla="*/ 1055513 w 1825371"/>
              <a:gd name="connsiteY39-1616" fmla="*/ 1078055 h 4705764"/>
              <a:gd name="connsiteX40-1617" fmla="*/ 1097628 w 1825371"/>
              <a:gd name="connsiteY40-1618" fmla="*/ 1104290 h 4705764"/>
              <a:gd name="connsiteX41-1619" fmla="*/ 1115579 w 1825371"/>
              <a:gd name="connsiteY41-1620" fmla="*/ 1107743 h 4705764"/>
              <a:gd name="connsiteX42-1621" fmla="*/ 1177026 w 1825371"/>
              <a:gd name="connsiteY42-1622" fmla="*/ 1087375 h 4705764"/>
              <a:gd name="connsiteX43-1623" fmla="*/ 1179787 w 1825371"/>
              <a:gd name="connsiteY43-1624" fmla="*/ 1073913 h 4705764"/>
              <a:gd name="connsiteX44-1625" fmla="*/ 1135255 w 1825371"/>
              <a:gd name="connsiteY44-1626" fmla="*/ 1041117 h 4705764"/>
              <a:gd name="connsiteX45-1627" fmla="*/ 939868 w 1825371"/>
              <a:gd name="connsiteY45-1628" fmla="*/ 883702 h 4705764"/>
              <a:gd name="connsiteX46-1629" fmla="*/ 549783 w 1825371"/>
              <a:gd name="connsiteY46-1630" fmla="*/ 496379 h 4705764"/>
              <a:gd name="connsiteX47-1631" fmla="*/ 40947 w 1825371"/>
              <a:gd name="connsiteY47-1632" fmla="*/ 48990 h 4705764"/>
              <a:gd name="connsiteX48-1633" fmla="*/ 5735 w 1825371"/>
              <a:gd name="connsiteY48-1634" fmla="*/ 17231 h 4705764"/>
              <a:gd name="connsiteX49-1635" fmla="*/ 902 w 1825371"/>
              <a:gd name="connsiteY49-1636" fmla="*/ 4114 h 4705764"/>
              <a:gd name="connsiteX50-1637" fmla="*/ 15747 w 1825371"/>
              <a:gd name="connsiteY50-1638" fmla="*/ 1352 h 4705764"/>
              <a:gd name="connsiteX0-1639" fmla="*/ 15747 w 1825371"/>
              <a:gd name="connsiteY0-1640" fmla="*/ 1352 h 4705764"/>
              <a:gd name="connsiteX1-1641" fmla="*/ 83062 w 1825371"/>
              <a:gd name="connsiteY1-1642" fmla="*/ 34837 h 4705764"/>
              <a:gd name="connsiteX2-1643" fmla="*/ 961270 w 1825371"/>
              <a:gd name="connsiteY2-1644" fmla="*/ 755975 h 4705764"/>
              <a:gd name="connsiteX3-1645" fmla="*/ 1239162 w 1825371"/>
              <a:gd name="connsiteY3-1646" fmla="*/ 1001764 h 4705764"/>
              <a:gd name="connsiteX4-1647" fmla="*/ 1276445 w 1825371"/>
              <a:gd name="connsiteY4-1648" fmla="*/ 1025928 h 4705764"/>
              <a:gd name="connsiteX5-1649" fmla="*/ 1316489 w 1825371"/>
              <a:gd name="connsiteY5-1650" fmla="*/ 1009704 h 4705764"/>
              <a:gd name="connsiteX6-1651" fmla="*/ 1345141 w 1825371"/>
              <a:gd name="connsiteY6-1652" fmla="*/ 948602 h 4705764"/>
              <a:gd name="connsiteX7-1653" fmla="*/ 1407624 w 1825371"/>
              <a:gd name="connsiteY7-1654" fmla="*/ 869894 h 4705764"/>
              <a:gd name="connsiteX8-1655" fmla="*/ 1749379 w 1825371"/>
              <a:gd name="connsiteY8-1656" fmla="*/ 590967 h 4705764"/>
              <a:gd name="connsiteX9-1657" fmla="*/ 1808066 w 1825371"/>
              <a:gd name="connsiteY9-1658" fmla="*/ 545399 h 4705764"/>
              <a:gd name="connsiteX10-1659" fmla="*/ 1825326 w 1825371"/>
              <a:gd name="connsiteY10-1660" fmla="*/ 554375 h 4705764"/>
              <a:gd name="connsiteX11-1661" fmla="*/ 1811172 w 1825371"/>
              <a:gd name="connsiteY11-1662" fmla="*/ 590277 h 4705764"/>
              <a:gd name="connsiteX12-1663" fmla="*/ 1721073 w 1825371"/>
              <a:gd name="connsiteY12-1664" fmla="*/ 698326 h 4705764"/>
              <a:gd name="connsiteX13-1665" fmla="*/ 1385877 w 1825371"/>
              <a:gd name="connsiteY13-1666" fmla="*/ 1068389 h 4705764"/>
              <a:gd name="connsiteX14-1667" fmla="*/ 1376211 w 1825371"/>
              <a:gd name="connsiteY14-1668" fmla="*/ 1098421 h 4705764"/>
              <a:gd name="connsiteX15-1669" fmla="*/ 1361366 w 1825371"/>
              <a:gd name="connsiteY15-1670" fmla="*/ 1135359 h 4705764"/>
              <a:gd name="connsiteX16-1671" fmla="*/ 1355153 w 1825371"/>
              <a:gd name="connsiteY16-1672" fmla="*/ 1169879 h 4705764"/>
              <a:gd name="connsiteX17-1673" fmla="*/ 1409696 w 1825371"/>
              <a:gd name="connsiteY17-1674" fmla="*/ 1384253 h 4705764"/>
              <a:gd name="connsiteX18-1675" fmla="*/ 1524994 w 1825371"/>
              <a:gd name="connsiteY18-1676" fmla="*/ 1739817 h 4705764"/>
              <a:gd name="connsiteX19-1677" fmla="*/ 1659971 w 1825371"/>
              <a:gd name="connsiteY19-1678" fmla="*/ 2199288 h 4705764"/>
              <a:gd name="connsiteX20-1679" fmla="*/ 1782864 w 1825371"/>
              <a:gd name="connsiteY20-1680" fmla="*/ 2697077 h 4705764"/>
              <a:gd name="connsiteX21-1681" fmla="*/ 1794257 w 1825371"/>
              <a:gd name="connsiteY21-1682" fmla="*/ 2767845 h 4705764"/>
              <a:gd name="connsiteX22-1683" fmla="*/ 1791840 w 1825371"/>
              <a:gd name="connsiteY22-1684" fmla="*/ 2778202 h 4705764"/>
              <a:gd name="connsiteX23-1685" fmla="*/ 1784245 w 1825371"/>
              <a:gd name="connsiteY23-1686" fmla="*/ 2770607 h 4705764"/>
              <a:gd name="connsiteX24-1687" fmla="*/ 1746617 w 1825371"/>
              <a:gd name="connsiteY24-1688" fmla="*/ 2660831 h 4705764"/>
              <a:gd name="connsiteX25-1689" fmla="*/ 1513602 w 1825371"/>
              <a:gd name="connsiteY25-1690" fmla="*/ 1875484 h 4705764"/>
              <a:gd name="connsiteX26-1691" fmla="*/ 1297158 w 1825371"/>
              <a:gd name="connsiteY26-1692" fmla="*/ 1267919 h 4705764"/>
              <a:gd name="connsiteX27-1693" fmla="*/ 1275064 w 1825371"/>
              <a:gd name="connsiteY27-1694" fmla="*/ 1217173 h 4705764"/>
              <a:gd name="connsiteX28-1695" fmla="*/ 1248483 w 1825371"/>
              <a:gd name="connsiteY28-1696" fmla="*/ 1193353 h 4705764"/>
              <a:gd name="connsiteX29-1697" fmla="*/ 1232949 w 1825371"/>
              <a:gd name="connsiteY29-1698" fmla="*/ 1222351 h 4705764"/>
              <a:gd name="connsiteX30-1699" fmla="*/ 1230877 w 1825371"/>
              <a:gd name="connsiteY30-1700" fmla="*/ 1283108 h 4705764"/>
              <a:gd name="connsiteX31-1701" fmla="*/ 1227154 w 1825371"/>
              <a:gd name="connsiteY31-1702" fmla="*/ 4705764 h 4705764"/>
              <a:gd name="connsiteX32-1703" fmla="*/ 998710 w 1825371"/>
              <a:gd name="connsiteY32-1704" fmla="*/ 4695715 h 4705764"/>
              <a:gd name="connsiteX33-1705" fmla="*/ 1125245 w 1825371"/>
              <a:gd name="connsiteY33-1706" fmla="*/ 1293464 h 4705764"/>
              <a:gd name="connsiteX34-1707" fmla="*/ 1096247 w 1825371"/>
              <a:gd name="connsiteY34-1708" fmla="*/ 1270681 h 4705764"/>
              <a:gd name="connsiteX35-1709" fmla="*/ 984400 w 1825371"/>
              <a:gd name="connsiteY35-1710" fmla="*/ 1242374 h 4705764"/>
              <a:gd name="connsiteX36-1711" fmla="*/ 977149 w 1825371"/>
              <a:gd name="connsiteY36-1712" fmla="*/ 1225458 h 4705764"/>
              <a:gd name="connsiteX37-1713" fmla="*/ 983019 w 1825371"/>
              <a:gd name="connsiteY37-1714" fmla="*/ 1189902 h 4705764"/>
              <a:gd name="connsiteX38-1715" fmla="*/ 1016158 w 1825371"/>
              <a:gd name="connsiteY38-1716" fmla="*/ 1097041 h 4705764"/>
              <a:gd name="connsiteX39-1717" fmla="*/ 1055513 w 1825371"/>
              <a:gd name="connsiteY39-1718" fmla="*/ 1078055 h 4705764"/>
              <a:gd name="connsiteX40-1719" fmla="*/ 1097628 w 1825371"/>
              <a:gd name="connsiteY40-1720" fmla="*/ 1104290 h 4705764"/>
              <a:gd name="connsiteX41-1721" fmla="*/ 1115579 w 1825371"/>
              <a:gd name="connsiteY41-1722" fmla="*/ 1107743 h 4705764"/>
              <a:gd name="connsiteX42-1723" fmla="*/ 1177026 w 1825371"/>
              <a:gd name="connsiteY42-1724" fmla="*/ 1087375 h 4705764"/>
              <a:gd name="connsiteX43-1725" fmla="*/ 1179787 w 1825371"/>
              <a:gd name="connsiteY43-1726" fmla="*/ 1073913 h 4705764"/>
              <a:gd name="connsiteX44-1727" fmla="*/ 1135255 w 1825371"/>
              <a:gd name="connsiteY44-1728" fmla="*/ 1041117 h 4705764"/>
              <a:gd name="connsiteX45-1729" fmla="*/ 939868 w 1825371"/>
              <a:gd name="connsiteY45-1730" fmla="*/ 883702 h 4705764"/>
              <a:gd name="connsiteX46-1731" fmla="*/ 549783 w 1825371"/>
              <a:gd name="connsiteY46-1732" fmla="*/ 496379 h 4705764"/>
              <a:gd name="connsiteX47-1733" fmla="*/ 40947 w 1825371"/>
              <a:gd name="connsiteY47-1734" fmla="*/ 48990 h 4705764"/>
              <a:gd name="connsiteX48-1735" fmla="*/ 5735 w 1825371"/>
              <a:gd name="connsiteY48-1736" fmla="*/ 17231 h 4705764"/>
              <a:gd name="connsiteX49-1737" fmla="*/ 902 w 1825371"/>
              <a:gd name="connsiteY49-1738" fmla="*/ 4114 h 4705764"/>
              <a:gd name="connsiteX50-1739" fmla="*/ 15747 w 1825371"/>
              <a:gd name="connsiteY50-1740" fmla="*/ 1352 h 47057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lIns="68580" tIns="34290" rIns="68580" bIns="34290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/>
          <p:cNvSpPr/>
          <p:nvPr userDrawn="1"/>
        </p:nvSpPr>
        <p:spPr>
          <a:xfrm>
            <a:off x="1045599" y="3820512"/>
            <a:ext cx="524188" cy="1351343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-1" fmla="*/ 15747 w 1825371"/>
              <a:gd name="connsiteY0-2" fmla="*/ 1352 h 4705763"/>
              <a:gd name="connsiteX1-3" fmla="*/ 83062 w 1825371"/>
              <a:gd name="connsiteY1-4" fmla="*/ 34837 h 4705763"/>
              <a:gd name="connsiteX2-5" fmla="*/ 961270 w 1825371"/>
              <a:gd name="connsiteY2-6" fmla="*/ 755975 h 4705763"/>
              <a:gd name="connsiteX3-7" fmla="*/ 1239162 w 1825371"/>
              <a:gd name="connsiteY3-8" fmla="*/ 1001764 h 4705763"/>
              <a:gd name="connsiteX4-9" fmla="*/ 1276445 w 1825371"/>
              <a:gd name="connsiteY4-10" fmla="*/ 1025928 h 4705763"/>
              <a:gd name="connsiteX5-11" fmla="*/ 1316489 w 1825371"/>
              <a:gd name="connsiteY5-12" fmla="*/ 1009704 h 4705763"/>
              <a:gd name="connsiteX6-13" fmla="*/ 1345141 w 1825371"/>
              <a:gd name="connsiteY6-14" fmla="*/ 948602 h 4705763"/>
              <a:gd name="connsiteX7-15" fmla="*/ 1407624 w 1825371"/>
              <a:gd name="connsiteY7-16" fmla="*/ 869894 h 4705763"/>
              <a:gd name="connsiteX8-17" fmla="*/ 1749379 w 1825371"/>
              <a:gd name="connsiteY8-18" fmla="*/ 590967 h 4705763"/>
              <a:gd name="connsiteX9-19" fmla="*/ 1808066 w 1825371"/>
              <a:gd name="connsiteY9-20" fmla="*/ 545399 h 4705763"/>
              <a:gd name="connsiteX10-21" fmla="*/ 1825326 w 1825371"/>
              <a:gd name="connsiteY10-22" fmla="*/ 554375 h 4705763"/>
              <a:gd name="connsiteX11-23" fmla="*/ 1811172 w 1825371"/>
              <a:gd name="connsiteY11-24" fmla="*/ 590277 h 4705763"/>
              <a:gd name="connsiteX12-25" fmla="*/ 1721073 w 1825371"/>
              <a:gd name="connsiteY12-26" fmla="*/ 698326 h 4705763"/>
              <a:gd name="connsiteX13-27" fmla="*/ 1385877 w 1825371"/>
              <a:gd name="connsiteY13-28" fmla="*/ 1068389 h 4705763"/>
              <a:gd name="connsiteX14-29" fmla="*/ 1376211 w 1825371"/>
              <a:gd name="connsiteY14-30" fmla="*/ 1098421 h 4705763"/>
              <a:gd name="connsiteX15-31" fmla="*/ 1361366 w 1825371"/>
              <a:gd name="connsiteY15-32" fmla="*/ 1135359 h 4705763"/>
              <a:gd name="connsiteX16-33" fmla="*/ 1355153 w 1825371"/>
              <a:gd name="connsiteY16-34" fmla="*/ 1169879 h 4705763"/>
              <a:gd name="connsiteX17-35" fmla="*/ 1409696 w 1825371"/>
              <a:gd name="connsiteY17-36" fmla="*/ 1384253 h 4705763"/>
              <a:gd name="connsiteX18-37" fmla="*/ 1524994 w 1825371"/>
              <a:gd name="connsiteY18-38" fmla="*/ 1739817 h 4705763"/>
              <a:gd name="connsiteX19-39" fmla="*/ 1659971 w 1825371"/>
              <a:gd name="connsiteY19-40" fmla="*/ 2199288 h 4705763"/>
              <a:gd name="connsiteX20-41" fmla="*/ 1782864 w 1825371"/>
              <a:gd name="connsiteY20-42" fmla="*/ 2697077 h 4705763"/>
              <a:gd name="connsiteX21-43" fmla="*/ 1794257 w 1825371"/>
              <a:gd name="connsiteY21-44" fmla="*/ 2767845 h 4705763"/>
              <a:gd name="connsiteX22-45" fmla="*/ 1791840 w 1825371"/>
              <a:gd name="connsiteY22-46" fmla="*/ 2778202 h 4705763"/>
              <a:gd name="connsiteX23-47" fmla="*/ 1784245 w 1825371"/>
              <a:gd name="connsiteY23-48" fmla="*/ 2770607 h 4705763"/>
              <a:gd name="connsiteX24-49" fmla="*/ 1746617 w 1825371"/>
              <a:gd name="connsiteY24-50" fmla="*/ 2660831 h 4705763"/>
              <a:gd name="connsiteX25-51" fmla="*/ 1513602 w 1825371"/>
              <a:gd name="connsiteY25-52" fmla="*/ 1875484 h 4705763"/>
              <a:gd name="connsiteX26-53" fmla="*/ 1297158 w 1825371"/>
              <a:gd name="connsiteY26-54" fmla="*/ 1267919 h 4705763"/>
              <a:gd name="connsiteX27-55" fmla="*/ 1275064 w 1825371"/>
              <a:gd name="connsiteY27-56" fmla="*/ 1217173 h 4705763"/>
              <a:gd name="connsiteX28-57" fmla="*/ 1248483 w 1825371"/>
              <a:gd name="connsiteY28-58" fmla="*/ 1193353 h 4705763"/>
              <a:gd name="connsiteX29-59" fmla="*/ 1232949 w 1825371"/>
              <a:gd name="connsiteY29-60" fmla="*/ 1222351 h 4705763"/>
              <a:gd name="connsiteX30-61" fmla="*/ 1230877 w 1825371"/>
              <a:gd name="connsiteY30-62" fmla="*/ 1283108 h 4705763"/>
              <a:gd name="connsiteX31-63" fmla="*/ 1243305 w 1825371"/>
              <a:gd name="connsiteY31-64" fmla="*/ 1522336 h 4705763"/>
              <a:gd name="connsiteX32-65" fmla="*/ 1261256 w 1825371"/>
              <a:gd name="connsiteY32-66" fmla="*/ 1854772 h 4705763"/>
              <a:gd name="connsiteX33-67" fmla="*/ 1272647 w 1825371"/>
              <a:gd name="connsiteY33-68" fmla="*/ 2086061 h 4705763"/>
              <a:gd name="connsiteX34-69" fmla="*/ 1288528 w 1825371"/>
              <a:gd name="connsiteY34-70" fmla="*/ 2674639 h 4705763"/>
              <a:gd name="connsiteX35-71" fmla="*/ 1297493 w 1825371"/>
              <a:gd name="connsiteY35-72" fmla="*/ 3047785 h 4705763"/>
              <a:gd name="connsiteX36-73" fmla="*/ 938419 w 1825371"/>
              <a:gd name="connsiteY36-74" fmla="*/ 4705763 h 4705763"/>
              <a:gd name="connsiteX37-75" fmla="*/ 1053441 w 1825371"/>
              <a:gd name="connsiteY37-76" fmla="*/ 2920082 h 4705763"/>
              <a:gd name="connsiteX38-77" fmla="*/ 1066213 w 1825371"/>
              <a:gd name="connsiteY38-78" fmla="*/ 2573839 h 4705763"/>
              <a:gd name="connsiteX39-79" fmla="*/ 1077951 w 1825371"/>
              <a:gd name="connsiteY39-80" fmla="*/ 2236916 h 4705763"/>
              <a:gd name="connsiteX40-81" fmla="*/ 1093485 w 1825371"/>
              <a:gd name="connsiteY40-82" fmla="*/ 1882733 h 4705763"/>
              <a:gd name="connsiteX41-83" fmla="*/ 1107983 w 1825371"/>
              <a:gd name="connsiteY41-84" fmla="*/ 1608293 h 4705763"/>
              <a:gd name="connsiteX42-85" fmla="*/ 1125245 w 1825371"/>
              <a:gd name="connsiteY42-86" fmla="*/ 1293464 h 4705763"/>
              <a:gd name="connsiteX43-87" fmla="*/ 1096247 w 1825371"/>
              <a:gd name="connsiteY43-88" fmla="*/ 1270681 h 4705763"/>
              <a:gd name="connsiteX44-89" fmla="*/ 984400 w 1825371"/>
              <a:gd name="connsiteY44-90" fmla="*/ 1242374 h 4705763"/>
              <a:gd name="connsiteX45-91" fmla="*/ 977149 w 1825371"/>
              <a:gd name="connsiteY45-92" fmla="*/ 1225458 h 4705763"/>
              <a:gd name="connsiteX46-93" fmla="*/ 983019 w 1825371"/>
              <a:gd name="connsiteY46-94" fmla="*/ 1189902 h 4705763"/>
              <a:gd name="connsiteX47-95" fmla="*/ 1016158 w 1825371"/>
              <a:gd name="connsiteY47-96" fmla="*/ 1097041 h 4705763"/>
              <a:gd name="connsiteX48-97" fmla="*/ 1055513 w 1825371"/>
              <a:gd name="connsiteY48-98" fmla="*/ 1078055 h 4705763"/>
              <a:gd name="connsiteX49-99" fmla="*/ 1097628 w 1825371"/>
              <a:gd name="connsiteY49-100" fmla="*/ 1104290 h 4705763"/>
              <a:gd name="connsiteX50-101" fmla="*/ 1115579 w 1825371"/>
              <a:gd name="connsiteY50-102" fmla="*/ 1107743 h 4705763"/>
              <a:gd name="connsiteX51-103" fmla="*/ 1177026 w 1825371"/>
              <a:gd name="connsiteY51-104" fmla="*/ 1087375 h 4705763"/>
              <a:gd name="connsiteX52-105" fmla="*/ 1179787 w 1825371"/>
              <a:gd name="connsiteY52-106" fmla="*/ 1073913 h 4705763"/>
              <a:gd name="connsiteX53-107" fmla="*/ 1135255 w 1825371"/>
              <a:gd name="connsiteY53-108" fmla="*/ 1041117 h 4705763"/>
              <a:gd name="connsiteX54-109" fmla="*/ 939868 w 1825371"/>
              <a:gd name="connsiteY54-110" fmla="*/ 883702 h 4705763"/>
              <a:gd name="connsiteX55-111" fmla="*/ 549783 w 1825371"/>
              <a:gd name="connsiteY55-112" fmla="*/ 496379 h 4705763"/>
              <a:gd name="connsiteX56-113" fmla="*/ 40947 w 1825371"/>
              <a:gd name="connsiteY56-114" fmla="*/ 48990 h 4705763"/>
              <a:gd name="connsiteX57-115" fmla="*/ 5735 w 1825371"/>
              <a:gd name="connsiteY57-116" fmla="*/ 17231 h 4705763"/>
              <a:gd name="connsiteX58-117" fmla="*/ 902 w 1825371"/>
              <a:gd name="connsiteY58-118" fmla="*/ 4114 h 4705763"/>
              <a:gd name="connsiteX59-119" fmla="*/ 15747 w 1825371"/>
              <a:gd name="connsiteY59-120" fmla="*/ 1352 h 4705763"/>
              <a:gd name="connsiteX0-121" fmla="*/ 15747 w 1825371"/>
              <a:gd name="connsiteY0-122" fmla="*/ 1352 h 4705763"/>
              <a:gd name="connsiteX1-123" fmla="*/ 83062 w 1825371"/>
              <a:gd name="connsiteY1-124" fmla="*/ 34837 h 4705763"/>
              <a:gd name="connsiteX2-125" fmla="*/ 961270 w 1825371"/>
              <a:gd name="connsiteY2-126" fmla="*/ 755975 h 4705763"/>
              <a:gd name="connsiteX3-127" fmla="*/ 1239162 w 1825371"/>
              <a:gd name="connsiteY3-128" fmla="*/ 1001764 h 4705763"/>
              <a:gd name="connsiteX4-129" fmla="*/ 1276445 w 1825371"/>
              <a:gd name="connsiteY4-130" fmla="*/ 1025928 h 4705763"/>
              <a:gd name="connsiteX5-131" fmla="*/ 1316489 w 1825371"/>
              <a:gd name="connsiteY5-132" fmla="*/ 1009704 h 4705763"/>
              <a:gd name="connsiteX6-133" fmla="*/ 1345141 w 1825371"/>
              <a:gd name="connsiteY6-134" fmla="*/ 948602 h 4705763"/>
              <a:gd name="connsiteX7-135" fmla="*/ 1407624 w 1825371"/>
              <a:gd name="connsiteY7-136" fmla="*/ 869894 h 4705763"/>
              <a:gd name="connsiteX8-137" fmla="*/ 1749379 w 1825371"/>
              <a:gd name="connsiteY8-138" fmla="*/ 590967 h 4705763"/>
              <a:gd name="connsiteX9-139" fmla="*/ 1808066 w 1825371"/>
              <a:gd name="connsiteY9-140" fmla="*/ 545399 h 4705763"/>
              <a:gd name="connsiteX10-141" fmla="*/ 1825326 w 1825371"/>
              <a:gd name="connsiteY10-142" fmla="*/ 554375 h 4705763"/>
              <a:gd name="connsiteX11-143" fmla="*/ 1811172 w 1825371"/>
              <a:gd name="connsiteY11-144" fmla="*/ 590277 h 4705763"/>
              <a:gd name="connsiteX12-145" fmla="*/ 1721073 w 1825371"/>
              <a:gd name="connsiteY12-146" fmla="*/ 698326 h 4705763"/>
              <a:gd name="connsiteX13-147" fmla="*/ 1385877 w 1825371"/>
              <a:gd name="connsiteY13-148" fmla="*/ 1068389 h 4705763"/>
              <a:gd name="connsiteX14-149" fmla="*/ 1376211 w 1825371"/>
              <a:gd name="connsiteY14-150" fmla="*/ 1098421 h 4705763"/>
              <a:gd name="connsiteX15-151" fmla="*/ 1361366 w 1825371"/>
              <a:gd name="connsiteY15-152" fmla="*/ 1135359 h 4705763"/>
              <a:gd name="connsiteX16-153" fmla="*/ 1355153 w 1825371"/>
              <a:gd name="connsiteY16-154" fmla="*/ 1169879 h 4705763"/>
              <a:gd name="connsiteX17-155" fmla="*/ 1409696 w 1825371"/>
              <a:gd name="connsiteY17-156" fmla="*/ 1384253 h 4705763"/>
              <a:gd name="connsiteX18-157" fmla="*/ 1524994 w 1825371"/>
              <a:gd name="connsiteY18-158" fmla="*/ 1739817 h 4705763"/>
              <a:gd name="connsiteX19-159" fmla="*/ 1659971 w 1825371"/>
              <a:gd name="connsiteY19-160" fmla="*/ 2199288 h 4705763"/>
              <a:gd name="connsiteX20-161" fmla="*/ 1782864 w 1825371"/>
              <a:gd name="connsiteY20-162" fmla="*/ 2697077 h 4705763"/>
              <a:gd name="connsiteX21-163" fmla="*/ 1794257 w 1825371"/>
              <a:gd name="connsiteY21-164" fmla="*/ 2767845 h 4705763"/>
              <a:gd name="connsiteX22-165" fmla="*/ 1791840 w 1825371"/>
              <a:gd name="connsiteY22-166" fmla="*/ 2778202 h 4705763"/>
              <a:gd name="connsiteX23-167" fmla="*/ 1784245 w 1825371"/>
              <a:gd name="connsiteY23-168" fmla="*/ 2770607 h 4705763"/>
              <a:gd name="connsiteX24-169" fmla="*/ 1746617 w 1825371"/>
              <a:gd name="connsiteY24-170" fmla="*/ 2660831 h 4705763"/>
              <a:gd name="connsiteX25-171" fmla="*/ 1513602 w 1825371"/>
              <a:gd name="connsiteY25-172" fmla="*/ 1875484 h 4705763"/>
              <a:gd name="connsiteX26-173" fmla="*/ 1297158 w 1825371"/>
              <a:gd name="connsiteY26-174" fmla="*/ 1267919 h 4705763"/>
              <a:gd name="connsiteX27-175" fmla="*/ 1275064 w 1825371"/>
              <a:gd name="connsiteY27-176" fmla="*/ 1217173 h 4705763"/>
              <a:gd name="connsiteX28-177" fmla="*/ 1248483 w 1825371"/>
              <a:gd name="connsiteY28-178" fmla="*/ 1193353 h 4705763"/>
              <a:gd name="connsiteX29-179" fmla="*/ 1232949 w 1825371"/>
              <a:gd name="connsiteY29-180" fmla="*/ 1222351 h 4705763"/>
              <a:gd name="connsiteX30-181" fmla="*/ 1230877 w 1825371"/>
              <a:gd name="connsiteY30-182" fmla="*/ 1283108 h 4705763"/>
              <a:gd name="connsiteX31-183" fmla="*/ 1243305 w 1825371"/>
              <a:gd name="connsiteY31-184" fmla="*/ 1522336 h 4705763"/>
              <a:gd name="connsiteX32-185" fmla="*/ 1261256 w 1825371"/>
              <a:gd name="connsiteY32-186" fmla="*/ 1854772 h 4705763"/>
              <a:gd name="connsiteX33-187" fmla="*/ 1272647 w 1825371"/>
              <a:gd name="connsiteY33-188" fmla="*/ 2086061 h 4705763"/>
              <a:gd name="connsiteX34-189" fmla="*/ 1288528 w 1825371"/>
              <a:gd name="connsiteY34-190" fmla="*/ 2674639 h 4705763"/>
              <a:gd name="connsiteX35-191" fmla="*/ 1297493 w 1825371"/>
              <a:gd name="connsiteY35-192" fmla="*/ 4685667 h 4705763"/>
              <a:gd name="connsiteX36-193" fmla="*/ 938419 w 1825371"/>
              <a:gd name="connsiteY36-194" fmla="*/ 4705763 h 4705763"/>
              <a:gd name="connsiteX37-195" fmla="*/ 1053441 w 1825371"/>
              <a:gd name="connsiteY37-196" fmla="*/ 2920082 h 4705763"/>
              <a:gd name="connsiteX38-197" fmla="*/ 1066213 w 1825371"/>
              <a:gd name="connsiteY38-198" fmla="*/ 2573839 h 4705763"/>
              <a:gd name="connsiteX39-199" fmla="*/ 1077951 w 1825371"/>
              <a:gd name="connsiteY39-200" fmla="*/ 2236916 h 4705763"/>
              <a:gd name="connsiteX40-201" fmla="*/ 1093485 w 1825371"/>
              <a:gd name="connsiteY40-202" fmla="*/ 1882733 h 4705763"/>
              <a:gd name="connsiteX41-203" fmla="*/ 1107983 w 1825371"/>
              <a:gd name="connsiteY41-204" fmla="*/ 1608293 h 4705763"/>
              <a:gd name="connsiteX42-205" fmla="*/ 1125245 w 1825371"/>
              <a:gd name="connsiteY42-206" fmla="*/ 1293464 h 4705763"/>
              <a:gd name="connsiteX43-207" fmla="*/ 1096247 w 1825371"/>
              <a:gd name="connsiteY43-208" fmla="*/ 1270681 h 4705763"/>
              <a:gd name="connsiteX44-209" fmla="*/ 984400 w 1825371"/>
              <a:gd name="connsiteY44-210" fmla="*/ 1242374 h 4705763"/>
              <a:gd name="connsiteX45-211" fmla="*/ 977149 w 1825371"/>
              <a:gd name="connsiteY45-212" fmla="*/ 1225458 h 4705763"/>
              <a:gd name="connsiteX46-213" fmla="*/ 983019 w 1825371"/>
              <a:gd name="connsiteY46-214" fmla="*/ 1189902 h 4705763"/>
              <a:gd name="connsiteX47-215" fmla="*/ 1016158 w 1825371"/>
              <a:gd name="connsiteY47-216" fmla="*/ 1097041 h 4705763"/>
              <a:gd name="connsiteX48-217" fmla="*/ 1055513 w 1825371"/>
              <a:gd name="connsiteY48-218" fmla="*/ 1078055 h 4705763"/>
              <a:gd name="connsiteX49-219" fmla="*/ 1097628 w 1825371"/>
              <a:gd name="connsiteY49-220" fmla="*/ 1104290 h 4705763"/>
              <a:gd name="connsiteX50-221" fmla="*/ 1115579 w 1825371"/>
              <a:gd name="connsiteY50-222" fmla="*/ 1107743 h 4705763"/>
              <a:gd name="connsiteX51-223" fmla="*/ 1177026 w 1825371"/>
              <a:gd name="connsiteY51-224" fmla="*/ 1087375 h 4705763"/>
              <a:gd name="connsiteX52-225" fmla="*/ 1179787 w 1825371"/>
              <a:gd name="connsiteY52-226" fmla="*/ 1073913 h 4705763"/>
              <a:gd name="connsiteX53-227" fmla="*/ 1135255 w 1825371"/>
              <a:gd name="connsiteY53-228" fmla="*/ 1041117 h 4705763"/>
              <a:gd name="connsiteX54-229" fmla="*/ 939868 w 1825371"/>
              <a:gd name="connsiteY54-230" fmla="*/ 883702 h 4705763"/>
              <a:gd name="connsiteX55-231" fmla="*/ 549783 w 1825371"/>
              <a:gd name="connsiteY55-232" fmla="*/ 496379 h 4705763"/>
              <a:gd name="connsiteX56-233" fmla="*/ 40947 w 1825371"/>
              <a:gd name="connsiteY56-234" fmla="*/ 48990 h 4705763"/>
              <a:gd name="connsiteX57-235" fmla="*/ 5735 w 1825371"/>
              <a:gd name="connsiteY57-236" fmla="*/ 17231 h 4705763"/>
              <a:gd name="connsiteX58-237" fmla="*/ 902 w 1825371"/>
              <a:gd name="connsiteY58-238" fmla="*/ 4114 h 4705763"/>
              <a:gd name="connsiteX59-239" fmla="*/ 15747 w 1825371"/>
              <a:gd name="connsiteY59-240" fmla="*/ 1352 h 4705763"/>
              <a:gd name="connsiteX0-241" fmla="*/ 15747 w 1825371"/>
              <a:gd name="connsiteY0-242" fmla="*/ 1352 h 4705763"/>
              <a:gd name="connsiteX1-243" fmla="*/ 83062 w 1825371"/>
              <a:gd name="connsiteY1-244" fmla="*/ 34837 h 4705763"/>
              <a:gd name="connsiteX2-245" fmla="*/ 961270 w 1825371"/>
              <a:gd name="connsiteY2-246" fmla="*/ 755975 h 4705763"/>
              <a:gd name="connsiteX3-247" fmla="*/ 1239162 w 1825371"/>
              <a:gd name="connsiteY3-248" fmla="*/ 1001764 h 4705763"/>
              <a:gd name="connsiteX4-249" fmla="*/ 1276445 w 1825371"/>
              <a:gd name="connsiteY4-250" fmla="*/ 1025928 h 4705763"/>
              <a:gd name="connsiteX5-251" fmla="*/ 1316489 w 1825371"/>
              <a:gd name="connsiteY5-252" fmla="*/ 1009704 h 4705763"/>
              <a:gd name="connsiteX6-253" fmla="*/ 1345141 w 1825371"/>
              <a:gd name="connsiteY6-254" fmla="*/ 948602 h 4705763"/>
              <a:gd name="connsiteX7-255" fmla="*/ 1407624 w 1825371"/>
              <a:gd name="connsiteY7-256" fmla="*/ 869894 h 4705763"/>
              <a:gd name="connsiteX8-257" fmla="*/ 1749379 w 1825371"/>
              <a:gd name="connsiteY8-258" fmla="*/ 590967 h 4705763"/>
              <a:gd name="connsiteX9-259" fmla="*/ 1808066 w 1825371"/>
              <a:gd name="connsiteY9-260" fmla="*/ 545399 h 4705763"/>
              <a:gd name="connsiteX10-261" fmla="*/ 1825326 w 1825371"/>
              <a:gd name="connsiteY10-262" fmla="*/ 554375 h 4705763"/>
              <a:gd name="connsiteX11-263" fmla="*/ 1811172 w 1825371"/>
              <a:gd name="connsiteY11-264" fmla="*/ 590277 h 4705763"/>
              <a:gd name="connsiteX12-265" fmla="*/ 1721073 w 1825371"/>
              <a:gd name="connsiteY12-266" fmla="*/ 698326 h 4705763"/>
              <a:gd name="connsiteX13-267" fmla="*/ 1385877 w 1825371"/>
              <a:gd name="connsiteY13-268" fmla="*/ 1068389 h 4705763"/>
              <a:gd name="connsiteX14-269" fmla="*/ 1376211 w 1825371"/>
              <a:gd name="connsiteY14-270" fmla="*/ 1098421 h 4705763"/>
              <a:gd name="connsiteX15-271" fmla="*/ 1361366 w 1825371"/>
              <a:gd name="connsiteY15-272" fmla="*/ 1135359 h 4705763"/>
              <a:gd name="connsiteX16-273" fmla="*/ 1355153 w 1825371"/>
              <a:gd name="connsiteY16-274" fmla="*/ 1169879 h 4705763"/>
              <a:gd name="connsiteX17-275" fmla="*/ 1409696 w 1825371"/>
              <a:gd name="connsiteY17-276" fmla="*/ 1384253 h 4705763"/>
              <a:gd name="connsiteX18-277" fmla="*/ 1524994 w 1825371"/>
              <a:gd name="connsiteY18-278" fmla="*/ 1739817 h 4705763"/>
              <a:gd name="connsiteX19-279" fmla="*/ 1659971 w 1825371"/>
              <a:gd name="connsiteY19-280" fmla="*/ 2199288 h 4705763"/>
              <a:gd name="connsiteX20-281" fmla="*/ 1782864 w 1825371"/>
              <a:gd name="connsiteY20-282" fmla="*/ 2697077 h 4705763"/>
              <a:gd name="connsiteX21-283" fmla="*/ 1794257 w 1825371"/>
              <a:gd name="connsiteY21-284" fmla="*/ 2767845 h 4705763"/>
              <a:gd name="connsiteX22-285" fmla="*/ 1791840 w 1825371"/>
              <a:gd name="connsiteY22-286" fmla="*/ 2778202 h 4705763"/>
              <a:gd name="connsiteX23-287" fmla="*/ 1784245 w 1825371"/>
              <a:gd name="connsiteY23-288" fmla="*/ 2770607 h 4705763"/>
              <a:gd name="connsiteX24-289" fmla="*/ 1746617 w 1825371"/>
              <a:gd name="connsiteY24-290" fmla="*/ 2660831 h 4705763"/>
              <a:gd name="connsiteX25-291" fmla="*/ 1513602 w 1825371"/>
              <a:gd name="connsiteY25-292" fmla="*/ 1875484 h 4705763"/>
              <a:gd name="connsiteX26-293" fmla="*/ 1297158 w 1825371"/>
              <a:gd name="connsiteY26-294" fmla="*/ 1267919 h 4705763"/>
              <a:gd name="connsiteX27-295" fmla="*/ 1275064 w 1825371"/>
              <a:gd name="connsiteY27-296" fmla="*/ 1217173 h 4705763"/>
              <a:gd name="connsiteX28-297" fmla="*/ 1248483 w 1825371"/>
              <a:gd name="connsiteY28-298" fmla="*/ 1193353 h 4705763"/>
              <a:gd name="connsiteX29-299" fmla="*/ 1232949 w 1825371"/>
              <a:gd name="connsiteY29-300" fmla="*/ 1222351 h 4705763"/>
              <a:gd name="connsiteX30-301" fmla="*/ 1230877 w 1825371"/>
              <a:gd name="connsiteY30-302" fmla="*/ 1283108 h 4705763"/>
              <a:gd name="connsiteX31-303" fmla="*/ 1243305 w 1825371"/>
              <a:gd name="connsiteY31-304" fmla="*/ 1522336 h 4705763"/>
              <a:gd name="connsiteX32-305" fmla="*/ 1261256 w 1825371"/>
              <a:gd name="connsiteY32-306" fmla="*/ 1854772 h 4705763"/>
              <a:gd name="connsiteX33-307" fmla="*/ 1272647 w 1825371"/>
              <a:gd name="connsiteY33-308" fmla="*/ 2086061 h 4705763"/>
              <a:gd name="connsiteX34-309" fmla="*/ 1297493 w 1825371"/>
              <a:gd name="connsiteY34-310" fmla="*/ 4685667 h 4705763"/>
              <a:gd name="connsiteX35-311" fmla="*/ 938419 w 1825371"/>
              <a:gd name="connsiteY35-312" fmla="*/ 4705763 h 4705763"/>
              <a:gd name="connsiteX36-313" fmla="*/ 1053441 w 1825371"/>
              <a:gd name="connsiteY36-314" fmla="*/ 2920082 h 4705763"/>
              <a:gd name="connsiteX37-315" fmla="*/ 1066213 w 1825371"/>
              <a:gd name="connsiteY37-316" fmla="*/ 2573839 h 4705763"/>
              <a:gd name="connsiteX38-317" fmla="*/ 1077951 w 1825371"/>
              <a:gd name="connsiteY38-318" fmla="*/ 2236916 h 4705763"/>
              <a:gd name="connsiteX39-319" fmla="*/ 1093485 w 1825371"/>
              <a:gd name="connsiteY39-320" fmla="*/ 1882733 h 4705763"/>
              <a:gd name="connsiteX40-321" fmla="*/ 1107983 w 1825371"/>
              <a:gd name="connsiteY40-322" fmla="*/ 1608293 h 4705763"/>
              <a:gd name="connsiteX41-323" fmla="*/ 1125245 w 1825371"/>
              <a:gd name="connsiteY41-324" fmla="*/ 1293464 h 4705763"/>
              <a:gd name="connsiteX42-325" fmla="*/ 1096247 w 1825371"/>
              <a:gd name="connsiteY42-326" fmla="*/ 1270681 h 4705763"/>
              <a:gd name="connsiteX43-327" fmla="*/ 984400 w 1825371"/>
              <a:gd name="connsiteY43-328" fmla="*/ 1242374 h 4705763"/>
              <a:gd name="connsiteX44-329" fmla="*/ 977149 w 1825371"/>
              <a:gd name="connsiteY44-330" fmla="*/ 1225458 h 4705763"/>
              <a:gd name="connsiteX45-331" fmla="*/ 983019 w 1825371"/>
              <a:gd name="connsiteY45-332" fmla="*/ 1189902 h 4705763"/>
              <a:gd name="connsiteX46-333" fmla="*/ 1016158 w 1825371"/>
              <a:gd name="connsiteY46-334" fmla="*/ 1097041 h 4705763"/>
              <a:gd name="connsiteX47-335" fmla="*/ 1055513 w 1825371"/>
              <a:gd name="connsiteY47-336" fmla="*/ 1078055 h 4705763"/>
              <a:gd name="connsiteX48-337" fmla="*/ 1097628 w 1825371"/>
              <a:gd name="connsiteY48-338" fmla="*/ 1104290 h 4705763"/>
              <a:gd name="connsiteX49-339" fmla="*/ 1115579 w 1825371"/>
              <a:gd name="connsiteY49-340" fmla="*/ 1107743 h 4705763"/>
              <a:gd name="connsiteX50-341" fmla="*/ 1177026 w 1825371"/>
              <a:gd name="connsiteY50-342" fmla="*/ 1087375 h 4705763"/>
              <a:gd name="connsiteX51-343" fmla="*/ 1179787 w 1825371"/>
              <a:gd name="connsiteY51-344" fmla="*/ 1073913 h 4705763"/>
              <a:gd name="connsiteX52-345" fmla="*/ 1135255 w 1825371"/>
              <a:gd name="connsiteY52-346" fmla="*/ 1041117 h 4705763"/>
              <a:gd name="connsiteX53-347" fmla="*/ 939868 w 1825371"/>
              <a:gd name="connsiteY53-348" fmla="*/ 883702 h 4705763"/>
              <a:gd name="connsiteX54-349" fmla="*/ 549783 w 1825371"/>
              <a:gd name="connsiteY54-350" fmla="*/ 496379 h 4705763"/>
              <a:gd name="connsiteX55-351" fmla="*/ 40947 w 1825371"/>
              <a:gd name="connsiteY55-352" fmla="*/ 48990 h 4705763"/>
              <a:gd name="connsiteX56-353" fmla="*/ 5735 w 1825371"/>
              <a:gd name="connsiteY56-354" fmla="*/ 17231 h 4705763"/>
              <a:gd name="connsiteX57-355" fmla="*/ 902 w 1825371"/>
              <a:gd name="connsiteY57-356" fmla="*/ 4114 h 4705763"/>
              <a:gd name="connsiteX58-357" fmla="*/ 15747 w 1825371"/>
              <a:gd name="connsiteY58-358" fmla="*/ 1352 h 4705763"/>
              <a:gd name="connsiteX0-359" fmla="*/ 15747 w 1825371"/>
              <a:gd name="connsiteY0-360" fmla="*/ 1352 h 4705763"/>
              <a:gd name="connsiteX1-361" fmla="*/ 83062 w 1825371"/>
              <a:gd name="connsiteY1-362" fmla="*/ 34837 h 4705763"/>
              <a:gd name="connsiteX2-363" fmla="*/ 961270 w 1825371"/>
              <a:gd name="connsiteY2-364" fmla="*/ 755975 h 4705763"/>
              <a:gd name="connsiteX3-365" fmla="*/ 1239162 w 1825371"/>
              <a:gd name="connsiteY3-366" fmla="*/ 1001764 h 4705763"/>
              <a:gd name="connsiteX4-367" fmla="*/ 1276445 w 1825371"/>
              <a:gd name="connsiteY4-368" fmla="*/ 1025928 h 4705763"/>
              <a:gd name="connsiteX5-369" fmla="*/ 1316489 w 1825371"/>
              <a:gd name="connsiteY5-370" fmla="*/ 1009704 h 4705763"/>
              <a:gd name="connsiteX6-371" fmla="*/ 1345141 w 1825371"/>
              <a:gd name="connsiteY6-372" fmla="*/ 948602 h 4705763"/>
              <a:gd name="connsiteX7-373" fmla="*/ 1407624 w 1825371"/>
              <a:gd name="connsiteY7-374" fmla="*/ 869894 h 4705763"/>
              <a:gd name="connsiteX8-375" fmla="*/ 1749379 w 1825371"/>
              <a:gd name="connsiteY8-376" fmla="*/ 590967 h 4705763"/>
              <a:gd name="connsiteX9-377" fmla="*/ 1808066 w 1825371"/>
              <a:gd name="connsiteY9-378" fmla="*/ 545399 h 4705763"/>
              <a:gd name="connsiteX10-379" fmla="*/ 1825326 w 1825371"/>
              <a:gd name="connsiteY10-380" fmla="*/ 554375 h 4705763"/>
              <a:gd name="connsiteX11-381" fmla="*/ 1811172 w 1825371"/>
              <a:gd name="connsiteY11-382" fmla="*/ 590277 h 4705763"/>
              <a:gd name="connsiteX12-383" fmla="*/ 1721073 w 1825371"/>
              <a:gd name="connsiteY12-384" fmla="*/ 698326 h 4705763"/>
              <a:gd name="connsiteX13-385" fmla="*/ 1385877 w 1825371"/>
              <a:gd name="connsiteY13-386" fmla="*/ 1068389 h 4705763"/>
              <a:gd name="connsiteX14-387" fmla="*/ 1376211 w 1825371"/>
              <a:gd name="connsiteY14-388" fmla="*/ 1098421 h 4705763"/>
              <a:gd name="connsiteX15-389" fmla="*/ 1361366 w 1825371"/>
              <a:gd name="connsiteY15-390" fmla="*/ 1135359 h 4705763"/>
              <a:gd name="connsiteX16-391" fmla="*/ 1355153 w 1825371"/>
              <a:gd name="connsiteY16-392" fmla="*/ 1169879 h 4705763"/>
              <a:gd name="connsiteX17-393" fmla="*/ 1409696 w 1825371"/>
              <a:gd name="connsiteY17-394" fmla="*/ 1384253 h 4705763"/>
              <a:gd name="connsiteX18-395" fmla="*/ 1524994 w 1825371"/>
              <a:gd name="connsiteY18-396" fmla="*/ 1739817 h 4705763"/>
              <a:gd name="connsiteX19-397" fmla="*/ 1659971 w 1825371"/>
              <a:gd name="connsiteY19-398" fmla="*/ 2199288 h 4705763"/>
              <a:gd name="connsiteX20-399" fmla="*/ 1782864 w 1825371"/>
              <a:gd name="connsiteY20-400" fmla="*/ 2697077 h 4705763"/>
              <a:gd name="connsiteX21-401" fmla="*/ 1794257 w 1825371"/>
              <a:gd name="connsiteY21-402" fmla="*/ 2767845 h 4705763"/>
              <a:gd name="connsiteX22-403" fmla="*/ 1791840 w 1825371"/>
              <a:gd name="connsiteY22-404" fmla="*/ 2778202 h 4705763"/>
              <a:gd name="connsiteX23-405" fmla="*/ 1784245 w 1825371"/>
              <a:gd name="connsiteY23-406" fmla="*/ 2770607 h 4705763"/>
              <a:gd name="connsiteX24-407" fmla="*/ 1746617 w 1825371"/>
              <a:gd name="connsiteY24-408" fmla="*/ 2660831 h 4705763"/>
              <a:gd name="connsiteX25-409" fmla="*/ 1513602 w 1825371"/>
              <a:gd name="connsiteY25-410" fmla="*/ 1875484 h 4705763"/>
              <a:gd name="connsiteX26-411" fmla="*/ 1297158 w 1825371"/>
              <a:gd name="connsiteY26-412" fmla="*/ 1267919 h 4705763"/>
              <a:gd name="connsiteX27-413" fmla="*/ 1275064 w 1825371"/>
              <a:gd name="connsiteY27-414" fmla="*/ 1217173 h 4705763"/>
              <a:gd name="connsiteX28-415" fmla="*/ 1248483 w 1825371"/>
              <a:gd name="connsiteY28-416" fmla="*/ 1193353 h 4705763"/>
              <a:gd name="connsiteX29-417" fmla="*/ 1232949 w 1825371"/>
              <a:gd name="connsiteY29-418" fmla="*/ 1222351 h 4705763"/>
              <a:gd name="connsiteX30-419" fmla="*/ 1230877 w 1825371"/>
              <a:gd name="connsiteY30-420" fmla="*/ 1283108 h 4705763"/>
              <a:gd name="connsiteX31-421" fmla="*/ 1243305 w 1825371"/>
              <a:gd name="connsiteY31-422" fmla="*/ 1522336 h 4705763"/>
              <a:gd name="connsiteX32-423" fmla="*/ 1261256 w 1825371"/>
              <a:gd name="connsiteY32-424" fmla="*/ 1854772 h 4705763"/>
              <a:gd name="connsiteX33-425" fmla="*/ 1297493 w 1825371"/>
              <a:gd name="connsiteY33-426" fmla="*/ 4685667 h 4705763"/>
              <a:gd name="connsiteX34-427" fmla="*/ 938419 w 1825371"/>
              <a:gd name="connsiteY34-428" fmla="*/ 4705763 h 4705763"/>
              <a:gd name="connsiteX35-429" fmla="*/ 1053441 w 1825371"/>
              <a:gd name="connsiteY35-430" fmla="*/ 2920082 h 4705763"/>
              <a:gd name="connsiteX36-431" fmla="*/ 1066213 w 1825371"/>
              <a:gd name="connsiteY36-432" fmla="*/ 2573839 h 4705763"/>
              <a:gd name="connsiteX37-433" fmla="*/ 1077951 w 1825371"/>
              <a:gd name="connsiteY37-434" fmla="*/ 2236916 h 4705763"/>
              <a:gd name="connsiteX38-435" fmla="*/ 1093485 w 1825371"/>
              <a:gd name="connsiteY38-436" fmla="*/ 1882733 h 4705763"/>
              <a:gd name="connsiteX39-437" fmla="*/ 1107983 w 1825371"/>
              <a:gd name="connsiteY39-438" fmla="*/ 1608293 h 4705763"/>
              <a:gd name="connsiteX40-439" fmla="*/ 1125245 w 1825371"/>
              <a:gd name="connsiteY40-440" fmla="*/ 1293464 h 4705763"/>
              <a:gd name="connsiteX41-441" fmla="*/ 1096247 w 1825371"/>
              <a:gd name="connsiteY41-442" fmla="*/ 1270681 h 4705763"/>
              <a:gd name="connsiteX42-443" fmla="*/ 984400 w 1825371"/>
              <a:gd name="connsiteY42-444" fmla="*/ 1242374 h 4705763"/>
              <a:gd name="connsiteX43-445" fmla="*/ 977149 w 1825371"/>
              <a:gd name="connsiteY43-446" fmla="*/ 1225458 h 4705763"/>
              <a:gd name="connsiteX44-447" fmla="*/ 983019 w 1825371"/>
              <a:gd name="connsiteY44-448" fmla="*/ 1189902 h 4705763"/>
              <a:gd name="connsiteX45-449" fmla="*/ 1016158 w 1825371"/>
              <a:gd name="connsiteY45-450" fmla="*/ 1097041 h 4705763"/>
              <a:gd name="connsiteX46-451" fmla="*/ 1055513 w 1825371"/>
              <a:gd name="connsiteY46-452" fmla="*/ 1078055 h 4705763"/>
              <a:gd name="connsiteX47-453" fmla="*/ 1097628 w 1825371"/>
              <a:gd name="connsiteY47-454" fmla="*/ 1104290 h 4705763"/>
              <a:gd name="connsiteX48-455" fmla="*/ 1115579 w 1825371"/>
              <a:gd name="connsiteY48-456" fmla="*/ 1107743 h 4705763"/>
              <a:gd name="connsiteX49-457" fmla="*/ 1177026 w 1825371"/>
              <a:gd name="connsiteY49-458" fmla="*/ 1087375 h 4705763"/>
              <a:gd name="connsiteX50-459" fmla="*/ 1179787 w 1825371"/>
              <a:gd name="connsiteY50-460" fmla="*/ 1073913 h 4705763"/>
              <a:gd name="connsiteX51-461" fmla="*/ 1135255 w 1825371"/>
              <a:gd name="connsiteY51-462" fmla="*/ 1041117 h 4705763"/>
              <a:gd name="connsiteX52-463" fmla="*/ 939868 w 1825371"/>
              <a:gd name="connsiteY52-464" fmla="*/ 883702 h 4705763"/>
              <a:gd name="connsiteX53-465" fmla="*/ 549783 w 1825371"/>
              <a:gd name="connsiteY53-466" fmla="*/ 496379 h 4705763"/>
              <a:gd name="connsiteX54-467" fmla="*/ 40947 w 1825371"/>
              <a:gd name="connsiteY54-468" fmla="*/ 48990 h 4705763"/>
              <a:gd name="connsiteX55-469" fmla="*/ 5735 w 1825371"/>
              <a:gd name="connsiteY55-470" fmla="*/ 17231 h 4705763"/>
              <a:gd name="connsiteX56-471" fmla="*/ 902 w 1825371"/>
              <a:gd name="connsiteY56-472" fmla="*/ 4114 h 4705763"/>
              <a:gd name="connsiteX57-473" fmla="*/ 15747 w 1825371"/>
              <a:gd name="connsiteY57-474" fmla="*/ 1352 h 4705763"/>
              <a:gd name="connsiteX0-475" fmla="*/ 15747 w 1825371"/>
              <a:gd name="connsiteY0-476" fmla="*/ 1352 h 4705763"/>
              <a:gd name="connsiteX1-477" fmla="*/ 83062 w 1825371"/>
              <a:gd name="connsiteY1-478" fmla="*/ 34837 h 4705763"/>
              <a:gd name="connsiteX2-479" fmla="*/ 961270 w 1825371"/>
              <a:gd name="connsiteY2-480" fmla="*/ 755975 h 4705763"/>
              <a:gd name="connsiteX3-481" fmla="*/ 1239162 w 1825371"/>
              <a:gd name="connsiteY3-482" fmla="*/ 1001764 h 4705763"/>
              <a:gd name="connsiteX4-483" fmla="*/ 1276445 w 1825371"/>
              <a:gd name="connsiteY4-484" fmla="*/ 1025928 h 4705763"/>
              <a:gd name="connsiteX5-485" fmla="*/ 1316489 w 1825371"/>
              <a:gd name="connsiteY5-486" fmla="*/ 1009704 h 4705763"/>
              <a:gd name="connsiteX6-487" fmla="*/ 1345141 w 1825371"/>
              <a:gd name="connsiteY6-488" fmla="*/ 948602 h 4705763"/>
              <a:gd name="connsiteX7-489" fmla="*/ 1407624 w 1825371"/>
              <a:gd name="connsiteY7-490" fmla="*/ 869894 h 4705763"/>
              <a:gd name="connsiteX8-491" fmla="*/ 1749379 w 1825371"/>
              <a:gd name="connsiteY8-492" fmla="*/ 590967 h 4705763"/>
              <a:gd name="connsiteX9-493" fmla="*/ 1808066 w 1825371"/>
              <a:gd name="connsiteY9-494" fmla="*/ 545399 h 4705763"/>
              <a:gd name="connsiteX10-495" fmla="*/ 1825326 w 1825371"/>
              <a:gd name="connsiteY10-496" fmla="*/ 554375 h 4705763"/>
              <a:gd name="connsiteX11-497" fmla="*/ 1811172 w 1825371"/>
              <a:gd name="connsiteY11-498" fmla="*/ 590277 h 4705763"/>
              <a:gd name="connsiteX12-499" fmla="*/ 1721073 w 1825371"/>
              <a:gd name="connsiteY12-500" fmla="*/ 698326 h 4705763"/>
              <a:gd name="connsiteX13-501" fmla="*/ 1385877 w 1825371"/>
              <a:gd name="connsiteY13-502" fmla="*/ 1068389 h 4705763"/>
              <a:gd name="connsiteX14-503" fmla="*/ 1376211 w 1825371"/>
              <a:gd name="connsiteY14-504" fmla="*/ 1098421 h 4705763"/>
              <a:gd name="connsiteX15-505" fmla="*/ 1361366 w 1825371"/>
              <a:gd name="connsiteY15-506" fmla="*/ 1135359 h 4705763"/>
              <a:gd name="connsiteX16-507" fmla="*/ 1355153 w 1825371"/>
              <a:gd name="connsiteY16-508" fmla="*/ 1169879 h 4705763"/>
              <a:gd name="connsiteX17-509" fmla="*/ 1409696 w 1825371"/>
              <a:gd name="connsiteY17-510" fmla="*/ 1384253 h 4705763"/>
              <a:gd name="connsiteX18-511" fmla="*/ 1524994 w 1825371"/>
              <a:gd name="connsiteY18-512" fmla="*/ 1739817 h 4705763"/>
              <a:gd name="connsiteX19-513" fmla="*/ 1659971 w 1825371"/>
              <a:gd name="connsiteY19-514" fmla="*/ 2199288 h 4705763"/>
              <a:gd name="connsiteX20-515" fmla="*/ 1782864 w 1825371"/>
              <a:gd name="connsiteY20-516" fmla="*/ 2697077 h 4705763"/>
              <a:gd name="connsiteX21-517" fmla="*/ 1794257 w 1825371"/>
              <a:gd name="connsiteY21-518" fmla="*/ 2767845 h 4705763"/>
              <a:gd name="connsiteX22-519" fmla="*/ 1791840 w 1825371"/>
              <a:gd name="connsiteY22-520" fmla="*/ 2778202 h 4705763"/>
              <a:gd name="connsiteX23-521" fmla="*/ 1784245 w 1825371"/>
              <a:gd name="connsiteY23-522" fmla="*/ 2770607 h 4705763"/>
              <a:gd name="connsiteX24-523" fmla="*/ 1746617 w 1825371"/>
              <a:gd name="connsiteY24-524" fmla="*/ 2660831 h 4705763"/>
              <a:gd name="connsiteX25-525" fmla="*/ 1513602 w 1825371"/>
              <a:gd name="connsiteY25-526" fmla="*/ 1875484 h 4705763"/>
              <a:gd name="connsiteX26-527" fmla="*/ 1297158 w 1825371"/>
              <a:gd name="connsiteY26-528" fmla="*/ 1267919 h 4705763"/>
              <a:gd name="connsiteX27-529" fmla="*/ 1275064 w 1825371"/>
              <a:gd name="connsiteY27-530" fmla="*/ 1217173 h 4705763"/>
              <a:gd name="connsiteX28-531" fmla="*/ 1248483 w 1825371"/>
              <a:gd name="connsiteY28-532" fmla="*/ 1193353 h 4705763"/>
              <a:gd name="connsiteX29-533" fmla="*/ 1232949 w 1825371"/>
              <a:gd name="connsiteY29-534" fmla="*/ 1222351 h 4705763"/>
              <a:gd name="connsiteX30-535" fmla="*/ 1230877 w 1825371"/>
              <a:gd name="connsiteY30-536" fmla="*/ 1283108 h 4705763"/>
              <a:gd name="connsiteX31-537" fmla="*/ 1243305 w 1825371"/>
              <a:gd name="connsiteY31-538" fmla="*/ 1522336 h 4705763"/>
              <a:gd name="connsiteX32-539" fmla="*/ 1297493 w 1825371"/>
              <a:gd name="connsiteY32-540" fmla="*/ 4685667 h 4705763"/>
              <a:gd name="connsiteX33-541" fmla="*/ 938419 w 1825371"/>
              <a:gd name="connsiteY33-542" fmla="*/ 4705763 h 4705763"/>
              <a:gd name="connsiteX34-543" fmla="*/ 1053441 w 1825371"/>
              <a:gd name="connsiteY34-544" fmla="*/ 2920082 h 4705763"/>
              <a:gd name="connsiteX35-545" fmla="*/ 1066213 w 1825371"/>
              <a:gd name="connsiteY35-546" fmla="*/ 2573839 h 4705763"/>
              <a:gd name="connsiteX36-547" fmla="*/ 1077951 w 1825371"/>
              <a:gd name="connsiteY36-548" fmla="*/ 2236916 h 4705763"/>
              <a:gd name="connsiteX37-549" fmla="*/ 1093485 w 1825371"/>
              <a:gd name="connsiteY37-550" fmla="*/ 1882733 h 4705763"/>
              <a:gd name="connsiteX38-551" fmla="*/ 1107983 w 1825371"/>
              <a:gd name="connsiteY38-552" fmla="*/ 1608293 h 4705763"/>
              <a:gd name="connsiteX39-553" fmla="*/ 1125245 w 1825371"/>
              <a:gd name="connsiteY39-554" fmla="*/ 1293464 h 4705763"/>
              <a:gd name="connsiteX40-555" fmla="*/ 1096247 w 1825371"/>
              <a:gd name="connsiteY40-556" fmla="*/ 1270681 h 4705763"/>
              <a:gd name="connsiteX41-557" fmla="*/ 984400 w 1825371"/>
              <a:gd name="connsiteY41-558" fmla="*/ 1242374 h 4705763"/>
              <a:gd name="connsiteX42-559" fmla="*/ 977149 w 1825371"/>
              <a:gd name="connsiteY42-560" fmla="*/ 1225458 h 4705763"/>
              <a:gd name="connsiteX43-561" fmla="*/ 983019 w 1825371"/>
              <a:gd name="connsiteY43-562" fmla="*/ 1189902 h 4705763"/>
              <a:gd name="connsiteX44-563" fmla="*/ 1016158 w 1825371"/>
              <a:gd name="connsiteY44-564" fmla="*/ 1097041 h 4705763"/>
              <a:gd name="connsiteX45-565" fmla="*/ 1055513 w 1825371"/>
              <a:gd name="connsiteY45-566" fmla="*/ 1078055 h 4705763"/>
              <a:gd name="connsiteX46-567" fmla="*/ 1097628 w 1825371"/>
              <a:gd name="connsiteY46-568" fmla="*/ 1104290 h 4705763"/>
              <a:gd name="connsiteX47-569" fmla="*/ 1115579 w 1825371"/>
              <a:gd name="connsiteY47-570" fmla="*/ 1107743 h 4705763"/>
              <a:gd name="connsiteX48-571" fmla="*/ 1177026 w 1825371"/>
              <a:gd name="connsiteY48-572" fmla="*/ 1087375 h 4705763"/>
              <a:gd name="connsiteX49-573" fmla="*/ 1179787 w 1825371"/>
              <a:gd name="connsiteY49-574" fmla="*/ 1073913 h 4705763"/>
              <a:gd name="connsiteX50-575" fmla="*/ 1135255 w 1825371"/>
              <a:gd name="connsiteY50-576" fmla="*/ 1041117 h 4705763"/>
              <a:gd name="connsiteX51-577" fmla="*/ 939868 w 1825371"/>
              <a:gd name="connsiteY51-578" fmla="*/ 883702 h 4705763"/>
              <a:gd name="connsiteX52-579" fmla="*/ 549783 w 1825371"/>
              <a:gd name="connsiteY52-580" fmla="*/ 496379 h 4705763"/>
              <a:gd name="connsiteX53-581" fmla="*/ 40947 w 1825371"/>
              <a:gd name="connsiteY53-582" fmla="*/ 48990 h 4705763"/>
              <a:gd name="connsiteX54-583" fmla="*/ 5735 w 1825371"/>
              <a:gd name="connsiteY54-584" fmla="*/ 17231 h 4705763"/>
              <a:gd name="connsiteX55-585" fmla="*/ 902 w 1825371"/>
              <a:gd name="connsiteY55-586" fmla="*/ 4114 h 4705763"/>
              <a:gd name="connsiteX56-587" fmla="*/ 15747 w 1825371"/>
              <a:gd name="connsiteY56-588" fmla="*/ 1352 h 4705763"/>
              <a:gd name="connsiteX0-589" fmla="*/ 15747 w 1825371"/>
              <a:gd name="connsiteY0-590" fmla="*/ 1352 h 4705763"/>
              <a:gd name="connsiteX1-591" fmla="*/ 83062 w 1825371"/>
              <a:gd name="connsiteY1-592" fmla="*/ 34837 h 4705763"/>
              <a:gd name="connsiteX2-593" fmla="*/ 961270 w 1825371"/>
              <a:gd name="connsiteY2-594" fmla="*/ 755975 h 4705763"/>
              <a:gd name="connsiteX3-595" fmla="*/ 1239162 w 1825371"/>
              <a:gd name="connsiteY3-596" fmla="*/ 1001764 h 4705763"/>
              <a:gd name="connsiteX4-597" fmla="*/ 1276445 w 1825371"/>
              <a:gd name="connsiteY4-598" fmla="*/ 1025928 h 4705763"/>
              <a:gd name="connsiteX5-599" fmla="*/ 1316489 w 1825371"/>
              <a:gd name="connsiteY5-600" fmla="*/ 1009704 h 4705763"/>
              <a:gd name="connsiteX6-601" fmla="*/ 1345141 w 1825371"/>
              <a:gd name="connsiteY6-602" fmla="*/ 948602 h 4705763"/>
              <a:gd name="connsiteX7-603" fmla="*/ 1407624 w 1825371"/>
              <a:gd name="connsiteY7-604" fmla="*/ 869894 h 4705763"/>
              <a:gd name="connsiteX8-605" fmla="*/ 1749379 w 1825371"/>
              <a:gd name="connsiteY8-606" fmla="*/ 590967 h 4705763"/>
              <a:gd name="connsiteX9-607" fmla="*/ 1808066 w 1825371"/>
              <a:gd name="connsiteY9-608" fmla="*/ 545399 h 4705763"/>
              <a:gd name="connsiteX10-609" fmla="*/ 1825326 w 1825371"/>
              <a:gd name="connsiteY10-610" fmla="*/ 554375 h 4705763"/>
              <a:gd name="connsiteX11-611" fmla="*/ 1811172 w 1825371"/>
              <a:gd name="connsiteY11-612" fmla="*/ 590277 h 4705763"/>
              <a:gd name="connsiteX12-613" fmla="*/ 1721073 w 1825371"/>
              <a:gd name="connsiteY12-614" fmla="*/ 698326 h 4705763"/>
              <a:gd name="connsiteX13-615" fmla="*/ 1385877 w 1825371"/>
              <a:gd name="connsiteY13-616" fmla="*/ 1068389 h 4705763"/>
              <a:gd name="connsiteX14-617" fmla="*/ 1376211 w 1825371"/>
              <a:gd name="connsiteY14-618" fmla="*/ 1098421 h 4705763"/>
              <a:gd name="connsiteX15-619" fmla="*/ 1361366 w 1825371"/>
              <a:gd name="connsiteY15-620" fmla="*/ 1135359 h 4705763"/>
              <a:gd name="connsiteX16-621" fmla="*/ 1355153 w 1825371"/>
              <a:gd name="connsiteY16-622" fmla="*/ 1169879 h 4705763"/>
              <a:gd name="connsiteX17-623" fmla="*/ 1409696 w 1825371"/>
              <a:gd name="connsiteY17-624" fmla="*/ 1384253 h 4705763"/>
              <a:gd name="connsiteX18-625" fmla="*/ 1524994 w 1825371"/>
              <a:gd name="connsiteY18-626" fmla="*/ 1739817 h 4705763"/>
              <a:gd name="connsiteX19-627" fmla="*/ 1659971 w 1825371"/>
              <a:gd name="connsiteY19-628" fmla="*/ 2199288 h 4705763"/>
              <a:gd name="connsiteX20-629" fmla="*/ 1782864 w 1825371"/>
              <a:gd name="connsiteY20-630" fmla="*/ 2697077 h 4705763"/>
              <a:gd name="connsiteX21-631" fmla="*/ 1794257 w 1825371"/>
              <a:gd name="connsiteY21-632" fmla="*/ 2767845 h 4705763"/>
              <a:gd name="connsiteX22-633" fmla="*/ 1791840 w 1825371"/>
              <a:gd name="connsiteY22-634" fmla="*/ 2778202 h 4705763"/>
              <a:gd name="connsiteX23-635" fmla="*/ 1784245 w 1825371"/>
              <a:gd name="connsiteY23-636" fmla="*/ 2770607 h 4705763"/>
              <a:gd name="connsiteX24-637" fmla="*/ 1746617 w 1825371"/>
              <a:gd name="connsiteY24-638" fmla="*/ 2660831 h 4705763"/>
              <a:gd name="connsiteX25-639" fmla="*/ 1513602 w 1825371"/>
              <a:gd name="connsiteY25-640" fmla="*/ 1875484 h 4705763"/>
              <a:gd name="connsiteX26-641" fmla="*/ 1297158 w 1825371"/>
              <a:gd name="connsiteY26-642" fmla="*/ 1267919 h 4705763"/>
              <a:gd name="connsiteX27-643" fmla="*/ 1275064 w 1825371"/>
              <a:gd name="connsiteY27-644" fmla="*/ 1217173 h 4705763"/>
              <a:gd name="connsiteX28-645" fmla="*/ 1248483 w 1825371"/>
              <a:gd name="connsiteY28-646" fmla="*/ 1193353 h 4705763"/>
              <a:gd name="connsiteX29-647" fmla="*/ 1232949 w 1825371"/>
              <a:gd name="connsiteY29-648" fmla="*/ 1222351 h 4705763"/>
              <a:gd name="connsiteX30-649" fmla="*/ 1230877 w 1825371"/>
              <a:gd name="connsiteY30-650" fmla="*/ 1283108 h 4705763"/>
              <a:gd name="connsiteX31-651" fmla="*/ 1297493 w 1825371"/>
              <a:gd name="connsiteY31-652" fmla="*/ 4685667 h 4705763"/>
              <a:gd name="connsiteX32-653" fmla="*/ 938419 w 1825371"/>
              <a:gd name="connsiteY32-654" fmla="*/ 4705763 h 4705763"/>
              <a:gd name="connsiteX33-655" fmla="*/ 1053441 w 1825371"/>
              <a:gd name="connsiteY33-656" fmla="*/ 2920082 h 4705763"/>
              <a:gd name="connsiteX34-657" fmla="*/ 1066213 w 1825371"/>
              <a:gd name="connsiteY34-658" fmla="*/ 2573839 h 4705763"/>
              <a:gd name="connsiteX35-659" fmla="*/ 1077951 w 1825371"/>
              <a:gd name="connsiteY35-660" fmla="*/ 2236916 h 4705763"/>
              <a:gd name="connsiteX36-661" fmla="*/ 1093485 w 1825371"/>
              <a:gd name="connsiteY36-662" fmla="*/ 1882733 h 4705763"/>
              <a:gd name="connsiteX37-663" fmla="*/ 1107983 w 1825371"/>
              <a:gd name="connsiteY37-664" fmla="*/ 1608293 h 4705763"/>
              <a:gd name="connsiteX38-665" fmla="*/ 1125245 w 1825371"/>
              <a:gd name="connsiteY38-666" fmla="*/ 1293464 h 4705763"/>
              <a:gd name="connsiteX39-667" fmla="*/ 1096247 w 1825371"/>
              <a:gd name="connsiteY39-668" fmla="*/ 1270681 h 4705763"/>
              <a:gd name="connsiteX40-669" fmla="*/ 984400 w 1825371"/>
              <a:gd name="connsiteY40-670" fmla="*/ 1242374 h 4705763"/>
              <a:gd name="connsiteX41-671" fmla="*/ 977149 w 1825371"/>
              <a:gd name="connsiteY41-672" fmla="*/ 1225458 h 4705763"/>
              <a:gd name="connsiteX42-673" fmla="*/ 983019 w 1825371"/>
              <a:gd name="connsiteY42-674" fmla="*/ 1189902 h 4705763"/>
              <a:gd name="connsiteX43-675" fmla="*/ 1016158 w 1825371"/>
              <a:gd name="connsiteY43-676" fmla="*/ 1097041 h 4705763"/>
              <a:gd name="connsiteX44-677" fmla="*/ 1055513 w 1825371"/>
              <a:gd name="connsiteY44-678" fmla="*/ 1078055 h 4705763"/>
              <a:gd name="connsiteX45-679" fmla="*/ 1097628 w 1825371"/>
              <a:gd name="connsiteY45-680" fmla="*/ 1104290 h 4705763"/>
              <a:gd name="connsiteX46-681" fmla="*/ 1115579 w 1825371"/>
              <a:gd name="connsiteY46-682" fmla="*/ 1107743 h 4705763"/>
              <a:gd name="connsiteX47-683" fmla="*/ 1177026 w 1825371"/>
              <a:gd name="connsiteY47-684" fmla="*/ 1087375 h 4705763"/>
              <a:gd name="connsiteX48-685" fmla="*/ 1179787 w 1825371"/>
              <a:gd name="connsiteY48-686" fmla="*/ 1073913 h 4705763"/>
              <a:gd name="connsiteX49-687" fmla="*/ 1135255 w 1825371"/>
              <a:gd name="connsiteY49-688" fmla="*/ 1041117 h 4705763"/>
              <a:gd name="connsiteX50-689" fmla="*/ 939868 w 1825371"/>
              <a:gd name="connsiteY50-690" fmla="*/ 883702 h 4705763"/>
              <a:gd name="connsiteX51-691" fmla="*/ 549783 w 1825371"/>
              <a:gd name="connsiteY51-692" fmla="*/ 496379 h 4705763"/>
              <a:gd name="connsiteX52-693" fmla="*/ 40947 w 1825371"/>
              <a:gd name="connsiteY52-694" fmla="*/ 48990 h 4705763"/>
              <a:gd name="connsiteX53-695" fmla="*/ 5735 w 1825371"/>
              <a:gd name="connsiteY53-696" fmla="*/ 17231 h 4705763"/>
              <a:gd name="connsiteX54-697" fmla="*/ 902 w 1825371"/>
              <a:gd name="connsiteY54-698" fmla="*/ 4114 h 4705763"/>
              <a:gd name="connsiteX55-699" fmla="*/ 15747 w 1825371"/>
              <a:gd name="connsiteY55-700" fmla="*/ 1352 h 4705763"/>
              <a:gd name="connsiteX0-701" fmla="*/ 15747 w 1825371"/>
              <a:gd name="connsiteY0-702" fmla="*/ 1352 h 4705763"/>
              <a:gd name="connsiteX1-703" fmla="*/ 83062 w 1825371"/>
              <a:gd name="connsiteY1-704" fmla="*/ 34837 h 4705763"/>
              <a:gd name="connsiteX2-705" fmla="*/ 961270 w 1825371"/>
              <a:gd name="connsiteY2-706" fmla="*/ 755975 h 4705763"/>
              <a:gd name="connsiteX3-707" fmla="*/ 1239162 w 1825371"/>
              <a:gd name="connsiteY3-708" fmla="*/ 1001764 h 4705763"/>
              <a:gd name="connsiteX4-709" fmla="*/ 1276445 w 1825371"/>
              <a:gd name="connsiteY4-710" fmla="*/ 1025928 h 4705763"/>
              <a:gd name="connsiteX5-711" fmla="*/ 1316489 w 1825371"/>
              <a:gd name="connsiteY5-712" fmla="*/ 1009704 h 4705763"/>
              <a:gd name="connsiteX6-713" fmla="*/ 1345141 w 1825371"/>
              <a:gd name="connsiteY6-714" fmla="*/ 948602 h 4705763"/>
              <a:gd name="connsiteX7-715" fmla="*/ 1407624 w 1825371"/>
              <a:gd name="connsiteY7-716" fmla="*/ 869894 h 4705763"/>
              <a:gd name="connsiteX8-717" fmla="*/ 1749379 w 1825371"/>
              <a:gd name="connsiteY8-718" fmla="*/ 590967 h 4705763"/>
              <a:gd name="connsiteX9-719" fmla="*/ 1808066 w 1825371"/>
              <a:gd name="connsiteY9-720" fmla="*/ 545399 h 4705763"/>
              <a:gd name="connsiteX10-721" fmla="*/ 1825326 w 1825371"/>
              <a:gd name="connsiteY10-722" fmla="*/ 554375 h 4705763"/>
              <a:gd name="connsiteX11-723" fmla="*/ 1811172 w 1825371"/>
              <a:gd name="connsiteY11-724" fmla="*/ 590277 h 4705763"/>
              <a:gd name="connsiteX12-725" fmla="*/ 1721073 w 1825371"/>
              <a:gd name="connsiteY12-726" fmla="*/ 698326 h 4705763"/>
              <a:gd name="connsiteX13-727" fmla="*/ 1385877 w 1825371"/>
              <a:gd name="connsiteY13-728" fmla="*/ 1068389 h 4705763"/>
              <a:gd name="connsiteX14-729" fmla="*/ 1376211 w 1825371"/>
              <a:gd name="connsiteY14-730" fmla="*/ 1098421 h 4705763"/>
              <a:gd name="connsiteX15-731" fmla="*/ 1361366 w 1825371"/>
              <a:gd name="connsiteY15-732" fmla="*/ 1135359 h 4705763"/>
              <a:gd name="connsiteX16-733" fmla="*/ 1355153 w 1825371"/>
              <a:gd name="connsiteY16-734" fmla="*/ 1169879 h 4705763"/>
              <a:gd name="connsiteX17-735" fmla="*/ 1409696 w 1825371"/>
              <a:gd name="connsiteY17-736" fmla="*/ 1384253 h 4705763"/>
              <a:gd name="connsiteX18-737" fmla="*/ 1524994 w 1825371"/>
              <a:gd name="connsiteY18-738" fmla="*/ 1739817 h 4705763"/>
              <a:gd name="connsiteX19-739" fmla="*/ 1659971 w 1825371"/>
              <a:gd name="connsiteY19-740" fmla="*/ 2199288 h 4705763"/>
              <a:gd name="connsiteX20-741" fmla="*/ 1782864 w 1825371"/>
              <a:gd name="connsiteY20-742" fmla="*/ 2697077 h 4705763"/>
              <a:gd name="connsiteX21-743" fmla="*/ 1794257 w 1825371"/>
              <a:gd name="connsiteY21-744" fmla="*/ 2767845 h 4705763"/>
              <a:gd name="connsiteX22-745" fmla="*/ 1791840 w 1825371"/>
              <a:gd name="connsiteY22-746" fmla="*/ 2778202 h 4705763"/>
              <a:gd name="connsiteX23-747" fmla="*/ 1784245 w 1825371"/>
              <a:gd name="connsiteY23-748" fmla="*/ 2770607 h 4705763"/>
              <a:gd name="connsiteX24-749" fmla="*/ 1746617 w 1825371"/>
              <a:gd name="connsiteY24-750" fmla="*/ 2660831 h 4705763"/>
              <a:gd name="connsiteX25-751" fmla="*/ 1513602 w 1825371"/>
              <a:gd name="connsiteY25-752" fmla="*/ 1875484 h 4705763"/>
              <a:gd name="connsiteX26-753" fmla="*/ 1297158 w 1825371"/>
              <a:gd name="connsiteY26-754" fmla="*/ 1267919 h 4705763"/>
              <a:gd name="connsiteX27-755" fmla="*/ 1275064 w 1825371"/>
              <a:gd name="connsiteY27-756" fmla="*/ 1217173 h 4705763"/>
              <a:gd name="connsiteX28-757" fmla="*/ 1248483 w 1825371"/>
              <a:gd name="connsiteY28-758" fmla="*/ 1193353 h 4705763"/>
              <a:gd name="connsiteX29-759" fmla="*/ 1232949 w 1825371"/>
              <a:gd name="connsiteY29-760" fmla="*/ 1222351 h 4705763"/>
              <a:gd name="connsiteX30-761" fmla="*/ 1230877 w 1825371"/>
              <a:gd name="connsiteY30-762" fmla="*/ 1283108 h 4705763"/>
              <a:gd name="connsiteX31-763" fmla="*/ 1297493 w 1825371"/>
              <a:gd name="connsiteY31-764" fmla="*/ 4685667 h 4705763"/>
              <a:gd name="connsiteX32-765" fmla="*/ 938419 w 1825371"/>
              <a:gd name="connsiteY32-766" fmla="*/ 4705763 h 4705763"/>
              <a:gd name="connsiteX33-767" fmla="*/ 1053441 w 1825371"/>
              <a:gd name="connsiteY33-768" fmla="*/ 2920082 h 4705763"/>
              <a:gd name="connsiteX34-769" fmla="*/ 1066213 w 1825371"/>
              <a:gd name="connsiteY34-770" fmla="*/ 2573839 h 4705763"/>
              <a:gd name="connsiteX35-771" fmla="*/ 1077951 w 1825371"/>
              <a:gd name="connsiteY35-772" fmla="*/ 2236916 h 4705763"/>
              <a:gd name="connsiteX36-773" fmla="*/ 1093485 w 1825371"/>
              <a:gd name="connsiteY36-774" fmla="*/ 1882733 h 4705763"/>
              <a:gd name="connsiteX37-775" fmla="*/ 1125245 w 1825371"/>
              <a:gd name="connsiteY37-776" fmla="*/ 1293464 h 4705763"/>
              <a:gd name="connsiteX38-777" fmla="*/ 1096247 w 1825371"/>
              <a:gd name="connsiteY38-778" fmla="*/ 1270681 h 4705763"/>
              <a:gd name="connsiteX39-779" fmla="*/ 984400 w 1825371"/>
              <a:gd name="connsiteY39-780" fmla="*/ 1242374 h 4705763"/>
              <a:gd name="connsiteX40-781" fmla="*/ 977149 w 1825371"/>
              <a:gd name="connsiteY40-782" fmla="*/ 1225458 h 4705763"/>
              <a:gd name="connsiteX41-783" fmla="*/ 983019 w 1825371"/>
              <a:gd name="connsiteY41-784" fmla="*/ 1189902 h 4705763"/>
              <a:gd name="connsiteX42-785" fmla="*/ 1016158 w 1825371"/>
              <a:gd name="connsiteY42-786" fmla="*/ 1097041 h 4705763"/>
              <a:gd name="connsiteX43-787" fmla="*/ 1055513 w 1825371"/>
              <a:gd name="connsiteY43-788" fmla="*/ 1078055 h 4705763"/>
              <a:gd name="connsiteX44-789" fmla="*/ 1097628 w 1825371"/>
              <a:gd name="connsiteY44-790" fmla="*/ 1104290 h 4705763"/>
              <a:gd name="connsiteX45-791" fmla="*/ 1115579 w 1825371"/>
              <a:gd name="connsiteY45-792" fmla="*/ 1107743 h 4705763"/>
              <a:gd name="connsiteX46-793" fmla="*/ 1177026 w 1825371"/>
              <a:gd name="connsiteY46-794" fmla="*/ 1087375 h 4705763"/>
              <a:gd name="connsiteX47-795" fmla="*/ 1179787 w 1825371"/>
              <a:gd name="connsiteY47-796" fmla="*/ 1073913 h 4705763"/>
              <a:gd name="connsiteX48-797" fmla="*/ 1135255 w 1825371"/>
              <a:gd name="connsiteY48-798" fmla="*/ 1041117 h 4705763"/>
              <a:gd name="connsiteX49-799" fmla="*/ 939868 w 1825371"/>
              <a:gd name="connsiteY49-800" fmla="*/ 883702 h 4705763"/>
              <a:gd name="connsiteX50-801" fmla="*/ 549783 w 1825371"/>
              <a:gd name="connsiteY50-802" fmla="*/ 496379 h 4705763"/>
              <a:gd name="connsiteX51-803" fmla="*/ 40947 w 1825371"/>
              <a:gd name="connsiteY51-804" fmla="*/ 48990 h 4705763"/>
              <a:gd name="connsiteX52-805" fmla="*/ 5735 w 1825371"/>
              <a:gd name="connsiteY52-806" fmla="*/ 17231 h 4705763"/>
              <a:gd name="connsiteX53-807" fmla="*/ 902 w 1825371"/>
              <a:gd name="connsiteY53-808" fmla="*/ 4114 h 4705763"/>
              <a:gd name="connsiteX54-809" fmla="*/ 15747 w 1825371"/>
              <a:gd name="connsiteY54-810" fmla="*/ 1352 h 4705763"/>
              <a:gd name="connsiteX0-811" fmla="*/ 15747 w 1825371"/>
              <a:gd name="connsiteY0-812" fmla="*/ 1352 h 4705763"/>
              <a:gd name="connsiteX1-813" fmla="*/ 83062 w 1825371"/>
              <a:gd name="connsiteY1-814" fmla="*/ 34837 h 4705763"/>
              <a:gd name="connsiteX2-815" fmla="*/ 961270 w 1825371"/>
              <a:gd name="connsiteY2-816" fmla="*/ 755975 h 4705763"/>
              <a:gd name="connsiteX3-817" fmla="*/ 1239162 w 1825371"/>
              <a:gd name="connsiteY3-818" fmla="*/ 1001764 h 4705763"/>
              <a:gd name="connsiteX4-819" fmla="*/ 1276445 w 1825371"/>
              <a:gd name="connsiteY4-820" fmla="*/ 1025928 h 4705763"/>
              <a:gd name="connsiteX5-821" fmla="*/ 1316489 w 1825371"/>
              <a:gd name="connsiteY5-822" fmla="*/ 1009704 h 4705763"/>
              <a:gd name="connsiteX6-823" fmla="*/ 1345141 w 1825371"/>
              <a:gd name="connsiteY6-824" fmla="*/ 948602 h 4705763"/>
              <a:gd name="connsiteX7-825" fmla="*/ 1407624 w 1825371"/>
              <a:gd name="connsiteY7-826" fmla="*/ 869894 h 4705763"/>
              <a:gd name="connsiteX8-827" fmla="*/ 1749379 w 1825371"/>
              <a:gd name="connsiteY8-828" fmla="*/ 590967 h 4705763"/>
              <a:gd name="connsiteX9-829" fmla="*/ 1808066 w 1825371"/>
              <a:gd name="connsiteY9-830" fmla="*/ 545399 h 4705763"/>
              <a:gd name="connsiteX10-831" fmla="*/ 1825326 w 1825371"/>
              <a:gd name="connsiteY10-832" fmla="*/ 554375 h 4705763"/>
              <a:gd name="connsiteX11-833" fmla="*/ 1811172 w 1825371"/>
              <a:gd name="connsiteY11-834" fmla="*/ 590277 h 4705763"/>
              <a:gd name="connsiteX12-835" fmla="*/ 1721073 w 1825371"/>
              <a:gd name="connsiteY12-836" fmla="*/ 698326 h 4705763"/>
              <a:gd name="connsiteX13-837" fmla="*/ 1385877 w 1825371"/>
              <a:gd name="connsiteY13-838" fmla="*/ 1068389 h 4705763"/>
              <a:gd name="connsiteX14-839" fmla="*/ 1376211 w 1825371"/>
              <a:gd name="connsiteY14-840" fmla="*/ 1098421 h 4705763"/>
              <a:gd name="connsiteX15-841" fmla="*/ 1361366 w 1825371"/>
              <a:gd name="connsiteY15-842" fmla="*/ 1135359 h 4705763"/>
              <a:gd name="connsiteX16-843" fmla="*/ 1355153 w 1825371"/>
              <a:gd name="connsiteY16-844" fmla="*/ 1169879 h 4705763"/>
              <a:gd name="connsiteX17-845" fmla="*/ 1409696 w 1825371"/>
              <a:gd name="connsiteY17-846" fmla="*/ 1384253 h 4705763"/>
              <a:gd name="connsiteX18-847" fmla="*/ 1524994 w 1825371"/>
              <a:gd name="connsiteY18-848" fmla="*/ 1739817 h 4705763"/>
              <a:gd name="connsiteX19-849" fmla="*/ 1659971 w 1825371"/>
              <a:gd name="connsiteY19-850" fmla="*/ 2199288 h 4705763"/>
              <a:gd name="connsiteX20-851" fmla="*/ 1782864 w 1825371"/>
              <a:gd name="connsiteY20-852" fmla="*/ 2697077 h 4705763"/>
              <a:gd name="connsiteX21-853" fmla="*/ 1794257 w 1825371"/>
              <a:gd name="connsiteY21-854" fmla="*/ 2767845 h 4705763"/>
              <a:gd name="connsiteX22-855" fmla="*/ 1791840 w 1825371"/>
              <a:gd name="connsiteY22-856" fmla="*/ 2778202 h 4705763"/>
              <a:gd name="connsiteX23-857" fmla="*/ 1784245 w 1825371"/>
              <a:gd name="connsiteY23-858" fmla="*/ 2770607 h 4705763"/>
              <a:gd name="connsiteX24-859" fmla="*/ 1746617 w 1825371"/>
              <a:gd name="connsiteY24-860" fmla="*/ 2660831 h 4705763"/>
              <a:gd name="connsiteX25-861" fmla="*/ 1513602 w 1825371"/>
              <a:gd name="connsiteY25-862" fmla="*/ 1875484 h 4705763"/>
              <a:gd name="connsiteX26-863" fmla="*/ 1297158 w 1825371"/>
              <a:gd name="connsiteY26-864" fmla="*/ 1267919 h 4705763"/>
              <a:gd name="connsiteX27-865" fmla="*/ 1275064 w 1825371"/>
              <a:gd name="connsiteY27-866" fmla="*/ 1217173 h 4705763"/>
              <a:gd name="connsiteX28-867" fmla="*/ 1248483 w 1825371"/>
              <a:gd name="connsiteY28-868" fmla="*/ 1193353 h 4705763"/>
              <a:gd name="connsiteX29-869" fmla="*/ 1232949 w 1825371"/>
              <a:gd name="connsiteY29-870" fmla="*/ 1222351 h 4705763"/>
              <a:gd name="connsiteX30-871" fmla="*/ 1230877 w 1825371"/>
              <a:gd name="connsiteY30-872" fmla="*/ 1283108 h 4705763"/>
              <a:gd name="connsiteX31-873" fmla="*/ 1297493 w 1825371"/>
              <a:gd name="connsiteY31-874" fmla="*/ 4685667 h 4705763"/>
              <a:gd name="connsiteX32-875" fmla="*/ 938419 w 1825371"/>
              <a:gd name="connsiteY32-876" fmla="*/ 4705763 h 4705763"/>
              <a:gd name="connsiteX33-877" fmla="*/ 1053441 w 1825371"/>
              <a:gd name="connsiteY33-878" fmla="*/ 2920082 h 4705763"/>
              <a:gd name="connsiteX34-879" fmla="*/ 1066213 w 1825371"/>
              <a:gd name="connsiteY34-880" fmla="*/ 2573839 h 4705763"/>
              <a:gd name="connsiteX35-881" fmla="*/ 1077951 w 1825371"/>
              <a:gd name="connsiteY35-882" fmla="*/ 2236916 h 4705763"/>
              <a:gd name="connsiteX36-883" fmla="*/ 1125245 w 1825371"/>
              <a:gd name="connsiteY36-884" fmla="*/ 1293464 h 4705763"/>
              <a:gd name="connsiteX37-885" fmla="*/ 1096247 w 1825371"/>
              <a:gd name="connsiteY37-886" fmla="*/ 1270681 h 4705763"/>
              <a:gd name="connsiteX38-887" fmla="*/ 984400 w 1825371"/>
              <a:gd name="connsiteY38-888" fmla="*/ 1242374 h 4705763"/>
              <a:gd name="connsiteX39-889" fmla="*/ 977149 w 1825371"/>
              <a:gd name="connsiteY39-890" fmla="*/ 1225458 h 4705763"/>
              <a:gd name="connsiteX40-891" fmla="*/ 983019 w 1825371"/>
              <a:gd name="connsiteY40-892" fmla="*/ 1189902 h 4705763"/>
              <a:gd name="connsiteX41-893" fmla="*/ 1016158 w 1825371"/>
              <a:gd name="connsiteY41-894" fmla="*/ 1097041 h 4705763"/>
              <a:gd name="connsiteX42-895" fmla="*/ 1055513 w 1825371"/>
              <a:gd name="connsiteY42-896" fmla="*/ 1078055 h 4705763"/>
              <a:gd name="connsiteX43-897" fmla="*/ 1097628 w 1825371"/>
              <a:gd name="connsiteY43-898" fmla="*/ 1104290 h 4705763"/>
              <a:gd name="connsiteX44-899" fmla="*/ 1115579 w 1825371"/>
              <a:gd name="connsiteY44-900" fmla="*/ 1107743 h 4705763"/>
              <a:gd name="connsiteX45-901" fmla="*/ 1177026 w 1825371"/>
              <a:gd name="connsiteY45-902" fmla="*/ 1087375 h 4705763"/>
              <a:gd name="connsiteX46-903" fmla="*/ 1179787 w 1825371"/>
              <a:gd name="connsiteY46-904" fmla="*/ 1073913 h 4705763"/>
              <a:gd name="connsiteX47-905" fmla="*/ 1135255 w 1825371"/>
              <a:gd name="connsiteY47-906" fmla="*/ 1041117 h 4705763"/>
              <a:gd name="connsiteX48-907" fmla="*/ 939868 w 1825371"/>
              <a:gd name="connsiteY48-908" fmla="*/ 883702 h 4705763"/>
              <a:gd name="connsiteX49-909" fmla="*/ 549783 w 1825371"/>
              <a:gd name="connsiteY49-910" fmla="*/ 496379 h 4705763"/>
              <a:gd name="connsiteX50-911" fmla="*/ 40947 w 1825371"/>
              <a:gd name="connsiteY50-912" fmla="*/ 48990 h 4705763"/>
              <a:gd name="connsiteX51-913" fmla="*/ 5735 w 1825371"/>
              <a:gd name="connsiteY51-914" fmla="*/ 17231 h 4705763"/>
              <a:gd name="connsiteX52-915" fmla="*/ 902 w 1825371"/>
              <a:gd name="connsiteY52-916" fmla="*/ 4114 h 4705763"/>
              <a:gd name="connsiteX53-917" fmla="*/ 15747 w 1825371"/>
              <a:gd name="connsiteY53-918" fmla="*/ 1352 h 4705763"/>
              <a:gd name="connsiteX0-919" fmla="*/ 15747 w 1825371"/>
              <a:gd name="connsiteY0-920" fmla="*/ 1352 h 4705763"/>
              <a:gd name="connsiteX1-921" fmla="*/ 83062 w 1825371"/>
              <a:gd name="connsiteY1-922" fmla="*/ 34837 h 4705763"/>
              <a:gd name="connsiteX2-923" fmla="*/ 961270 w 1825371"/>
              <a:gd name="connsiteY2-924" fmla="*/ 755975 h 4705763"/>
              <a:gd name="connsiteX3-925" fmla="*/ 1239162 w 1825371"/>
              <a:gd name="connsiteY3-926" fmla="*/ 1001764 h 4705763"/>
              <a:gd name="connsiteX4-927" fmla="*/ 1276445 w 1825371"/>
              <a:gd name="connsiteY4-928" fmla="*/ 1025928 h 4705763"/>
              <a:gd name="connsiteX5-929" fmla="*/ 1316489 w 1825371"/>
              <a:gd name="connsiteY5-930" fmla="*/ 1009704 h 4705763"/>
              <a:gd name="connsiteX6-931" fmla="*/ 1345141 w 1825371"/>
              <a:gd name="connsiteY6-932" fmla="*/ 948602 h 4705763"/>
              <a:gd name="connsiteX7-933" fmla="*/ 1407624 w 1825371"/>
              <a:gd name="connsiteY7-934" fmla="*/ 869894 h 4705763"/>
              <a:gd name="connsiteX8-935" fmla="*/ 1749379 w 1825371"/>
              <a:gd name="connsiteY8-936" fmla="*/ 590967 h 4705763"/>
              <a:gd name="connsiteX9-937" fmla="*/ 1808066 w 1825371"/>
              <a:gd name="connsiteY9-938" fmla="*/ 545399 h 4705763"/>
              <a:gd name="connsiteX10-939" fmla="*/ 1825326 w 1825371"/>
              <a:gd name="connsiteY10-940" fmla="*/ 554375 h 4705763"/>
              <a:gd name="connsiteX11-941" fmla="*/ 1811172 w 1825371"/>
              <a:gd name="connsiteY11-942" fmla="*/ 590277 h 4705763"/>
              <a:gd name="connsiteX12-943" fmla="*/ 1721073 w 1825371"/>
              <a:gd name="connsiteY12-944" fmla="*/ 698326 h 4705763"/>
              <a:gd name="connsiteX13-945" fmla="*/ 1385877 w 1825371"/>
              <a:gd name="connsiteY13-946" fmla="*/ 1068389 h 4705763"/>
              <a:gd name="connsiteX14-947" fmla="*/ 1376211 w 1825371"/>
              <a:gd name="connsiteY14-948" fmla="*/ 1098421 h 4705763"/>
              <a:gd name="connsiteX15-949" fmla="*/ 1361366 w 1825371"/>
              <a:gd name="connsiteY15-950" fmla="*/ 1135359 h 4705763"/>
              <a:gd name="connsiteX16-951" fmla="*/ 1355153 w 1825371"/>
              <a:gd name="connsiteY16-952" fmla="*/ 1169879 h 4705763"/>
              <a:gd name="connsiteX17-953" fmla="*/ 1409696 w 1825371"/>
              <a:gd name="connsiteY17-954" fmla="*/ 1384253 h 4705763"/>
              <a:gd name="connsiteX18-955" fmla="*/ 1524994 w 1825371"/>
              <a:gd name="connsiteY18-956" fmla="*/ 1739817 h 4705763"/>
              <a:gd name="connsiteX19-957" fmla="*/ 1659971 w 1825371"/>
              <a:gd name="connsiteY19-958" fmla="*/ 2199288 h 4705763"/>
              <a:gd name="connsiteX20-959" fmla="*/ 1782864 w 1825371"/>
              <a:gd name="connsiteY20-960" fmla="*/ 2697077 h 4705763"/>
              <a:gd name="connsiteX21-961" fmla="*/ 1794257 w 1825371"/>
              <a:gd name="connsiteY21-962" fmla="*/ 2767845 h 4705763"/>
              <a:gd name="connsiteX22-963" fmla="*/ 1791840 w 1825371"/>
              <a:gd name="connsiteY22-964" fmla="*/ 2778202 h 4705763"/>
              <a:gd name="connsiteX23-965" fmla="*/ 1784245 w 1825371"/>
              <a:gd name="connsiteY23-966" fmla="*/ 2770607 h 4705763"/>
              <a:gd name="connsiteX24-967" fmla="*/ 1746617 w 1825371"/>
              <a:gd name="connsiteY24-968" fmla="*/ 2660831 h 4705763"/>
              <a:gd name="connsiteX25-969" fmla="*/ 1513602 w 1825371"/>
              <a:gd name="connsiteY25-970" fmla="*/ 1875484 h 4705763"/>
              <a:gd name="connsiteX26-971" fmla="*/ 1297158 w 1825371"/>
              <a:gd name="connsiteY26-972" fmla="*/ 1267919 h 4705763"/>
              <a:gd name="connsiteX27-973" fmla="*/ 1275064 w 1825371"/>
              <a:gd name="connsiteY27-974" fmla="*/ 1217173 h 4705763"/>
              <a:gd name="connsiteX28-975" fmla="*/ 1248483 w 1825371"/>
              <a:gd name="connsiteY28-976" fmla="*/ 1193353 h 4705763"/>
              <a:gd name="connsiteX29-977" fmla="*/ 1232949 w 1825371"/>
              <a:gd name="connsiteY29-978" fmla="*/ 1222351 h 4705763"/>
              <a:gd name="connsiteX30-979" fmla="*/ 1230877 w 1825371"/>
              <a:gd name="connsiteY30-980" fmla="*/ 1283108 h 4705763"/>
              <a:gd name="connsiteX31-981" fmla="*/ 1297493 w 1825371"/>
              <a:gd name="connsiteY31-982" fmla="*/ 4685667 h 4705763"/>
              <a:gd name="connsiteX32-983" fmla="*/ 938419 w 1825371"/>
              <a:gd name="connsiteY32-984" fmla="*/ 4705763 h 4705763"/>
              <a:gd name="connsiteX33-985" fmla="*/ 1053441 w 1825371"/>
              <a:gd name="connsiteY33-986" fmla="*/ 2920082 h 4705763"/>
              <a:gd name="connsiteX34-987" fmla="*/ 1066213 w 1825371"/>
              <a:gd name="connsiteY34-988" fmla="*/ 2573839 h 4705763"/>
              <a:gd name="connsiteX35-989" fmla="*/ 1125245 w 1825371"/>
              <a:gd name="connsiteY35-990" fmla="*/ 1293464 h 4705763"/>
              <a:gd name="connsiteX36-991" fmla="*/ 1096247 w 1825371"/>
              <a:gd name="connsiteY36-992" fmla="*/ 1270681 h 4705763"/>
              <a:gd name="connsiteX37-993" fmla="*/ 984400 w 1825371"/>
              <a:gd name="connsiteY37-994" fmla="*/ 1242374 h 4705763"/>
              <a:gd name="connsiteX38-995" fmla="*/ 977149 w 1825371"/>
              <a:gd name="connsiteY38-996" fmla="*/ 1225458 h 4705763"/>
              <a:gd name="connsiteX39-997" fmla="*/ 983019 w 1825371"/>
              <a:gd name="connsiteY39-998" fmla="*/ 1189902 h 4705763"/>
              <a:gd name="connsiteX40-999" fmla="*/ 1016158 w 1825371"/>
              <a:gd name="connsiteY40-1000" fmla="*/ 1097041 h 4705763"/>
              <a:gd name="connsiteX41-1001" fmla="*/ 1055513 w 1825371"/>
              <a:gd name="connsiteY41-1002" fmla="*/ 1078055 h 4705763"/>
              <a:gd name="connsiteX42-1003" fmla="*/ 1097628 w 1825371"/>
              <a:gd name="connsiteY42-1004" fmla="*/ 1104290 h 4705763"/>
              <a:gd name="connsiteX43-1005" fmla="*/ 1115579 w 1825371"/>
              <a:gd name="connsiteY43-1006" fmla="*/ 1107743 h 4705763"/>
              <a:gd name="connsiteX44-1007" fmla="*/ 1177026 w 1825371"/>
              <a:gd name="connsiteY44-1008" fmla="*/ 1087375 h 4705763"/>
              <a:gd name="connsiteX45-1009" fmla="*/ 1179787 w 1825371"/>
              <a:gd name="connsiteY45-1010" fmla="*/ 1073913 h 4705763"/>
              <a:gd name="connsiteX46-1011" fmla="*/ 1135255 w 1825371"/>
              <a:gd name="connsiteY46-1012" fmla="*/ 1041117 h 4705763"/>
              <a:gd name="connsiteX47-1013" fmla="*/ 939868 w 1825371"/>
              <a:gd name="connsiteY47-1014" fmla="*/ 883702 h 4705763"/>
              <a:gd name="connsiteX48-1015" fmla="*/ 549783 w 1825371"/>
              <a:gd name="connsiteY48-1016" fmla="*/ 496379 h 4705763"/>
              <a:gd name="connsiteX49-1017" fmla="*/ 40947 w 1825371"/>
              <a:gd name="connsiteY49-1018" fmla="*/ 48990 h 4705763"/>
              <a:gd name="connsiteX50-1019" fmla="*/ 5735 w 1825371"/>
              <a:gd name="connsiteY50-1020" fmla="*/ 17231 h 4705763"/>
              <a:gd name="connsiteX51-1021" fmla="*/ 902 w 1825371"/>
              <a:gd name="connsiteY51-1022" fmla="*/ 4114 h 4705763"/>
              <a:gd name="connsiteX52-1023" fmla="*/ 15747 w 1825371"/>
              <a:gd name="connsiteY52-1024" fmla="*/ 1352 h 4705763"/>
              <a:gd name="connsiteX0-1025" fmla="*/ 15747 w 1825371"/>
              <a:gd name="connsiteY0-1026" fmla="*/ 1352 h 4705763"/>
              <a:gd name="connsiteX1-1027" fmla="*/ 83062 w 1825371"/>
              <a:gd name="connsiteY1-1028" fmla="*/ 34837 h 4705763"/>
              <a:gd name="connsiteX2-1029" fmla="*/ 961270 w 1825371"/>
              <a:gd name="connsiteY2-1030" fmla="*/ 755975 h 4705763"/>
              <a:gd name="connsiteX3-1031" fmla="*/ 1239162 w 1825371"/>
              <a:gd name="connsiteY3-1032" fmla="*/ 1001764 h 4705763"/>
              <a:gd name="connsiteX4-1033" fmla="*/ 1276445 w 1825371"/>
              <a:gd name="connsiteY4-1034" fmla="*/ 1025928 h 4705763"/>
              <a:gd name="connsiteX5-1035" fmla="*/ 1316489 w 1825371"/>
              <a:gd name="connsiteY5-1036" fmla="*/ 1009704 h 4705763"/>
              <a:gd name="connsiteX6-1037" fmla="*/ 1345141 w 1825371"/>
              <a:gd name="connsiteY6-1038" fmla="*/ 948602 h 4705763"/>
              <a:gd name="connsiteX7-1039" fmla="*/ 1407624 w 1825371"/>
              <a:gd name="connsiteY7-1040" fmla="*/ 869894 h 4705763"/>
              <a:gd name="connsiteX8-1041" fmla="*/ 1749379 w 1825371"/>
              <a:gd name="connsiteY8-1042" fmla="*/ 590967 h 4705763"/>
              <a:gd name="connsiteX9-1043" fmla="*/ 1808066 w 1825371"/>
              <a:gd name="connsiteY9-1044" fmla="*/ 545399 h 4705763"/>
              <a:gd name="connsiteX10-1045" fmla="*/ 1825326 w 1825371"/>
              <a:gd name="connsiteY10-1046" fmla="*/ 554375 h 4705763"/>
              <a:gd name="connsiteX11-1047" fmla="*/ 1811172 w 1825371"/>
              <a:gd name="connsiteY11-1048" fmla="*/ 590277 h 4705763"/>
              <a:gd name="connsiteX12-1049" fmla="*/ 1721073 w 1825371"/>
              <a:gd name="connsiteY12-1050" fmla="*/ 698326 h 4705763"/>
              <a:gd name="connsiteX13-1051" fmla="*/ 1385877 w 1825371"/>
              <a:gd name="connsiteY13-1052" fmla="*/ 1068389 h 4705763"/>
              <a:gd name="connsiteX14-1053" fmla="*/ 1376211 w 1825371"/>
              <a:gd name="connsiteY14-1054" fmla="*/ 1098421 h 4705763"/>
              <a:gd name="connsiteX15-1055" fmla="*/ 1361366 w 1825371"/>
              <a:gd name="connsiteY15-1056" fmla="*/ 1135359 h 4705763"/>
              <a:gd name="connsiteX16-1057" fmla="*/ 1355153 w 1825371"/>
              <a:gd name="connsiteY16-1058" fmla="*/ 1169879 h 4705763"/>
              <a:gd name="connsiteX17-1059" fmla="*/ 1409696 w 1825371"/>
              <a:gd name="connsiteY17-1060" fmla="*/ 1384253 h 4705763"/>
              <a:gd name="connsiteX18-1061" fmla="*/ 1524994 w 1825371"/>
              <a:gd name="connsiteY18-1062" fmla="*/ 1739817 h 4705763"/>
              <a:gd name="connsiteX19-1063" fmla="*/ 1659971 w 1825371"/>
              <a:gd name="connsiteY19-1064" fmla="*/ 2199288 h 4705763"/>
              <a:gd name="connsiteX20-1065" fmla="*/ 1782864 w 1825371"/>
              <a:gd name="connsiteY20-1066" fmla="*/ 2697077 h 4705763"/>
              <a:gd name="connsiteX21-1067" fmla="*/ 1794257 w 1825371"/>
              <a:gd name="connsiteY21-1068" fmla="*/ 2767845 h 4705763"/>
              <a:gd name="connsiteX22-1069" fmla="*/ 1791840 w 1825371"/>
              <a:gd name="connsiteY22-1070" fmla="*/ 2778202 h 4705763"/>
              <a:gd name="connsiteX23-1071" fmla="*/ 1784245 w 1825371"/>
              <a:gd name="connsiteY23-1072" fmla="*/ 2770607 h 4705763"/>
              <a:gd name="connsiteX24-1073" fmla="*/ 1746617 w 1825371"/>
              <a:gd name="connsiteY24-1074" fmla="*/ 2660831 h 4705763"/>
              <a:gd name="connsiteX25-1075" fmla="*/ 1513602 w 1825371"/>
              <a:gd name="connsiteY25-1076" fmla="*/ 1875484 h 4705763"/>
              <a:gd name="connsiteX26-1077" fmla="*/ 1297158 w 1825371"/>
              <a:gd name="connsiteY26-1078" fmla="*/ 1267919 h 4705763"/>
              <a:gd name="connsiteX27-1079" fmla="*/ 1275064 w 1825371"/>
              <a:gd name="connsiteY27-1080" fmla="*/ 1217173 h 4705763"/>
              <a:gd name="connsiteX28-1081" fmla="*/ 1248483 w 1825371"/>
              <a:gd name="connsiteY28-1082" fmla="*/ 1193353 h 4705763"/>
              <a:gd name="connsiteX29-1083" fmla="*/ 1232949 w 1825371"/>
              <a:gd name="connsiteY29-1084" fmla="*/ 1222351 h 4705763"/>
              <a:gd name="connsiteX30-1085" fmla="*/ 1230877 w 1825371"/>
              <a:gd name="connsiteY30-1086" fmla="*/ 1283108 h 4705763"/>
              <a:gd name="connsiteX31-1087" fmla="*/ 1297493 w 1825371"/>
              <a:gd name="connsiteY31-1088" fmla="*/ 4685667 h 4705763"/>
              <a:gd name="connsiteX32-1089" fmla="*/ 938419 w 1825371"/>
              <a:gd name="connsiteY32-1090" fmla="*/ 4705763 h 4705763"/>
              <a:gd name="connsiteX33-1091" fmla="*/ 1053441 w 1825371"/>
              <a:gd name="connsiteY33-1092" fmla="*/ 2920082 h 4705763"/>
              <a:gd name="connsiteX34-1093" fmla="*/ 1125245 w 1825371"/>
              <a:gd name="connsiteY34-1094" fmla="*/ 1293464 h 4705763"/>
              <a:gd name="connsiteX35-1095" fmla="*/ 1096247 w 1825371"/>
              <a:gd name="connsiteY35-1096" fmla="*/ 1270681 h 4705763"/>
              <a:gd name="connsiteX36-1097" fmla="*/ 984400 w 1825371"/>
              <a:gd name="connsiteY36-1098" fmla="*/ 1242374 h 4705763"/>
              <a:gd name="connsiteX37-1099" fmla="*/ 977149 w 1825371"/>
              <a:gd name="connsiteY37-1100" fmla="*/ 1225458 h 4705763"/>
              <a:gd name="connsiteX38-1101" fmla="*/ 983019 w 1825371"/>
              <a:gd name="connsiteY38-1102" fmla="*/ 1189902 h 4705763"/>
              <a:gd name="connsiteX39-1103" fmla="*/ 1016158 w 1825371"/>
              <a:gd name="connsiteY39-1104" fmla="*/ 1097041 h 4705763"/>
              <a:gd name="connsiteX40-1105" fmla="*/ 1055513 w 1825371"/>
              <a:gd name="connsiteY40-1106" fmla="*/ 1078055 h 4705763"/>
              <a:gd name="connsiteX41-1107" fmla="*/ 1097628 w 1825371"/>
              <a:gd name="connsiteY41-1108" fmla="*/ 1104290 h 4705763"/>
              <a:gd name="connsiteX42-1109" fmla="*/ 1115579 w 1825371"/>
              <a:gd name="connsiteY42-1110" fmla="*/ 1107743 h 4705763"/>
              <a:gd name="connsiteX43-1111" fmla="*/ 1177026 w 1825371"/>
              <a:gd name="connsiteY43-1112" fmla="*/ 1087375 h 4705763"/>
              <a:gd name="connsiteX44-1113" fmla="*/ 1179787 w 1825371"/>
              <a:gd name="connsiteY44-1114" fmla="*/ 1073913 h 4705763"/>
              <a:gd name="connsiteX45-1115" fmla="*/ 1135255 w 1825371"/>
              <a:gd name="connsiteY45-1116" fmla="*/ 1041117 h 4705763"/>
              <a:gd name="connsiteX46-1117" fmla="*/ 939868 w 1825371"/>
              <a:gd name="connsiteY46-1118" fmla="*/ 883702 h 4705763"/>
              <a:gd name="connsiteX47-1119" fmla="*/ 549783 w 1825371"/>
              <a:gd name="connsiteY47-1120" fmla="*/ 496379 h 4705763"/>
              <a:gd name="connsiteX48-1121" fmla="*/ 40947 w 1825371"/>
              <a:gd name="connsiteY48-1122" fmla="*/ 48990 h 4705763"/>
              <a:gd name="connsiteX49-1123" fmla="*/ 5735 w 1825371"/>
              <a:gd name="connsiteY49-1124" fmla="*/ 17231 h 4705763"/>
              <a:gd name="connsiteX50-1125" fmla="*/ 902 w 1825371"/>
              <a:gd name="connsiteY50-1126" fmla="*/ 4114 h 4705763"/>
              <a:gd name="connsiteX51-1127" fmla="*/ 15747 w 1825371"/>
              <a:gd name="connsiteY51-1128" fmla="*/ 1352 h 4705763"/>
              <a:gd name="connsiteX0-1129" fmla="*/ 15747 w 1825371"/>
              <a:gd name="connsiteY0-1130" fmla="*/ 1352 h 4705763"/>
              <a:gd name="connsiteX1-1131" fmla="*/ 83062 w 1825371"/>
              <a:gd name="connsiteY1-1132" fmla="*/ 34837 h 4705763"/>
              <a:gd name="connsiteX2-1133" fmla="*/ 961270 w 1825371"/>
              <a:gd name="connsiteY2-1134" fmla="*/ 755975 h 4705763"/>
              <a:gd name="connsiteX3-1135" fmla="*/ 1239162 w 1825371"/>
              <a:gd name="connsiteY3-1136" fmla="*/ 1001764 h 4705763"/>
              <a:gd name="connsiteX4-1137" fmla="*/ 1276445 w 1825371"/>
              <a:gd name="connsiteY4-1138" fmla="*/ 1025928 h 4705763"/>
              <a:gd name="connsiteX5-1139" fmla="*/ 1316489 w 1825371"/>
              <a:gd name="connsiteY5-1140" fmla="*/ 1009704 h 4705763"/>
              <a:gd name="connsiteX6-1141" fmla="*/ 1345141 w 1825371"/>
              <a:gd name="connsiteY6-1142" fmla="*/ 948602 h 4705763"/>
              <a:gd name="connsiteX7-1143" fmla="*/ 1407624 w 1825371"/>
              <a:gd name="connsiteY7-1144" fmla="*/ 869894 h 4705763"/>
              <a:gd name="connsiteX8-1145" fmla="*/ 1749379 w 1825371"/>
              <a:gd name="connsiteY8-1146" fmla="*/ 590967 h 4705763"/>
              <a:gd name="connsiteX9-1147" fmla="*/ 1808066 w 1825371"/>
              <a:gd name="connsiteY9-1148" fmla="*/ 545399 h 4705763"/>
              <a:gd name="connsiteX10-1149" fmla="*/ 1825326 w 1825371"/>
              <a:gd name="connsiteY10-1150" fmla="*/ 554375 h 4705763"/>
              <a:gd name="connsiteX11-1151" fmla="*/ 1811172 w 1825371"/>
              <a:gd name="connsiteY11-1152" fmla="*/ 590277 h 4705763"/>
              <a:gd name="connsiteX12-1153" fmla="*/ 1721073 w 1825371"/>
              <a:gd name="connsiteY12-1154" fmla="*/ 698326 h 4705763"/>
              <a:gd name="connsiteX13-1155" fmla="*/ 1385877 w 1825371"/>
              <a:gd name="connsiteY13-1156" fmla="*/ 1068389 h 4705763"/>
              <a:gd name="connsiteX14-1157" fmla="*/ 1376211 w 1825371"/>
              <a:gd name="connsiteY14-1158" fmla="*/ 1098421 h 4705763"/>
              <a:gd name="connsiteX15-1159" fmla="*/ 1361366 w 1825371"/>
              <a:gd name="connsiteY15-1160" fmla="*/ 1135359 h 4705763"/>
              <a:gd name="connsiteX16-1161" fmla="*/ 1355153 w 1825371"/>
              <a:gd name="connsiteY16-1162" fmla="*/ 1169879 h 4705763"/>
              <a:gd name="connsiteX17-1163" fmla="*/ 1409696 w 1825371"/>
              <a:gd name="connsiteY17-1164" fmla="*/ 1384253 h 4705763"/>
              <a:gd name="connsiteX18-1165" fmla="*/ 1524994 w 1825371"/>
              <a:gd name="connsiteY18-1166" fmla="*/ 1739817 h 4705763"/>
              <a:gd name="connsiteX19-1167" fmla="*/ 1659971 w 1825371"/>
              <a:gd name="connsiteY19-1168" fmla="*/ 2199288 h 4705763"/>
              <a:gd name="connsiteX20-1169" fmla="*/ 1782864 w 1825371"/>
              <a:gd name="connsiteY20-1170" fmla="*/ 2697077 h 4705763"/>
              <a:gd name="connsiteX21-1171" fmla="*/ 1794257 w 1825371"/>
              <a:gd name="connsiteY21-1172" fmla="*/ 2767845 h 4705763"/>
              <a:gd name="connsiteX22-1173" fmla="*/ 1791840 w 1825371"/>
              <a:gd name="connsiteY22-1174" fmla="*/ 2778202 h 4705763"/>
              <a:gd name="connsiteX23-1175" fmla="*/ 1784245 w 1825371"/>
              <a:gd name="connsiteY23-1176" fmla="*/ 2770607 h 4705763"/>
              <a:gd name="connsiteX24-1177" fmla="*/ 1746617 w 1825371"/>
              <a:gd name="connsiteY24-1178" fmla="*/ 2660831 h 4705763"/>
              <a:gd name="connsiteX25-1179" fmla="*/ 1513602 w 1825371"/>
              <a:gd name="connsiteY25-1180" fmla="*/ 1875484 h 4705763"/>
              <a:gd name="connsiteX26-1181" fmla="*/ 1297158 w 1825371"/>
              <a:gd name="connsiteY26-1182" fmla="*/ 1267919 h 4705763"/>
              <a:gd name="connsiteX27-1183" fmla="*/ 1275064 w 1825371"/>
              <a:gd name="connsiteY27-1184" fmla="*/ 1217173 h 4705763"/>
              <a:gd name="connsiteX28-1185" fmla="*/ 1248483 w 1825371"/>
              <a:gd name="connsiteY28-1186" fmla="*/ 1193353 h 4705763"/>
              <a:gd name="connsiteX29-1187" fmla="*/ 1232949 w 1825371"/>
              <a:gd name="connsiteY29-1188" fmla="*/ 1222351 h 4705763"/>
              <a:gd name="connsiteX30-1189" fmla="*/ 1230877 w 1825371"/>
              <a:gd name="connsiteY30-1190" fmla="*/ 1283108 h 4705763"/>
              <a:gd name="connsiteX31-1191" fmla="*/ 1297493 w 1825371"/>
              <a:gd name="connsiteY31-1192" fmla="*/ 4685667 h 4705763"/>
              <a:gd name="connsiteX32-1193" fmla="*/ 938419 w 1825371"/>
              <a:gd name="connsiteY32-1194" fmla="*/ 4705763 h 4705763"/>
              <a:gd name="connsiteX33-1195" fmla="*/ 1125245 w 1825371"/>
              <a:gd name="connsiteY33-1196" fmla="*/ 1293464 h 4705763"/>
              <a:gd name="connsiteX34-1197" fmla="*/ 1096247 w 1825371"/>
              <a:gd name="connsiteY34-1198" fmla="*/ 1270681 h 4705763"/>
              <a:gd name="connsiteX35-1199" fmla="*/ 984400 w 1825371"/>
              <a:gd name="connsiteY35-1200" fmla="*/ 1242374 h 4705763"/>
              <a:gd name="connsiteX36-1201" fmla="*/ 977149 w 1825371"/>
              <a:gd name="connsiteY36-1202" fmla="*/ 1225458 h 4705763"/>
              <a:gd name="connsiteX37-1203" fmla="*/ 983019 w 1825371"/>
              <a:gd name="connsiteY37-1204" fmla="*/ 1189902 h 4705763"/>
              <a:gd name="connsiteX38-1205" fmla="*/ 1016158 w 1825371"/>
              <a:gd name="connsiteY38-1206" fmla="*/ 1097041 h 4705763"/>
              <a:gd name="connsiteX39-1207" fmla="*/ 1055513 w 1825371"/>
              <a:gd name="connsiteY39-1208" fmla="*/ 1078055 h 4705763"/>
              <a:gd name="connsiteX40-1209" fmla="*/ 1097628 w 1825371"/>
              <a:gd name="connsiteY40-1210" fmla="*/ 1104290 h 4705763"/>
              <a:gd name="connsiteX41-1211" fmla="*/ 1115579 w 1825371"/>
              <a:gd name="connsiteY41-1212" fmla="*/ 1107743 h 4705763"/>
              <a:gd name="connsiteX42-1213" fmla="*/ 1177026 w 1825371"/>
              <a:gd name="connsiteY42-1214" fmla="*/ 1087375 h 4705763"/>
              <a:gd name="connsiteX43-1215" fmla="*/ 1179787 w 1825371"/>
              <a:gd name="connsiteY43-1216" fmla="*/ 1073913 h 4705763"/>
              <a:gd name="connsiteX44-1217" fmla="*/ 1135255 w 1825371"/>
              <a:gd name="connsiteY44-1218" fmla="*/ 1041117 h 4705763"/>
              <a:gd name="connsiteX45-1219" fmla="*/ 939868 w 1825371"/>
              <a:gd name="connsiteY45-1220" fmla="*/ 883702 h 4705763"/>
              <a:gd name="connsiteX46-1221" fmla="*/ 549783 w 1825371"/>
              <a:gd name="connsiteY46-1222" fmla="*/ 496379 h 4705763"/>
              <a:gd name="connsiteX47-1223" fmla="*/ 40947 w 1825371"/>
              <a:gd name="connsiteY47-1224" fmla="*/ 48990 h 4705763"/>
              <a:gd name="connsiteX48-1225" fmla="*/ 5735 w 1825371"/>
              <a:gd name="connsiteY48-1226" fmla="*/ 17231 h 4705763"/>
              <a:gd name="connsiteX49-1227" fmla="*/ 902 w 1825371"/>
              <a:gd name="connsiteY49-1228" fmla="*/ 4114 h 4705763"/>
              <a:gd name="connsiteX50-1229" fmla="*/ 15747 w 1825371"/>
              <a:gd name="connsiteY50-1230" fmla="*/ 1352 h 4705763"/>
              <a:gd name="connsiteX0-1231" fmla="*/ 15747 w 1825371"/>
              <a:gd name="connsiteY0-1232" fmla="*/ 1352 h 4685667"/>
              <a:gd name="connsiteX1-1233" fmla="*/ 83062 w 1825371"/>
              <a:gd name="connsiteY1-1234" fmla="*/ 34837 h 4685667"/>
              <a:gd name="connsiteX2-1235" fmla="*/ 961270 w 1825371"/>
              <a:gd name="connsiteY2-1236" fmla="*/ 755975 h 4685667"/>
              <a:gd name="connsiteX3-1237" fmla="*/ 1239162 w 1825371"/>
              <a:gd name="connsiteY3-1238" fmla="*/ 1001764 h 4685667"/>
              <a:gd name="connsiteX4-1239" fmla="*/ 1276445 w 1825371"/>
              <a:gd name="connsiteY4-1240" fmla="*/ 1025928 h 4685667"/>
              <a:gd name="connsiteX5-1241" fmla="*/ 1316489 w 1825371"/>
              <a:gd name="connsiteY5-1242" fmla="*/ 1009704 h 4685667"/>
              <a:gd name="connsiteX6-1243" fmla="*/ 1345141 w 1825371"/>
              <a:gd name="connsiteY6-1244" fmla="*/ 948602 h 4685667"/>
              <a:gd name="connsiteX7-1245" fmla="*/ 1407624 w 1825371"/>
              <a:gd name="connsiteY7-1246" fmla="*/ 869894 h 4685667"/>
              <a:gd name="connsiteX8-1247" fmla="*/ 1749379 w 1825371"/>
              <a:gd name="connsiteY8-1248" fmla="*/ 590967 h 4685667"/>
              <a:gd name="connsiteX9-1249" fmla="*/ 1808066 w 1825371"/>
              <a:gd name="connsiteY9-1250" fmla="*/ 545399 h 4685667"/>
              <a:gd name="connsiteX10-1251" fmla="*/ 1825326 w 1825371"/>
              <a:gd name="connsiteY10-1252" fmla="*/ 554375 h 4685667"/>
              <a:gd name="connsiteX11-1253" fmla="*/ 1811172 w 1825371"/>
              <a:gd name="connsiteY11-1254" fmla="*/ 590277 h 4685667"/>
              <a:gd name="connsiteX12-1255" fmla="*/ 1721073 w 1825371"/>
              <a:gd name="connsiteY12-1256" fmla="*/ 698326 h 4685667"/>
              <a:gd name="connsiteX13-1257" fmla="*/ 1385877 w 1825371"/>
              <a:gd name="connsiteY13-1258" fmla="*/ 1068389 h 4685667"/>
              <a:gd name="connsiteX14-1259" fmla="*/ 1376211 w 1825371"/>
              <a:gd name="connsiteY14-1260" fmla="*/ 1098421 h 4685667"/>
              <a:gd name="connsiteX15-1261" fmla="*/ 1361366 w 1825371"/>
              <a:gd name="connsiteY15-1262" fmla="*/ 1135359 h 4685667"/>
              <a:gd name="connsiteX16-1263" fmla="*/ 1355153 w 1825371"/>
              <a:gd name="connsiteY16-1264" fmla="*/ 1169879 h 4685667"/>
              <a:gd name="connsiteX17-1265" fmla="*/ 1409696 w 1825371"/>
              <a:gd name="connsiteY17-1266" fmla="*/ 1384253 h 4685667"/>
              <a:gd name="connsiteX18-1267" fmla="*/ 1524994 w 1825371"/>
              <a:gd name="connsiteY18-1268" fmla="*/ 1739817 h 4685667"/>
              <a:gd name="connsiteX19-1269" fmla="*/ 1659971 w 1825371"/>
              <a:gd name="connsiteY19-1270" fmla="*/ 2199288 h 4685667"/>
              <a:gd name="connsiteX20-1271" fmla="*/ 1782864 w 1825371"/>
              <a:gd name="connsiteY20-1272" fmla="*/ 2697077 h 4685667"/>
              <a:gd name="connsiteX21-1273" fmla="*/ 1794257 w 1825371"/>
              <a:gd name="connsiteY21-1274" fmla="*/ 2767845 h 4685667"/>
              <a:gd name="connsiteX22-1275" fmla="*/ 1791840 w 1825371"/>
              <a:gd name="connsiteY22-1276" fmla="*/ 2778202 h 4685667"/>
              <a:gd name="connsiteX23-1277" fmla="*/ 1784245 w 1825371"/>
              <a:gd name="connsiteY23-1278" fmla="*/ 2770607 h 4685667"/>
              <a:gd name="connsiteX24-1279" fmla="*/ 1746617 w 1825371"/>
              <a:gd name="connsiteY24-1280" fmla="*/ 2660831 h 4685667"/>
              <a:gd name="connsiteX25-1281" fmla="*/ 1513602 w 1825371"/>
              <a:gd name="connsiteY25-1282" fmla="*/ 1875484 h 4685667"/>
              <a:gd name="connsiteX26-1283" fmla="*/ 1297158 w 1825371"/>
              <a:gd name="connsiteY26-1284" fmla="*/ 1267919 h 4685667"/>
              <a:gd name="connsiteX27-1285" fmla="*/ 1275064 w 1825371"/>
              <a:gd name="connsiteY27-1286" fmla="*/ 1217173 h 4685667"/>
              <a:gd name="connsiteX28-1287" fmla="*/ 1248483 w 1825371"/>
              <a:gd name="connsiteY28-1288" fmla="*/ 1193353 h 4685667"/>
              <a:gd name="connsiteX29-1289" fmla="*/ 1232949 w 1825371"/>
              <a:gd name="connsiteY29-1290" fmla="*/ 1222351 h 4685667"/>
              <a:gd name="connsiteX30-1291" fmla="*/ 1230877 w 1825371"/>
              <a:gd name="connsiteY30-1292" fmla="*/ 1283108 h 4685667"/>
              <a:gd name="connsiteX31-1293" fmla="*/ 1297493 w 1825371"/>
              <a:gd name="connsiteY31-1294" fmla="*/ 4685667 h 4685667"/>
              <a:gd name="connsiteX32-1295" fmla="*/ 978613 w 1825371"/>
              <a:gd name="connsiteY32-1296" fmla="*/ 4685667 h 4685667"/>
              <a:gd name="connsiteX33-1297" fmla="*/ 1125245 w 1825371"/>
              <a:gd name="connsiteY33-1298" fmla="*/ 1293464 h 4685667"/>
              <a:gd name="connsiteX34-1299" fmla="*/ 1096247 w 1825371"/>
              <a:gd name="connsiteY34-1300" fmla="*/ 1270681 h 4685667"/>
              <a:gd name="connsiteX35-1301" fmla="*/ 984400 w 1825371"/>
              <a:gd name="connsiteY35-1302" fmla="*/ 1242374 h 4685667"/>
              <a:gd name="connsiteX36-1303" fmla="*/ 977149 w 1825371"/>
              <a:gd name="connsiteY36-1304" fmla="*/ 1225458 h 4685667"/>
              <a:gd name="connsiteX37-1305" fmla="*/ 983019 w 1825371"/>
              <a:gd name="connsiteY37-1306" fmla="*/ 1189902 h 4685667"/>
              <a:gd name="connsiteX38-1307" fmla="*/ 1016158 w 1825371"/>
              <a:gd name="connsiteY38-1308" fmla="*/ 1097041 h 4685667"/>
              <a:gd name="connsiteX39-1309" fmla="*/ 1055513 w 1825371"/>
              <a:gd name="connsiteY39-1310" fmla="*/ 1078055 h 4685667"/>
              <a:gd name="connsiteX40-1311" fmla="*/ 1097628 w 1825371"/>
              <a:gd name="connsiteY40-1312" fmla="*/ 1104290 h 4685667"/>
              <a:gd name="connsiteX41-1313" fmla="*/ 1115579 w 1825371"/>
              <a:gd name="connsiteY41-1314" fmla="*/ 1107743 h 4685667"/>
              <a:gd name="connsiteX42-1315" fmla="*/ 1177026 w 1825371"/>
              <a:gd name="connsiteY42-1316" fmla="*/ 1087375 h 4685667"/>
              <a:gd name="connsiteX43-1317" fmla="*/ 1179787 w 1825371"/>
              <a:gd name="connsiteY43-1318" fmla="*/ 1073913 h 4685667"/>
              <a:gd name="connsiteX44-1319" fmla="*/ 1135255 w 1825371"/>
              <a:gd name="connsiteY44-1320" fmla="*/ 1041117 h 4685667"/>
              <a:gd name="connsiteX45-1321" fmla="*/ 939868 w 1825371"/>
              <a:gd name="connsiteY45-1322" fmla="*/ 883702 h 4685667"/>
              <a:gd name="connsiteX46-1323" fmla="*/ 549783 w 1825371"/>
              <a:gd name="connsiteY46-1324" fmla="*/ 496379 h 4685667"/>
              <a:gd name="connsiteX47-1325" fmla="*/ 40947 w 1825371"/>
              <a:gd name="connsiteY47-1326" fmla="*/ 48990 h 4685667"/>
              <a:gd name="connsiteX48-1327" fmla="*/ 5735 w 1825371"/>
              <a:gd name="connsiteY48-1328" fmla="*/ 17231 h 4685667"/>
              <a:gd name="connsiteX49-1329" fmla="*/ 902 w 1825371"/>
              <a:gd name="connsiteY49-1330" fmla="*/ 4114 h 4685667"/>
              <a:gd name="connsiteX50-1331" fmla="*/ 15747 w 1825371"/>
              <a:gd name="connsiteY50-1332" fmla="*/ 1352 h 4685667"/>
              <a:gd name="connsiteX0-1333" fmla="*/ 15747 w 1825371"/>
              <a:gd name="connsiteY0-1334" fmla="*/ 1352 h 4685667"/>
              <a:gd name="connsiteX1-1335" fmla="*/ 83062 w 1825371"/>
              <a:gd name="connsiteY1-1336" fmla="*/ 34837 h 4685667"/>
              <a:gd name="connsiteX2-1337" fmla="*/ 961270 w 1825371"/>
              <a:gd name="connsiteY2-1338" fmla="*/ 755975 h 4685667"/>
              <a:gd name="connsiteX3-1339" fmla="*/ 1239162 w 1825371"/>
              <a:gd name="connsiteY3-1340" fmla="*/ 1001764 h 4685667"/>
              <a:gd name="connsiteX4-1341" fmla="*/ 1276445 w 1825371"/>
              <a:gd name="connsiteY4-1342" fmla="*/ 1025928 h 4685667"/>
              <a:gd name="connsiteX5-1343" fmla="*/ 1316489 w 1825371"/>
              <a:gd name="connsiteY5-1344" fmla="*/ 1009704 h 4685667"/>
              <a:gd name="connsiteX6-1345" fmla="*/ 1345141 w 1825371"/>
              <a:gd name="connsiteY6-1346" fmla="*/ 948602 h 4685667"/>
              <a:gd name="connsiteX7-1347" fmla="*/ 1407624 w 1825371"/>
              <a:gd name="connsiteY7-1348" fmla="*/ 869894 h 4685667"/>
              <a:gd name="connsiteX8-1349" fmla="*/ 1749379 w 1825371"/>
              <a:gd name="connsiteY8-1350" fmla="*/ 590967 h 4685667"/>
              <a:gd name="connsiteX9-1351" fmla="*/ 1808066 w 1825371"/>
              <a:gd name="connsiteY9-1352" fmla="*/ 545399 h 4685667"/>
              <a:gd name="connsiteX10-1353" fmla="*/ 1825326 w 1825371"/>
              <a:gd name="connsiteY10-1354" fmla="*/ 554375 h 4685667"/>
              <a:gd name="connsiteX11-1355" fmla="*/ 1811172 w 1825371"/>
              <a:gd name="connsiteY11-1356" fmla="*/ 590277 h 4685667"/>
              <a:gd name="connsiteX12-1357" fmla="*/ 1721073 w 1825371"/>
              <a:gd name="connsiteY12-1358" fmla="*/ 698326 h 4685667"/>
              <a:gd name="connsiteX13-1359" fmla="*/ 1385877 w 1825371"/>
              <a:gd name="connsiteY13-1360" fmla="*/ 1068389 h 4685667"/>
              <a:gd name="connsiteX14-1361" fmla="*/ 1376211 w 1825371"/>
              <a:gd name="connsiteY14-1362" fmla="*/ 1098421 h 4685667"/>
              <a:gd name="connsiteX15-1363" fmla="*/ 1361366 w 1825371"/>
              <a:gd name="connsiteY15-1364" fmla="*/ 1135359 h 4685667"/>
              <a:gd name="connsiteX16-1365" fmla="*/ 1355153 w 1825371"/>
              <a:gd name="connsiteY16-1366" fmla="*/ 1169879 h 4685667"/>
              <a:gd name="connsiteX17-1367" fmla="*/ 1409696 w 1825371"/>
              <a:gd name="connsiteY17-1368" fmla="*/ 1384253 h 4685667"/>
              <a:gd name="connsiteX18-1369" fmla="*/ 1524994 w 1825371"/>
              <a:gd name="connsiteY18-1370" fmla="*/ 1739817 h 4685667"/>
              <a:gd name="connsiteX19-1371" fmla="*/ 1659971 w 1825371"/>
              <a:gd name="connsiteY19-1372" fmla="*/ 2199288 h 4685667"/>
              <a:gd name="connsiteX20-1373" fmla="*/ 1782864 w 1825371"/>
              <a:gd name="connsiteY20-1374" fmla="*/ 2697077 h 4685667"/>
              <a:gd name="connsiteX21-1375" fmla="*/ 1794257 w 1825371"/>
              <a:gd name="connsiteY21-1376" fmla="*/ 2767845 h 4685667"/>
              <a:gd name="connsiteX22-1377" fmla="*/ 1791840 w 1825371"/>
              <a:gd name="connsiteY22-1378" fmla="*/ 2778202 h 4685667"/>
              <a:gd name="connsiteX23-1379" fmla="*/ 1784245 w 1825371"/>
              <a:gd name="connsiteY23-1380" fmla="*/ 2770607 h 4685667"/>
              <a:gd name="connsiteX24-1381" fmla="*/ 1746617 w 1825371"/>
              <a:gd name="connsiteY24-1382" fmla="*/ 2660831 h 4685667"/>
              <a:gd name="connsiteX25-1383" fmla="*/ 1513602 w 1825371"/>
              <a:gd name="connsiteY25-1384" fmla="*/ 1875484 h 4685667"/>
              <a:gd name="connsiteX26-1385" fmla="*/ 1297158 w 1825371"/>
              <a:gd name="connsiteY26-1386" fmla="*/ 1267919 h 4685667"/>
              <a:gd name="connsiteX27-1387" fmla="*/ 1275064 w 1825371"/>
              <a:gd name="connsiteY27-1388" fmla="*/ 1217173 h 4685667"/>
              <a:gd name="connsiteX28-1389" fmla="*/ 1248483 w 1825371"/>
              <a:gd name="connsiteY28-1390" fmla="*/ 1193353 h 4685667"/>
              <a:gd name="connsiteX29-1391" fmla="*/ 1232949 w 1825371"/>
              <a:gd name="connsiteY29-1392" fmla="*/ 1222351 h 4685667"/>
              <a:gd name="connsiteX30-1393" fmla="*/ 1230877 w 1825371"/>
              <a:gd name="connsiteY30-1394" fmla="*/ 1283108 h 4685667"/>
              <a:gd name="connsiteX31-1395" fmla="*/ 1217106 w 1825371"/>
              <a:gd name="connsiteY31-1396" fmla="*/ 4685667 h 4685667"/>
              <a:gd name="connsiteX32-1397" fmla="*/ 978613 w 1825371"/>
              <a:gd name="connsiteY32-1398" fmla="*/ 4685667 h 4685667"/>
              <a:gd name="connsiteX33-1399" fmla="*/ 1125245 w 1825371"/>
              <a:gd name="connsiteY33-1400" fmla="*/ 1293464 h 4685667"/>
              <a:gd name="connsiteX34-1401" fmla="*/ 1096247 w 1825371"/>
              <a:gd name="connsiteY34-1402" fmla="*/ 1270681 h 4685667"/>
              <a:gd name="connsiteX35-1403" fmla="*/ 984400 w 1825371"/>
              <a:gd name="connsiteY35-1404" fmla="*/ 1242374 h 4685667"/>
              <a:gd name="connsiteX36-1405" fmla="*/ 977149 w 1825371"/>
              <a:gd name="connsiteY36-1406" fmla="*/ 1225458 h 4685667"/>
              <a:gd name="connsiteX37-1407" fmla="*/ 983019 w 1825371"/>
              <a:gd name="connsiteY37-1408" fmla="*/ 1189902 h 4685667"/>
              <a:gd name="connsiteX38-1409" fmla="*/ 1016158 w 1825371"/>
              <a:gd name="connsiteY38-1410" fmla="*/ 1097041 h 4685667"/>
              <a:gd name="connsiteX39-1411" fmla="*/ 1055513 w 1825371"/>
              <a:gd name="connsiteY39-1412" fmla="*/ 1078055 h 4685667"/>
              <a:gd name="connsiteX40-1413" fmla="*/ 1097628 w 1825371"/>
              <a:gd name="connsiteY40-1414" fmla="*/ 1104290 h 4685667"/>
              <a:gd name="connsiteX41-1415" fmla="*/ 1115579 w 1825371"/>
              <a:gd name="connsiteY41-1416" fmla="*/ 1107743 h 4685667"/>
              <a:gd name="connsiteX42-1417" fmla="*/ 1177026 w 1825371"/>
              <a:gd name="connsiteY42-1418" fmla="*/ 1087375 h 4685667"/>
              <a:gd name="connsiteX43-1419" fmla="*/ 1179787 w 1825371"/>
              <a:gd name="connsiteY43-1420" fmla="*/ 1073913 h 4685667"/>
              <a:gd name="connsiteX44-1421" fmla="*/ 1135255 w 1825371"/>
              <a:gd name="connsiteY44-1422" fmla="*/ 1041117 h 4685667"/>
              <a:gd name="connsiteX45-1423" fmla="*/ 939868 w 1825371"/>
              <a:gd name="connsiteY45-1424" fmla="*/ 883702 h 4685667"/>
              <a:gd name="connsiteX46-1425" fmla="*/ 549783 w 1825371"/>
              <a:gd name="connsiteY46-1426" fmla="*/ 496379 h 4685667"/>
              <a:gd name="connsiteX47-1427" fmla="*/ 40947 w 1825371"/>
              <a:gd name="connsiteY47-1428" fmla="*/ 48990 h 4685667"/>
              <a:gd name="connsiteX48-1429" fmla="*/ 5735 w 1825371"/>
              <a:gd name="connsiteY48-1430" fmla="*/ 17231 h 4685667"/>
              <a:gd name="connsiteX49-1431" fmla="*/ 902 w 1825371"/>
              <a:gd name="connsiteY49-1432" fmla="*/ 4114 h 4685667"/>
              <a:gd name="connsiteX50-1433" fmla="*/ 15747 w 1825371"/>
              <a:gd name="connsiteY50-1434" fmla="*/ 1352 h 4685667"/>
              <a:gd name="connsiteX0-1435" fmla="*/ 15747 w 1825371"/>
              <a:gd name="connsiteY0-1436" fmla="*/ 1352 h 4705764"/>
              <a:gd name="connsiteX1-1437" fmla="*/ 83062 w 1825371"/>
              <a:gd name="connsiteY1-1438" fmla="*/ 34837 h 4705764"/>
              <a:gd name="connsiteX2-1439" fmla="*/ 961270 w 1825371"/>
              <a:gd name="connsiteY2-1440" fmla="*/ 755975 h 4705764"/>
              <a:gd name="connsiteX3-1441" fmla="*/ 1239162 w 1825371"/>
              <a:gd name="connsiteY3-1442" fmla="*/ 1001764 h 4705764"/>
              <a:gd name="connsiteX4-1443" fmla="*/ 1276445 w 1825371"/>
              <a:gd name="connsiteY4-1444" fmla="*/ 1025928 h 4705764"/>
              <a:gd name="connsiteX5-1445" fmla="*/ 1316489 w 1825371"/>
              <a:gd name="connsiteY5-1446" fmla="*/ 1009704 h 4705764"/>
              <a:gd name="connsiteX6-1447" fmla="*/ 1345141 w 1825371"/>
              <a:gd name="connsiteY6-1448" fmla="*/ 948602 h 4705764"/>
              <a:gd name="connsiteX7-1449" fmla="*/ 1407624 w 1825371"/>
              <a:gd name="connsiteY7-1450" fmla="*/ 869894 h 4705764"/>
              <a:gd name="connsiteX8-1451" fmla="*/ 1749379 w 1825371"/>
              <a:gd name="connsiteY8-1452" fmla="*/ 590967 h 4705764"/>
              <a:gd name="connsiteX9-1453" fmla="*/ 1808066 w 1825371"/>
              <a:gd name="connsiteY9-1454" fmla="*/ 545399 h 4705764"/>
              <a:gd name="connsiteX10-1455" fmla="*/ 1825326 w 1825371"/>
              <a:gd name="connsiteY10-1456" fmla="*/ 554375 h 4705764"/>
              <a:gd name="connsiteX11-1457" fmla="*/ 1811172 w 1825371"/>
              <a:gd name="connsiteY11-1458" fmla="*/ 590277 h 4705764"/>
              <a:gd name="connsiteX12-1459" fmla="*/ 1721073 w 1825371"/>
              <a:gd name="connsiteY12-1460" fmla="*/ 698326 h 4705764"/>
              <a:gd name="connsiteX13-1461" fmla="*/ 1385877 w 1825371"/>
              <a:gd name="connsiteY13-1462" fmla="*/ 1068389 h 4705764"/>
              <a:gd name="connsiteX14-1463" fmla="*/ 1376211 w 1825371"/>
              <a:gd name="connsiteY14-1464" fmla="*/ 1098421 h 4705764"/>
              <a:gd name="connsiteX15-1465" fmla="*/ 1361366 w 1825371"/>
              <a:gd name="connsiteY15-1466" fmla="*/ 1135359 h 4705764"/>
              <a:gd name="connsiteX16-1467" fmla="*/ 1355153 w 1825371"/>
              <a:gd name="connsiteY16-1468" fmla="*/ 1169879 h 4705764"/>
              <a:gd name="connsiteX17-1469" fmla="*/ 1409696 w 1825371"/>
              <a:gd name="connsiteY17-1470" fmla="*/ 1384253 h 4705764"/>
              <a:gd name="connsiteX18-1471" fmla="*/ 1524994 w 1825371"/>
              <a:gd name="connsiteY18-1472" fmla="*/ 1739817 h 4705764"/>
              <a:gd name="connsiteX19-1473" fmla="*/ 1659971 w 1825371"/>
              <a:gd name="connsiteY19-1474" fmla="*/ 2199288 h 4705764"/>
              <a:gd name="connsiteX20-1475" fmla="*/ 1782864 w 1825371"/>
              <a:gd name="connsiteY20-1476" fmla="*/ 2697077 h 4705764"/>
              <a:gd name="connsiteX21-1477" fmla="*/ 1794257 w 1825371"/>
              <a:gd name="connsiteY21-1478" fmla="*/ 2767845 h 4705764"/>
              <a:gd name="connsiteX22-1479" fmla="*/ 1791840 w 1825371"/>
              <a:gd name="connsiteY22-1480" fmla="*/ 2778202 h 4705764"/>
              <a:gd name="connsiteX23-1481" fmla="*/ 1784245 w 1825371"/>
              <a:gd name="connsiteY23-1482" fmla="*/ 2770607 h 4705764"/>
              <a:gd name="connsiteX24-1483" fmla="*/ 1746617 w 1825371"/>
              <a:gd name="connsiteY24-1484" fmla="*/ 2660831 h 4705764"/>
              <a:gd name="connsiteX25-1485" fmla="*/ 1513602 w 1825371"/>
              <a:gd name="connsiteY25-1486" fmla="*/ 1875484 h 4705764"/>
              <a:gd name="connsiteX26-1487" fmla="*/ 1297158 w 1825371"/>
              <a:gd name="connsiteY26-1488" fmla="*/ 1267919 h 4705764"/>
              <a:gd name="connsiteX27-1489" fmla="*/ 1275064 w 1825371"/>
              <a:gd name="connsiteY27-1490" fmla="*/ 1217173 h 4705764"/>
              <a:gd name="connsiteX28-1491" fmla="*/ 1248483 w 1825371"/>
              <a:gd name="connsiteY28-1492" fmla="*/ 1193353 h 4705764"/>
              <a:gd name="connsiteX29-1493" fmla="*/ 1232949 w 1825371"/>
              <a:gd name="connsiteY29-1494" fmla="*/ 1222351 h 4705764"/>
              <a:gd name="connsiteX30-1495" fmla="*/ 1230877 w 1825371"/>
              <a:gd name="connsiteY30-1496" fmla="*/ 1283108 h 4705764"/>
              <a:gd name="connsiteX31-1497" fmla="*/ 1227154 w 1825371"/>
              <a:gd name="connsiteY31-1498" fmla="*/ 4705764 h 4705764"/>
              <a:gd name="connsiteX32-1499" fmla="*/ 978613 w 1825371"/>
              <a:gd name="connsiteY32-1500" fmla="*/ 4685667 h 4705764"/>
              <a:gd name="connsiteX33-1501" fmla="*/ 1125245 w 1825371"/>
              <a:gd name="connsiteY33-1502" fmla="*/ 1293464 h 4705764"/>
              <a:gd name="connsiteX34-1503" fmla="*/ 1096247 w 1825371"/>
              <a:gd name="connsiteY34-1504" fmla="*/ 1270681 h 4705764"/>
              <a:gd name="connsiteX35-1505" fmla="*/ 984400 w 1825371"/>
              <a:gd name="connsiteY35-1506" fmla="*/ 1242374 h 4705764"/>
              <a:gd name="connsiteX36-1507" fmla="*/ 977149 w 1825371"/>
              <a:gd name="connsiteY36-1508" fmla="*/ 1225458 h 4705764"/>
              <a:gd name="connsiteX37-1509" fmla="*/ 983019 w 1825371"/>
              <a:gd name="connsiteY37-1510" fmla="*/ 1189902 h 4705764"/>
              <a:gd name="connsiteX38-1511" fmla="*/ 1016158 w 1825371"/>
              <a:gd name="connsiteY38-1512" fmla="*/ 1097041 h 4705764"/>
              <a:gd name="connsiteX39-1513" fmla="*/ 1055513 w 1825371"/>
              <a:gd name="connsiteY39-1514" fmla="*/ 1078055 h 4705764"/>
              <a:gd name="connsiteX40-1515" fmla="*/ 1097628 w 1825371"/>
              <a:gd name="connsiteY40-1516" fmla="*/ 1104290 h 4705764"/>
              <a:gd name="connsiteX41-1517" fmla="*/ 1115579 w 1825371"/>
              <a:gd name="connsiteY41-1518" fmla="*/ 1107743 h 4705764"/>
              <a:gd name="connsiteX42-1519" fmla="*/ 1177026 w 1825371"/>
              <a:gd name="connsiteY42-1520" fmla="*/ 1087375 h 4705764"/>
              <a:gd name="connsiteX43-1521" fmla="*/ 1179787 w 1825371"/>
              <a:gd name="connsiteY43-1522" fmla="*/ 1073913 h 4705764"/>
              <a:gd name="connsiteX44-1523" fmla="*/ 1135255 w 1825371"/>
              <a:gd name="connsiteY44-1524" fmla="*/ 1041117 h 4705764"/>
              <a:gd name="connsiteX45-1525" fmla="*/ 939868 w 1825371"/>
              <a:gd name="connsiteY45-1526" fmla="*/ 883702 h 4705764"/>
              <a:gd name="connsiteX46-1527" fmla="*/ 549783 w 1825371"/>
              <a:gd name="connsiteY46-1528" fmla="*/ 496379 h 4705764"/>
              <a:gd name="connsiteX47-1529" fmla="*/ 40947 w 1825371"/>
              <a:gd name="connsiteY47-1530" fmla="*/ 48990 h 4705764"/>
              <a:gd name="connsiteX48-1531" fmla="*/ 5735 w 1825371"/>
              <a:gd name="connsiteY48-1532" fmla="*/ 17231 h 4705764"/>
              <a:gd name="connsiteX49-1533" fmla="*/ 902 w 1825371"/>
              <a:gd name="connsiteY49-1534" fmla="*/ 4114 h 4705764"/>
              <a:gd name="connsiteX50-1535" fmla="*/ 15747 w 1825371"/>
              <a:gd name="connsiteY50-1536" fmla="*/ 1352 h 4705764"/>
              <a:gd name="connsiteX0-1537" fmla="*/ 15747 w 1825371"/>
              <a:gd name="connsiteY0-1538" fmla="*/ 1352 h 4705764"/>
              <a:gd name="connsiteX1-1539" fmla="*/ 83062 w 1825371"/>
              <a:gd name="connsiteY1-1540" fmla="*/ 34837 h 4705764"/>
              <a:gd name="connsiteX2-1541" fmla="*/ 961270 w 1825371"/>
              <a:gd name="connsiteY2-1542" fmla="*/ 755975 h 4705764"/>
              <a:gd name="connsiteX3-1543" fmla="*/ 1239162 w 1825371"/>
              <a:gd name="connsiteY3-1544" fmla="*/ 1001764 h 4705764"/>
              <a:gd name="connsiteX4-1545" fmla="*/ 1276445 w 1825371"/>
              <a:gd name="connsiteY4-1546" fmla="*/ 1025928 h 4705764"/>
              <a:gd name="connsiteX5-1547" fmla="*/ 1316489 w 1825371"/>
              <a:gd name="connsiteY5-1548" fmla="*/ 1009704 h 4705764"/>
              <a:gd name="connsiteX6-1549" fmla="*/ 1345141 w 1825371"/>
              <a:gd name="connsiteY6-1550" fmla="*/ 948602 h 4705764"/>
              <a:gd name="connsiteX7-1551" fmla="*/ 1407624 w 1825371"/>
              <a:gd name="connsiteY7-1552" fmla="*/ 869894 h 4705764"/>
              <a:gd name="connsiteX8-1553" fmla="*/ 1749379 w 1825371"/>
              <a:gd name="connsiteY8-1554" fmla="*/ 590967 h 4705764"/>
              <a:gd name="connsiteX9-1555" fmla="*/ 1808066 w 1825371"/>
              <a:gd name="connsiteY9-1556" fmla="*/ 545399 h 4705764"/>
              <a:gd name="connsiteX10-1557" fmla="*/ 1825326 w 1825371"/>
              <a:gd name="connsiteY10-1558" fmla="*/ 554375 h 4705764"/>
              <a:gd name="connsiteX11-1559" fmla="*/ 1811172 w 1825371"/>
              <a:gd name="connsiteY11-1560" fmla="*/ 590277 h 4705764"/>
              <a:gd name="connsiteX12-1561" fmla="*/ 1721073 w 1825371"/>
              <a:gd name="connsiteY12-1562" fmla="*/ 698326 h 4705764"/>
              <a:gd name="connsiteX13-1563" fmla="*/ 1385877 w 1825371"/>
              <a:gd name="connsiteY13-1564" fmla="*/ 1068389 h 4705764"/>
              <a:gd name="connsiteX14-1565" fmla="*/ 1376211 w 1825371"/>
              <a:gd name="connsiteY14-1566" fmla="*/ 1098421 h 4705764"/>
              <a:gd name="connsiteX15-1567" fmla="*/ 1361366 w 1825371"/>
              <a:gd name="connsiteY15-1568" fmla="*/ 1135359 h 4705764"/>
              <a:gd name="connsiteX16-1569" fmla="*/ 1355153 w 1825371"/>
              <a:gd name="connsiteY16-1570" fmla="*/ 1169879 h 4705764"/>
              <a:gd name="connsiteX17-1571" fmla="*/ 1409696 w 1825371"/>
              <a:gd name="connsiteY17-1572" fmla="*/ 1384253 h 4705764"/>
              <a:gd name="connsiteX18-1573" fmla="*/ 1524994 w 1825371"/>
              <a:gd name="connsiteY18-1574" fmla="*/ 1739817 h 4705764"/>
              <a:gd name="connsiteX19-1575" fmla="*/ 1659971 w 1825371"/>
              <a:gd name="connsiteY19-1576" fmla="*/ 2199288 h 4705764"/>
              <a:gd name="connsiteX20-1577" fmla="*/ 1782864 w 1825371"/>
              <a:gd name="connsiteY20-1578" fmla="*/ 2697077 h 4705764"/>
              <a:gd name="connsiteX21-1579" fmla="*/ 1794257 w 1825371"/>
              <a:gd name="connsiteY21-1580" fmla="*/ 2767845 h 4705764"/>
              <a:gd name="connsiteX22-1581" fmla="*/ 1791840 w 1825371"/>
              <a:gd name="connsiteY22-1582" fmla="*/ 2778202 h 4705764"/>
              <a:gd name="connsiteX23-1583" fmla="*/ 1784245 w 1825371"/>
              <a:gd name="connsiteY23-1584" fmla="*/ 2770607 h 4705764"/>
              <a:gd name="connsiteX24-1585" fmla="*/ 1746617 w 1825371"/>
              <a:gd name="connsiteY24-1586" fmla="*/ 2660831 h 4705764"/>
              <a:gd name="connsiteX25-1587" fmla="*/ 1513602 w 1825371"/>
              <a:gd name="connsiteY25-1588" fmla="*/ 1875484 h 4705764"/>
              <a:gd name="connsiteX26-1589" fmla="*/ 1297158 w 1825371"/>
              <a:gd name="connsiteY26-1590" fmla="*/ 1267919 h 4705764"/>
              <a:gd name="connsiteX27-1591" fmla="*/ 1275064 w 1825371"/>
              <a:gd name="connsiteY27-1592" fmla="*/ 1217173 h 4705764"/>
              <a:gd name="connsiteX28-1593" fmla="*/ 1248483 w 1825371"/>
              <a:gd name="connsiteY28-1594" fmla="*/ 1193353 h 4705764"/>
              <a:gd name="connsiteX29-1595" fmla="*/ 1232949 w 1825371"/>
              <a:gd name="connsiteY29-1596" fmla="*/ 1222351 h 4705764"/>
              <a:gd name="connsiteX30-1597" fmla="*/ 1230877 w 1825371"/>
              <a:gd name="connsiteY30-1598" fmla="*/ 1283108 h 4705764"/>
              <a:gd name="connsiteX31-1599" fmla="*/ 1227154 w 1825371"/>
              <a:gd name="connsiteY31-1600" fmla="*/ 4705764 h 4705764"/>
              <a:gd name="connsiteX32-1601" fmla="*/ 998710 w 1825371"/>
              <a:gd name="connsiteY32-1602" fmla="*/ 4695715 h 4705764"/>
              <a:gd name="connsiteX33-1603" fmla="*/ 1125245 w 1825371"/>
              <a:gd name="connsiteY33-1604" fmla="*/ 1293464 h 4705764"/>
              <a:gd name="connsiteX34-1605" fmla="*/ 1096247 w 1825371"/>
              <a:gd name="connsiteY34-1606" fmla="*/ 1270681 h 4705764"/>
              <a:gd name="connsiteX35-1607" fmla="*/ 984400 w 1825371"/>
              <a:gd name="connsiteY35-1608" fmla="*/ 1242374 h 4705764"/>
              <a:gd name="connsiteX36-1609" fmla="*/ 977149 w 1825371"/>
              <a:gd name="connsiteY36-1610" fmla="*/ 1225458 h 4705764"/>
              <a:gd name="connsiteX37-1611" fmla="*/ 983019 w 1825371"/>
              <a:gd name="connsiteY37-1612" fmla="*/ 1189902 h 4705764"/>
              <a:gd name="connsiteX38-1613" fmla="*/ 1016158 w 1825371"/>
              <a:gd name="connsiteY38-1614" fmla="*/ 1097041 h 4705764"/>
              <a:gd name="connsiteX39-1615" fmla="*/ 1055513 w 1825371"/>
              <a:gd name="connsiteY39-1616" fmla="*/ 1078055 h 4705764"/>
              <a:gd name="connsiteX40-1617" fmla="*/ 1097628 w 1825371"/>
              <a:gd name="connsiteY40-1618" fmla="*/ 1104290 h 4705764"/>
              <a:gd name="connsiteX41-1619" fmla="*/ 1115579 w 1825371"/>
              <a:gd name="connsiteY41-1620" fmla="*/ 1107743 h 4705764"/>
              <a:gd name="connsiteX42-1621" fmla="*/ 1177026 w 1825371"/>
              <a:gd name="connsiteY42-1622" fmla="*/ 1087375 h 4705764"/>
              <a:gd name="connsiteX43-1623" fmla="*/ 1179787 w 1825371"/>
              <a:gd name="connsiteY43-1624" fmla="*/ 1073913 h 4705764"/>
              <a:gd name="connsiteX44-1625" fmla="*/ 1135255 w 1825371"/>
              <a:gd name="connsiteY44-1626" fmla="*/ 1041117 h 4705764"/>
              <a:gd name="connsiteX45-1627" fmla="*/ 939868 w 1825371"/>
              <a:gd name="connsiteY45-1628" fmla="*/ 883702 h 4705764"/>
              <a:gd name="connsiteX46-1629" fmla="*/ 549783 w 1825371"/>
              <a:gd name="connsiteY46-1630" fmla="*/ 496379 h 4705764"/>
              <a:gd name="connsiteX47-1631" fmla="*/ 40947 w 1825371"/>
              <a:gd name="connsiteY47-1632" fmla="*/ 48990 h 4705764"/>
              <a:gd name="connsiteX48-1633" fmla="*/ 5735 w 1825371"/>
              <a:gd name="connsiteY48-1634" fmla="*/ 17231 h 4705764"/>
              <a:gd name="connsiteX49-1635" fmla="*/ 902 w 1825371"/>
              <a:gd name="connsiteY49-1636" fmla="*/ 4114 h 4705764"/>
              <a:gd name="connsiteX50-1637" fmla="*/ 15747 w 1825371"/>
              <a:gd name="connsiteY50-1638" fmla="*/ 1352 h 4705764"/>
              <a:gd name="connsiteX0-1639" fmla="*/ 15747 w 1825371"/>
              <a:gd name="connsiteY0-1640" fmla="*/ 1352 h 4705764"/>
              <a:gd name="connsiteX1-1641" fmla="*/ 83062 w 1825371"/>
              <a:gd name="connsiteY1-1642" fmla="*/ 34837 h 4705764"/>
              <a:gd name="connsiteX2-1643" fmla="*/ 961270 w 1825371"/>
              <a:gd name="connsiteY2-1644" fmla="*/ 755975 h 4705764"/>
              <a:gd name="connsiteX3-1645" fmla="*/ 1239162 w 1825371"/>
              <a:gd name="connsiteY3-1646" fmla="*/ 1001764 h 4705764"/>
              <a:gd name="connsiteX4-1647" fmla="*/ 1276445 w 1825371"/>
              <a:gd name="connsiteY4-1648" fmla="*/ 1025928 h 4705764"/>
              <a:gd name="connsiteX5-1649" fmla="*/ 1316489 w 1825371"/>
              <a:gd name="connsiteY5-1650" fmla="*/ 1009704 h 4705764"/>
              <a:gd name="connsiteX6-1651" fmla="*/ 1345141 w 1825371"/>
              <a:gd name="connsiteY6-1652" fmla="*/ 948602 h 4705764"/>
              <a:gd name="connsiteX7-1653" fmla="*/ 1407624 w 1825371"/>
              <a:gd name="connsiteY7-1654" fmla="*/ 869894 h 4705764"/>
              <a:gd name="connsiteX8-1655" fmla="*/ 1749379 w 1825371"/>
              <a:gd name="connsiteY8-1656" fmla="*/ 590967 h 4705764"/>
              <a:gd name="connsiteX9-1657" fmla="*/ 1808066 w 1825371"/>
              <a:gd name="connsiteY9-1658" fmla="*/ 545399 h 4705764"/>
              <a:gd name="connsiteX10-1659" fmla="*/ 1825326 w 1825371"/>
              <a:gd name="connsiteY10-1660" fmla="*/ 554375 h 4705764"/>
              <a:gd name="connsiteX11-1661" fmla="*/ 1811172 w 1825371"/>
              <a:gd name="connsiteY11-1662" fmla="*/ 590277 h 4705764"/>
              <a:gd name="connsiteX12-1663" fmla="*/ 1721073 w 1825371"/>
              <a:gd name="connsiteY12-1664" fmla="*/ 698326 h 4705764"/>
              <a:gd name="connsiteX13-1665" fmla="*/ 1385877 w 1825371"/>
              <a:gd name="connsiteY13-1666" fmla="*/ 1068389 h 4705764"/>
              <a:gd name="connsiteX14-1667" fmla="*/ 1376211 w 1825371"/>
              <a:gd name="connsiteY14-1668" fmla="*/ 1098421 h 4705764"/>
              <a:gd name="connsiteX15-1669" fmla="*/ 1361366 w 1825371"/>
              <a:gd name="connsiteY15-1670" fmla="*/ 1135359 h 4705764"/>
              <a:gd name="connsiteX16-1671" fmla="*/ 1355153 w 1825371"/>
              <a:gd name="connsiteY16-1672" fmla="*/ 1169879 h 4705764"/>
              <a:gd name="connsiteX17-1673" fmla="*/ 1409696 w 1825371"/>
              <a:gd name="connsiteY17-1674" fmla="*/ 1384253 h 4705764"/>
              <a:gd name="connsiteX18-1675" fmla="*/ 1524994 w 1825371"/>
              <a:gd name="connsiteY18-1676" fmla="*/ 1739817 h 4705764"/>
              <a:gd name="connsiteX19-1677" fmla="*/ 1659971 w 1825371"/>
              <a:gd name="connsiteY19-1678" fmla="*/ 2199288 h 4705764"/>
              <a:gd name="connsiteX20-1679" fmla="*/ 1782864 w 1825371"/>
              <a:gd name="connsiteY20-1680" fmla="*/ 2697077 h 4705764"/>
              <a:gd name="connsiteX21-1681" fmla="*/ 1794257 w 1825371"/>
              <a:gd name="connsiteY21-1682" fmla="*/ 2767845 h 4705764"/>
              <a:gd name="connsiteX22-1683" fmla="*/ 1791840 w 1825371"/>
              <a:gd name="connsiteY22-1684" fmla="*/ 2778202 h 4705764"/>
              <a:gd name="connsiteX23-1685" fmla="*/ 1784245 w 1825371"/>
              <a:gd name="connsiteY23-1686" fmla="*/ 2770607 h 4705764"/>
              <a:gd name="connsiteX24-1687" fmla="*/ 1746617 w 1825371"/>
              <a:gd name="connsiteY24-1688" fmla="*/ 2660831 h 4705764"/>
              <a:gd name="connsiteX25-1689" fmla="*/ 1513602 w 1825371"/>
              <a:gd name="connsiteY25-1690" fmla="*/ 1875484 h 4705764"/>
              <a:gd name="connsiteX26-1691" fmla="*/ 1297158 w 1825371"/>
              <a:gd name="connsiteY26-1692" fmla="*/ 1267919 h 4705764"/>
              <a:gd name="connsiteX27-1693" fmla="*/ 1275064 w 1825371"/>
              <a:gd name="connsiteY27-1694" fmla="*/ 1217173 h 4705764"/>
              <a:gd name="connsiteX28-1695" fmla="*/ 1248483 w 1825371"/>
              <a:gd name="connsiteY28-1696" fmla="*/ 1193353 h 4705764"/>
              <a:gd name="connsiteX29-1697" fmla="*/ 1232949 w 1825371"/>
              <a:gd name="connsiteY29-1698" fmla="*/ 1222351 h 4705764"/>
              <a:gd name="connsiteX30-1699" fmla="*/ 1230877 w 1825371"/>
              <a:gd name="connsiteY30-1700" fmla="*/ 1283108 h 4705764"/>
              <a:gd name="connsiteX31-1701" fmla="*/ 1227154 w 1825371"/>
              <a:gd name="connsiteY31-1702" fmla="*/ 4705764 h 4705764"/>
              <a:gd name="connsiteX32-1703" fmla="*/ 998710 w 1825371"/>
              <a:gd name="connsiteY32-1704" fmla="*/ 4695715 h 4705764"/>
              <a:gd name="connsiteX33-1705" fmla="*/ 1125245 w 1825371"/>
              <a:gd name="connsiteY33-1706" fmla="*/ 1293464 h 4705764"/>
              <a:gd name="connsiteX34-1707" fmla="*/ 1096247 w 1825371"/>
              <a:gd name="connsiteY34-1708" fmla="*/ 1270681 h 4705764"/>
              <a:gd name="connsiteX35-1709" fmla="*/ 984400 w 1825371"/>
              <a:gd name="connsiteY35-1710" fmla="*/ 1242374 h 4705764"/>
              <a:gd name="connsiteX36-1711" fmla="*/ 977149 w 1825371"/>
              <a:gd name="connsiteY36-1712" fmla="*/ 1225458 h 4705764"/>
              <a:gd name="connsiteX37-1713" fmla="*/ 983019 w 1825371"/>
              <a:gd name="connsiteY37-1714" fmla="*/ 1189902 h 4705764"/>
              <a:gd name="connsiteX38-1715" fmla="*/ 1016158 w 1825371"/>
              <a:gd name="connsiteY38-1716" fmla="*/ 1097041 h 4705764"/>
              <a:gd name="connsiteX39-1717" fmla="*/ 1055513 w 1825371"/>
              <a:gd name="connsiteY39-1718" fmla="*/ 1078055 h 4705764"/>
              <a:gd name="connsiteX40-1719" fmla="*/ 1097628 w 1825371"/>
              <a:gd name="connsiteY40-1720" fmla="*/ 1104290 h 4705764"/>
              <a:gd name="connsiteX41-1721" fmla="*/ 1115579 w 1825371"/>
              <a:gd name="connsiteY41-1722" fmla="*/ 1107743 h 4705764"/>
              <a:gd name="connsiteX42-1723" fmla="*/ 1177026 w 1825371"/>
              <a:gd name="connsiteY42-1724" fmla="*/ 1087375 h 4705764"/>
              <a:gd name="connsiteX43-1725" fmla="*/ 1179787 w 1825371"/>
              <a:gd name="connsiteY43-1726" fmla="*/ 1073913 h 4705764"/>
              <a:gd name="connsiteX44-1727" fmla="*/ 1135255 w 1825371"/>
              <a:gd name="connsiteY44-1728" fmla="*/ 1041117 h 4705764"/>
              <a:gd name="connsiteX45-1729" fmla="*/ 939868 w 1825371"/>
              <a:gd name="connsiteY45-1730" fmla="*/ 883702 h 4705764"/>
              <a:gd name="connsiteX46-1731" fmla="*/ 549783 w 1825371"/>
              <a:gd name="connsiteY46-1732" fmla="*/ 496379 h 4705764"/>
              <a:gd name="connsiteX47-1733" fmla="*/ 40947 w 1825371"/>
              <a:gd name="connsiteY47-1734" fmla="*/ 48990 h 4705764"/>
              <a:gd name="connsiteX48-1735" fmla="*/ 5735 w 1825371"/>
              <a:gd name="connsiteY48-1736" fmla="*/ 17231 h 4705764"/>
              <a:gd name="connsiteX49-1737" fmla="*/ 902 w 1825371"/>
              <a:gd name="connsiteY49-1738" fmla="*/ 4114 h 4705764"/>
              <a:gd name="connsiteX50-1739" fmla="*/ 15747 w 1825371"/>
              <a:gd name="connsiteY50-1740" fmla="*/ 1352 h 47057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lIns="68580" tIns="34290" rIns="68580" bIns="34290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 rot="3600000" flipV="1">
            <a:off x="1111442" y="-269632"/>
            <a:ext cx="1304568" cy="1796360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lIns="68580" tIns="34290" rIns="68580" bIns="34290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415221" y="2532862"/>
            <a:ext cx="341591" cy="34159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824959" y="2696393"/>
            <a:ext cx="348098" cy="34809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735932" y="4306345"/>
            <a:ext cx="536879" cy="5368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2078991" y="2708337"/>
            <a:ext cx="619738" cy="6197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1014413" y="3516697"/>
            <a:ext cx="169284" cy="16928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615389" y="618710"/>
            <a:ext cx="348098" cy="34809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184407" y="291627"/>
            <a:ext cx="619738" cy="6197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22391" y="3787808"/>
            <a:ext cx="169284" cy="16928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519455" y="2787672"/>
            <a:ext cx="191867" cy="19186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2484416" y="1259272"/>
            <a:ext cx="169284" cy="16928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2219575" y="122343"/>
            <a:ext cx="91970" cy="9197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8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8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1083222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083222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3"/>
            <a:ext cx="7162800" cy="486174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4805960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3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716438" y="3751497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53560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/>
          <p:nvPr/>
        </p:nvSpPr>
        <p:spPr bwMode="auto">
          <a:xfrm>
            <a:off x="-6043" y="4343441"/>
            <a:ext cx="3402315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6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716438" y="3751497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-53560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/>
          <p:nvPr/>
        </p:nvSpPr>
        <p:spPr bwMode="auto">
          <a:xfrm>
            <a:off x="-6043" y="4343441"/>
            <a:ext cx="3402315" cy="810651"/>
          </a:xfrm>
          <a:prstGeom prst="rtTriangle">
            <a:avLst/>
          </a:prstGeom>
          <a:blipFill>
            <a:blip r:embed="rId1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6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8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4805960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60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3.png"/><Relationship Id="rId2" Type="http://schemas.openxmlformats.org/officeDocument/2006/relationships/hyperlink" Target="&#272;&#7891;ng%20h&#7891;%20&#273;&#7871;m%20ng&#432;&#7907;c%203%20ph&#250;t%20g&#226;y%20s&#7889;c%203%20Minutes.mp4" TargetMode="Externa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GIF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1" Type="http://schemas.openxmlformats.org/officeDocument/2006/relationships/slideLayout" Target="../slideLayouts/slideLayout13.xml"/><Relationship Id="rId10" Type="http://schemas.openxmlformats.org/officeDocument/2006/relationships/audio" Target="../media/audio2.wav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0.png"/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1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9.png"/><Relationship Id="rId1" Type="http://schemas.openxmlformats.org/officeDocument/2006/relationships/hyperlink" Target="NL%20AT.mp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0.png"/><Relationship Id="rId1" Type="http://schemas.openxmlformats.org/officeDocument/2006/relationships/hyperlink" Target="&#272;&#7891;ng%20h&#7891;%20&#273;&#7871;m%20ng&#432;&#7907;c%205%20ph&#250;t%20-%205%20Minutes.mp4" TargetMode="Externa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slide" Target="slide9.xml"/><Relationship Id="rId7" Type="http://schemas.openxmlformats.org/officeDocument/2006/relationships/slide" Target="slide10.xml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6.png"/><Relationship Id="rId3" Type="http://schemas.openxmlformats.org/officeDocument/2006/relationships/hyperlink" Target="N&#259;ng%20l&#432;&#7907;ng%20v&#224;%20kh&#7843;%20n&#259;ng%20t&#225;c%20d&#7909;ng%20l&#7921;c.mp4" TargetMode="Externa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image" Target="../media/image9.png"/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image" Target="../media/image10.png"/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1.png"/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image" Target="../media/image12.png"/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image" Target="../media/image13.png"/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image" Target="../media/image14.png"/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07" descr="POINSET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362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108" descr="POINSET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 flipH="1">
            <a:off x="7033223" y="2975572"/>
            <a:ext cx="1813322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109" descr="FLWRV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3143251"/>
            <a:ext cx="140335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381000" y="1543050"/>
            <a:ext cx="81534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NHIỆT</a:t>
            </a:r>
            <a:r>
              <a:rPr lang="en-US" sz="3600" b="1" kern="1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LIỆT CHÀO MỪNG</a:t>
            </a:r>
            <a:endParaRPr lang="en-US" sz="3600" b="1" kern="10">
              <a:ln w="9525">
                <a:noFill/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b="1" kern="1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QUÝ THẦY CÔ</a:t>
            </a:r>
            <a:endParaRPr lang="en-US" sz="3600" b="1" kern="10">
              <a:ln w="9525">
                <a:noFill/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b="1" kern="1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DỰ GIỜ THĂM LỚP</a:t>
            </a:r>
            <a:endParaRPr lang="en-US" sz="3600" b="1" kern="10">
              <a:ln w="9525">
                <a:noFill/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1206" name="Picture 109" descr="FLWRV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4916" y="1"/>
            <a:ext cx="140335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Oval 419"/>
          <p:cNvSpPr/>
          <p:nvPr/>
        </p:nvSpPr>
        <p:spPr>
          <a:xfrm>
            <a:off x="6158999" y="1674479"/>
            <a:ext cx="579953" cy="57995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91"/>
          <p:cNvGrpSpPr/>
          <p:nvPr/>
        </p:nvGrpSpPr>
        <p:grpSpPr>
          <a:xfrm>
            <a:off x="4327" y="3049864"/>
            <a:ext cx="9202388" cy="2116632"/>
            <a:chOff x="5766" y="3861713"/>
            <a:chExt cx="12269851" cy="3026948"/>
          </a:xfrm>
        </p:grpSpPr>
        <p:sp>
          <p:nvSpPr>
            <p:cNvPr id="348" name="Graphic 346"/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-1" fmla="*/ 0 w 6034088"/>
                <a:gd name="connsiteY0-2" fmla="*/ 578168 h 2676804"/>
                <a:gd name="connsiteX1-3" fmla="*/ 826770 w 6034088"/>
                <a:gd name="connsiteY1-4" fmla="*/ 521018 h 2676804"/>
                <a:gd name="connsiteX2-5" fmla="*/ 4795838 w 6034088"/>
                <a:gd name="connsiteY2-6" fmla="*/ 951548 h 2676804"/>
                <a:gd name="connsiteX3-7" fmla="*/ 6034088 w 6034088"/>
                <a:gd name="connsiteY3-8" fmla="*/ 0 h 2676804"/>
                <a:gd name="connsiteX4-9" fmla="*/ 6029005 w 6034088"/>
                <a:gd name="connsiteY4-10" fmla="*/ 2676804 h 2676804"/>
                <a:gd name="connsiteX5-11" fmla="*/ 0 w 6034088"/>
                <a:gd name="connsiteY5-12" fmla="*/ 2675573 h 2676804"/>
                <a:gd name="connsiteX6-13" fmla="*/ 0 w 6034088"/>
                <a:gd name="connsiteY6-14" fmla="*/ 578168 h 2676804"/>
                <a:gd name="connsiteX0-15" fmla="*/ 0 w 6034088"/>
                <a:gd name="connsiteY0-16" fmla="*/ 578168 h 2676804"/>
                <a:gd name="connsiteX1-17" fmla="*/ 826770 w 6034088"/>
                <a:gd name="connsiteY1-18" fmla="*/ 521018 h 2676804"/>
                <a:gd name="connsiteX2-19" fmla="*/ 4795838 w 6034088"/>
                <a:gd name="connsiteY2-20" fmla="*/ 951548 h 2676804"/>
                <a:gd name="connsiteX3-21" fmla="*/ 6034088 w 6034088"/>
                <a:gd name="connsiteY3-22" fmla="*/ 0 h 2676804"/>
                <a:gd name="connsiteX4-23" fmla="*/ 6029005 w 6034088"/>
                <a:gd name="connsiteY4-24" fmla="*/ 2676804 h 2676804"/>
                <a:gd name="connsiteX5-25" fmla="*/ 0 w 6034088"/>
                <a:gd name="connsiteY5-26" fmla="*/ 2675573 h 2676804"/>
                <a:gd name="connsiteX6-27" fmla="*/ 0 w 6034088"/>
                <a:gd name="connsiteY6-28" fmla="*/ 578168 h 2676804"/>
                <a:gd name="connsiteX0-29" fmla="*/ 0 w 6034088"/>
                <a:gd name="connsiteY0-30" fmla="*/ 578168 h 2676804"/>
                <a:gd name="connsiteX1-31" fmla="*/ 826770 w 6034088"/>
                <a:gd name="connsiteY1-32" fmla="*/ 521018 h 2676804"/>
                <a:gd name="connsiteX2-33" fmla="*/ 4795838 w 6034088"/>
                <a:gd name="connsiteY2-34" fmla="*/ 951548 h 2676804"/>
                <a:gd name="connsiteX3-35" fmla="*/ 6034088 w 6034088"/>
                <a:gd name="connsiteY3-36" fmla="*/ 0 h 2676804"/>
                <a:gd name="connsiteX4-37" fmla="*/ 6029005 w 6034088"/>
                <a:gd name="connsiteY4-38" fmla="*/ 2676804 h 2676804"/>
                <a:gd name="connsiteX5-39" fmla="*/ 0 w 6034088"/>
                <a:gd name="connsiteY5-40" fmla="*/ 2675573 h 2676804"/>
                <a:gd name="connsiteX6-41" fmla="*/ 0 w 6034088"/>
                <a:gd name="connsiteY6-42" fmla="*/ 578168 h 2676804"/>
                <a:gd name="connsiteX0-43" fmla="*/ 0 w 6034088"/>
                <a:gd name="connsiteY0-44" fmla="*/ 578168 h 2676804"/>
                <a:gd name="connsiteX1-45" fmla="*/ 826770 w 6034088"/>
                <a:gd name="connsiteY1-46" fmla="*/ 521018 h 2676804"/>
                <a:gd name="connsiteX2-47" fmla="*/ 4699255 w 6034088"/>
                <a:gd name="connsiteY2-48" fmla="*/ 1014046 h 2676804"/>
                <a:gd name="connsiteX3-49" fmla="*/ 6034088 w 6034088"/>
                <a:gd name="connsiteY3-50" fmla="*/ 0 h 2676804"/>
                <a:gd name="connsiteX4-51" fmla="*/ 6029005 w 6034088"/>
                <a:gd name="connsiteY4-52" fmla="*/ 2676804 h 2676804"/>
                <a:gd name="connsiteX5-53" fmla="*/ 0 w 6034088"/>
                <a:gd name="connsiteY5-54" fmla="*/ 2675573 h 2676804"/>
                <a:gd name="connsiteX6-55" fmla="*/ 0 w 6034088"/>
                <a:gd name="connsiteY6-56" fmla="*/ 578168 h 2676804"/>
                <a:gd name="connsiteX0-57" fmla="*/ 0 w 6034088"/>
                <a:gd name="connsiteY0-58" fmla="*/ 578168 h 2676804"/>
                <a:gd name="connsiteX1-59" fmla="*/ 913186 w 6034088"/>
                <a:gd name="connsiteY1-60" fmla="*/ 396022 h 2676804"/>
                <a:gd name="connsiteX2-61" fmla="*/ 4699255 w 6034088"/>
                <a:gd name="connsiteY2-62" fmla="*/ 1014046 h 2676804"/>
                <a:gd name="connsiteX3-63" fmla="*/ 6034088 w 6034088"/>
                <a:gd name="connsiteY3-64" fmla="*/ 0 h 2676804"/>
                <a:gd name="connsiteX4-65" fmla="*/ 6029005 w 6034088"/>
                <a:gd name="connsiteY4-66" fmla="*/ 2676804 h 2676804"/>
                <a:gd name="connsiteX5-67" fmla="*/ 0 w 6034088"/>
                <a:gd name="connsiteY5-68" fmla="*/ 2675573 h 2676804"/>
                <a:gd name="connsiteX6-69" fmla="*/ 0 w 6034088"/>
                <a:gd name="connsiteY6-70" fmla="*/ 578168 h 2676804"/>
                <a:gd name="connsiteX0-71" fmla="*/ 0 w 6034088"/>
                <a:gd name="connsiteY0-72" fmla="*/ 578168 h 2676804"/>
                <a:gd name="connsiteX1-73" fmla="*/ 913186 w 6034088"/>
                <a:gd name="connsiteY1-74" fmla="*/ 396022 h 2676804"/>
                <a:gd name="connsiteX2-75" fmla="*/ 4699255 w 6034088"/>
                <a:gd name="connsiteY2-76" fmla="*/ 1014046 h 2676804"/>
                <a:gd name="connsiteX3-77" fmla="*/ 6034088 w 6034088"/>
                <a:gd name="connsiteY3-78" fmla="*/ 0 h 2676804"/>
                <a:gd name="connsiteX4-79" fmla="*/ 6029005 w 6034088"/>
                <a:gd name="connsiteY4-80" fmla="*/ 2676804 h 2676804"/>
                <a:gd name="connsiteX5-81" fmla="*/ 0 w 6034088"/>
                <a:gd name="connsiteY5-82" fmla="*/ 2675573 h 2676804"/>
                <a:gd name="connsiteX6-83" fmla="*/ 0 w 6034088"/>
                <a:gd name="connsiteY6-84" fmla="*/ 578168 h 2676804"/>
                <a:gd name="connsiteX0-85" fmla="*/ 0 w 6034088"/>
                <a:gd name="connsiteY0-86" fmla="*/ 578168 h 2676804"/>
                <a:gd name="connsiteX1-87" fmla="*/ 913186 w 6034088"/>
                <a:gd name="connsiteY1-88" fmla="*/ 396022 h 2676804"/>
                <a:gd name="connsiteX2-89" fmla="*/ 4699255 w 6034088"/>
                <a:gd name="connsiteY2-90" fmla="*/ 1014046 h 2676804"/>
                <a:gd name="connsiteX3-91" fmla="*/ 6034088 w 6034088"/>
                <a:gd name="connsiteY3-92" fmla="*/ 0 h 2676804"/>
                <a:gd name="connsiteX4-93" fmla="*/ 6029005 w 6034088"/>
                <a:gd name="connsiteY4-94" fmla="*/ 2676804 h 2676804"/>
                <a:gd name="connsiteX5-95" fmla="*/ 0 w 6034088"/>
                <a:gd name="connsiteY5-96" fmla="*/ 2675573 h 2676804"/>
                <a:gd name="connsiteX6-97" fmla="*/ 0 w 6034088"/>
                <a:gd name="connsiteY6-98" fmla="*/ 578168 h 2676804"/>
                <a:gd name="connsiteX0-99" fmla="*/ 0 w 6034088"/>
                <a:gd name="connsiteY0-100" fmla="*/ 578168 h 2676804"/>
                <a:gd name="connsiteX1-101" fmla="*/ 913186 w 6034088"/>
                <a:gd name="connsiteY1-102" fmla="*/ 396022 h 2676804"/>
                <a:gd name="connsiteX2-103" fmla="*/ 4699255 w 6034088"/>
                <a:gd name="connsiteY2-104" fmla="*/ 1014046 h 2676804"/>
                <a:gd name="connsiteX3-105" fmla="*/ 6034088 w 6034088"/>
                <a:gd name="connsiteY3-106" fmla="*/ 0 h 2676804"/>
                <a:gd name="connsiteX4-107" fmla="*/ 6029005 w 6034088"/>
                <a:gd name="connsiteY4-108" fmla="*/ 2676804 h 2676804"/>
                <a:gd name="connsiteX5-109" fmla="*/ 0 w 6034088"/>
                <a:gd name="connsiteY5-110" fmla="*/ 2675573 h 2676804"/>
                <a:gd name="connsiteX6-111" fmla="*/ 0 w 6034088"/>
                <a:gd name="connsiteY6-112" fmla="*/ 578168 h 2676804"/>
                <a:gd name="connsiteX0-113" fmla="*/ 0 w 6034088"/>
                <a:gd name="connsiteY0-114" fmla="*/ 578168 h 2676804"/>
                <a:gd name="connsiteX1-115" fmla="*/ 1025019 w 6034088"/>
                <a:gd name="connsiteY1-116" fmla="*/ 389078 h 2676804"/>
                <a:gd name="connsiteX2-117" fmla="*/ 4699255 w 6034088"/>
                <a:gd name="connsiteY2-118" fmla="*/ 1014046 h 2676804"/>
                <a:gd name="connsiteX3-119" fmla="*/ 6034088 w 6034088"/>
                <a:gd name="connsiteY3-120" fmla="*/ 0 h 2676804"/>
                <a:gd name="connsiteX4-121" fmla="*/ 6029005 w 6034088"/>
                <a:gd name="connsiteY4-122" fmla="*/ 2676804 h 2676804"/>
                <a:gd name="connsiteX5-123" fmla="*/ 0 w 6034088"/>
                <a:gd name="connsiteY5-124" fmla="*/ 2675573 h 2676804"/>
                <a:gd name="connsiteX6-125" fmla="*/ 0 w 6034088"/>
                <a:gd name="connsiteY6-126" fmla="*/ 578168 h 2676804"/>
                <a:gd name="connsiteX0-127" fmla="*/ 0 w 6034088"/>
                <a:gd name="connsiteY0-128" fmla="*/ 578168 h 2676804"/>
                <a:gd name="connsiteX1-129" fmla="*/ 1025019 w 6034088"/>
                <a:gd name="connsiteY1-130" fmla="*/ 389078 h 2676804"/>
                <a:gd name="connsiteX2-131" fmla="*/ 4699255 w 6034088"/>
                <a:gd name="connsiteY2-132" fmla="*/ 1014046 h 2676804"/>
                <a:gd name="connsiteX3-133" fmla="*/ 6034088 w 6034088"/>
                <a:gd name="connsiteY3-134" fmla="*/ 0 h 2676804"/>
                <a:gd name="connsiteX4-135" fmla="*/ 6029005 w 6034088"/>
                <a:gd name="connsiteY4-136" fmla="*/ 2676804 h 2676804"/>
                <a:gd name="connsiteX5-137" fmla="*/ 0 w 6034088"/>
                <a:gd name="connsiteY5-138" fmla="*/ 2675573 h 2676804"/>
                <a:gd name="connsiteX6-139" fmla="*/ 0 w 6034088"/>
                <a:gd name="connsiteY6-140" fmla="*/ 578168 h 2676804"/>
                <a:gd name="connsiteX0-141" fmla="*/ 0 w 6034088"/>
                <a:gd name="connsiteY0-142" fmla="*/ 578168 h 2676804"/>
                <a:gd name="connsiteX1-143" fmla="*/ 1025019 w 6034088"/>
                <a:gd name="connsiteY1-144" fmla="*/ 389078 h 2676804"/>
                <a:gd name="connsiteX2-145" fmla="*/ 4699255 w 6034088"/>
                <a:gd name="connsiteY2-146" fmla="*/ 1014046 h 2676804"/>
                <a:gd name="connsiteX3-147" fmla="*/ 6034088 w 6034088"/>
                <a:gd name="connsiteY3-148" fmla="*/ 0 h 2676804"/>
                <a:gd name="connsiteX4-149" fmla="*/ 6029005 w 6034088"/>
                <a:gd name="connsiteY4-150" fmla="*/ 2676804 h 2676804"/>
                <a:gd name="connsiteX5-151" fmla="*/ 0 w 6034088"/>
                <a:gd name="connsiteY5-152" fmla="*/ 2675573 h 2676804"/>
                <a:gd name="connsiteX6-153" fmla="*/ 0 w 6034088"/>
                <a:gd name="connsiteY6-154" fmla="*/ 578168 h 2676804"/>
                <a:gd name="connsiteX0-155" fmla="*/ 0 w 6034088"/>
                <a:gd name="connsiteY0-156" fmla="*/ 578168 h 2676804"/>
                <a:gd name="connsiteX1-157" fmla="*/ 1335100 w 6034088"/>
                <a:gd name="connsiteY1-158" fmla="*/ 479353 h 2676804"/>
                <a:gd name="connsiteX2-159" fmla="*/ 4699255 w 6034088"/>
                <a:gd name="connsiteY2-160" fmla="*/ 1014046 h 2676804"/>
                <a:gd name="connsiteX3-161" fmla="*/ 6034088 w 6034088"/>
                <a:gd name="connsiteY3-162" fmla="*/ 0 h 2676804"/>
                <a:gd name="connsiteX4-163" fmla="*/ 6029005 w 6034088"/>
                <a:gd name="connsiteY4-164" fmla="*/ 2676804 h 2676804"/>
                <a:gd name="connsiteX5-165" fmla="*/ 0 w 6034088"/>
                <a:gd name="connsiteY5-166" fmla="*/ 2675573 h 2676804"/>
                <a:gd name="connsiteX6-167" fmla="*/ 0 w 6034088"/>
                <a:gd name="connsiteY6-168" fmla="*/ 578168 h 2676804"/>
                <a:gd name="connsiteX0-169" fmla="*/ 0 w 6034088"/>
                <a:gd name="connsiteY0-170" fmla="*/ 578168 h 2676804"/>
                <a:gd name="connsiteX1-171" fmla="*/ 1192768 w 6034088"/>
                <a:gd name="connsiteY1-172" fmla="*/ 458520 h 2676804"/>
                <a:gd name="connsiteX2-173" fmla="*/ 4699255 w 6034088"/>
                <a:gd name="connsiteY2-174" fmla="*/ 1014046 h 2676804"/>
                <a:gd name="connsiteX3-175" fmla="*/ 6034088 w 6034088"/>
                <a:gd name="connsiteY3-176" fmla="*/ 0 h 2676804"/>
                <a:gd name="connsiteX4-177" fmla="*/ 6029005 w 6034088"/>
                <a:gd name="connsiteY4-178" fmla="*/ 2676804 h 2676804"/>
                <a:gd name="connsiteX5-179" fmla="*/ 0 w 6034088"/>
                <a:gd name="connsiteY5-180" fmla="*/ 2675573 h 2676804"/>
                <a:gd name="connsiteX6-181" fmla="*/ 0 w 6034088"/>
                <a:gd name="connsiteY6-182" fmla="*/ 578168 h 2676804"/>
                <a:gd name="connsiteX0-183" fmla="*/ 0 w 6034088"/>
                <a:gd name="connsiteY0-184" fmla="*/ 578168 h 2676804"/>
                <a:gd name="connsiteX1-185" fmla="*/ 1192768 w 6034088"/>
                <a:gd name="connsiteY1-186" fmla="*/ 458520 h 2676804"/>
                <a:gd name="connsiteX2-187" fmla="*/ 4699255 w 6034088"/>
                <a:gd name="connsiteY2-188" fmla="*/ 1014046 h 2676804"/>
                <a:gd name="connsiteX3-189" fmla="*/ 6034088 w 6034088"/>
                <a:gd name="connsiteY3-190" fmla="*/ 0 h 2676804"/>
                <a:gd name="connsiteX4-191" fmla="*/ 6029005 w 6034088"/>
                <a:gd name="connsiteY4-192" fmla="*/ 2676804 h 2676804"/>
                <a:gd name="connsiteX5-193" fmla="*/ 0 w 6034088"/>
                <a:gd name="connsiteY5-194" fmla="*/ 2675573 h 2676804"/>
                <a:gd name="connsiteX6-195" fmla="*/ 0 w 6034088"/>
                <a:gd name="connsiteY6-196" fmla="*/ 578168 h 2676804"/>
                <a:gd name="connsiteX0-197" fmla="*/ 0 w 6034088"/>
                <a:gd name="connsiteY0-198" fmla="*/ 578168 h 2676804"/>
                <a:gd name="connsiteX1-199" fmla="*/ 1080935 w 6034088"/>
                <a:gd name="connsiteY1-200" fmla="*/ 430744 h 2676804"/>
                <a:gd name="connsiteX2-201" fmla="*/ 4699255 w 6034088"/>
                <a:gd name="connsiteY2-202" fmla="*/ 1014046 h 2676804"/>
                <a:gd name="connsiteX3-203" fmla="*/ 6034088 w 6034088"/>
                <a:gd name="connsiteY3-204" fmla="*/ 0 h 2676804"/>
                <a:gd name="connsiteX4-205" fmla="*/ 6029005 w 6034088"/>
                <a:gd name="connsiteY4-206" fmla="*/ 2676804 h 2676804"/>
                <a:gd name="connsiteX5-207" fmla="*/ 0 w 6034088"/>
                <a:gd name="connsiteY5-208" fmla="*/ 2675573 h 2676804"/>
                <a:gd name="connsiteX6-209" fmla="*/ 0 w 6034088"/>
                <a:gd name="connsiteY6-210" fmla="*/ 578168 h 2676804"/>
                <a:gd name="connsiteX0-211" fmla="*/ 0 w 6034088"/>
                <a:gd name="connsiteY0-212" fmla="*/ 578168 h 2676804"/>
                <a:gd name="connsiteX1-213" fmla="*/ 1162267 w 6034088"/>
                <a:gd name="connsiteY1-214" fmla="*/ 422473 h 2676804"/>
                <a:gd name="connsiteX2-215" fmla="*/ 4699255 w 6034088"/>
                <a:gd name="connsiteY2-216" fmla="*/ 1014046 h 2676804"/>
                <a:gd name="connsiteX3-217" fmla="*/ 6034088 w 6034088"/>
                <a:gd name="connsiteY3-218" fmla="*/ 0 h 2676804"/>
                <a:gd name="connsiteX4-219" fmla="*/ 6029005 w 6034088"/>
                <a:gd name="connsiteY4-220" fmla="*/ 2676804 h 2676804"/>
                <a:gd name="connsiteX5-221" fmla="*/ 0 w 6034088"/>
                <a:gd name="connsiteY5-222" fmla="*/ 2675573 h 2676804"/>
                <a:gd name="connsiteX6-223" fmla="*/ 0 w 6034088"/>
                <a:gd name="connsiteY6-224" fmla="*/ 578168 h 2676804"/>
                <a:gd name="connsiteX0-225" fmla="*/ 0 w 6029494"/>
                <a:gd name="connsiteY0-226" fmla="*/ 338294 h 2436930"/>
                <a:gd name="connsiteX1-227" fmla="*/ 1162267 w 6029494"/>
                <a:gd name="connsiteY1-228" fmla="*/ 182599 h 2436930"/>
                <a:gd name="connsiteX2-229" fmla="*/ 4699255 w 6029494"/>
                <a:gd name="connsiteY2-230" fmla="*/ 774172 h 2436930"/>
                <a:gd name="connsiteX3-231" fmla="*/ 6029005 w 6029494"/>
                <a:gd name="connsiteY3-232" fmla="*/ 0 h 2436930"/>
                <a:gd name="connsiteX4-233" fmla="*/ 6029005 w 6029494"/>
                <a:gd name="connsiteY4-234" fmla="*/ 2436930 h 2436930"/>
                <a:gd name="connsiteX5-235" fmla="*/ 0 w 6029494"/>
                <a:gd name="connsiteY5-236" fmla="*/ 2435699 h 2436930"/>
                <a:gd name="connsiteX6-237" fmla="*/ 0 w 6029494"/>
                <a:gd name="connsiteY6-238" fmla="*/ 338294 h 2436930"/>
                <a:gd name="connsiteX0-239" fmla="*/ 0 w 6029494"/>
                <a:gd name="connsiteY0-240" fmla="*/ 338294 h 2436930"/>
                <a:gd name="connsiteX1-241" fmla="*/ 1162267 w 6029494"/>
                <a:gd name="connsiteY1-242" fmla="*/ 182599 h 2436930"/>
                <a:gd name="connsiteX2-243" fmla="*/ 4699255 w 6029494"/>
                <a:gd name="connsiteY2-244" fmla="*/ 774172 h 2436930"/>
                <a:gd name="connsiteX3-245" fmla="*/ 6029005 w 6029494"/>
                <a:gd name="connsiteY3-246" fmla="*/ 0 h 2436930"/>
                <a:gd name="connsiteX4-247" fmla="*/ 6029005 w 6029494"/>
                <a:gd name="connsiteY4-248" fmla="*/ 2436930 h 2436930"/>
                <a:gd name="connsiteX5-249" fmla="*/ 0 w 6029494"/>
                <a:gd name="connsiteY5-250" fmla="*/ 2435699 h 2436930"/>
                <a:gd name="connsiteX6-251" fmla="*/ 0 w 6029494"/>
                <a:gd name="connsiteY6-252" fmla="*/ 338294 h 2436930"/>
                <a:gd name="connsiteX0-253" fmla="*/ 0 w 6029494"/>
                <a:gd name="connsiteY0-254" fmla="*/ 338294 h 2436930"/>
                <a:gd name="connsiteX1-255" fmla="*/ 1162267 w 6029494"/>
                <a:gd name="connsiteY1-256" fmla="*/ 182599 h 2436930"/>
                <a:gd name="connsiteX2-257" fmla="*/ 4699255 w 6029494"/>
                <a:gd name="connsiteY2-258" fmla="*/ 774172 h 2436930"/>
                <a:gd name="connsiteX3-259" fmla="*/ 6029005 w 6029494"/>
                <a:gd name="connsiteY3-260" fmla="*/ 0 h 2436930"/>
                <a:gd name="connsiteX4-261" fmla="*/ 6029005 w 6029494"/>
                <a:gd name="connsiteY4-262" fmla="*/ 2436930 h 2436930"/>
                <a:gd name="connsiteX5-263" fmla="*/ 0 w 6029494"/>
                <a:gd name="connsiteY5-264" fmla="*/ 2435699 h 2436930"/>
                <a:gd name="connsiteX6-265" fmla="*/ 0 w 6029494"/>
                <a:gd name="connsiteY6-266" fmla="*/ 338294 h 2436930"/>
                <a:gd name="connsiteX0-267" fmla="*/ 0 w 6029494"/>
                <a:gd name="connsiteY0-268" fmla="*/ 338294 h 2436930"/>
                <a:gd name="connsiteX1-269" fmla="*/ 1162267 w 6029494"/>
                <a:gd name="connsiteY1-270" fmla="*/ 182599 h 2436930"/>
                <a:gd name="connsiteX2-271" fmla="*/ 4699255 w 6029494"/>
                <a:gd name="connsiteY2-272" fmla="*/ 774172 h 2436930"/>
                <a:gd name="connsiteX3-273" fmla="*/ 6029005 w 6029494"/>
                <a:gd name="connsiteY3-274" fmla="*/ 0 h 2436930"/>
                <a:gd name="connsiteX4-275" fmla="*/ 6029005 w 6029494"/>
                <a:gd name="connsiteY4-276" fmla="*/ 2436930 h 2436930"/>
                <a:gd name="connsiteX5-277" fmla="*/ 0 w 6029494"/>
                <a:gd name="connsiteY5-278" fmla="*/ 2435699 h 2436930"/>
                <a:gd name="connsiteX6-279" fmla="*/ 0 w 6029494"/>
                <a:gd name="connsiteY6-280" fmla="*/ 338294 h 2436930"/>
                <a:gd name="connsiteX0-281" fmla="*/ 0 w 6029494"/>
                <a:gd name="connsiteY0-282" fmla="*/ 338294 h 2436930"/>
                <a:gd name="connsiteX1-283" fmla="*/ 1162267 w 6029494"/>
                <a:gd name="connsiteY1-284" fmla="*/ 182599 h 2436930"/>
                <a:gd name="connsiteX2-285" fmla="*/ 4699255 w 6029494"/>
                <a:gd name="connsiteY2-286" fmla="*/ 774172 h 2436930"/>
                <a:gd name="connsiteX3-287" fmla="*/ 6029005 w 6029494"/>
                <a:gd name="connsiteY3-288" fmla="*/ 0 h 2436930"/>
                <a:gd name="connsiteX4-289" fmla="*/ 6029005 w 6029494"/>
                <a:gd name="connsiteY4-290" fmla="*/ 2436930 h 2436930"/>
                <a:gd name="connsiteX5-291" fmla="*/ 0 w 6029494"/>
                <a:gd name="connsiteY5-292" fmla="*/ 2435699 h 2436930"/>
                <a:gd name="connsiteX6-293" fmla="*/ 0 w 6029494"/>
                <a:gd name="connsiteY6-294" fmla="*/ 338294 h 24369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/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" name="Group 390"/>
          <p:cNvGrpSpPr/>
          <p:nvPr/>
        </p:nvGrpSpPr>
        <p:grpSpPr>
          <a:xfrm>
            <a:off x="-2358" y="3049864"/>
            <a:ext cx="9147676" cy="2083854"/>
            <a:chOff x="-3146" y="3803889"/>
            <a:chExt cx="12196901" cy="3041068"/>
          </a:xfrm>
        </p:grpSpPr>
        <p:grpSp>
          <p:nvGrpSpPr>
            <p:cNvPr id="6" name="Graphic 349"/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29" name="Freeform: Shape 128"/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/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/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/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63" name="Freeform: Shape 362"/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/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7" name="Oval 396"/>
          <p:cNvSpPr/>
          <p:nvPr/>
        </p:nvSpPr>
        <p:spPr>
          <a:xfrm>
            <a:off x="360843" y="3329606"/>
            <a:ext cx="571640" cy="5716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/>
        </p:nvSpPr>
        <p:spPr>
          <a:xfrm>
            <a:off x="7890005" y="3827820"/>
            <a:ext cx="348099" cy="34809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Chord 398"/>
          <p:cNvSpPr/>
          <p:nvPr/>
        </p:nvSpPr>
        <p:spPr>
          <a:xfrm>
            <a:off x="5545221" y="4322683"/>
            <a:ext cx="1591304" cy="1591304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/>
          <p:cNvSpPr/>
          <p:nvPr/>
        </p:nvSpPr>
        <p:spPr>
          <a:xfrm>
            <a:off x="6942704" y="4620314"/>
            <a:ext cx="387640" cy="3876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>
            <a:off x="8144034" y="3839764"/>
            <a:ext cx="619739" cy="6197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Chord 401"/>
          <p:cNvSpPr/>
          <p:nvPr/>
        </p:nvSpPr>
        <p:spPr>
          <a:xfrm>
            <a:off x="-783955" y="3558803"/>
            <a:ext cx="1591304" cy="1591304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2806774" y="3631063"/>
            <a:ext cx="721731" cy="7217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2420636" y="4028477"/>
            <a:ext cx="215040" cy="2150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2034501" y="4203344"/>
            <a:ext cx="492453" cy="4924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1313689" y="3612217"/>
            <a:ext cx="512137" cy="51213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3587282" y="4578237"/>
            <a:ext cx="582259" cy="58225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5139358" y="4034500"/>
            <a:ext cx="182235" cy="18223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4446046" y="4391071"/>
            <a:ext cx="182235" cy="18223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/>
        </p:nvSpPr>
        <p:spPr>
          <a:xfrm>
            <a:off x="878287" y="4921376"/>
            <a:ext cx="164705" cy="16470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/>
          <p:cNvSpPr/>
          <p:nvPr/>
        </p:nvSpPr>
        <p:spPr>
          <a:xfrm>
            <a:off x="8172370" y="2276787"/>
            <a:ext cx="379795" cy="37979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Chord 411"/>
          <p:cNvSpPr/>
          <p:nvPr/>
        </p:nvSpPr>
        <p:spPr>
          <a:xfrm rot="10800000">
            <a:off x="6944504" y="-826284"/>
            <a:ext cx="1591304" cy="1591304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/>
        </p:nvSpPr>
        <p:spPr>
          <a:xfrm>
            <a:off x="7321071" y="585898"/>
            <a:ext cx="387640" cy="3876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7647987" y="2212029"/>
            <a:ext cx="676169" cy="6761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1824526" y="1361698"/>
            <a:ext cx="721731" cy="72173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2001196" y="633159"/>
            <a:ext cx="492453" cy="4924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5106050" y="464314"/>
            <a:ext cx="182235" cy="18223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3827591" y="784624"/>
            <a:ext cx="303444" cy="30344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1761470" y="1877279"/>
            <a:ext cx="303444" cy="30344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1018379" y="1804975"/>
            <a:ext cx="374120" cy="3741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/>
        </p:nvSpPr>
        <p:spPr>
          <a:xfrm>
            <a:off x="28359" y="1707029"/>
            <a:ext cx="1008576" cy="100857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/>
          <p:cNvSpPr/>
          <p:nvPr/>
        </p:nvSpPr>
        <p:spPr>
          <a:xfrm>
            <a:off x="8203842" y="531576"/>
            <a:ext cx="830123" cy="830122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/>
          <p:cNvSpPr/>
          <p:nvPr/>
        </p:nvSpPr>
        <p:spPr>
          <a:xfrm>
            <a:off x="1841107" y="660391"/>
            <a:ext cx="248537" cy="24853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/>
        </p:nvSpPr>
        <p:spPr>
          <a:xfrm>
            <a:off x="108854" y="207957"/>
            <a:ext cx="615659" cy="61565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TextBox 435"/>
          <p:cNvSpPr txBox="1"/>
          <p:nvPr/>
        </p:nvSpPr>
        <p:spPr>
          <a:xfrm>
            <a:off x="0" y="750391"/>
            <a:ext cx="92964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GOldFace-Outline" panose="02020500000000000000" pitchFamily="18" charset="-93"/>
                <a:cs typeface="Times New Roman" panose="02020603050405020304" pitchFamily="18" charset="0"/>
              </a:rPr>
              <a:t>NĂNG LƯỢNG VÀ CUỘC SỐNG </a:t>
            </a:r>
            <a:endParaRPr lang="zh-CN" altLang="en-US" sz="4400" b="1" dirty="0">
              <a:solidFill>
                <a:srgbClr val="C00000"/>
              </a:solidFill>
              <a:effectLst>
                <a:reflection blurRad="6350" stA="60000" endA="900" endPos="60000" dist="29997" dir="5400000" sy="-100000" algn="bl" rotWithShape="0"/>
              </a:effectLst>
              <a:latin typeface="Times New Roman" panose="02020603050405020304" pitchFamily="18" charset="0"/>
              <a:ea typeface="AGOldFace-Outline" panose="02020500000000000000" pitchFamily="18" charset="-93"/>
              <a:cs typeface="Times New Roman" panose="02020603050405020304" pitchFamily="18" charset="0"/>
            </a:endParaRPr>
          </a:p>
        </p:txBody>
      </p:sp>
      <p:grpSp>
        <p:nvGrpSpPr>
          <p:cNvPr id="7" name="Group 448"/>
          <p:cNvGrpSpPr/>
          <p:nvPr/>
        </p:nvGrpSpPr>
        <p:grpSpPr>
          <a:xfrm>
            <a:off x="2895600" y="1504950"/>
            <a:ext cx="3276600" cy="1676400"/>
            <a:chOff x="3897923" y="1031874"/>
            <a:chExt cx="4237028" cy="2047282"/>
          </a:xfrm>
        </p:grpSpPr>
        <p:grpSp>
          <p:nvGrpSpPr>
            <p:cNvPr id="8" name="Group 314"/>
            <p:cNvGrpSpPr/>
            <p:nvPr/>
          </p:nvGrpSpPr>
          <p:grpSpPr>
            <a:xfrm>
              <a:off x="5130243" y="1779420"/>
              <a:ext cx="979496" cy="1186636"/>
              <a:chOff x="5966554" y="1888017"/>
              <a:chExt cx="893221" cy="1082116"/>
            </a:xfrm>
          </p:grpSpPr>
          <p:sp>
            <p:nvSpPr>
              <p:cNvPr id="290" name="Graphic 12"/>
              <p:cNvSpPr/>
              <p:nvPr/>
            </p:nvSpPr>
            <p:spPr>
              <a:xfrm>
                <a:off x="5966554" y="1888017"/>
                <a:ext cx="573868" cy="326290"/>
              </a:xfrm>
              <a:custGeom>
                <a:avLst/>
                <a:gdLst>
                  <a:gd name="connsiteX0" fmla="*/ 11922847 w 11944350"/>
                  <a:gd name="connsiteY0" fmla="*/ 958396 h 6791325"/>
                  <a:gd name="connsiteX1" fmla="*/ 9884497 w 11944350"/>
                  <a:gd name="connsiteY1" fmla="*/ 6848 h 6791325"/>
                  <a:gd name="connsiteX2" fmla="*/ 6293573 w 11944350"/>
                  <a:gd name="connsiteY2" fmla="*/ 1401308 h 6791325"/>
                  <a:gd name="connsiteX3" fmla="*/ 1673948 w 11944350"/>
                  <a:gd name="connsiteY3" fmla="*/ 996496 h 6791325"/>
                  <a:gd name="connsiteX4" fmla="*/ 1488210 w 11944350"/>
                  <a:gd name="connsiteY4" fmla="*/ 2358571 h 6791325"/>
                  <a:gd name="connsiteX5" fmla="*/ 1841588 w 11944350"/>
                  <a:gd name="connsiteY5" fmla="*/ 3539671 h 6791325"/>
                  <a:gd name="connsiteX6" fmla="*/ 155663 w 11944350"/>
                  <a:gd name="connsiteY6" fmla="*/ 4530271 h 6791325"/>
                  <a:gd name="connsiteX7" fmla="*/ 1294853 w 11944350"/>
                  <a:gd name="connsiteY7" fmla="*/ 6156188 h 6791325"/>
                  <a:gd name="connsiteX8" fmla="*/ 1816823 w 11944350"/>
                  <a:gd name="connsiteY8" fmla="*/ 6426699 h 6791325"/>
                  <a:gd name="connsiteX9" fmla="*/ 2181630 w 11944350"/>
                  <a:gd name="connsiteY9" fmla="*/ 6753406 h 6791325"/>
                  <a:gd name="connsiteX10" fmla="*/ 2930295 w 11944350"/>
                  <a:gd name="connsiteY10" fmla="*/ 6784838 h 6791325"/>
                  <a:gd name="connsiteX11" fmla="*/ 2451188 w 11944350"/>
                  <a:gd name="connsiteY11" fmla="*/ 6126661 h 6791325"/>
                  <a:gd name="connsiteX12" fmla="*/ 2352128 w 11944350"/>
                  <a:gd name="connsiteY12" fmla="*/ 5419906 h 6791325"/>
                  <a:gd name="connsiteX13" fmla="*/ 3638003 w 11944350"/>
                  <a:gd name="connsiteY13" fmla="*/ 4676003 h 6791325"/>
                  <a:gd name="connsiteX14" fmla="*/ 3425595 w 11944350"/>
                  <a:gd name="connsiteY14" fmla="*/ 3607298 h 6791325"/>
                  <a:gd name="connsiteX15" fmla="*/ 5353456 w 11944350"/>
                  <a:gd name="connsiteY15" fmla="*/ 3782558 h 6791325"/>
                  <a:gd name="connsiteX16" fmla="*/ 7006995 w 11944350"/>
                  <a:gd name="connsiteY16" fmla="*/ 3392986 h 6791325"/>
                  <a:gd name="connsiteX17" fmla="*/ 8492895 w 11944350"/>
                  <a:gd name="connsiteY17" fmla="*/ 2407148 h 6791325"/>
                  <a:gd name="connsiteX18" fmla="*/ 10588395 w 11944350"/>
                  <a:gd name="connsiteY18" fmla="*/ 2607173 h 6791325"/>
                  <a:gd name="connsiteX19" fmla="*/ 11922847 w 11944350"/>
                  <a:gd name="connsiteY19" fmla="*/ 958396 h 679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4350" h="6791325">
                    <a:moveTo>
                      <a:pt x="11922847" y="958396"/>
                    </a:moveTo>
                    <a:cubicBezTo>
                      <a:pt x="11710441" y="147818"/>
                      <a:pt x="10620780" y="-40777"/>
                      <a:pt x="9884497" y="6848"/>
                    </a:cubicBezTo>
                    <a:cubicBezTo>
                      <a:pt x="8818650" y="76381"/>
                      <a:pt x="7229881" y="1044121"/>
                      <a:pt x="6293573" y="1401308"/>
                    </a:cubicBezTo>
                    <a:cubicBezTo>
                      <a:pt x="4570501" y="2059486"/>
                      <a:pt x="3269385" y="-370342"/>
                      <a:pt x="1673948" y="996496"/>
                    </a:cubicBezTo>
                    <a:cubicBezTo>
                      <a:pt x="1366290" y="1260338"/>
                      <a:pt x="1319618" y="1964236"/>
                      <a:pt x="1488210" y="2358571"/>
                    </a:cubicBezTo>
                    <a:cubicBezTo>
                      <a:pt x="1616798" y="2657656"/>
                      <a:pt x="1783485" y="3209153"/>
                      <a:pt x="1841588" y="3539671"/>
                    </a:cubicBezTo>
                    <a:cubicBezTo>
                      <a:pt x="1971128" y="4275953"/>
                      <a:pt x="487133" y="3938768"/>
                      <a:pt x="155663" y="4530271"/>
                    </a:cubicBezTo>
                    <a:cubicBezTo>
                      <a:pt x="-386310" y="5498011"/>
                      <a:pt x="607148" y="5906633"/>
                      <a:pt x="1294853" y="6156188"/>
                    </a:cubicBezTo>
                    <a:cubicBezTo>
                      <a:pt x="1482495" y="6223816"/>
                      <a:pt x="1677758" y="6279061"/>
                      <a:pt x="1816823" y="6426699"/>
                    </a:cubicBezTo>
                    <a:cubicBezTo>
                      <a:pt x="1829205" y="6440033"/>
                      <a:pt x="2205443" y="6767693"/>
                      <a:pt x="2181630" y="6753406"/>
                    </a:cubicBezTo>
                    <a:cubicBezTo>
                      <a:pt x="2294025" y="6823891"/>
                      <a:pt x="2802660" y="6784838"/>
                      <a:pt x="2930295" y="6784838"/>
                    </a:cubicBezTo>
                    <a:cubicBezTo>
                      <a:pt x="2831235" y="6709591"/>
                      <a:pt x="2550248" y="6259058"/>
                      <a:pt x="2451188" y="6126661"/>
                    </a:cubicBezTo>
                    <a:cubicBezTo>
                      <a:pt x="2279738" y="5898061"/>
                      <a:pt x="2165438" y="5698036"/>
                      <a:pt x="2352128" y="5419906"/>
                    </a:cubicBezTo>
                    <a:cubicBezTo>
                      <a:pt x="2632163" y="5002711"/>
                      <a:pt x="3646575" y="5310368"/>
                      <a:pt x="3638003" y="4676003"/>
                    </a:cubicBezTo>
                    <a:cubicBezTo>
                      <a:pt x="3631335" y="4198801"/>
                      <a:pt x="2949345" y="4121648"/>
                      <a:pt x="3425595" y="3607298"/>
                    </a:cubicBezTo>
                    <a:cubicBezTo>
                      <a:pt x="3972330" y="3016748"/>
                      <a:pt x="4710518" y="3607298"/>
                      <a:pt x="5353456" y="3782558"/>
                    </a:cubicBezTo>
                    <a:cubicBezTo>
                      <a:pt x="5906858" y="3934006"/>
                      <a:pt x="6559320" y="3850186"/>
                      <a:pt x="7006995" y="3392986"/>
                    </a:cubicBezTo>
                    <a:cubicBezTo>
                      <a:pt x="7565160" y="2821486"/>
                      <a:pt x="7475626" y="2466203"/>
                      <a:pt x="8492895" y="2407148"/>
                    </a:cubicBezTo>
                    <a:cubicBezTo>
                      <a:pt x="9212985" y="2365238"/>
                      <a:pt x="9866400" y="2736713"/>
                      <a:pt x="10588395" y="2607173"/>
                    </a:cubicBezTo>
                    <a:cubicBezTo>
                      <a:pt x="11225618" y="2491921"/>
                      <a:pt x="12105728" y="1653721"/>
                      <a:pt x="11922847" y="9583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" name="Group 222"/>
              <p:cNvGrpSpPr/>
              <p:nvPr/>
            </p:nvGrpSpPr>
            <p:grpSpPr>
              <a:xfrm>
                <a:off x="5973140" y="2116070"/>
                <a:ext cx="886635" cy="854063"/>
                <a:chOff x="6892390" y="1213970"/>
                <a:chExt cx="4754685" cy="4580013"/>
              </a:xfrm>
            </p:grpSpPr>
            <p:grpSp>
              <p:nvGrpSpPr>
                <p:cNvPr id="10" name="Group 223"/>
                <p:cNvGrpSpPr/>
                <p:nvPr/>
              </p:nvGrpSpPr>
              <p:grpSpPr>
                <a:xfrm>
                  <a:off x="6892390" y="1621878"/>
                  <a:ext cx="1097280" cy="4172105"/>
                  <a:chOff x="6599258" y="1944858"/>
                  <a:chExt cx="1097280" cy="4172105"/>
                </a:xfrm>
              </p:grpSpPr>
              <p:sp>
                <p:nvSpPr>
                  <p:cNvPr id="277" name="Rectangle 276"/>
                  <p:cNvSpPr/>
                  <p:nvPr/>
                </p:nvSpPr>
                <p:spPr>
                  <a:xfrm>
                    <a:off x="6599259" y="3642459"/>
                    <a:ext cx="1097279" cy="24709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7147898" y="3640420"/>
                    <a:ext cx="548640" cy="24730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" name="Group 278"/>
                  <p:cNvGrpSpPr/>
                  <p:nvPr/>
                </p:nvGrpSpPr>
                <p:grpSpPr>
                  <a:xfrm>
                    <a:off x="6801135" y="1944858"/>
                    <a:ext cx="640082" cy="1722534"/>
                    <a:chOff x="6913575" y="1813492"/>
                    <a:chExt cx="405185" cy="2497948"/>
                  </a:xfrm>
                </p:grpSpPr>
                <p:grpSp>
                  <p:nvGrpSpPr>
                    <p:cNvPr id="12" name="Group 283"/>
                    <p:cNvGrpSpPr/>
                    <p:nvPr/>
                  </p:nvGrpSpPr>
                  <p:grpSpPr>
                    <a:xfrm>
                      <a:off x="6913576" y="2297867"/>
                      <a:ext cx="405184" cy="2013573"/>
                      <a:chOff x="2507828" y="1738469"/>
                      <a:chExt cx="405184" cy="214763"/>
                    </a:xfrm>
                  </p:grpSpPr>
                  <p:sp>
                    <p:nvSpPr>
                      <p:cNvPr id="288" name="Rectangle 287"/>
                      <p:cNvSpPr/>
                      <p:nvPr/>
                    </p:nvSpPr>
                    <p:spPr>
                      <a:xfrm>
                        <a:off x="2507828" y="1738470"/>
                        <a:ext cx="405184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Rectangle 288"/>
                      <p:cNvSpPr/>
                      <p:nvPr/>
                    </p:nvSpPr>
                    <p:spPr>
                      <a:xfrm>
                        <a:off x="2710420" y="1738469"/>
                        <a:ext cx="202592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3" name="Group 284"/>
                    <p:cNvGrpSpPr/>
                    <p:nvPr/>
                  </p:nvGrpSpPr>
                  <p:grpSpPr>
                    <a:xfrm>
                      <a:off x="6913575" y="1813492"/>
                      <a:ext cx="405184" cy="529407"/>
                      <a:chOff x="2507827" y="1488604"/>
                      <a:chExt cx="405184" cy="348318"/>
                    </a:xfrm>
                  </p:grpSpPr>
                  <p:sp>
                    <p:nvSpPr>
                      <p:cNvPr id="286" name="Rectangle 285"/>
                      <p:cNvSpPr/>
                      <p:nvPr/>
                    </p:nvSpPr>
                    <p:spPr>
                      <a:xfrm>
                        <a:off x="2507827" y="1488604"/>
                        <a:ext cx="405184" cy="34831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" name="Rectangle 286"/>
                      <p:cNvSpPr/>
                      <p:nvPr/>
                    </p:nvSpPr>
                    <p:spPr>
                      <a:xfrm>
                        <a:off x="2710417" y="1488604"/>
                        <a:ext cx="202592" cy="34831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280" name="Rectangle 279"/>
                  <p:cNvSpPr/>
                  <p:nvPr/>
                </p:nvSpPr>
                <p:spPr>
                  <a:xfrm>
                    <a:off x="6750212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>
                  <a:xfrm>
                    <a:off x="7318193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>
                  <a:xfrm>
                    <a:off x="6599258" y="3640999"/>
                    <a:ext cx="1097280" cy="21127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>
                  <a:xfrm>
                    <a:off x="7147898" y="3637243"/>
                    <a:ext cx="548640" cy="21503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224"/>
                <p:cNvGrpSpPr/>
                <p:nvPr/>
              </p:nvGrpSpPr>
              <p:grpSpPr>
                <a:xfrm>
                  <a:off x="7989475" y="3551655"/>
                  <a:ext cx="3657600" cy="2238823"/>
                  <a:chOff x="9073712" y="3504421"/>
                  <a:chExt cx="3657600" cy="2238823"/>
                </a:xfrm>
              </p:grpSpPr>
              <p:sp>
                <p:nvSpPr>
                  <p:cNvPr id="243" name="Rectangle 242"/>
                  <p:cNvSpPr/>
                  <p:nvPr/>
                </p:nvSpPr>
                <p:spPr>
                  <a:xfrm>
                    <a:off x="9073712" y="3504421"/>
                    <a:ext cx="3657600" cy="2238823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>
                  <a:xfrm>
                    <a:off x="9073712" y="4274912"/>
                    <a:ext cx="3657600" cy="146093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Rectangle 244"/>
                  <p:cNvSpPr/>
                  <p:nvPr/>
                </p:nvSpPr>
                <p:spPr>
                  <a:xfrm>
                    <a:off x="9073712" y="4530263"/>
                    <a:ext cx="3657600" cy="120558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245"/>
                  <p:cNvGrpSpPr/>
                  <p:nvPr/>
                </p:nvGrpSpPr>
                <p:grpSpPr>
                  <a:xfrm>
                    <a:off x="10819673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72" name="Rectangle 271"/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 272"/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Rectangle 273"/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 274"/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 275"/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" name="Group 246"/>
                  <p:cNvGrpSpPr/>
                  <p:nvPr/>
                </p:nvGrpSpPr>
                <p:grpSpPr>
                  <a:xfrm>
                    <a:off x="11733059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67" name="Rectangle 266"/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Rectangle 267"/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/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Rectangle 269"/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 270"/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" name="Group 247"/>
                  <p:cNvGrpSpPr/>
                  <p:nvPr/>
                </p:nvGrpSpPr>
                <p:grpSpPr>
                  <a:xfrm>
                    <a:off x="9420733" y="4325657"/>
                    <a:ext cx="3057417" cy="144298"/>
                    <a:chOff x="9420733" y="4325657"/>
                    <a:chExt cx="3057417" cy="144298"/>
                  </a:xfrm>
                </p:grpSpPr>
                <p:sp>
                  <p:nvSpPr>
                    <p:cNvPr id="259" name="Rectangle 258"/>
                    <p:cNvSpPr/>
                    <p:nvPr/>
                  </p:nvSpPr>
                  <p:spPr>
                    <a:xfrm>
                      <a:off x="11455376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Rectangle 259"/>
                    <p:cNvSpPr/>
                    <p:nvPr/>
                  </p:nvSpPr>
                  <p:spPr>
                    <a:xfrm>
                      <a:off x="11858950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/>
                    <p:cNvSpPr/>
                    <p:nvPr/>
                  </p:nvSpPr>
                  <p:spPr>
                    <a:xfrm>
                      <a:off x="12262524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Rectangle 261"/>
                    <p:cNvSpPr/>
                    <p:nvPr/>
                  </p:nvSpPr>
                  <p:spPr>
                    <a:xfrm>
                      <a:off x="10227881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/>
                    <p:cNvSpPr/>
                    <p:nvPr/>
                  </p:nvSpPr>
                  <p:spPr>
                    <a:xfrm>
                      <a:off x="1061971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4" name="Rectangle 263"/>
                    <p:cNvSpPr/>
                    <p:nvPr/>
                  </p:nvSpPr>
                  <p:spPr>
                    <a:xfrm>
                      <a:off x="1102328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" name="Rectangle 264"/>
                    <p:cNvSpPr/>
                    <p:nvPr/>
                  </p:nvSpPr>
                  <p:spPr>
                    <a:xfrm>
                      <a:off x="942073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" name="Rectangle 265"/>
                    <p:cNvSpPr/>
                    <p:nvPr/>
                  </p:nvSpPr>
                  <p:spPr>
                    <a:xfrm>
                      <a:off x="982430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" name="Group 248"/>
                  <p:cNvGrpSpPr/>
                  <p:nvPr/>
                </p:nvGrpSpPr>
                <p:grpSpPr>
                  <a:xfrm>
                    <a:off x="9420733" y="4686474"/>
                    <a:ext cx="1022774" cy="743102"/>
                    <a:chOff x="5243508" y="4135174"/>
                    <a:chExt cx="1022774" cy="743102"/>
                  </a:xfrm>
                </p:grpSpPr>
                <p:sp>
                  <p:nvSpPr>
                    <p:cNvPr id="250" name="Rectangle 249"/>
                    <p:cNvSpPr/>
                    <p:nvPr/>
                  </p:nvSpPr>
                  <p:spPr>
                    <a:xfrm>
                      <a:off x="5243508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 250"/>
                    <p:cNvSpPr/>
                    <p:nvPr/>
                  </p:nvSpPr>
                  <p:spPr>
                    <a:xfrm>
                      <a:off x="5647082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/>
                    <p:cNvSpPr/>
                    <p:nvPr/>
                  </p:nvSpPr>
                  <p:spPr>
                    <a:xfrm>
                      <a:off x="6050656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 252"/>
                    <p:cNvSpPr/>
                    <p:nvPr/>
                  </p:nvSpPr>
                  <p:spPr>
                    <a:xfrm>
                      <a:off x="5243508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 253"/>
                    <p:cNvSpPr/>
                    <p:nvPr/>
                  </p:nvSpPr>
                  <p:spPr>
                    <a:xfrm>
                      <a:off x="5647082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 254"/>
                    <p:cNvSpPr/>
                    <p:nvPr/>
                  </p:nvSpPr>
                  <p:spPr>
                    <a:xfrm>
                      <a:off x="6050656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6" name="Rectangle 255"/>
                    <p:cNvSpPr/>
                    <p:nvPr/>
                  </p:nvSpPr>
                  <p:spPr>
                    <a:xfrm>
                      <a:off x="5243508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7" name="Rectangle 256"/>
                    <p:cNvSpPr/>
                    <p:nvPr/>
                  </p:nvSpPr>
                  <p:spPr>
                    <a:xfrm>
                      <a:off x="5647082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Rectangle 257"/>
                    <p:cNvSpPr/>
                    <p:nvPr/>
                  </p:nvSpPr>
                  <p:spPr>
                    <a:xfrm>
                      <a:off x="6050656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9" name="Group 225"/>
                <p:cNvGrpSpPr/>
                <p:nvPr/>
              </p:nvGrpSpPr>
              <p:grpSpPr>
                <a:xfrm>
                  <a:off x="8193593" y="1213970"/>
                  <a:ext cx="2250191" cy="2344826"/>
                  <a:chOff x="9277830" y="1166736"/>
                  <a:chExt cx="2250191" cy="2344826"/>
                </a:xfrm>
              </p:grpSpPr>
              <p:grpSp>
                <p:nvGrpSpPr>
                  <p:cNvPr id="20" name="Group 226"/>
                  <p:cNvGrpSpPr/>
                  <p:nvPr/>
                </p:nvGrpSpPr>
                <p:grpSpPr>
                  <a:xfrm>
                    <a:off x="9830401" y="2180121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41" name="Rectangle: Top Corners Rounded 240"/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2" name="Rectangle 241"/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" name="Group 227"/>
                  <p:cNvGrpSpPr/>
                  <p:nvPr/>
                </p:nvGrpSpPr>
                <p:grpSpPr>
                  <a:xfrm>
                    <a:off x="10796950" y="2179890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39" name="Rectangle: Top Corners Rounded 238"/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" name="Rectangle 239"/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" name="Group 228"/>
                  <p:cNvGrpSpPr/>
                  <p:nvPr/>
                </p:nvGrpSpPr>
                <p:grpSpPr>
                  <a:xfrm>
                    <a:off x="9277830" y="1166736"/>
                    <a:ext cx="424922" cy="2344826"/>
                    <a:chOff x="9277830" y="1166736"/>
                    <a:chExt cx="424922" cy="2344826"/>
                  </a:xfrm>
                </p:grpSpPr>
                <p:grpSp>
                  <p:nvGrpSpPr>
                    <p:cNvPr id="23" name="Group 232"/>
                    <p:cNvGrpSpPr/>
                    <p:nvPr/>
                  </p:nvGrpSpPr>
                  <p:grpSpPr>
                    <a:xfrm>
                      <a:off x="9277830" y="1497989"/>
                      <a:ext cx="424922" cy="2013573"/>
                      <a:chOff x="2507828" y="1767064"/>
                      <a:chExt cx="424922" cy="214763"/>
                    </a:xfrm>
                  </p:grpSpPr>
                  <p:sp>
                    <p:nvSpPr>
                      <p:cNvPr id="237" name="Rectangle 236"/>
                      <p:cNvSpPr/>
                      <p:nvPr/>
                    </p:nvSpPr>
                    <p:spPr>
                      <a:xfrm>
                        <a:off x="2507828" y="1767065"/>
                        <a:ext cx="424922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Rectangle 237"/>
                      <p:cNvSpPr/>
                      <p:nvPr/>
                    </p:nvSpPr>
                    <p:spPr>
                      <a:xfrm>
                        <a:off x="2709592" y="1767064"/>
                        <a:ext cx="223158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" name="Group 233"/>
                    <p:cNvGrpSpPr/>
                    <p:nvPr/>
                  </p:nvGrpSpPr>
                  <p:grpSpPr>
                    <a:xfrm>
                      <a:off x="9277830" y="1166736"/>
                      <a:ext cx="424922" cy="407911"/>
                      <a:chOff x="2507828" y="1767064"/>
                      <a:chExt cx="424922" cy="268381"/>
                    </a:xfrm>
                  </p:grpSpPr>
                  <p:sp>
                    <p:nvSpPr>
                      <p:cNvPr id="235" name="Rectangle 234"/>
                      <p:cNvSpPr/>
                      <p:nvPr/>
                    </p:nvSpPr>
                    <p:spPr>
                      <a:xfrm>
                        <a:off x="2507828" y="1767065"/>
                        <a:ext cx="424922" cy="26837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Rectangle 235"/>
                      <p:cNvSpPr/>
                      <p:nvPr/>
                    </p:nvSpPr>
                    <p:spPr>
                      <a:xfrm>
                        <a:off x="2709592" y="1767064"/>
                        <a:ext cx="223158" cy="26838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30" name="Rectangle 229"/>
                  <p:cNvSpPr/>
                  <p:nvPr/>
                </p:nvSpPr>
                <p:spPr>
                  <a:xfrm>
                    <a:off x="9702752" y="1757176"/>
                    <a:ext cx="1475089" cy="13716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/>
                  <p:cNvSpPr/>
                  <p:nvPr/>
                </p:nvSpPr>
                <p:spPr>
                  <a:xfrm>
                    <a:off x="10166773" y="1780779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Rectangle 231"/>
                  <p:cNvSpPr/>
                  <p:nvPr/>
                </p:nvSpPr>
                <p:spPr>
                  <a:xfrm>
                    <a:off x="11137203" y="1756226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8" name="Group 331"/>
            <p:cNvGrpSpPr/>
            <p:nvPr/>
          </p:nvGrpSpPr>
          <p:grpSpPr>
            <a:xfrm>
              <a:off x="6571435" y="1335205"/>
              <a:ext cx="1563516" cy="1740001"/>
              <a:chOff x="6715787" y="1495852"/>
              <a:chExt cx="1419163" cy="1579354"/>
            </a:xfrm>
          </p:grpSpPr>
          <p:sp>
            <p:nvSpPr>
              <p:cNvPr id="172" name="Freeform: Shape 171"/>
              <p:cNvSpPr/>
              <p:nvPr/>
            </p:nvSpPr>
            <p:spPr>
              <a:xfrm>
                <a:off x="6715787" y="1495852"/>
                <a:ext cx="989662" cy="1579354"/>
              </a:xfrm>
              <a:custGeom>
                <a:avLst/>
                <a:gdLst>
                  <a:gd name="connsiteX0" fmla="*/ 817516 w 1645921"/>
                  <a:gd name="connsiteY0" fmla="*/ 1935988 h 2169949"/>
                  <a:gd name="connsiteX1" fmla="*/ 513238 w 1645921"/>
                  <a:gd name="connsiteY1" fmla="*/ 2124229 h 2169949"/>
                  <a:gd name="connsiteX2" fmla="*/ 820226 w 1645921"/>
                  <a:gd name="connsiteY2" fmla="*/ 2124229 h 2169949"/>
                  <a:gd name="connsiteX3" fmla="*/ 848006 w 1645921"/>
                  <a:gd name="connsiteY3" fmla="*/ 1933084 h 2169949"/>
                  <a:gd name="connsiteX4" fmla="*/ 851058 w 1645921"/>
                  <a:gd name="connsiteY4" fmla="*/ 2124229 h 2169949"/>
                  <a:gd name="connsiteX5" fmla="*/ 1165501 w 1645921"/>
                  <a:gd name="connsiteY5" fmla="*/ 2124229 h 2169949"/>
                  <a:gd name="connsiteX6" fmla="*/ 483030 w 1645921"/>
                  <a:gd name="connsiteY6" fmla="*/ 1713663 h 2169949"/>
                  <a:gd name="connsiteX7" fmla="*/ 441567 w 1645921"/>
                  <a:gd name="connsiteY7" fmla="*/ 2124229 h 2169949"/>
                  <a:gd name="connsiteX8" fmla="*/ 456637 w 1645921"/>
                  <a:gd name="connsiteY8" fmla="*/ 2124229 h 2169949"/>
                  <a:gd name="connsiteX9" fmla="*/ 806082 w 1645921"/>
                  <a:gd name="connsiteY9" fmla="*/ 1908038 h 2169949"/>
                  <a:gd name="connsiteX10" fmla="*/ 483030 w 1645921"/>
                  <a:gd name="connsiteY10" fmla="*/ 1713663 h 2169949"/>
                  <a:gd name="connsiteX11" fmla="*/ 1192837 w 1645921"/>
                  <a:gd name="connsiteY11" fmla="*/ 1703681 h 2169949"/>
                  <a:gd name="connsiteX12" fmla="*/ 863251 w 1645921"/>
                  <a:gd name="connsiteY12" fmla="*/ 1907494 h 2169949"/>
                  <a:gd name="connsiteX13" fmla="*/ 1223376 w 1645921"/>
                  <a:gd name="connsiteY13" fmla="*/ 2124229 h 2169949"/>
                  <a:gd name="connsiteX14" fmla="*/ 1255703 w 1645921"/>
                  <a:gd name="connsiteY14" fmla="*/ 2124229 h 2169949"/>
                  <a:gd name="connsiteX15" fmla="*/ 813705 w 1645921"/>
                  <a:gd name="connsiteY15" fmla="*/ 1701321 h 2169949"/>
                  <a:gd name="connsiteX16" fmla="*/ 529673 w 1645921"/>
                  <a:gd name="connsiteY16" fmla="*/ 1704407 h 2169949"/>
                  <a:gd name="connsiteX17" fmla="*/ 529129 w 1645921"/>
                  <a:gd name="connsiteY17" fmla="*/ 1706584 h 2169949"/>
                  <a:gd name="connsiteX18" fmla="*/ 816608 w 1645921"/>
                  <a:gd name="connsiteY18" fmla="*/ 1879544 h 2169949"/>
                  <a:gd name="connsiteX19" fmla="*/ 813705 w 1645921"/>
                  <a:gd name="connsiteY19" fmla="*/ 1701321 h 2169949"/>
                  <a:gd name="connsiteX20" fmla="*/ 1143109 w 1645921"/>
                  <a:gd name="connsiteY20" fmla="*/ 1697147 h 2169949"/>
                  <a:gd name="connsiteX21" fmla="*/ 844376 w 1645921"/>
                  <a:gd name="connsiteY21" fmla="*/ 1700595 h 2169949"/>
                  <a:gd name="connsiteX22" fmla="*/ 847280 w 1645921"/>
                  <a:gd name="connsiteY22" fmla="*/ 1882630 h 2169949"/>
                  <a:gd name="connsiteX23" fmla="*/ 1143835 w 1645921"/>
                  <a:gd name="connsiteY23" fmla="*/ 1699143 h 2169949"/>
                  <a:gd name="connsiteX24" fmla="*/ 1143109 w 1645921"/>
                  <a:gd name="connsiteY24" fmla="*/ 1697147 h 2169949"/>
                  <a:gd name="connsiteX25" fmla="*/ 840565 w 1645921"/>
                  <a:gd name="connsiteY25" fmla="*/ 1456129 h 2169949"/>
                  <a:gd name="connsiteX26" fmla="*/ 844195 w 1645921"/>
                  <a:gd name="connsiteY26" fmla="*/ 1670287 h 2169949"/>
                  <a:gd name="connsiteX27" fmla="*/ 1144923 w 1645921"/>
                  <a:gd name="connsiteY27" fmla="*/ 1666838 h 2169949"/>
                  <a:gd name="connsiteX28" fmla="*/ 1145649 w 1645921"/>
                  <a:gd name="connsiteY28" fmla="*/ 1665205 h 2169949"/>
                  <a:gd name="connsiteX29" fmla="*/ 840565 w 1645921"/>
                  <a:gd name="connsiteY29" fmla="*/ 1456129 h 2169949"/>
                  <a:gd name="connsiteX30" fmla="*/ 810075 w 1645921"/>
                  <a:gd name="connsiteY30" fmla="*/ 1455403 h 2169949"/>
                  <a:gd name="connsiteX31" fmla="*/ 517695 w 1645921"/>
                  <a:gd name="connsiteY31" fmla="*/ 1674098 h 2169949"/>
                  <a:gd name="connsiteX32" fmla="*/ 813342 w 1645921"/>
                  <a:gd name="connsiteY32" fmla="*/ 1670650 h 2169949"/>
                  <a:gd name="connsiteX33" fmla="*/ 810075 w 1645921"/>
                  <a:gd name="connsiteY33" fmla="*/ 1455403 h 2169949"/>
                  <a:gd name="connsiteX34" fmla="*/ 530580 w 1645921"/>
                  <a:gd name="connsiteY34" fmla="*/ 1243604 h 2169949"/>
                  <a:gd name="connsiteX35" fmla="*/ 488656 w 1645921"/>
                  <a:gd name="connsiteY35" fmla="*/ 1658308 h 2169949"/>
                  <a:gd name="connsiteX36" fmla="*/ 797915 w 1645921"/>
                  <a:gd name="connsiteY36" fmla="*/ 1426909 h 2169949"/>
                  <a:gd name="connsiteX37" fmla="*/ 530580 w 1645921"/>
                  <a:gd name="connsiteY37" fmla="*/ 1243604 h 2169949"/>
                  <a:gd name="connsiteX38" fmla="*/ 836935 w 1645921"/>
                  <a:gd name="connsiteY38" fmla="*/ 1223277 h 2169949"/>
                  <a:gd name="connsiteX39" fmla="*/ 839658 w 1645921"/>
                  <a:gd name="connsiteY39" fmla="*/ 1395693 h 2169949"/>
                  <a:gd name="connsiteX40" fmla="*/ 1070150 w 1645921"/>
                  <a:gd name="connsiteY40" fmla="*/ 1223277 h 2169949"/>
                  <a:gd name="connsiteX41" fmla="*/ 836935 w 1645921"/>
                  <a:gd name="connsiteY41" fmla="*/ 1223277 h 2169949"/>
                  <a:gd name="connsiteX42" fmla="*/ 553085 w 1645921"/>
                  <a:gd name="connsiteY42" fmla="*/ 1223277 h 2169949"/>
                  <a:gd name="connsiteX43" fmla="*/ 809167 w 1645921"/>
                  <a:gd name="connsiteY43" fmla="*/ 1398778 h 2169949"/>
                  <a:gd name="connsiteX44" fmla="*/ 806445 w 1645921"/>
                  <a:gd name="connsiteY44" fmla="*/ 1223277 h 2169949"/>
                  <a:gd name="connsiteX45" fmla="*/ 553085 w 1645921"/>
                  <a:gd name="connsiteY45" fmla="*/ 1223277 h 2169949"/>
                  <a:gd name="connsiteX46" fmla="*/ 1121148 w 1645921"/>
                  <a:gd name="connsiteY46" fmla="*/ 1222551 h 2169949"/>
                  <a:gd name="connsiteX47" fmla="*/ 849095 w 1645921"/>
                  <a:gd name="connsiteY47" fmla="*/ 1426001 h 2169949"/>
                  <a:gd name="connsiteX48" fmla="*/ 1185940 w 1645921"/>
                  <a:gd name="connsiteY48" fmla="*/ 1656856 h 2169949"/>
                  <a:gd name="connsiteX49" fmla="*/ 1121148 w 1645921"/>
                  <a:gd name="connsiteY49" fmla="*/ 1222551 h 2169949"/>
                  <a:gd name="connsiteX50" fmla="*/ 803178 w 1645921"/>
                  <a:gd name="connsiteY50" fmla="*/ 1009119 h 2169949"/>
                  <a:gd name="connsiteX51" fmla="*/ 570690 w 1645921"/>
                  <a:gd name="connsiteY51" fmla="*/ 1191335 h 2169949"/>
                  <a:gd name="connsiteX52" fmla="*/ 805901 w 1645921"/>
                  <a:gd name="connsiteY52" fmla="*/ 1191335 h 2169949"/>
                  <a:gd name="connsiteX53" fmla="*/ 803178 w 1645921"/>
                  <a:gd name="connsiteY53" fmla="*/ 1009119 h 2169949"/>
                  <a:gd name="connsiteX54" fmla="*/ 833305 w 1645921"/>
                  <a:gd name="connsiteY54" fmla="*/ 992422 h 2169949"/>
                  <a:gd name="connsiteX55" fmla="*/ 836572 w 1645921"/>
                  <a:gd name="connsiteY55" fmla="*/ 1191154 h 2169949"/>
                  <a:gd name="connsiteX56" fmla="*/ 1087391 w 1645921"/>
                  <a:gd name="connsiteY56" fmla="*/ 1191154 h 2169949"/>
                  <a:gd name="connsiteX57" fmla="*/ 833305 w 1645921"/>
                  <a:gd name="connsiteY57" fmla="*/ 992422 h 2169949"/>
                  <a:gd name="connsiteX58" fmla="*/ 1055404 w 1645921"/>
                  <a:gd name="connsiteY58" fmla="*/ 817761 h 2169949"/>
                  <a:gd name="connsiteX59" fmla="*/ 1042745 w 1645921"/>
                  <a:gd name="connsiteY59" fmla="*/ 821277 h 2169949"/>
                  <a:gd name="connsiteX60" fmla="*/ 985031 w 1645921"/>
                  <a:gd name="connsiteY60" fmla="*/ 866468 h 2169949"/>
                  <a:gd name="connsiteX61" fmla="*/ 853269 w 1645921"/>
                  <a:gd name="connsiteY61" fmla="*/ 969918 h 2169949"/>
                  <a:gd name="connsiteX62" fmla="*/ 1113707 w 1645921"/>
                  <a:gd name="connsiteY62" fmla="*/ 1173549 h 2169949"/>
                  <a:gd name="connsiteX63" fmla="*/ 1099007 w 1645921"/>
                  <a:gd name="connsiteY63" fmla="*/ 1072459 h 2169949"/>
                  <a:gd name="connsiteX64" fmla="*/ 1079587 w 1645921"/>
                  <a:gd name="connsiteY64" fmla="*/ 943783 h 2169949"/>
                  <a:gd name="connsiteX65" fmla="*/ 1062346 w 1645921"/>
                  <a:gd name="connsiteY65" fmla="*/ 828537 h 2169949"/>
                  <a:gd name="connsiteX66" fmla="*/ 1055404 w 1645921"/>
                  <a:gd name="connsiteY66" fmla="*/ 817761 h 2169949"/>
                  <a:gd name="connsiteX67" fmla="*/ 576134 w 1645921"/>
                  <a:gd name="connsiteY67" fmla="*/ 791513 h 2169949"/>
                  <a:gd name="connsiteX68" fmla="*/ 537114 w 1645921"/>
                  <a:gd name="connsiteY68" fmla="*/ 1179357 h 2169949"/>
                  <a:gd name="connsiteX69" fmla="*/ 540744 w 1645921"/>
                  <a:gd name="connsiteY69" fmla="*/ 1177179 h 2169949"/>
                  <a:gd name="connsiteX70" fmla="*/ 796100 w 1645921"/>
                  <a:gd name="connsiteY70" fmla="*/ 976996 h 2169949"/>
                  <a:gd name="connsiteX71" fmla="*/ 796100 w 1645921"/>
                  <a:gd name="connsiteY71" fmla="*/ 963384 h 2169949"/>
                  <a:gd name="connsiteX72" fmla="*/ 618240 w 1645921"/>
                  <a:gd name="connsiteY72" fmla="*/ 824181 h 2169949"/>
                  <a:gd name="connsiteX73" fmla="*/ 576134 w 1645921"/>
                  <a:gd name="connsiteY73" fmla="*/ 791513 h 2169949"/>
                  <a:gd name="connsiteX74" fmla="*/ 832035 w 1645921"/>
                  <a:gd name="connsiteY74" fmla="*/ 779716 h 2169949"/>
                  <a:gd name="connsiteX75" fmla="*/ 832035 w 1645921"/>
                  <a:gd name="connsiteY75" fmla="*/ 948865 h 2169949"/>
                  <a:gd name="connsiteX76" fmla="*/ 1031534 w 1645921"/>
                  <a:gd name="connsiteY76" fmla="*/ 792496 h 2169949"/>
                  <a:gd name="connsiteX77" fmla="*/ 1031242 w 1645921"/>
                  <a:gd name="connsiteY77" fmla="*/ 791569 h 2169949"/>
                  <a:gd name="connsiteX78" fmla="*/ 1035405 w 1645921"/>
                  <a:gd name="connsiteY78" fmla="*/ 783570 h 2169949"/>
                  <a:gd name="connsiteX79" fmla="*/ 607714 w 1645921"/>
                  <a:gd name="connsiteY79" fmla="*/ 775723 h 2169949"/>
                  <a:gd name="connsiteX80" fmla="*/ 607351 w 1645921"/>
                  <a:gd name="connsiteY80" fmla="*/ 777720 h 2169949"/>
                  <a:gd name="connsiteX81" fmla="*/ 800637 w 1645921"/>
                  <a:gd name="connsiteY81" fmla="*/ 928901 h 2169949"/>
                  <a:gd name="connsiteX82" fmla="*/ 800637 w 1645921"/>
                  <a:gd name="connsiteY82" fmla="*/ 779353 h 2169949"/>
                  <a:gd name="connsiteX83" fmla="*/ 607714 w 1645921"/>
                  <a:gd name="connsiteY83" fmla="*/ 775723 h 2169949"/>
                  <a:gd name="connsiteX84" fmla="*/ 796931 w 1645921"/>
                  <a:gd name="connsiteY84" fmla="*/ 594770 h 2169949"/>
                  <a:gd name="connsiteX85" fmla="*/ 605840 w 1645921"/>
                  <a:gd name="connsiteY85" fmla="*/ 744540 h 2169949"/>
                  <a:gd name="connsiteX86" fmla="*/ 799169 w 1645921"/>
                  <a:gd name="connsiteY86" fmla="*/ 744540 h 2169949"/>
                  <a:gd name="connsiteX87" fmla="*/ 796931 w 1645921"/>
                  <a:gd name="connsiteY87" fmla="*/ 594770 h 2169949"/>
                  <a:gd name="connsiteX88" fmla="*/ 821693 w 1645921"/>
                  <a:gd name="connsiteY88" fmla="*/ 581046 h 2169949"/>
                  <a:gd name="connsiteX89" fmla="*/ 824378 w 1645921"/>
                  <a:gd name="connsiteY89" fmla="*/ 744391 h 2169949"/>
                  <a:gd name="connsiteX90" fmla="*/ 1030536 w 1645921"/>
                  <a:gd name="connsiteY90" fmla="*/ 744391 h 2169949"/>
                  <a:gd name="connsiteX91" fmla="*/ 821693 w 1645921"/>
                  <a:gd name="connsiteY91" fmla="*/ 581046 h 2169949"/>
                  <a:gd name="connsiteX92" fmla="*/ 1004245 w 1645921"/>
                  <a:gd name="connsiteY92" fmla="*/ 437486 h 2169949"/>
                  <a:gd name="connsiteX93" fmla="*/ 993840 w 1645921"/>
                  <a:gd name="connsiteY93" fmla="*/ 440376 h 2169949"/>
                  <a:gd name="connsiteX94" fmla="*/ 946402 w 1645921"/>
                  <a:gd name="connsiteY94" fmla="*/ 477520 h 2169949"/>
                  <a:gd name="connsiteX95" fmla="*/ 838102 w 1645921"/>
                  <a:gd name="connsiteY95" fmla="*/ 562549 h 2169949"/>
                  <a:gd name="connsiteX96" fmla="*/ 1052166 w 1645921"/>
                  <a:gd name="connsiteY96" fmla="*/ 729921 h 2169949"/>
                  <a:gd name="connsiteX97" fmla="*/ 1040084 w 1645921"/>
                  <a:gd name="connsiteY97" fmla="*/ 646831 h 2169949"/>
                  <a:gd name="connsiteX98" fmla="*/ 1024122 w 1645921"/>
                  <a:gd name="connsiteY98" fmla="*/ 541068 h 2169949"/>
                  <a:gd name="connsiteX99" fmla="*/ 1009951 w 1645921"/>
                  <a:gd name="connsiteY99" fmla="*/ 446343 h 2169949"/>
                  <a:gd name="connsiteX100" fmla="*/ 1004245 w 1645921"/>
                  <a:gd name="connsiteY100" fmla="*/ 437486 h 2169949"/>
                  <a:gd name="connsiteX101" fmla="*/ 610315 w 1645921"/>
                  <a:gd name="connsiteY101" fmla="*/ 415911 h 2169949"/>
                  <a:gd name="connsiteX102" fmla="*/ 578243 w 1645921"/>
                  <a:gd name="connsiteY102" fmla="*/ 734695 h 2169949"/>
                  <a:gd name="connsiteX103" fmla="*/ 581226 w 1645921"/>
                  <a:gd name="connsiteY103" fmla="*/ 732905 h 2169949"/>
                  <a:gd name="connsiteX104" fmla="*/ 791113 w 1645921"/>
                  <a:gd name="connsiteY104" fmla="*/ 568367 h 2169949"/>
                  <a:gd name="connsiteX105" fmla="*/ 791113 w 1645921"/>
                  <a:gd name="connsiteY105" fmla="*/ 557179 h 2169949"/>
                  <a:gd name="connsiteX106" fmla="*/ 644923 w 1645921"/>
                  <a:gd name="connsiteY106" fmla="*/ 442763 h 2169949"/>
                  <a:gd name="connsiteX107" fmla="*/ 610315 w 1645921"/>
                  <a:gd name="connsiteY107" fmla="*/ 415911 h 2169949"/>
                  <a:gd name="connsiteX108" fmla="*/ 1030322 w 1645921"/>
                  <a:gd name="connsiteY108" fmla="*/ 412680 h 2169949"/>
                  <a:gd name="connsiteX109" fmla="*/ 1030686 w 1645921"/>
                  <a:gd name="connsiteY109" fmla="*/ 414569 h 2169949"/>
                  <a:gd name="connsiteX110" fmla="*/ 1050973 w 1645921"/>
                  <a:gd name="connsiteY110" fmla="*/ 551361 h 2169949"/>
                  <a:gd name="connsiteX111" fmla="*/ 1068427 w 1645921"/>
                  <a:gd name="connsiteY111" fmla="*/ 666821 h 2169949"/>
                  <a:gd name="connsiteX112" fmla="*/ 1079316 w 1645921"/>
                  <a:gd name="connsiteY112" fmla="*/ 739618 h 2169949"/>
                  <a:gd name="connsiteX113" fmla="*/ 1079763 w 1645921"/>
                  <a:gd name="connsiteY113" fmla="*/ 743198 h 2169949"/>
                  <a:gd name="connsiteX114" fmla="*/ 1080791 w 1645921"/>
                  <a:gd name="connsiteY114" fmla="*/ 744748 h 2169949"/>
                  <a:gd name="connsiteX115" fmla="*/ 1476534 w 1645921"/>
                  <a:gd name="connsiteY115" fmla="*/ 412680 h 2169949"/>
                  <a:gd name="connsiteX116" fmla="*/ 820649 w 1645921"/>
                  <a:gd name="connsiteY116" fmla="*/ 412680 h 2169949"/>
                  <a:gd name="connsiteX117" fmla="*/ 820649 w 1645921"/>
                  <a:gd name="connsiteY117" fmla="*/ 545245 h 2169949"/>
                  <a:gd name="connsiteX118" fmla="*/ 989779 w 1645921"/>
                  <a:gd name="connsiteY118" fmla="*/ 412680 h 2169949"/>
                  <a:gd name="connsiteX119" fmla="*/ 646336 w 1645921"/>
                  <a:gd name="connsiteY119" fmla="*/ 412680 h 2169949"/>
                  <a:gd name="connsiteX120" fmla="*/ 794842 w 1645921"/>
                  <a:gd name="connsiteY120" fmla="*/ 528836 h 2169949"/>
                  <a:gd name="connsiteX121" fmla="*/ 794842 w 1645921"/>
                  <a:gd name="connsiteY121" fmla="*/ 412680 h 2169949"/>
                  <a:gd name="connsiteX122" fmla="*/ 171855 w 1645921"/>
                  <a:gd name="connsiteY122" fmla="*/ 412680 h 2169949"/>
                  <a:gd name="connsiteX123" fmla="*/ 553095 w 1645921"/>
                  <a:gd name="connsiteY123" fmla="*/ 732578 h 2169949"/>
                  <a:gd name="connsiteX124" fmla="*/ 562729 w 1645921"/>
                  <a:gd name="connsiteY124" fmla="*/ 639075 h 2169949"/>
                  <a:gd name="connsiteX125" fmla="*/ 570635 w 1645921"/>
                  <a:gd name="connsiteY125" fmla="*/ 559864 h 2169949"/>
                  <a:gd name="connsiteX126" fmla="*/ 580630 w 1645921"/>
                  <a:gd name="connsiteY126" fmla="*/ 462155 h 2169949"/>
                  <a:gd name="connsiteX127" fmla="*/ 585568 w 1645921"/>
                  <a:gd name="connsiteY127" fmla="*/ 412680 h 2169949"/>
                  <a:gd name="connsiteX128" fmla="*/ 789920 w 1645921"/>
                  <a:gd name="connsiteY128" fmla="*/ 135167 h 2169949"/>
                  <a:gd name="connsiteX129" fmla="*/ 630156 w 1645921"/>
                  <a:gd name="connsiteY129" fmla="*/ 377723 h 2169949"/>
                  <a:gd name="connsiteX130" fmla="*/ 794395 w 1645921"/>
                  <a:gd name="connsiteY130" fmla="*/ 380706 h 2169949"/>
                  <a:gd name="connsiteX131" fmla="*/ 791411 w 1645921"/>
                  <a:gd name="connsiteY131" fmla="*/ 135764 h 2169949"/>
                  <a:gd name="connsiteX132" fmla="*/ 789920 w 1645921"/>
                  <a:gd name="connsiteY132" fmla="*/ 135167 h 2169949"/>
                  <a:gd name="connsiteX133" fmla="*/ 818262 w 1645921"/>
                  <a:gd name="connsiteY133" fmla="*/ 127261 h 2169949"/>
                  <a:gd name="connsiteX134" fmla="*/ 816622 w 1645921"/>
                  <a:gd name="connsiteY134" fmla="*/ 127559 h 2169949"/>
                  <a:gd name="connsiteX135" fmla="*/ 819456 w 1645921"/>
                  <a:gd name="connsiteY135" fmla="*/ 381303 h 2169949"/>
                  <a:gd name="connsiteX136" fmla="*/ 989513 w 1645921"/>
                  <a:gd name="connsiteY136" fmla="*/ 384138 h 2169949"/>
                  <a:gd name="connsiteX137" fmla="*/ 818262 w 1645921"/>
                  <a:gd name="connsiteY137" fmla="*/ 127261 h 2169949"/>
                  <a:gd name="connsiteX138" fmla="*/ 762323 w 1645921"/>
                  <a:gd name="connsiteY138" fmla="*/ 118161 h 2169949"/>
                  <a:gd name="connsiteX139" fmla="*/ 658647 w 1645921"/>
                  <a:gd name="connsiteY139" fmla="*/ 118908 h 2169949"/>
                  <a:gd name="connsiteX140" fmla="*/ 642089 w 1645921"/>
                  <a:gd name="connsiteY140" fmla="*/ 120101 h 2169949"/>
                  <a:gd name="connsiteX141" fmla="*/ 638807 w 1645921"/>
                  <a:gd name="connsiteY141" fmla="*/ 135914 h 2169949"/>
                  <a:gd name="connsiteX142" fmla="*/ 638658 w 1645921"/>
                  <a:gd name="connsiteY142" fmla="*/ 136659 h 2169949"/>
                  <a:gd name="connsiteX143" fmla="*/ 628812 w 1645921"/>
                  <a:gd name="connsiteY143" fmla="*/ 232876 h 2169949"/>
                  <a:gd name="connsiteX144" fmla="*/ 620310 w 1645921"/>
                  <a:gd name="connsiteY144" fmla="*/ 316562 h 2169949"/>
                  <a:gd name="connsiteX145" fmla="*/ 617028 w 1645921"/>
                  <a:gd name="connsiteY145" fmla="*/ 350424 h 2169949"/>
                  <a:gd name="connsiteX146" fmla="*/ 618371 w 1645921"/>
                  <a:gd name="connsiteY146" fmla="*/ 350723 h 2169949"/>
                  <a:gd name="connsiteX147" fmla="*/ 771720 w 1645921"/>
                  <a:gd name="connsiteY147" fmla="*/ 118161 h 2169949"/>
                  <a:gd name="connsiteX148" fmla="*/ 762323 w 1645921"/>
                  <a:gd name="connsiteY148" fmla="*/ 118161 h 2169949"/>
                  <a:gd name="connsiteX149" fmla="*/ 954457 w 1645921"/>
                  <a:gd name="connsiteY149" fmla="*/ 116819 h 2169949"/>
                  <a:gd name="connsiteX150" fmla="*/ 886733 w 1645921"/>
                  <a:gd name="connsiteY150" fmla="*/ 117416 h 2169949"/>
                  <a:gd name="connsiteX151" fmla="*/ 841384 w 1645921"/>
                  <a:gd name="connsiteY151" fmla="*/ 117416 h 2169949"/>
                  <a:gd name="connsiteX152" fmla="*/ 993392 w 1645921"/>
                  <a:gd name="connsiteY152" fmla="*/ 345800 h 2169949"/>
                  <a:gd name="connsiteX153" fmla="*/ 994585 w 1645921"/>
                  <a:gd name="connsiteY153" fmla="*/ 345352 h 2169949"/>
                  <a:gd name="connsiteX154" fmla="*/ 989513 w 1645921"/>
                  <a:gd name="connsiteY154" fmla="*/ 308208 h 2169949"/>
                  <a:gd name="connsiteX155" fmla="*/ 961767 w 1645921"/>
                  <a:gd name="connsiteY155" fmla="*/ 123233 h 2169949"/>
                  <a:gd name="connsiteX156" fmla="*/ 954457 w 1645921"/>
                  <a:gd name="connsiteY156" fmla="*/ 116819 h 2169949"/>
                  <a:gd name="connsiteX157" fmla="*/ 686185 w 1645921"/>
                  <a:gd name="connsiteY157" fmla="*/ 0 h 2169949"/>
                  <a:gd name="connsiteX158" fmla="*/ 934104 w 1645921"/>
                  <a:gd name="connsiteY158" fmla="*/ 0 h 2169949"/>
                  <a:gd name="connsiteX159" fmla="*/ 970742 w 1645921"/>
                  <a:gd name="connsiteY159" fmla="*/ 36638 h 2169949"/>
                  <a:gd name="connsiteX160" fmla="*/ 961098 w 1645921"/>
                  <a:gd name="connsiteY160" fmla="*/ 59922 h 2169949"/>
                  <a:gd name="connsiteX161" fmla="*/ 1051055 w 1645921"/>
                  <a:gd name="connsiteY161" fmla="*/ 59922 h 2169949"/>
                  <a:gd name="connsiteX162" fmla="*/ 1073915 w 1645921"/>
                  <a:gd name="connsiteY162" fmla="*/ 82782 h 2169949"/>
                  <a:gd name="connsiteX163" fmla="*/ 1073914 w 1645921"/>
                  <a:gd name="connsiteY163" fmla="*/ 82782 h 2169949"/>
                  <a:gd name="connsiteX164" fmla="*/ 1051054 w 1645921"/>
                  <a:gd name="connsiteY164" fmla="*/ 105642 h 2169949"/>
                  <a:gd name="connsiteX165" fmla="*/ 984543 w 1645921"/>
                  <a:gd name="connsiteY165" fmla="*/ 105642 h 2169949"/>
                  <a:gd name="connsiteX166" fmla="*/ 1025912 w 1645921"/>
                  <a:gd name="connsiteY166" fmla="*/ 382944 h 2169949"/>
                  <a:gd name="connsiteX167" fmla="*/ 1029492 w 1645921"/>
                  <a:gd name="connsiteY167" fmla="*/ 382348 h 2169949"/>
                  <a:gd name="connsiteX168" fmla="*/ 1029641 w 1645921"/>
                  <a:gd name="connsiteY168" fmla="*/ 383839 h 2169949"/>
                  <a:gd name="connsiteX169" fmla="*/ 1029470 w 1645921"/>
                  <a:gd name="connsiteY169" fmla="*/ 385248 h 2169949"/>
                  <a:gd name="connsiteX170" fmla="*/ 1157032 w 1645921"/>
                  <a:gd name="connsiteY170" fmla="*/ 385248 h 2169949"/>
                  <a:gd name="connsiteX171" fmla="*/ 1157032 w 1645921"/>
                  <a:gd name="connsiteY171" fmla="*/ 310832 h 2169949"/>
                  <a:gd name="connsiteX172" fmla="*/ 1126536 w 1645921"/>
                  <a:gd name="connsiteY172" fmla="*/ 310832 h 2169949"/>
                  <a:gd name="connsiteX173" fmla="*/ 1117392 w 1645921"/>
                  <a:gd name="connsiteY173" fmla="*/ 301688 h 2169949"/>
                  <a:gd name="connsiteX174" fmla="*/ 1126536 w 1645921"/>
                  <a:gd name="connsiteY174" fmla="*/ 292544 h 2169949"/>
                  <a:gd name="connsiteX175" fmla="*/ 1157032 w 1645921"/>
                  <a:gd name="connsiteY175" fmla="*/ 292544 h 2169949"/>
                  <a:gd name="connsiteX176" fmla="*/ 1157032 w 1645921"/>
                  <a:gd name="connsiteY176" fmla="*/ 282034 h 2169949"/>
                  <a:gd name="connsiteX177" fmla="*/ 1126536 w 1645921"/>
                  <a:gd name="connsiteY177" fmla="*/ 282034 h 2169949"/>
                  <a:gd name="connsiteX178" fmla="*/ 1117392 w 1645921"/>
                  <a:gd name="connsiteY178" fmla="*/ 272890 h 2169949"/>
                  <a:gd name="connsiteX179" fmla="*/ 1126536 w 1645921"/>
                  <a:gd name="connsiteY179" fmla="*/ 263746 h 2169949"/>
                  <a:gd name="connsiteX180" fmla="*/ 1157032 w 1645921"/>
                  <a:gd name="connsiteY180" fmla="*/ 263746 h 2169949"/>
                  <a:gd name="connsiteX181" fmla="*/ 1157032 w 1645921"/>
                  <a:gd name="connsiteY181" fmla="*/ 253236 h 2169949"/>
                  <a:gd name="connsiteX182" fmla="*/ 1126536 w 1645921"/>
                  <a:gd name="connsiteY182" fmla="*/ 253236 h 2169949"/>
                  <a:gd name="connsiteX183" fmla="*/ 1117392 w 1645921"/>
                  <a:gd name="connsiteY183" fmla="*/ 244092 h 2169949"/>
                  <a:gd name="connsiteX184" fmla="*/ 1126536 w 1645921"/>
                  <a:gd name="connsiteY184" fmla="*/ 234948 h 2169949"/>
                  <a:gd name="connsiteX185" fmla="*/ 1157032 w 1645921"/>
                  <a:gd name="connsiteY185" fmla="*/ 234948 h 2169949"/>
                  <a:gd name="connsiteX186" fmla="*/ 1157032 w 1645921"/>
                  <a:gd name="connsiteY186" fmla="*/ 219866 h 2169949"/>
                  <a:gd name="connsiteX187" fmla="*/ 1170748 w 1645921"/>
                  <a:gd name="connsiteY187" fmla="*/ 206150 h 2169949"/>
                  <a:gd name="connsiteX188" fmla="*/ 1184464 w 1645921"/>
                  <a:gd name="connsiteY188" fmla="*/ 219866 h 2169949"/>
                  <a:gd name="connsiteX189" fmla="*/ 1184464 w 1645921"/>
                  <a:gd name="connsiteY189" fmla="*/ 234948 h 2169949"/>
                  <a:gd name="connsiteX190" fmla="*/ 1210556 w 1645921"/>
                  <a:gd name="connsiteY190" fmla="*/ 234948 h 2169949"/>
                  <a:gd name="connsiteX191" fmla="*/ 1219700 w 1645921"/>
                  <a:gd name="connsiteY191" fmla="*/ 244092 h 2169949"/>
                  <a:gd name="connsiteX192" fmla="*/ 1210556 w 1645921"/>
                  <a:gd name="connsiteY192" fmla="*/ 253236 h 2169949"/>
                  <a:gd name="connsiteX193" fmla="*/ 1184464 w 1645921"/>
                  <a:gd name="connsiteY193" fmla="*/ 253236 h 2169949"/>
                  <a:gd name="connsiteX194" fmla="*/ 1184464 w 1645921"/>
                  <a:gd name="connsiteY194" fmla="*/ 263746 h 2169949"/>
                  <a:gd name="connsiteX195" fmla="*/ 1210556 w 1645921"/>
                  <a:gd name="connsiteY195" fmla="*/ 263746 h 2169949"/>
                  <a:gd name="connsiteX196" fmla="*/ 1219700 w 1645921"/>
                  <a:gd name="connsiteY196" fmla="*/ 272890 h 2169949"/>
                  <a:gd name="connsiteX197" fmla="*/ 1210556 w 1645921"/>
                  <a:gd name="connsiteY197" fmla="*/ 282034 h 2169949"/>
                  <a:gd name="connsiteX198" fmla="*/ 1184464 w 1645921"/>
                  <a:gd name="connsiteY198" fmla="*/ 282034 h 2169949"/>
                  <a:gd name="connsiteX199" fmla="*/ 1184464 w 1645921"/>
                  <a:gd name="connsiteY199" fmla="*/ 292544 h 2169949"/>
                  <a:gd name="connsiteX200" fmla="*/ 1210556 w 1645921"/>
                  <a:gd name="connsiteY200" fmla="*/ 292544 h 2169949"/>
                  <a:gd name="connsiteX201" fmla="*/ 1219700 w 1645921"/>
                  <a:gd name="connsiteY201" fmla="*/ 301688 h 2169949"/>
                  <a:gd name="connsiteX202" fmla="*/ 1210556 w 1645921"/>
                  <a:gd name="connsiteY202" fmla="*/ 310832 h 2169949"/>
                  <a:gd name="connsiteX203" fmla="*/ 1184464 w 1645921"/>
                  <a:gd name="connsiteY203" fmla="*/ 310832 h 2169949"/>
                  <a:gd name="connsiteX204" fmla="*/ 1184464 w 1645921"/>
                  <a:gd name="connsiteY204" fmla="*/ 385248 h 2169949"/>
                  <a:gd name="connsiteX205" fmla="*/ 1315794 w 1645921"/>
                  <a:gd name="connsiteY205" fmla="*/ 385248 h 2169949"/>
                  <a:gd name="connsiteX206" fmla="*/ 1315794 w 1645921"/>
                  <a:gd name="connsiteY206" fmla="*/ 310832 h 2169949"/>
                  <a:gd name="connsiteX207" fmla="*/ 1286537 w 1645921"/>
                  <a:gd name="connsiteY207" fmla="*/ 310832 h 2169949"/>
                  <a:gd name="connsiteX208" fmla="*/ 1277393 w 1645921"/>
                  <a:gd name="connsiteY208" fmla="*/ 301688 h 2169949"/>
                  <a:gd name="connsiteX209" fmla="*/ 1286537 w 1645921"/>
                  <a:gd name="connsiteY209" fmla="*/ 292544 h 2169949"/>
                  <a:gd name="connsiteX210" fmla="*/ 1315794 w 1645921"/>
                  <a:gd name="connsiteY210" fmla="*/ 292544 h 2169949"/>
                  <a:gd name="connsiteX211" fmla="*/ 1315794 w 1645921"/>
                  <a:gd name="connsiteY211" fmla="*/ 282034 h 2169949"/>
                  <a:gd name="connsiteX212" fmla="*/ 1286537 w 1645921"/>
                  <a:gd name="connsiteY212" fmla="*/ 282034 h 2169949"/>
                  <a:gd name="connsiteX213" fmla="*/ 1277393 w 1645921"/>
                  <a:gd name="connsiteY213" fmla="*/ 272890 h 2169949"/>
                  <a:gd name="connsiteX214" fmla="*/ 1286537 w 1645921"/>
                  <a:gd name="connsiteY214" fmla="*/ 263746 h 2169949"/>
                  <a:gd name="connsiteX215" fmla="*/ 1315794 w 1645921"/>
                  <a:gd name="connsiteY215" fmla="*/ 263746 h 2169949"/>
                  <a:gd name="connsiteX216" fmla="*/ 1315794 w 1645921"/>
                  <a:gd name="connsiteY216" fmla="*/ 253236 h 2169949"/>
                  <a:gd name="connsiteX217" fmla="*/ 1286537 w 1645921"/>
                  <a:gd name="connsiteY217" fmla="*/ 253236 h 2169949"/>
                  <a:gd name="connsiteX218" fmla="*/ 1277393 w 1645921"/>
                  <a:gd name="connsiteY218" fmla="*/ 244092 h 2169949"/>
                  <a:gd name="connsiteX219" fmla="*/ 1286537 w 1645921"/>
                  <a:gd name="connsiteY219" fmla="*/ 234948 h 2169949"/>
                  <a:gd name="connsiteX220" fmla="*/ 1315794 w 1645921"/>
                  <a:gd name="connsiteY220" fmla="*/ 234948 h 2169949"/>
                  <a:gd name="connsiteX221" fmla="*/ 1315794 w 1645921"/>
                  <a:gd name="connsiteY221" fmla="*/ 219866 h 2169949"/>
                  <a:gd name="connsiteX222" fmla="*/ 1329510 w 1645921"/>
                  <a:gd name="connsiteY222" fmla="*/ 206150 h 2169949"/>
                  <a:gd name="connsiteX223" fmla="*/ 1343226 w 1645921"/>
                  <a:gd name="connsiteY223" fmla="*/ 219866 h 2169949"/>
                  <a:gd name="connsiteX224" fmla="*/ 1343226 w 1645921"/>
                  <a:gd name="connsiteY224" fmla="*/ 234948 h 2169949"/>
                  <a:gd name="connsiteX225" fmla="*/ 1370557 w 1645921"/>
                  <a:gd name="connsiteY225" fmla="*/ 234948 h 2169949"/>
                  <a:gd name="connsiteX226" fmla="*/ 1379701 w 1645921"/>
                  <a:gd name="connsiteY226" fmla="*/ 244092 h 2169949"/>
                  <a:gd name="connsiteX227" fmla="*/ 1370557 w 1645921"/>
                  <a:gd name="connsiteY227" fmla="*/ 253236 h 2169949"/>
                  <a:gd name="connsiteX228" fmla="*/ 1343226 w 1645921"/>
                  <a:gd name="connsiteY228" fmla="*/ 253236 h 2169949"/>
                  <a:gd name="connsiteX229" fmla="*/ 1343226 w 1645921"/>
                  <a:gd name="connsiteY229" fmla="*/ 263746 h 2169949"/>
                  <a:gd name="connsiteX230" fmla="*/ 1370557 w 1645921"/>
                  <a:gd name="connsiteY230" fmla="*/ 263746 h 2169949"/>
                  <a:gd name="connsiteX231" fmla="*/ 1379701 w 1645921"/>
                  <a:gd name="connsiteY231" fmla="*/ 272890 h 2169949"/>
                  <a:gd name="connsiteX232" fmla="*/ 1370557 w 1645921"/>
                  <a:gd name="connsiteY232" fmla="*/ 282034 h 2169949"/>
                  <a:gd name="connsiteX233" fmla="*/ 1343226 w 1645921"/>
                  <a:gd name="connsiteY233" fmla="*/ 282034 h 2169949"/>
                  <a:gd name="connsiteX234" fmla="*/ 1343226 w 1645921"/>
                  <a:gd name="connsiteY234" fmla="*/ 292544 h 2169949"/>
                  <a:gd name="connsiteX235" fmla="*/ 1370557 w 1645921"/>
                  <a:gd name="connsiteY235" fmla="*/ 292544 h 2169949"/>
                  <a:gd name="connsiteX236" fmla="*/ 1379701 w 1645921"/>
                  <a:gd name="connsiteY236" fmla="*/ 301688 h 2169949"/>
                  <a:gd name="connsiteX237" fmla="*/ 1370557 w 1645921"/>
                  <a:gd name="connsiteY237" fmla="*/ 310832 h 2169949"/>
                  <a:gd name="connsiteX238" fmla="*/ 1343226 w 1645921"/>
                  <a:gd name="connsiteY238" fmla="*/ 310832 h 2169949"/>
                  <a:gd name="connsiteX239" fmla="*/ 1343226 w 1645921"/>
                  <a:gd name="connsiteY239" fmla="*/ 385248 h 2169949"/>
                  <a:gd name="connsiteX240" fmla="*/ 1497488 w 1645921"/>
                  <a:gd name="connsiteY240" fmla="*/ 385248 h 2169949"/>
                  <a:gd name="connsiteX241" fmla="*/ 1505347 w 1645921"/>
                  <a:gd name="connsiteY241" fmla="*/ 388503 h 2169949"/>
                  <a:gd name="connsiteX242" fmla="*/ 1505405 w 1645921"/>
                  <a:gd name="connsiteY242" fmla="*/ 388454 h 2169949"/>
                  <a:gd name="connsiteX243" fmla="*/ 1524728 w 1645921"/>
                  <a:gd name="connsiteY243" fmla="*/ 390145 h 2169949"/>
                  <a:gd name="connsiteX244" fmla="*/ 1523038 w 1645921"/>
                  <a:gd name="connsiteY244" fmla="*/ 409469 h 2169949"/>
                  <a:gd name="connsiteX245" fmla="*/ 1085083 w 1645921"/>
                  <a:gd name="connsiteY245" fmla="*/ 776956 h 2169949"/>
                  <a:gd name="connsiteX246" fmla="*/ 1087573 w 1645921"/>
                  <a:gd name="connsiteY246" fmla="*/ 789880 h 2169949"/>
                  <a:gd name="connsiteX247" fmla="*/ 1112255 w 1645921"/>
                  <a:gd name="connsiteY247" fmla="*/ 956306 h 2169949"/>
                  <a:gd name="connsiteX248" fmla="*/ 1133490 w 1645921"/>
                  <a:gd name="connsiteY248" fmla="*/ 1096779 h 2169949"/>
                  <a:gd name="connsiteX249" fmla="*/ 1146738 w 1645921"/>
                  <a:gd name="connsiteY249" fmla="*/ 1185346 h 2169949"/>
                  <a:gd name="connsiteX250" fmla="*/ 1147283 w 1645921"/>
                  <a:gd name="connsiteY250" fmla="*/ 1189702 h 2169949"/>
                  <a:gd name="connsiteX251" fmla="*/ 1153816 w 1645921"/>
                  <a:gd name="connsiteY251" fmla="*/ 1215292 h 2169949"/>
                  <a:gd name="connsiteX252" fmla="*/ 1156176 w 1645921"/>
                  <a:gd name="connsiteY252" fmla="*/ 1249956 h 2169949"/>
                  <a:gd name="connsiteX253" fmla="*/ 1190114 w 1645921"/>
                  <a:gd name="connsiteY253" fmla="*/ 1475367 h 2169949"/>
                  <a:gd name="connsiteX254" fmla="*/ 1217701 w 1645921"/>
                  <a:gd name="connsiteY254" fmla="*/ 1659579 h 2169949"/>
                  <a:gd name="connsiteX255" fmla="*/ 1221875 w 1645921"/>
                  <a:gd name="connsiteY255" fmla="*/ 1665931 h 2169949"/>
                  <a:gd name="connsiteX256" fmla="*/ 1224235 w 1645921"/>
                  <a:gd name="connsiteY256" fmla="*/ 1671920 h 2169949"/>
                  <a:gd name="connsiteX257" fmla="*/ 1235668 w 1645921"/>
                  <a:gd name="connsiteY257" fmla="*/ 1781903 h 2169949"/>
                  <a:gd name="connsiteX258" fmla="*/ 1258718 w 1645921"/>
                  <a:gd name="connsiteY258" fmla="*/ 1935625 h 2169949"/>
                  <a:gd name="connsiteX259" fmla="*/ 1281222 w 1645921"/>
                  <a:gd name="connsiteY259" fmla="*/ 2087713 h 2169949"/>
                  <a:gd name="connsiteX260" fmla="*/ 1286826 w 1645921"/>
                  <a:gd name="connsiteY260" fmla="*/ 2124229 h 2169949"/>
                  <a:gd name="connsiteX261" fmla="*/ 1623061 w 1645921"/>
                  <a:gd name="connsiteY261" fmla="*/ 2124229 h 2169949"/>
                  <a:gd name="connsiteX262" fmla="*/ 1636122 w 1645921"/>
                  <a:gd name="connsiteY262" fmla="*/ 2129640 h 2169949"/>
                  <a:gd name="connsiteX263" fmla="*/ 1640572 w 1645921"/>
                  <a:gd name="connsiteY263" fmla="*/ 2129637 h 2169949"/>
                  <a:gd name="connsiteX264" fmla="*/ 1640572 w 1645921"/>
                  <a:gd name="connsiteY264" fmla="*/ 2134176 h 2169949"/>
                  <a:gd name="connsiteX265" fmla="*/ 1645921 w 1645921"/>
                  <a:gd name="connsiteY265" fmla="*/ 2147089 h 2169949"/>
                  <a:gd name="connsiteX266" fmla="*/ 1645920 w 1645921"/>
                  <a:gd name="connsiteY266" fmla="*/ 2147089 h 2169949"/>
                  <a:gd name="connsiteX267" fmla="*/ 1640572 w 1645921"/>
                  <a:gd name="connsiteY267" fmla="*/ 2160000 h 2169949"/>
                  <a:gd name="connsiteX268" fmla="*/ 1640572 w 1645921"/>
                  <a:gd name="connsiteY268" fmla="*/ 2166683 h 2169949"/>
                  <a:gd name="connsiteX269" fmla="*/ 1630945 w 1645921"/>
                  <a:gd name="connsiteY269" fmla="*/ 2166683 h 2169949"/>
                  <a:gd name="connsiteX270" fmla="*/ 1623060 w 1645921"/>
                  <a:gd name="connsiteY270" fmla="*/ 2169949 h 2169949"/>
                  <a:gd name="connsiteX271" fmla="*/ 22860 w 1645921"/>
                  <a:gd name="connsiteY271" fmla="*/ 2169948 h 2169949"/>
                  <a:gd name="connsiteX272" fmla="*/ 14978 w 1645921"/>
                  <a:gd name="connsiteY272" fmla="*/ 2166683 h 2169949"/>
                  <a:gd name="connsiteX273" fmla="*/ 5349 w 1645921"/>
                  <a:gd name="connsiteY273" fmla="*/ 2166683 h 2169949"/>
                  <a:gd name="connsiteX274" fmla="*/ 5349 w 1645921"/>
                  <a:gd name="connsiteY274" fmla="*/ 2160002 h 2169949"/>
                  <a:gd name="connsiteX275" fmla="*/ 0 w 1645921"/>
                  <a:gd name="connsiteY275" fmla="*/ 2147089 h 2169949"/>
                  <a:gd name="connsiteX276" fmla="*/ 6696 w 1645921"/>
                  <a:gd name="connsiteY276" fmla="*/ 2130925 h 2169949"/>
                  <a:gd name="connsiteX277" fmla="*/ 22860 w 1645921"/>
                  <a:gd name="connsiteY277" fmla="*/ 2124229 h 2169949"/>
                  <a:gd name="connsiteX278" fmla="*/ 410941 w 1645921"/>
                  <a:gd name="connsiteY278" fmla="*/ 2124229 h 2169949"/>
                  <a:gd name="connsiteX279" fmla="*/ 415334 w 1645921"/>
                  <a:gd name="connsiteY279" fmla="*/ 2082631 h 2169949"/>
                  <a:gd name="connsiteX280" fmla="*/ 427676 w 1645921"/>
                  <a:gd name="connsiteY280" fmla="*/ 1961033 h 2169949"/>
                  <a:gd name="connsiteX281" fmla="*/ 437295 w 1645921"/>
                  <a:gd name="connsiteY281" fmla="*/ 1862847 h 2169949"/>
                  <a:gd name="connsiteX282" fmla="*/ 449455 w 1645921"/>
                  <a:gd name="connsiteY282" fmla="*/ 1745786 h 2169949"/>
                  <a:gd name="connsiteX283" fmla="*/ 453447 w 1645921"/>
                  <a:gd name="connsiteY283" fmla="*/ 1706221 h 2169949"/>
                  <a:gd name="connsiteX284" fmla="*/ 444554 w 1645921"/>
                  <a:gd name="connsiteY284" fmla="*/ 1691158 h 2169949"/>
                  <a:gd name="connsiteX285" fmla="*/ 458348 w 1645921"/>
                  <a:gd name="connsiteY285" fmla="*/ 1653227 h 2169949"/>
                  <a:gd name="connsiteX286" fmla="*/ 475045 w 1645921"/>
                  <a:gd name="connsiteY286" fmla="*/ 1492971 h 2169949"/>
                  <a:gd name="connsiteX287" fmla="*/ 488112 w 1645921"/>
                  <a:gd name="connsiteY287" fmla="*/ 1357761 h 2169949"/>
                  <a:gd name="connsiteX288" fmla="*/ 501179 w 1645921"/>
                  <a:gd name="connsiteY288" fmla="*/ 1231626 h 2169949"/>
                  <a:gd name="connsiteX289" fmla="*/ 490834 w 1645921"/>
                  <a:gd name="connsiteY289" fmla="*/ 1215473 h 2169949"/>
                  <a:gd name="connsiteX290" fmla="*/ 505898 w 1645921"/>
                  <a:gd name="connsiteY290" fmla="*/ 1182805 h 2169949"/>
                  <a:gd name="connsiteX291" fmla="*/ 518239 w 1645921"/>
                  <a:gd name="connsiteY291" fmla="*/ 1063022 h 2169949"/>
                  <a:gd name="connsiteX292" fmla="*/ 527858 w 1645921"/>
                  <a:gd name="connsiteY292" fmla="*/ 966651 h 2169949"/>
                  <a:gd name="connsiteX293" fmla="*/ 540018 w 1645921"/>
                  <a:gd name="connsiteY293" fmla="*/ 847775 h 2169949"/>
                  <a:gd name="connsiteX294" fmla="*/ 548341 w 1645921"/>
                  <a:gd name="connsiteY294" fmla="*/ 764399 h 2169949"/>
                  <a:gd name="connsiteX295" fmla="*/ 132037 w 1645921"/>
                  <a:gd name="connsiteY295" fmla="*/ 415079 h 2169949"/>
                  <a:gd name="connsiteX296" fmla="*/ 129621 w 1645921"/>
                  <a:gd name="connsiteY296" fmla="*/ 410438 h 2169949"/>
                  <a:gd name="connsiteX297" fmla="*/ 125334 w 1645921"/>
                  <a:gd name="connsiteY297" fmla="*/ 408662 h 2169949"/>
                  <a:gd name="connsiteX298" fmla="*/ 121316 w 1645921"/>
                  <a:gd name="connsiteY298" fmla="*/ 398964 h 2169949"/>
                  <a:gd name="connsiteX299" fmla="*/ 135032 w 1645921"/>
                  <a:gd name="connsiteY299" fmla="*/ 385248 h 2169949"/>
                  <a:gd name="connsiteX300" fmla="*/ 301963 w 1645921"/>
                  <a:gd name="connsiteY300" fmla="*/ 385248 h 2169949"/>
                  <a:gd name="connsiteX301" fmla="*/ 301963 w 1645921"/>
                  <a:gd name="connsiteY301" fmla="*/ 319242 h 2169949"/>
                  <a:gd name="connsiteX302" fmla="*/ 274367 w 1645921"/>
                  <a:gd name="connsiteY302" fmla="*/ 319242 h 2169949"/>
                  <a:gd name="connsiteX303" fmla="*/ 265223 w 1645921"/>
                  <a:gd name="connsiteY303" fmla="*/ 310098 h 2169949"/>
                  <a:gd name="connsiteX304" fmla="*/ 274367 w 1645921"/>
                  <a:gd name="connsiteY304" fmla="*/ 300954 h 2169949"/>
                  <a:gd name="connsiteX305" fmla="*/ 301963 w 1645921"/>
                  <a:gd name="connsiteY305" fmla="*/ 300954 h 2169949"/>
                  <a:gd name="connsiteX306" fmla="*/ 301963 w 1645921"/>
                  <a:gd name="connsiteY306" fmla="*/ 290444 h 2169949"/>
                  <a:gd name="connsiteX307" fmla="*/ 274367 w 1645921"/>
                  <a:gd name="connsiteY307" fmla="*/ 290444 h 2169949"/>
                  <a:gd name="connsiteX308" fmla="*/ 265223 w 1645921"/>
                  <a:gd name="connsiteY308" fmla="*/ 281300 h 2169949"/>
                  <a:gd name="connsiteX309" fmla="*/ 274367 w 1645921"/>
                  <a:gd name="connsiteY309" fmla="*/ 272156 h 2169949"/>
                  <a:gd name="connsiteX310" fmla="*/ 301963 w 1645921"/>
                  <a:gd name="connsiteY310" fmla="*/ 272156 h 2169949"/>
                  <a:gd name="connsiteX311" fmla="*/ 301963 w 1645921"/>
                  <a:gd name="connsiteY311" fmla="*/ 261646 h 2169949"/>
                  <a:gd name="connsiteX312" fmla="*/ 274367 w 1645921"/>
                  <a:gd name="connsiteY312" fmla="*/ 261646 h 2169949"/>
                  <a:gd name="connsiteX313" fmla="*/ 265223 w 1645921"/>
                  <a:gd name="connsiteY313" fmla="*/ 252502 h 2169949"/>
                  <a:gd name="connsiteX314" fmla="*/ 274367 w 1645921"/>
                  <a:gd name="connsiteY314" fmla="*/ 243358 h 2169949"/>
                  <a:gd name="connsiteX315" fmla="*/ 301963 w 1645921"/>
                  <a:gd name="connsiteY315" fmla="*/ 243358 h 2169949"/>
                  <a:gd name="connsiteX316" fmla="*/ 301963 w 1645921"/>
                  <a:gd name="connsiteY316" fmla="*/ 219866 h 2169949"/>
                  <a:gd name="connsiteX317" fmla="*/ 315679 w 1645921"/>
                  <a:gd name="connsiteY317" fmla="*/ 206150 h 2169949"/>
                  <a:gd name="connsiteX318" fmla="*/ 329395 w 1645921"/>
                  <a:gd name="connsiteY318" fmla="*/ 219866 h 2169949"/>
                  <a:gd name="connsiteX319" fmla="*/ 329395 w 1645921"/>
                  <a:gd name="connsiteY319" fmla="*/ 243358 h 2169949"/>
                  <a:gd name="connsiteX320" fmla="*/ 358387 w 1645921"/>
                  <a:gd name="connsiteY320" fmla="*/ 243358 h 2169949"/>
                  <a:gd name="connsiteX321" fmla="*/ 367531 w 1645921"/>
                  <a:gd name="connsiteY321" fmla="*/ 252502 h 2169949"/>
                  <a:gd name="connsiteX322" fmla="*/ 358387 w 1645921"/>
                  <a:gd name="connsiteY322" fmla="*/ 261646 h 2169949"/>
                  <a:gd name="connsiteX323" fmla="*/ 329395 w 1645921"/>
                  <a:gd name="connsiteY323" fmla="*/ 261646 h 2169949"/>
                  <a:gd name="connsiteX324" fmla="*/ 329395 w 1645921"/>
                  <a:gd name="connsiteY324" fmla="*/ 272156 h 2169949"/>
                  <a:gd name="connsiteX325" fmla="*/ 358387 w 1645921"/>
                  <a:gd name="connsiteY325" fmla="*/ 272156 h 2169949"/>
                  <a:gd name="connsiteX326" fmla="*/ 367531 w 1645921"/>
                  <a:gd name="connsiteY326" fmla="*/ 281300 h 2169949"/>
                  <a:gd name="connsiteX327" fmla="*/ 358387 w 1645921"/>
                  <a:gd name="connsiteY327" fmla="*/ 290444 h 2169949"/>
                  <a:gd name="connsiteX328" fmla="*/ 329395 w 1645921"/>
                  <a:gd name="connsiteY328" fmla="*/ 290444 h 2169949"/>
                  <a:gd name="connsiteX329" fmla="*/ 329395 w 1645921"/>
                  <a:gd name="connsiteY329" fmla="*/ 300954 h 2169949"/>
                  <a:gd name="connsiteX330" fmla="*/ 358387 w 1645921"/>
                  <a:gd name="connsiteY330" fmla="*/ 300954 h 2169949"/>
                  <a:gd name="connsiteX331" fmla="*/ 367531 w 1645921"/>
                  <a:gd name="connsiteY331" fmla="*/ 310098 h 2169949"/>
                  <a:gd name="connsiteX332" fmla="*/ 358387 w 1645921"/>
                  <a:gd name="connsiteY332" fmla="*/ 319242 h 2169949"/>
                  <a:gd name="connsiteX333" fmla="*/ 329395 w 1645921"/>
                  <a:gd name="connsiteY333" fmla="*/ 319242 h 2169949"/>
                  <a:gd name="connsiteX334" fmla="*/ 329395 w 1645921"/>
                  <a:gd name="connsiteY334" fmla="*/ 385248 h 2169949"/>
                  <a:gd name="connsiteX335" fmla="*/ 447531 w 1645921"/>
                  <a:gd name="connsiteY335" fmla="*/ 385248 h 2169949"/>
                  <a:gd name="connsiteX336" fmla="*/ 447531 w 1645921"/>
                  <a:gd name="connsiteY336" fmla="*/ 315782 h 2169949"/>
                  <a:gd name="connsiteX337" fmla="*/ 417009 w 1645921"/>
                  <a:gd name="connsiteY337" fmla="*/ 315782 h 2169949"/>
                  <a:gd name="connsiteX338" fmla="*/ 407865 w 1645921"/>
                  <a:gd name="connsiteY338" fmla="*/ 306638 h 2169949"/>
                  <a:gd name="connsiteX339" fmla="*/ 417009 w 1645921"/>
                  <a:gd name="connsiteY339" fmla="*/ 297494 h 2169949"/>
                  <a:gd name="connsiteX340" fmla="*/ 447531 w 1645921"/>
                  <a:gd name="connsiteY340" fmla="*/ 297494 h 2169949"/>
                  <a:gd name="connsiteX341" fmla="*/ 447531 w 1645921"/>
                  <a:gd name="connsiteY341" fmla="*/ 286984 h 2169949"/>
                  <a:gd name="connsiteX342" fmla="*/ 417009 w 1645921"/>
                  <a:gd name="connsiteY342" fmla="*/ 286984 h 2169949"/>
                  <a:gd name="connsiteX343" fmla="*/ 407865 w 1645921"/>
                  <a:gd name="connsiteY343" fmla="*/ 277840 h 2169949"/>
                  <a:gd name="connsiteX344" fmla="*/ 417009 w 1645921"/>
                  <a:gd name="connsiteY344" fmla="*/ 268696 h 2169949"/>
                  <a:gd name="connsiteX345" fmla="*/ 447531 w 1645921"/>
                  <a:gd name="connsiteY345" fmla="*/ 268696 h 2169949"/>
                  <a:gd name="connsiteX346" fmla="*/ 447531 w 1645921"/>
                  <a:gd name="connsiteY346" fmla="*/ 258186 h 2169949"/>
                  <a:gd name="connsiteX347" fmla="*/ 417009 w 1645921"/>
                  <a:gd name="connsiteY347" fmla="*/ 258186 h 2169949"/>
                  <a:gd name="connsiteX348" fmla="*/ 407865 w 1645921"/>
                  <a:gd name="connsiteY348" fmla="*/ 249042 h 2169949"/>
                  <a:gd name="connsiteX349" fmla="*/ 417009 w 1645921"/>
                  <a:gd name="connsiteY349" fmla="*/ 239898 h 2169949"/>
                  <a:gd name="connsiteX350" fmla="*/ 447531 w 1645921"/>
                  <a:gd name="connsiteY350" fmla="*/ 239898 h 2169949"/>
                  <a:gd name="connsiteX351" fmla="*/ 447531 w 1645921"/>
                  <a:gd name="connsiteY351" fmla="*/ 219866 h 2169949"/>
                  <a:gd name="connsiteX352" fmla="*/ 461247 w 1645921"/>
                  <a:gd name="connsiteY352" fmla="*/ 206150 h 2169949"/>
                  <a:gd name="connsiteX353" fmla="*/ 474963 w 1645921"/>
                  <a:gd name="connsiteY353" fmla="*/ 219866 h 2169949"/>
                  <a:gd name="connsiteX354" fmla="*/ 474963 w 1645921"/>
                  <a:gd name="connsiteY354" fmla="*/ 239898 h 2169949"/>
                  <a:gd name="connsiteX355" fmla="*/ 501029 w 1645921"/>
                  <a:gd name="connsiteY355" fmla="*/ 239898 h 2169949"/>
                  <a:gd name="connsiteX356" fmla="*/ 510173 w 1645921"/>
                  <a:gd name="connsiteY356" fmla="*/ 249042 h 2169949"/>
                  <a:gd name="connsiteX357" fmla="*/ 501029 w 1645921"/>
                  <a:gd name="connsiteY357" fmla="*/ 258186 h 2169949"/>
                  <a:gd name="connsiteX358" fmla="*/ 474963 w 1645921"/>
                  <a:gd name="connsiteY358" fmla="*/ 258186 h 2169949"/>
                  <a:gd name="connsiteX359" fmla="*/ 474963 w 1645921"/>
                  <a:gd name="connsiteY359" fmla="*/ 268696 h 2169949"/>
                  <a:gd name="connsiteX360" fmla="*/ 501029 w 1645921"/>
                  <a:gd name="connsiteY360" fmla="*/ 268696 h 2169949"/>
                  <a:gd name="connsiteX361" fmla="*/ 510173 w 1645921"/>
                  <a:gd name="connsiteY361" fmla="*/ 277840 h 2169949"/>
                  <a:gd name="connsiteX362" fmla="*/ 501029 w 1645921"/>
                  <a:gd name="connsiteY362" fmla="*/ 286984 h 2169949"/>
                  <a:gd name="connsiteX363" fmla="*/ 474963 w 1645921"/>
                  <a:gd name="connsiteY363" fmla="*/ 286984 h 2169949"/>
                  <a:gd name="connsiteX364" fmla="*/ 474963 w 1645921"/>
                  <a:gd name="connsiteY364" fmla="*/ 297494 h 2169949"/>
                  <a:gd name="connsiteX365" fmla="*/ 501029 w 1645921"/>
                  <a:gd name="connsiteY365" fmla="*/ 297494 h 2169949"/>
                  <a:gd name="connsiteX366" fmla="*/ 510173 w 1645921"/>
                  <a:gd name="connsiteY366" fmla="*/ 306638 h 2169949"/>
                  <a:gd name="connsiteX367" fmla="*/ 501029 w 1645921"/>
                  <a:gd name="connsiteY367" fmla="*/ 315782 h 2169949"/>
                  <a:gd name="connsiteX368" fmla="*/ 474963 w 1645921"/>
                  <a:gd name="connsiteY368" fmla="*/ 315782 h 2169949"/>
                  <a:gd name="connsiteX369" fmla="*/ 474963 w 1645921"/>
                  <a:gd name="connsiteY369" fmla="*/ 385248 h 2169949"/>
                  <a:gd name="connsiteX370" fmla="*/ 588306 w 1645921"/>
                  <a:gd name="connsiteY370" fmla="*/ 385248 h 2169949"/>
                  <a:gd name="connsiteX371" fmla="*/ 588536 w 1645921"/>
                  <a:gd name="connsiteY371" fmla="*/ 382944 h 2169949"/>
                  <a:gd name="connsiteX372" fmla="*/ 598679 w 1645921"/>
                  <a:gd name="connsiteY372" fmla="*/ 284490 h 2169949"/>
                  <a:gd name="connsiteX373" fmla="*/ 606437 w 1645921"/>
                  <a:gd name="connsiteY373" fmla="*/ 206025 h 2169949"/>
                  <a:gd name="connsiteX374" fmla="*/ 616580 w 1645921"/>
                  <a:gd name="connsiteY374" fmla="*/ 107571 h 2169949"/>
                  <a:gd name="connsiteX375" fmla="*/ 616580 w 1645921"/>
                  <a:gd name="connsiteY375" fmla="*/ 105641 h 2169949"/>
                  <a:gd name="connsiteX376" fmla="*/ 569236 w 1645921"/>
                  <a:gd name="connsiteY376" fmla="*/ 105641 h 2169949"/>
                  <a:gd name="connsiteX377" fmla="*/ 553072 w 1645921"/>
                  <a:gd name="connsiteY377" fmla="*/ 98945 h 2169949"/>
                  <a:gd name="connsiteX378" fmla="*/ 546376 w 1645921"/>
                  <a:gd name="connsiteY378" fmla="*/ 82781 h 2169949"/>
                  <a:gd name="connsiteX379" fmla="*/ 553072 w 1645921"/>
                  <a:gd name="connsiteY379" fmla="*/ 66617 h 2169949"/>
                  <a:gd name="connsiteX380" fmla="*/ 569236 w 1645921"/>
                  <a:gd name="connsiteY380" fmla="*/ 59922 h 2169949"/>
                  <a:gd name="connsiteX381" fmla="*/ 659192 w 1645921"/>
                  <a:gd name="connsiteY381" fmla="*/ 59922 h 2169949"/>
                  <a:gd name="connsiteX382" fmla="*/ 649547 w 1645921"/>
                  <a:gd name="connsiteY382" fmla="*/ 36638 h 2169949"/>
                  <a:gd name="connsiteX383" fmla="*/ 686185 w 1645921"/>
                  <a:gd name="connsiteY383" fmla="*/ 0 h 216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</a:cxnLst>
                <a:rect l="l" t="t" r="r" b="b"/>
                <a:pathLst>
                  <a:path w="1645921" h="2169949">
                    <a:moveTo>
                      <a:pt x="817516" y="1935988"/>
                    </a:moveTo>
                    <a:lnTo>
                      <a:pt x="513238" y="2124229"/>
                    </a:lnTo>
                    <a:lnTo>
                      <a:pt x="820226" y="2124229"/>
                    </a:lnTo>
                    <a:close/>
                    <a:moveTo>
                      <a:pt x="848006" y="1933084"/>
                    </a:moveTo>
                    <a:lnTo>
                      <a:pt x="851058" y="2124229"/>
                    </a:lnTo>
                    <a:lnTo>
                      <a:pt x="1165501" y="2124229"/>
                    </a:lnTo>
                    <a:close/>
                    <a:moveTo>
                      <a:pt x="483030" y="1713663"/>
                    </a:moveTo>
                    <a:lnTo>
                      <a:pt x="441567" y="2124229"/>
                    </a:lnTo>
                    <a:lnTo>
                      <a:pt x="456637" y="2124229"/>
                    </a:lnTo>
                    <a:lnTo>
                      <a:pt x="806082" y="1908038"/>
                    </a:lnTo>
                    <a:cubicBezTo>
                      <a:pt x="698096" y="1843065"/>
                      <a:pt x="591198" y="1778817"/>
                      <a:pt x="483030" y="1713663"/>
                    </a:cubicBezTo>
                    <a:close/>
                    <a:moveTo>
                      <a:pt x="1192837" y="1703681"/>
                    </a:moveTo>
                    <a:cubicBezTo>
                      <a:pt x="1082854" y="1771921"/>
                      <a:pt x="973779" y="1839254"/>
                      <a:pt x="863251" y="1907494"/>
                    </a:cubicBezTo>
                    <a:lnTo>
                      <a:pt x="1223376" y="2124229"/>
                    </a:lnTo>
                    <a:lnTo>
                      <a:pt x="1255703" y="2124229"/>
                    </a:lnTo>
                    <a:close/>
                    <a:moveTo>
                      <a:pt x="813705" y="1701321"/>
                    </a:moveTo>
                    <a:cubicBezTo>
                      <a:pt x="718422" y="1702229"/>
                      <a:pt x="624048" y="1703318"/>
                      <a:pt x="529673" y="1704407"/>
                    </a:cubicBezTo>
                    <a:cubicBezTo>
                      <a:pt x="529492" y="1705133"/>
                      <a:pt x="529310" y="1705859"/>
                      <a:pt x="529129" y="1706584"/>
                    </a:cubicBezTo>
                    <a:cubicBezTo>
                      <a:pt x="624411" y="1763935"/>
                      <a:pt x="719874" y="1821286"/>
                      <a:pt x="816608" y="1879544"/>
                    </a:cubicBezTo>
                    <a:cubicBezTo>
                      <a:pt x="815701" y="1819108"/>
                      <a:pt x="814794" y="1760668"/>
                      <a:pt x="813705" y="1701321"/>
                    </a:cubicBezTo>
                    <a:close/>
                    <a:moveTo>
                      <a:pt x="1143109" y="1697147"/>
                    </a:moveTo>
                    <a:cubicBezTo>
                      <a:pt x="1043471" y="1698236"/>
                      <a:pt x="944014" y="1699325"/>
                      <a:pt x="844376" y="1700595"/>
                    </a:cubicBezTo>
                    <a:cubicBezTo>
                      <a:pt x="845284" y="1762120"/>
                      <a:pt x="846191" y="1821467"/>
                      <a:pt x="847280" y="1882630"/>
                    </a:cubicBezTo>
                    <a:cubicBezTo>
                      <a:pt x="947281" y="1820742"/>
                      <a:pt x="1045467" y="1759943"/>
                      <a:pt x="1143835" y="1699143"/>
                    </a:cubicBezTo>
                    <a:cubicBezTo>
                      <a:pt x="1143653" y="1698417"/>
                      <a:pt x="1143290" y="1697873"/>
                      <a:pt x="1143109" y="1697147"/>
                    </a:cubicBezTo>
                    <a:close/>
                    <a:moveTo>
                      <a:pt x="840565" y="1456129"/>
                    </a:moveTo>
                    <a:cubicBezTo>
                      <a:pt x="841835" y="1528906"/>
                      <a:pt x="842924" y="1599506"/>
                      <a:pt x="844195" y="1670287"/>
                    </a:cubicBezTo>
                    <a:cubicBezTo>
                      <a:pt x="944922" y="1669016"/>
                      <a:pt x="1044923" y="1667927"/>
                      <a:pt x="1144923" y="1666838"/>
                    </a:cubicBezTo>
                    <a:cubicBezTo>
                      <a:pt x="1145105" y="1666294"/>
                      <a:pt x="1145286" y="1665749"/>
                      <a:pt x="1145649" y="1665205"/>
                    </a:cubicBezTo>
                    <a:cubicBezTo>
                      <a:pt x="1044378" y="1595876"/>
                      <a:pt x="942925" y="1526365"/>
                      <a:pt x="840565" y="1456129"/>
                    </a:cubicBezTo>
                    <a:close/>
                    <a:moveTo>
                      <a:pt x="810075" y="1455403"/>
                    </a:moveTo>
                    <a:cubicBezTo>
                      <a:pt x="712252" y="1528362"/>
                      <a:pt x="616062" y="1600413"/>
                      <a:pt x="517695" y="1674098"/>
                    </a:cubicBezTo>
                    <a:cubicBezTo>
                      <a:pt x="617877" y="1672827"/>
                      <a:pt x="715156" y="1671738"/>
                      <a:pt x="813342" y="1670650"/>
                    </a:cubicBezTo>
                    <a:cubicBezTo>
                      <a:pt x="812253" y="1598780"/>
                      <a:pt x="811164" y="1527999"/>
                      <a:pt x="810075" y="1455403"/>
                    </a:cubicBezTo>
                    <a:close/>
                    <a:moveTo>
                      <a:pt x="530580" y="1243604"/>
                    </a:moveTo>
                    <a:cubicBezTo>
                      <a:pt x="516606" y="1382081"/>
                      <a:pt x="502813" y="1518924"/>
                      <a:pt x="488656" y="1658308"/>
                    </a:cubicBezTo>
                    <a:cubicBezTo>
                      <a:pt x="593013" y="1580268"/>
                      <a:pt x="695010" y="1504042"/>
                      <a:pt x="797915" y="1426909"/>
                    </a:cubicBezTo>
                    <a:cubicBezTo>
                      <a:pt x="708440" y="1365565"/>
                      <a:pt x="620055" y="1304948"/>
                      <a:pt x="530580" y="1243604"/>
                    </a:cubicBezTo>
                    <a:close/>
                    <a:moveTo>
                      <a:pt x="836935" y="1223277"/>
                    </a:moveTo>
                    <a:cubicBezTo>
                      <a:pt x="837843" y="1280628"/>
                      <a:pt x="838750" y="1337071"/>
                      <a:pt x="839658" y="1395693"/>
                    </a:cubicBezTo>
                    <a:cubicBezTo>
                      <a:pt x="917154" y="1337797"/>
                      <a:pt x="993016" y="1280991"/>
                      <a:pt x="1070150" y="1223277"/>
                    </a:cubicBezTo>
                    <a:cubicBezTo>
                      <a:pt x="991202" y="1223277"/>
                      <a:pt x="914068" y="1223277"/>
                      <a:pt x="836935" y="1223277"/>
                    </a:cubicBezTo>
                    <a:close/>
                    <a:moveTo>
                      <a:pt x="553085" y="1223277"/>
                    </a:moveTo>
                    <a:cubicBezTo>
                      <a:pt x="639111" y="1282080"/>
                      <a:pt x="723323" y="1339975"/>
                      <a:pt x="809167" y="1398778"/>
                    </a:cubicBezTo>
                    <a:cubicBezTo>
                      <a:pt x="808260" y="1338886"/>
                      <a:pt x="807352" y="1280991"/>
                      <a:pt x="806445" y="1223277"/>
                    </a:cubicBezTo>
                    <a:cubicBezTo>
                      <a:pt x="722052" y="1223277"/>
                      <a:pt x="638567" y="1223277"/>
                      <a:pt x="553085" y="1223277"/>
                    </a:cubicBezTo>
                    <a:close/>
                    <a:moveTo>
                      <a:pt x="1121148" y="1222551"/>
                    </a:moveTo>
                    <a:cubicBezTo>
                      <a:pt x="1029859" y="1290973"/>
                      <a:pt x="940021" y="1358124"/>
                      <a:pt x="849095" y="1426001"/>
                    </a:cubicBezTo>
                    <a:cubicBezTo>
                      <a:pt x="961800" y="1503135"/>
                      <a:pt x="1073235" y="1579542"/>
                      <a:pt x="1185940" y="1656856"/>
                    </a:cubicBezTo>
                    <a:cubicBezTo>
                      <a:pt x="1164161" y="1511665"/>
                      <a:pt x="1142746" y="1367925"/>
                      <a:pt x="1121148" y="1222551"/>
                    </a:cubicBezTo>
                    <a:close/>
                    <a:moveTo>
                      <a:pt x="803178" y="1009119"/>
                    </a:moveTo>
                    <a:cubicBezTo>
                      <a:pt x="724956" y="1070463"/>
                      <a:pt x="648367" y="1130354"/>
                      <a:pt x="570690" y="1191335"/>
                    </a:cubicBezTo>
                    <a:cubicBezTo>
                      <a:pt x="650001" y="1191335"/>
                      <a:pt x="727315" y="1191335"/>
                      <a:pt x="805901" y="1191335"/>
                    </a:cubicBezTo>
                    <a:cubicBezTo>
                      <a:pt x="804993" y="1130899"/>
                      <a:pt x="804086" y="1070826"/>
                      <a:pt x="803178" y="1009119"/>
                    </a:cubicBezTo>
                    <a:close/>
                    <a:moveTo>
                      <a:pt x="833305" y="992422"/>
                    </a:moveTo>
                    <a:cubicBezTo>
                      <a:pt x="834394" y="1059936"/>
                      <a:pt x="835483" y="1125636"/>
                      <a:pt x="836572" y="1191154"/>
                    </a:cubicBezTo>
                    <a:cubicBezTo>
                      <a:pt x="920421" y="1191154"/>
                      <a:pt x="1003180" y="1191154"/>
                      <a:pt x="1087391" y="1191154"/>
                    </a:cubicBezTo>
                    <a:cubicBezTo>
                      <a:pt x="1002272" y="1124547"/>
                      <a:pt x="918424" y="1059029"/>
                      <a:pt x="833305" y="992422"/>
                    </a:cubicBezTo>
                    <a:close/>
                    <a:moveTo>
                      <a:pt x="1055404" y="817761"/>
                    </a:moveTo>
                    <a:cubicBezTo>
                      <a:pt x="1051910" y="816514"/>
                      <a:pt x="1047464" y="817648"/>
                      <a:pt x="1042745" y="821277"/>
                    </a:cubicBezTo>
                    <a:cubicBezTo>
                      <a:pt x="1023507" y="836341"/>
                      <a:pt x="1004269" y="851405"/>
                      <a:pt x="985031" y="866468"/>
                    </a:cubicBezTo>
                    <a:cubicBezTo>
                      <a:pt x="941473" y="900770"/>
                      <a:pt x="897916" y="934890"/>
                      <a:pt x="853269" y="969918"/>
                    </a:cubicBezTo>
                    <a:cubicBezTo>
                      <a:pt x="940384" y="1037976"/>
                      <a:pt x="1026411" y="1105309"/>
                      <a:pt x="1113707" y="1173549"/>
                    </a:cubicBezTo>
                    <a:cubicBezTo>
                      <a:pt x="1108625" y="1138521"/>
                      <a:pt x="1103907" y="1105490"/>
                      <a:pt x="1099007" y="1072459"/>
                    </a:cubicBezTo>
                    <a:cubicBezTo>
                      <a:pt x="1092654" y="1029628"/>
                      <a:pt x="1086121" y="986615"/>
                      <a:pt x="1079587" y="943783"/>
                    </a:cubicBezTo>
                    <a:cubicBezTo>
                      <a:pt x="1073779" y="905307"/>
                      <a:pt x="1068335" y="866831"/>
                      <a:pt x="1062346" y="828537"/>
                    </a:cubicBezTo>
                    <a:cubicBezTo>
                      <a:pt x="1061439" y="822639"/>
                      <a:pt x="1058898" y="819009"/>
                      <a:pt x="1055404" y="817761"/>
                    </a:cubicBezTo>
                    <a:close/>
                    <a:moveTo>
                      <a:pt x="576134" y="791513"/>
                    </a:moveTo>
                    <a:cubicBezTo>
                      <a:pt x="563067" y="921460"/>
                      <a:pt x="550181" y="1049773"/>
                      <a:pt x="537114" y="1179357"/>
                    </a:cubicBezTo>
                    <a:cubicBezTo>
                      <a:pt x="539292" y="1178086"/>
                      <a:pt x="540199" y="1177723"/>
                      <a:pt x="540744" y="1177179"/>
                    </a:cubicBezTo>
                    <a:cubicBezTo>
                      <a:pt x="625863" y="1110391"/>
                      <a:pt x="710981" y="1043602"/>
                      <a:pt x="796100" y="976996"/>
                    </a:cubicBezTo>
                    <a:cubicBezTo>
                      <a:pt x="804449" y="970462"/>
                      <a:pt x="804449" y="969918"/>
                      <a:pt x="796100" y="963384"/>
                    </a:cubicBezTo>
                    <a:cubicBezTo>
                      <a:pt x="736934" y="916923"/>
                      <a:pt x="677587" y="870643"/>
                      <a:pt x="618240" y="824181"/>
                    </a:cubicBezTo>
                    <a:cubicBezTo>
                      <a:pt x="604628" y="813473"/>
                      <a:pt x="590835" y="802947"/>
                      <a:pt x="576134" y="791513"/>
                    </a:cubicBezTo>
                    <a:close/>
                    <a:moveTo>
                      <a:pt x="832035" y="779716"/>
                    </a:moveTo>
                    <a:cubicBezTo>
                      <a:pt x="832035" y="836160"/>
                      <a:pt x="832035" y="891151"/>
                      <a:pt x="832035" y="948865"/>
                    </a:cubicBezTo>
                    <a:lnTo>
                      <a:pt x="1031534" y="792496"/>
                    </a:lnTo>
                    <a:lnTo>
                      <a:pt x="1031242" y="791569"/>
                    </a:lnTo>
                    <a:lnTo>
                      <a:pt x="1035405" y="783570"/>
                    </a:lnTo>
                    <a:close/>
                    <a:moveTo>
                      <a:pt x="607714" y="775723"/>
                    </a:moveTo>
                    <a:cubicBezTo>
                      <a:pt x="607532" y="776449"/>
                      <a:pt x="607532" y="776994"/>
                      <a:pt x="607351" y="777720"/>
                    </a:cubicBezTo>
                    <a:cubicBezTo>
                      <a:pt x="671598" y="827993"/>
                      <a:pt x="735845" y="878265"/>
                      <a:pt x="800637" y="928901"/>
                    </a:cubicBezTo>
                    <a:cubicBezTo>
                      <a:pt x="800637" y="878810"/>
                      <a:pt x="800637" y="829626"/>
                      <a:pt x="800637" y="779353"/>
                    </a:cubicBezTo>
                    <a:cubicBezTo>
                      <a:pt x="735119" y="778083"/>
                      <a:pt x="671417" y="776812"/>
                      <a:pt x="607714" y="775723"/>
                    </a:cubicBezTo>
                    <a:close/>
                    <a:moveTo>
                      <a:pt x="796931" y="594770"/>
                    </a:moveTo>
                    <a:cubicBezTo>
                      <a:pt x="732637" y="645191"/>
                      <a:pt x="669686" y="694418"/>
                      <a:pt x="605840" y="744540"/>
                    </a:cubicBezTo>
                    <a:cubicBezTo>
                      <a:pt x="671029" y="744540"/>
                      <a:pt x="734576" y="744540"/>
                      <a:pt x="799169" y="744540"/>
                    </a:cubicBezTo>
                    <a:cubicBezTo>
                      <a:pt x="798423" y="694866"/>
                      <a:pt x="797677" y="645489"/>
                      <a:pt x="796931" y="594770"/>
                    </a:cubicBezTo>
                    <a:close/>
                    <a:moveTo>
                      <a:pt x="821693" y="581046"/>
                    </a:moveTo>
                    <a:cubicBezTo>
                      <a:pt x="822588" y="636538"/>
                      <a:pt x="823483" y="690540"/>
                      <a:pt x="824378" y="744391"/>
                    </a:cubicBezTo>
                    <a:cubicBezTo>
                      <a:pt x="893297" y="744391"/>
                      <a:pt x="961320" y="744391"/>
                      <a:pt x="1030536" y="744391"/>
                    </a:cubicBezTo>
                    <a:cubicBezTo>
                      <a:pt x="960574" y="689645"/>
                      <a:pt x="891656" y="635793"/>
                      <a:pt x="821693" y="581046"/>
                    </a:cubicBezTo>
                    <a:close/>
                    <a:moveTo>
                      <a:pt x="1004245" y="437486"/>
                    </a:moveTo>
                    <a:cubicBezTo>
                      <a:pt x="1001373" y="436461"/>
                      <a:pt x="997719" y="437393"/>
                      <a:pt x="993840" y="440376"/>
                    </a:cubicBezTo>
                    <a:cubicBezTo>
                      <a:pt x="978027" y="452757"/>
                      <a:pt x="962215" y="465139"/>
                      <a:pt x="946402" y="477520"/>
                    </a:cubicBezTo>
                    <a:cubicBezTo>
                      <a:pt x="910601" y="505714"/>
                      <a:pt x="874799" y="533758"/>
                      <a:pt x="838102" y="562549"/>
                    </a:cubicBezTo>
                    <a:cubicBezTo>
                      <a:pt x="909705" y="618489"/>
                      <a:pt x="980414" y="673832"/>
                      <a:pt x="1052166" y="729921"/>
                    </a:cubicBezTo>
                    <a:cubicBezTo>
                      <a:pt x="1047989" y="701130"/>
                      <a:pt x="1044111" y="673981"/>
                      <a:pt x="1040084" y="646831"/>
                    </a:cubicBezTo>
                    <a:cubicBezTo>
                      <a:pt x="1034862" y="611627"/>
                      <a:pt x="1029492" y="576273"/>
                      <a:pt x="1024122" y="541068"/>
                    </a:cubicBezTo>
                    <a:cubicBezTo>
                      <a:pt x="1019348" y="509443"/>
                      <a:pt x="1014873" y="477818"/>
                      <a:pt x="1009951" y="446343"/>
                    </a:cubicBezTo>
                    <a:cubicBezTo>
                      <a:pt x="1009205" y="441495"/>
                      <a:pt x="1007117" y="438511"/>
                      <a:pt x="1004245" y="437486"/>
                    </a:cubicBezTo>
                    <a:close/>
                    <a:moveTo>
                      <a:pt x="610315" y="415911"/>
                    </a:moveTo>
                    <a:cubicBezTo>
                      <a:pt x="599575" y="522720"/>
                      <a:pt x="588983" y="628185"/>
                      <a:pt x="578243" y="734695"/>
                    </a:cubicBezTo>
                    <a:cubicBezTo>
                      <a:pt x="580033" y="733650"/>
                      <a:pt x="580778" y="733352"/>
                      <a:pt x="581226" y="732905"/>
                    </a:cubicBezTo>
                    <a:cubicBezTo>
                      <a:pt x="651189" y="678009"/>
                      <a:pt x="721151" y="623113"/>
                      <a:pt x="791113" y="568367"/>
                    </a:cubicBezTo>
                    <a:cubicBezTo>
                      <a:pt x="797975" y="562996"/>
                      <a:pt x="797975" y="562549"/>
                      <a:pt x="791113" y="557179"/>
                    </a:cubicBezTo>
                    <a:cubicBezTo>
                      <a:pt x="742482" y="518991"/>
                      <a:pt x="693703" y="480951"/>
                      <a:pt x="644923" y="442763"/>
                    </a:cubicBezTo>
                    <a:cubicBezTo>
                      <a:pt x="633735" y="433961"/>
                      <a:pt x="622398" y="425309"/>
                      <a:pt x="610315" y="415911"/>
                    </a:cubicBezTo>
                    <a:close/>
                    <a:moveTo>
                      <a:pt x="1030322" y="412680"/>
                    </a:moveTo>
                    <a:lnTo>
                      <a:pt x="1030686" y="414569"/>
                    </a:lnTo>
                    <a:cubicBezTo>
                      <a:pt x="1037100" y="460216"/>
                      <a:pt x="1044111" y="505714"/>
                      <a:pt x="1050973" y="551361"/>
                    </a:cubicBezTo>
                    <a:cubicBezTo>
                      <a:pt x="1056790" y="589847"/>
                      <a:pt x="1062608" y="628335"/>
                      <a:pt x="1068427" y="666821"/>
                    </a:cubicBezTo>
                    <a:cubicBezTo>
                      <a:pt x="1072006" y="691136"/>
                      <a:pt x="1075736" y="715302"/>
                      <a:pt x="1079316" y="739618"/>
                    </a:cubicBezTo>
                    <a:cubicBezTo>
                      <a:pt x="1079465" y="740811"/>
                      <a:pt x="1079167" y="742900"/>
                      <a:pt x="1079763" y="743198"/>
                    </a:cubicBezTo>
                    <a:lnTo>
                      <a:pt x="1080791" y="744748"/>
                    </a:lnTo>
                    <a:lnTo>
                      <a:pt x="1476534" y="412680"/>
                    </a:lnTo>
                    <a:close/>
                    <a:moveTo>
                      <a:pt x="820649" y="412680"/>
                    </a:moveTo>
                    <a:lnTo>
                      <a:pt x="820649" y="545245"/>
                    </a:lnTo>
                    <a:lnTo>
                      <a:pt x="989779" y="412680"/>
                    </a:lnTo>
                    <a:close/>
                    <a:moveTo>
                      <a:pt x="646336" y="412680"/>
                    </a:moveTo>
                    <a:lnTo>
                      <a:pt x="794842" y="528836"/>
                    </a:lnTo>
                    <a:lnTo>
                      <a:pt x="794842" y="412680"/>
                    </a:lnTo>
                    <a:close/>
                    <a:moveTo>
                      <a:pt x="171855" y="412680"/>
                    </a:moveTo>
                    <a:lnTo>
                      <a:pt x="553095" y="732578"/>
                    </a:lnTo>
                    <a:lnTo>
                      <a:pt x="562729" y="639075"/>
                    </a:lnTo>
                    <a:cubicBezTo>
                      <a:pt x="565414" y="612671"/>
                      <a:pt x="567950" y="586267"/>
                      <a:pt x="570635" y="559864"/>
                    </a:cubicBezTo>
                    <a:cubicBezTo>
                      <a:pt x="573917" y="527344"/>
                      <a:pt x="577348" y="494675"/>
                      <a:pt x="580630" y="462155"/>
                    </a:cubicBezTo>
                    <a:lnTo>
                      <a:pt x="585568" y="412680"/>
                    </a:lnTo>
                    <a:close/>
                    <a:moveTo>
                      <a:pt x="789920" y="135167"/>
                    </a:moveTo>
                    <a:cubicBezTo>
                      <a:pt x="736814" y="215721"/>
                      <a:pt x="683708" y="296274"/>
                      <a:pt x="630156" y="377723"/>
                    </a:cubicBezTo>
                    <a:cubicBezTo>
                      <a:pt x="685648" y="378767"/>
                      <a:pt x="739798" y="379662"/>
                      <a:pt x="794395" y="380706"/>
                    </a:cubicBezTo>
                    <a:cubicBezTo>
                      <a:pt x="793350" y="298512"/>
                      <a:pt x="792455" y="217063"/>
                      <a:pt x="791411" y="135764"/>
                    </a:cubicBezTo>
                    <a:cubicBezTo>
                      <a:pt x="790964" y="135615"/>
                      <a:pt x="790368" y="135466"/>
                      <a:pt x="789920" y="135167"/>
                    </a:cubicBezTo>
                    <a:close/>
                    <a:moveTo>
                      <a:pt x="818262" y="127261"/>
                    </a:moveTo>
                    <a:cubicBezTo>
                      <a:pt x="817666" y="127411"/>
                      <a:pt x="817069" y="127411"/>
                      <a:pt x="816622" y="127559"/>
                    </a:cubicBezTo>
                    <a:cubicBezTo>
                      <a:pt x="817517" y="211842"/>
                      <a:pt x="818561" y="296126"/>
                      <a:pt x="819456" y="381303"/>
                    </a:cubicBezTo>
                    <a:cubicBezTo>
                      <a:pt x="876291" y="382198"/>
                      <a:pt x="932231" y="383243"/>
                      <a:pt x="989513" y="384138"/>
                    </a:cubicBezTo>
                    <a:cubicBezTo>
                      <a:pt x="931634" y="297319"/>
                      <a:pt x="874948" y="212290"/>
                      <a:pt x="818262" y="127261"/>
                    </a:cubicBezTo>
                    <a:close/>
                    <a:moveTo>
                      <a:pt x="762323" y="118161"/>
                    </a:moveTo>
                    <a:cubicBezTo>
                      <a:pt x="727715" y="118460"/>
                      <a:pt x="693256" y="118609"/>
                      <a:pt x="658647" y="118908"/>
                    </a:cubicBezTo>
                    <a:cubicBezTo>
                      <a:pt x="652979" y="118908"/>
                      <a:pt x="645520" y="117267"/>
                      <a:pt x="642089" y="120101"/>
                    </a:cubicBezTo>
                    <a:cubicBezTo>
                      <a:pt x="638807" y="122786"/>
                      <a:pt x="639702" y="130543"/>
                      <a:pt x="638807" y="135914"/>
                    </a:cubicBezTo>
                    <a:cubicBezTo>
                      <a:pt x="638807" y="136212"/>
                      <a:pt x="638658" y="136361"/>
                      <a:pt x="638658" y="136659"/>
                    </a:cubicBezTo>
                    <a:cubicBezTo>
                      <a:pt x="635376" y="168732"/>
                      <a:pt x="632094" y="200804"/>
                      <a:pt x="628812" y="232876"/>
                    </a:cubicBezTo>
                    <a:cubicBezTo>
                      <a:pt x="625978" y="260772"/>
                      <a:pt x="623144" y="288666"/>
                      <a:pt x="620310" y="316562"/>
                    </a:cubicBezTo>
                    <a:cubicBezTo>
                      <a:pt x="619116" y="327899"/>
                      <a:pt x="618221" y="339236"/>
                      <a:pt x="617028" y="350424"/>
                    </a:cubicBezTo>
                    <a:cubicBezTo>
                      <a:pt x="617475" y="350574"/>
                      <a:pt x="617923" y="350574"/>
                      <a:pt x="618371" y="350723"/>
                    </a:cubicBezTo>
                    <a:cubicBezTo>
                      <a:pt x="669239" y="273749"/>
                      <a:pt x="719957" y="196627"/>
                      <a:pt x="771720" y="118161"/>
                    </a:cubicBezTo>
                    <a:cubicBezTo>
                      <a:pt x="767544" y="118161"/>
                      <a:pt x="765007" y="118161"/>
                      <a:pt x="762323" y="118161"/>
                    </a:cubicBezTo>
                    <a:close/>
                    <a:moveTo>
                      <a:pt x="954457" y="116819"/>
                    </a:moveTo>
                    <a:cubicBezTo>
                      <a:pt x="931932" y="117117"/>
                      <a:pt x="909258" y="117267"/>
                      <a:pt x="886733" y="117416"/>
                    </a:cubicBezTo>
                    <a:cubicBezTo>
                      <a:pt x="872264" y="117416"/>
                      <a:pt x="857644" y="117416"/>
                      <a:pt x="841384" y="117416"/>
                    </a:cubicBezTo>
                    <a:cubicBezTo>
                      <a:pt x="892700" y="194688"/>
                      <a:pt x="943121" y="270170"/>
                      <a:pt x="993392" y="345800"/>
                    </a:cubicBezTo>
                    <a:cubicBezTo>
                      <a:pt x="993840" y="345651"/>
                      <a:pt x="994138" y="345502"/>
                      <a:pt x="994585" y="345352"/>
                    </a:cubicBezTo>
                    <a:cubicBezTo>
                      <a:pt x="992945" y="332971"/>
                      <a:pt x="991303" y="320590"/>
                      <a:pt x="989513" y="308208"/>
                    </a:cubicBezTo>
                    <a:cubicBezTo>
                      <a:pt x="980265" y="246600"/>
                      <a:pt x="970867" y="184842"/>
                      <a:pt x="961767" y="123233"/>
                    </a:cubicBezTo>
                    <a:cubicBezTo>
                      <a:pt x="961021" y="118013"/>
                      <a:pt x="959231" y="116819"/>
                      <a:pt x="954457" y="116819"/>
                    </a:cubicBezTo>
                    <a:close/>
                    <a:moveTo>
                      <a:pt x="686185" y="0"/>
                    </a:moveTo>
                    <a:lnTo>
                      <a:pt x="934104" y="0"/>
                    </a:lnTo>
                    <a:cubicBezTo>
                      <a:pt x="954339" y="0"/>
                      <a:pt x="970742" y="16403"/>
                      <a:pt x="970742" y="36638"/>
                    </a:cubicBezTo>
                    <a:lnTo>
                      <a:pt x="961098" y="59922"/>
                    </a:lnTo>
                    <a:lnTo>
                      <a:pt x="1051055" y="59922"/>
                    </a:lnTo>
                    <a:cubicBezTo>
                      <a:pt x="1063680" y="59922"/>
                      <a:pt x="1073915" y="70157"/>
                      <a:pt x="1073915" y="82782"/>
                    </a:cubicBezTo>
                    <a:lnTo>
                      <a:pt x="1073914" y="82782"/>
                    </a:lnTo>
                    <a:cubicBezTo>
                      <a:pt x="1073914" y="95407"/>
                      <a:pt x="1063679" y="105642"/>
                      <a:pt x="1051054" y="105642"/>
                    </a:cubicBezTo>
                    <a:lnTo>
                      <a:pt x="984543" y="105642"/>
                    </a:lnTo>
                    <a:lnTo>
                      <a:pt x="1025912" y="382944"/>
                    </a:lnTo>
                    <a:cubicBezTo>
                      <a:pt x="1027254" y="382795"/>
                      <a:pt x="1028447" y="382646"/>
                      <a:pt x="1029492" y="382348"/>
                    </a:cubicBezTo>
                    <a:cubicBezTo>
                      <a:pt x="1029492" y="382944"/>
                      <a:pt x="1029791" y="383541"/>
                      <a:pt x="1029641" y="383839"/>
                    </a:cubicBezTo>
                    <a:lnTo>
                      <a:pt x="1029470" y="385248"/>
                    </a:lnTo>
                    <a:lnTo>
                      <a:pt x="1157032" y="385248"/>
                    </a:lnTo>
                    <a:lnTo>
                      <a:pt x="1157032" y="310832"/>
                    </a:lnTo>
                    <a:lnTo>
                      <a:pt x="1126536" y="310832"/>
                    </a:lnTo>
                    <a:cubicBezTo>
                      <a:pt x="1121486" y="310832"/>
                      <a:pt x="1117392" y="306738"/>
                      <a:pt x="1117392" y="301688"/>
                    </a:cubicBezTo>
                    <a:cubicBezTo>
                      <a:pt x="1117392" y="296638"/>
                      <a:pt x="1121486" y="292544"/>
                      <a:pt x="1126536" y="292544"/>
                    </a:cubicBezTo>
                    <a:lnTo>
                      <a:pt x="1157032" y="292544"/>
                    </a:lnTo>
                    <a:lnTo>
                      <a:pt x="1157032" y="282034"/>
                    </a:lnTo>
                    <a:lnTo>
                      <a:pt x="1126536" y="282034"/>
                    </a:lnTo>
                    <a:cubicBezTo>
                      <a:pt x="1121486" y="282034"/>
                      <a:pt x="1117392" y="277940"/>
                      <a:pt x="1117392" y="272890"/>
                    </a:cubicBezTo>
                    <a:cubicBezTo>
                      <a:pt x="1117392" y="267840"/>
                      <a:pt x="1121486" y="263746"/>
                      <a:pt x="1126536" y="263746"/>
                    </a:cubicBezTo>
                    <a:lnTo>
                      <a:pt x="1157032" y="263746"/>
                    </a:lnTo>
                    <a:lnTo>
                      <a:pt x="1157032" y="253236"/>
                    </a:lnTo>
                    <a:lnTo>
                      <a:pt x="1126536" y="253236"/>
                    </a:lnTo>
                    <a:cubicBezTo>
                      <a:pt x="1121486" y="253236"/>
                      <a:pt x="1117392" y="249142"/>
                      <a:pt x="1117392" y="244092"/>
                    </a:cubicBezTo>
                    <a:cubicBezTo>
                      <a:pt x="1117392" y="239042"/>
                      <a:pt x="1121486" y="234948"/>
                      <a:pt x="1126536" y="234948"/>
                    </a:cubicBezTo>
                    <a:lnTo>
                      <a:pt x="1157032" y="234948"/>
                    </a:lnTo>
                    <a:lnTo>
                      <a:pt x="1157032" y="219866"/>
                    </a:lnTo>
                    <a:cubicBezTo>
                      <a:pt x="1157032" y="212291"/>
                      <a:pt x="1163173" y="206150"/>
                      <a:pt x="1170748" y="206150"/>
                    </a:cubicBezTo>
                    <a:cubicBezTo>
                      <a:pt x="1178323" y="206150"/>
                      <a:pt x="1184464" y="212291"/>
                      <a:pt x="1184464" y="219866"/>
                    </a:cubicBezTo>
                    <a:lnTo>
                      <a:pt x="1184464" y="234948"/>
                    </a:lnTo>
                    <a:lnTo>
                      <a:pt x="1210556" y="234948"/>
                    </a:lnTo>
                    <a:cubicBezTo>
                      <a:pt x="1215606" y="234948"/>
                      <a:pt x="1219700" y="239042"/>
                      <a:pt x="1219700" y="244092"/>
                    </a:cubicBezTo>
                    <a:cubicBezTo>
                      <a:pt x="1219700" y="249142"/>
                      <a:pt x="1215606" y="253236"/>
                      <a:pt x="1210556" y="253236"/>
                    </a:cubicBezTo>
                    <a:lnTo>
                      <a:pt x="1184464" y="253236"/>
                    </a:lnTo>
                    <a:lnTo>
                      <a:pt x="1184464" y="263746"/>
                    </a:lnTo>
                    <a:lnTo>
                      <a:pt x="1210556" y="263746"/>
                    </a:lnTo>
                    <a:cubicBezTo>
                      <a:pt x="1215606" y="263746"/>
                      <a:pt x="1219700" y="267840"/>
                      <a:pt x="1219700" y="272890"/>
                    </a:cubicBezTo>
                    <a:cubicBezTo>
                      <a:pt x="1219700" y="277940"/>
                      <a:pt x="1215606" y="282034"/>
                      <a:pt x="1210556" y="282034"/>
                    </a:cubicBezTo>
                    <a:lnTo>
                      <a:pt x="1184464" y="282034"/>
                    </a:lnTo>
                    <a:lnTo>
                      <a:pt x="1184464" y="292544"/>
                    </a:lnTo>
                    <a:lnTo>
                      <a:pt x="1210556" y="292544"/>
                    </a:lnTo>
                    <a:cubicBezTo>
                      <a:pt x="1215606" y="292544"/>
                      <a:pt x="1219700" y="296638"/>
                      <a:pt x="1219700" y="301688"/>
                    </a:cubicBezTo>
                    <a:cubicBezTo>
                      <a:pt x="1219700" y="306738"/>
                      <a:pt x="1215606" y="310832"/>
                      <a:pt x="1210556" y="310832"/>
                    </a:cubicBezTo>
                    <a:lnTo>
                      <a:pt x="1184464" y="310832"/>
                    </a:lnTo>
                    <a:lnTo>
                      <a:pt x="1184464" y="385248"/>
                    </a:lnTo>
                    <a:lnTo>
                      <a:pt x="1315794" y="385248"/>
                    </a:lnTo>
                    <a:lnTo>
                      <a:pt x="1315794" y="310832"/>
                    </a:lnTo>
                    <a:lnTo>
                      <a:pt x="1286537" y="310832"/>
                    </a:lnTo>
                    <a:cubicBezTo>
                      <a:pt x="1281487" y="310832"/>
                      <a:pt x="1277393" y="306738"/>
                      <a:pt x="1277393" y="301688"/>
                    </a:cubicBezTo>
                    <a:cubicBezTo>
                      <a:pt x="1277393" y="296638"/>
                      <a:pt x="1281487" y="292544"/>
                      <a:pt x="1286537" y="292544"/>
                    </a:cubicBezTo>
                    <a:lnTo>
                      <a:pt x="1315794" y="292544"/>
                    </a:lnTo>
                    <a:lnTo>
                      <a:pt x="1315794" y="282034"/>
                    </a:lnTo>
                    <a:lnTo>
                      <a:pt x="1286537" y="282034"/>
                    </a:lnTo>
                    <a:cubicBezTo>
                      <a:pt x="1281487" y="282034"/>
                      <a:pt x="1277393" y="277940"/>
                      <a:pt x="1277393" y="272890"/>
                    </a:cubicBezTo>
                    <a:cubicBezTo>
                      <a:pt x="1277393" y="267840"/>
                      <a:pt x="1281487" y="263746"/>
                      <a:pt x="1286537" y="263746"/>
                    </a:cubicBezTo>
                    <a:lnTo>
                      <a:pt x="1315794" y="263746"/>
                    </a:lnTo>
                    <a:lnTo>
                      <a:pt x="1315794" y="253236"/>
                    </a:lnTo>
                    <a:lnTo>
                      <a:pt x="1286537" y="253236"/>
                    </a:lnTo>
                    <a:cubicBezTo>
                      <a:pt x="1281487" y="253236"/>
                      <a:pt x="1277393" y="249142"/>
                      <a:pt x="1277393" y="244092"/>
                    </a:cubicBezTo>
                    <a:cubicBezTo>
                      <a:pt x="1277393" y="239042"/>
                      <a:pt x="1281487" y="234948"/>
                      <a:pt x="1286537" y="234948"/>
                    </a:cubicBezTo>
                    <a:lnTo>
                      <a:pt x="1315794" y="234948"/>
                    </a:lnTo>
                    <a:lnTo>
                      <a:pt x="1315794" y="219866"/>
                    </a:lnTo>
                    <a:cubicBezTo>
                      <a:pt x="1315794" y="212291"/>
                      <a:pt x="1321935" y="206150"/>
                      <a:pt x="1329510" y="206150"/>
                    </a:cubicBezTo>
                    <a:cubicBezTo>
                      <a:pt x="1337085" y="206150"/>
                      <a:pt x="1343226" y="212291"/>
                      <a:pt x="1343226" y="219866"/>
                    </a:cubicBezTo>
                    <a:lnTo>
                      <a:pt x="1343226" y="234948"/>
                    </a:lnTo>
                    <a:lnTo>
                      <a:pt x="1370557" y="234948"/>
                    </a:lnTo>
                    <a:cubicBezTo>
                      <a:pt x="1375607" y="234948"/>
                      <a:pt x="1379701" y="239042"/>
                      <a:pt x="1379701" y="244092"/>
                    </a:cubicBezTo>
                    <a:cubicBezTo>
                      <a:pt x="1379701" y="249142"/>
                      <a:pt x="1375607" y="253236"/>
                      <a:pt x="1370557" y="253236"/>
                    </a:cubicBezTo>
                    <a:lnTo>
                      <a:pt x="1343226" y="253236"/>
                    </a:lnTo>
                    <a:lnTo>
                      <a:pt x="1343226" y="263746"/>
                    </a:lnTo>
                    <a:lnTo>
                      <a:pt x="1370557" y="263746"/>
                    </a:lnTo>
                    <a:cubicBezTo>
                      <a:pt x="1375607" y="263746"/>
                      <a:pt x="1379701" y="267840"/>
                      <a:pt x="1379701" y="272890"/>
                    </a:cubicBezTo>
                    <a:cubicBezTo>
                      <a:pt x="1379701" y="277940"/>
                      <a:pt x="1375607" y="282034"/>
                      <a:pt x="1370557" y="282034"/>
                    </a:cubicBezTo>
                    <a:lnTo>
                      <a:pt x="1343226" y="282034"/>
                    </a:lnTo>
                    <a:lnTo>
                      <a:pt x="1343226" y="292544"/>
                    </a:lnTo>
                    <a:lnTo>
                      <a:pt x="1370557" y="292544"/>
                    </a:lnTo>
                    <a:cubicBezTo>
                      <a:pt x="1375607" y="292544"/>
                      <a:pt x="1379701" y="296638"/>
                      <a:pt x="1379701" y="301688"/>
                    </a:cubicBezTo>
                    <a:cubicBezTo>
                      <a:pt x="1379701" y="306738"/>
                      <a:pt x="1375607" y="310832"/>
                      <a:pt x="1370557" y="310832"/>
                    </a:cubicBezTo>
                    <a:lnTo>
                      <a:pt x="1343226" y="310832"/>
                    </a:lnTo>
                    <a:lnTo>
                      <a:pt x="1343226" y="385248"/>
                    </a:lnTo>
                    <a:lnTo>
                      <a:pt x="1497488" y="385248"/>
                    </a:lnTo>
                    <a:lnTo>
                      <a:pt x="1505347" y="388503"/>
                    </a:lnTo>
                    <a:lnTo>
                      <a:pt x="1505405" y="388454"/>
                    </a:lnTo>
                    <a:cubicBezTo>
                      <a:pt x="1511207" y="383585"/>
                      <a:pt x="1519859" y="384342"/>
                      <a:pt x="1524728" y="390145"/>
                    </a:cubicBezTo>
                    <a:cubicBezTo>
                      <a:pt x="1529597" y="395948"/>
                      <a:pt x="1528840" y="404599"/>
                      <a:pt x="1523038" y="409469"/>
                    </a:cubicBezTo>
                    <a:lnTo>
                      <a:pt x="1085083" y="776956"/>
                    </a:lnTo>
                    <a:lnTo>
                      <a:pt x="1087573" y="789880"/>
                    </a:lnTo>
                    <a:cubicBezTo>
                      <a:pt x="1095377" y="845416"/>
                      <a:pt x="1103907" y="900770"/>
                      <a:pt x="1112255" y="956306"/>
                    </a:cubicBezTo>
                    <a:cubicBezTo>
                      <a:pt x="1119333" y="1003130"/>
                      <a:pt x="1126411" y="1049955"/>
                      <a:pt x="1133490" y="1096779"/>
                    </a:cubicBezTo>
                    <a:cubicBezTo>
                      <a:pt x="1137845" y="1126362"/>
                      <a:pt x="1142383" y="1155763"/>
                      <a:pt x="1146738" y="1185346"/>
                    </a:cubicBezTo>
                    <a:cubicBezTo>
                      <a:pt x="1146920" y="1186798"/>
                      <a:pt x="1146557" y="1189339"/>
                      <a:pt x="1147283" y="1189702"/>
                    </a:cubicBezTo>
                    <a:cubicBezTo>
                      <a:pt x="1160532" y="1195328"/>
                      <a:pt x="1152546" y="1206762"/>
                      <a:pt x="1153816" y="1215292"/>
                    </a:cubicBezTo>
                    <a:cubicBezTo>
                      <a:pt x="1155450" y="1226726"/>
                      <a:pt x="1154542" y="1238522"/>
                      <a:pt x="1156176" y="1249956"/>
                    </a:cubicBezTo>
                    <a:cubicBezTo>
                      <a:pt x="1167247" y="1325093"/>
                      <a:pt x="1178862" y="1400230"/>
                      <a:pt x="1190114" y="1475367"/>
                    </a:cubicBezTo>
                    <a:cubicBezTo>
                      <a:pt x="1199370" y="1536710"/>
                      <a:pt x="1208445" y="1598235"/>
                      <a:pt x="1217701" y="1659579"/>
                    </a:cubicBezTo>
                    <a:cubicBezTo>
                      <a:pt x="1218064" y="1661756"/>
                      <a:pt x="1220605" y="1663753"/>
                      <a:pt x="1221875" y="1665931"/>
                    </a:cubicBezTo>
                    <a:cubicBezTo>
                      <a:pt x="1222964" y="1667746"/>
                      <a:pt x="1224416" y="1669924"/>
                      <a:pt x="1224235" y="1671920"/>
                    </a:cubicBezTo>
                    <a:cubicBezTo>
                      <a:pt x="1221875" y="1709307"/>
                      <a:pt x="1230587" y="1745423"/>
                      <a:pt x="1235668" y="1781903"/>
                    </a:cubicBezTo>
                    <a:cubicBezTo>
                      <a:pt x="1242928" y="1833264"/>
                      <a:pt x="1251095" y="1884444"/>
                      <a:pt x="1258718" y="1935625"/>
                    </a:cubicBezTo>
                    <a:cubicBezTo>
                      <a:pt x="1266340" y="1986260"/>
                      <a:pt x="1273600" y="2037077"/>
                      <a:pt x="1281222" y="2087713"/>
                    </a:cubicBezTo>
                    <a:lnTo>
                      <a:pt x="1286826" y="2124229"/>
                    </a:lnTo>
                    <a:lnTo>
                      <a:pt x="1623061" y="2124229"/>
                    </a:lnTo>
                    <a:lnTo>
                      <a:pt x="1636122" y="2129640"/>
                    </a:lnTo>
                    <a:lnTo>
                      <a:pt x="1640572" y="2129637"/>
                    </a:lnTo>
                    <a:lnTo>
                      <a:pt x="1640572" y="2134176"/>
                    </a:lnTo>
                    <a:lnTo>
                      <a:pt x="1645921" y="2147089"/>
                    </a:lnTo>
                    <a:lnTo>
                      <a:pt x="1645920" y="2147089"/>
                    </a:lnTo>
                    <a:lnTo>
                      <a:pt x="1640572" y="2160000"/>
                    </a:lnTo>
                    <a:lnTo>
                      <a:pt x="1640572" y="2166683"/>
                    </a:lnTo>
                    <a:lnTo>
                      <a:pt x="1630945" y="2166683"/>
                    </a:lnTo>
                    <a:lnTo>
                      <a:pt x="1623060" y="2169949"/>
                    </a:lnTo>
                    <a:lnTo>
                      <a:pt x="22860" y="2169948"/>
                    </a:lnTo>
                    <a:lnTo>
                      <a:pt x="14978" y="2166683"/>
                    </a:lnTo>
                    <a:lnTo>
                      <a:pt x="5349" y="2166683"/>
                    </a:lnTo>
                    <a:lnTo>
                      <a:pt x="5349" y="2160002"/>
                    </a:lnTo>
                    <a:lnTo>
                      <a:pt x="0" y="2147089"/>
                    </a:lnTo>
                    <a:lnTo>
                      <a:pt x="6696" y="2130925"/>
                    </a:lnTo>
                    <a:cubicBezTo>
                      <a:pt x="10833" y="2126788"/>
                      <a:pt x="16548" y="2124229"/>
                      <a:pt x="22860" y="2124229"/>
                    </a:cubicBezTo>
                    <a:lnTo>
                      <a:pt x="410941" y="2124229"/>
                    </a:lnTo>
                    <a:lnTo>
                      <a:pt x="415334" y="2082631"/>
                    </a:lnTo>
                    <a:cubicBezTo>
                      <a:pt x="419509" y="2042159"/>
                      <a:pt x="423683" y="2001505"/>
                      <a:pt x="427676" y="1961033"/>
                    </a:cubicBezTo>
                    <a:cubicBezTo>
                      <a:pt x="430943" y="1928365"/>
                      <a:pt x="433846" y="1895515"/>
                      <a:pt x="437295" y="1862847"/>
                    </a:cubicBezTo>
                    <a:cubicBezTo>
                      <a:pt x="441287" y="1823827"/>
                      <a:pt x="445462" y="1784807"/>
                      <a:pt x="449455" y="1745786"/>
                    </a:cubicBezTo>
                    <a:cubicBezTo>
                      <a:pt x="450906" y="1732538"/>
                      <a:pt x="451995" y="1719289"/>
                      <a:pt x="453447" y="1706221"/>
                    </a:cubicBezTo>
                    <a:cubicBezTo>
                      <a:pt x="454173" y="1699688"/>
                      <a:pt x="454173" y="1693517"/>
                      <a:pt x="444554" y="1691158"/>
                    </a:cubicBezTo>
                    <a:cubicBezTo>
                      <a:pt x="461977" y="1681902"/>
                      <a:pt x="456896" y="1666112"/>
                      <a:pt x="458348" y="1653227"/>
                    </a:cubicBezTo>
                    <a:cubicBezTo>
                      <a:pt x="464700" y="1599869"/>
                      <a:pt x="469600" y="1546329"/>
                      <a:pt x="475045" y="1492971"/>
                    </a:cubicBezTo>
                    <a:cubicBezTo>
                      <a:pt x="479582" y="1447962"/>
                      <a:pt x="483756" y="1402771"/>
                      <a:pt x="488112" y="1357761"/>
                    </a:cubicBezTo>
                    <a:cubicBezTo>
                      <a:pt x="492286" y="1315656"/>
                      <a:pt x="496097" y="1273550"/>
                      <a:pt x="501179" y="1231626"/>
                    </a:cubicBezTo>
                    <a:cubicBezTo>
                      <a:pt x="502450" y="1222007"/>
                      <a:pt x="495190" y="1221099"/>
                      <a:pt x="490834" y="1215473"/>
                    </a:cubicBezTo>
                    <a:cubicBezTo>
                      <a:pt x="506805" y="1209484"/>
                      <a:pt x="504446" y="1195328"/>
                      <a:pt x="505898" y="1182805"/>
                    </a:cubicBezTo>
                    <a:cubicBezTo>
                      <a:pt x="510072" y="1142877"/>
                      <a:pt x="514065" y="1102950"/>
                      <a:pt x="518239" y="1063022"/>
                    </a:cubicBezTo>
                    <a:cubicBezTo>
                      <a:pt x="521506" y="1030898"/>
                      <a:pt x="524591" y="998774"/>
                      <a:pt x="527858" y="966651"/>
                    </a:cubicBezTo>
                    <a:cubicBezTo>
                      <a:pt x="531851" y="927086"/>
                      <a:pt x="536025" y="887340"/>
                      <a:pt x="540018" y="847775"/>
                    </a:cubicBezTo>
                    <a:lnTo>
                      <a:pt x="548341" y="764399"/>
                    </a:lnTo>
                    <a:lnTo>
                      <a:pt x="132037" y="415079"/>
                    </a:lnTo>
                    <a:lnTo>
                      <a:pt x="129621" y="410438"/>
                    </a:lnTo>
                    <a:lnTo>
                      <a:pt x="125334" y="408662"/>
                    </a:lnTo>
                    <a:cubicBezTo>
                      <a:pt x="122852" y="406180"/>
                      <a:pt x="121316" y="402751"/>
                      <a:pt x="121316" y="398964"/>
                    </a:cubicBezTo>
                    <a:cubicBezTo>
                      <a:pt x="121316" y="391389"/>
                      <a:pt x="127457" y="385248"/>
                      <a:pt x="135032" y="385248"/>
                    </a:cubicBezTo>
                    <a:lnTo>
                      <a:pt x="301963" y="385248"/>
                    </a:lnTo>
                    <a:lnTo>
                      <a:pt x="301963" y="319242"/>
                    </a:lnTo>
                    <a:lnTo>
                      <a:pt x="274367" y="319242"/>
                    </a:lnTo>
                    <a:cubicBezTo>
                      <a:pt x="269317" y="319242"/>
                      <a:pt x="265223" y="315148"/>
                      <a:pt x="265223" y="310098"/>
                    </a:cubicBezTo>
                    <a:cubicBezTo>
                      <a:pt x="265223" y="305048"/>
                      <a:pt x="269317" y="300954"/>
                      <a:pt x="274367" y="300954"/>
                    </a:cubicBezTo>
                    <a:lnTo>
                      <a:pt x="301963" y="300954"/>
                    </a:lnTo>
                    <a:lnTo>
                      <a:pt x="301963" y="290444"/>
                    </a:lnTo>
                    <a:lnTo>
                      <a:pt x="274367" y="290444"/>
                    </a:lnTo>
                    <a:cubicBezTo>
                      <a:pt x="269317" y="290444"/>
                      <a:pt x="265223" y="286350"/>
                      <a:pt x="265223" y="281300"/>
                    </a:cubicBezTo>
                    <a:cubicBezTo>
                      <a:pt x="265223" y="276250"/>
                      <a:pt x="269317" y="272156"/>
                      <a:pt x="274367" y="272156"/>
                    </a:cubicBezTo>
                    <a:lnTo>
                      <a:pt x="301963" y="272156"/>
                    </a:lnTo>
                    <a:lnTo>
                      <a:pt x="301963" y="261646"/>
                    </a:lnTo>
                    <a:lnTo>
                      <a:pt x="274367" y="261646"/>
                    </a:lnTo>
                    <a:cubicBezTo>
                      <a:pt x="269317" y="261646"/>
                      <a:pt x="265223" y="257552"/>
                      <a:pt x="265223" y="252502"/>
                    </a:cubicBezTo>
                    <a:cubicBezTo>
                      <a:pt x="265223" y="247452"/>
                      <a:pt x="269317" y="243358"/>
                      <a:pt x="274367" y="243358"/>
                    </a:cubicBezTo>
                    <a:lnTo>
                      <a:pt x="301963" y="243358"/>
                    </a:lnTo>
                    <a:lnTo>
                      <a:pt x="301963" y="219866"/>
                    </a:lnTo>
                    <a:cubicBezTo>
                      <a:pt x="301963" y="212291"/>
                      <a:pt x="308104" y="206150"/>
                      <a:pt x="315679" y="206150"/>
                    </a:cubicBezTo>
                    <a:cubicBezTo>
                      <a:pt x="323254" y="206150"/>
                      <a:pt x="329395" y="212291"/>
                      <a:pt x="329395" y="219866"/>
                    </a:cubicBezTo>
                    <a:lnTo>
                      <a:pt x="329395" y="243358"/>
                    </a:lnTo>
                    <a:lnTo>
                      <a:pt x="358387" y="243358"/>
                    </a:lnTo>
                    <a:cubicBezTo>
                      <a:pt x="363437" y="243358"/>
                      <a:pt x="367531" y="247452"/>
                      <a:pt x="367531" y="252502"/>
                    </a:cubicBezTo>
                    <a:cubicBezTo>
                      <a:pt x="367531" y="257552"/>
                      <a:pt x="363437" y="261646"/>
                      <a:pt x="358387" y="261646"/>
                    </a:cubicBezTo>
                    <a:lnTo>
                      <a:pt x="329395" y="261646"/>
                    </a:lnTo>
                    <a:lnTo>
                      <a:pt x="329395" y="272156"/>
                    </a:lnTo>
                    <a:lnTo>
                      <a:pt x="358387" y="272156"/>
                    </a:lnTo>
                    <a:cubicBezTo>
                      <a:pt x="363437" y="272156"/>
                      <a:pt x="367531" y="276250"/>
                      <a:pt x="367531" y="281300"/>
                    </a:cubicBezTo>
                    <a:cubicBezTo>
                      <a:pt x="367531" y="286350"/>
                      <a:pt x="363437" y="290444"/>
                      <a:pt x="358387" y="290444"/>
                    </a:cubicBezTo>
                    <a:lnTo>
                      <a:pt x="329395" y="290444"/>
                    </a:lnTo>
                    <a:lnTo>
                      <a:pt x="329395" y="300954"/>
                    </a:lnTo>
                    <a:lnTo>
                      <a:pt x="358387" y="300954"/>
                    </a:lnTo>
                    <a:cubicBezTo>
                      <a:pt x="363437" y="300954"/>
                      <a:pt x="367531" y="305048"/>
                      <a:pt x="367531" y="310098"/>
                    </a:cubicBezTo>
                    <a:cubicBezTo>
                      <a:pt x="367531" y="315148"/>
                      <a:pt x="363437" y="319242"/>
                      <a:pt x="358387" y="319242"/>
                    </a:cubicBezTo>
                    <a:lnTo>
                      <a:pt x="329395" y="319242"/>
                    </a:lnTo>
                    <a:lnTo>
                      <a:pt x="329395" y="385248"/>
                    </a:lnTo>
                    <a:lnTo>
                      <a:pt x="447531" y="385248"/>
                    </a:lnTo>
                    <a:lnTo>
                      <a:pt x="447531" y="315782"/>
                    </a:lnTo>
                    <a:lnTo>
                      <a:pt x="417009" y="315782"/>
                    </a:lnTo>
                    <a:cubicBezTo>
                      <a:pt x="411959" y="315782"/>
                      <a:pt x="407865" y="311688"/>
                      <a:pt x="407865" y="306638"/>
                    </a:cubicBezTo>
                    <a:cubicBezTo>
                      <a:pt x="407865" y="301588"/>
                      <a:pt x="411959" y="297494"/>
                      <a:pt x="417009" y="297494"/>
                    </a:cubicBezTo>
                    <a:lnTo>
                      <a:pt x="447531" y="297494"/>
                    </a:lnTo>
                    <a:lnTo>
                      <a:pt x="447531" y="286984"/>
                    </a:lnTo>
                    <a:lnTo>
                      <a:pt x="417009" y="286984"/>
                    </a:lnTo>
                    <a:cubicBezTo>
                      <a:pt x="411959" y="286984"/>
                      <a:pt x="407865" y="282890"/>
                      <a:pt x="407865" y="277840"/>
                    </a:cubicBezTo>
                    <a:cubicBezTo>
                      <a:pt x="407865" y="272790"/>
                      <a:pt x="411959" y="268696"/>
                      <a:pt x="417009" y="268696"/>
                    </a:cubicBezTo>
                    <a:lnTo>
                      <a:pt x="447531" y="268696"/>
                    </a:lnTo>
                    <a:lnTo>
                      <a:pt x="447531" y="258186"/>
                    </a:lnTo>
                    <a:lnTo>
                      <a:pt x="417009" y="258186"/>
                    </a:lnTo>
                    <a:cubicBezTo>
                      <a:pt x="411959" y="258186"/>
                      <a:pt x="407865" y="254092"/>
                      <a:pt x="407865" y="249042"/>
                    </a:cubicBezTo>
                    <a:cubicBezTo>
                      <a:pt x="407865" y="243992"/>
                      <a:pt x="411959" y="239898"/>
                      <a:pt x="417009" y="239898"/>
                    </a:cubicBezTo>
                    <a:lnTo>
                      <a:pt x="447531" y="239898"/>
                    </a:lnTo>
                    <a:lnTo>
                      <a:pt x="447531" y="219866"/>
                    </a:lnTo>
                    <a:cubicBezTo>
                      <a:pt x="447531" y="212291"/>
                      <a:pt x="453672" y="206150"/>
                      <a:pt x="461247" y="206150"/>
                    </a:cubicBezTo>
                    <a:cubicBezTo>
                      <a:pt x="468822" y="206150"/>
                      <a:pt x="474963" y="212291"/>
                      <a:pt x="474963" y="219866"/>
                    </a:cubicBezTo>
                    <a:lnTo>
                      <a:pt x="474963" y="239898"/>
                    </a:lnTo>
                    <a:lnTo>
                      <a:pt x="501029" y="239898"/>
                    </a:lnTo>
                    <a:cubicBezTo>
                      <a:pt x="506079" y="239898"/>
                      <a:pt x="510173" y="243992"/>
                      <a:pt x="510173" y="249042"/>
                    </a:cubicBezTo>
                    <a:cubicBezTo>
                      <a:pt x="510173" y="254092"/>
                      <a:pt x="506079" y="258186"/>
                      <a:pt x="501029" y="258186"/>
                    </a:cubicBezTo>
                    <a:lnTo>
                      <a:pt x="474963" y="258186"/>
                    </a:lnTo>
                    <a:lnTo>
                      <a:pt x="474963" y="268696"/>
                    </a:lnTo>
                    <a:lnTo>
                      <a:pt x="501029" y="268696"/>
                    </a:lnTo>
                    <a:cubicBezTo>
                      <a:pt x="506079" y="268696"/>
                      <a:pt x="510173" y="272790"/>
                      <a:pt x="510173" y="277840"/>
                    </a:cubicBezTo>
                    <a:cubicBezTo>
                      <a:pt x="510173" y="282890"/>
                      <a:pt x="506079" y="286984"/>
                      <a:pt x="501029" y="286984"/>
                    </a:cubicBezTo>
                    <a:lnTo>
                      <a:pt x="474963" y="286984"/>
                    </a:lnTo>
                    <a:lnTo>
                      <a:pt x="474963" y="297494"/>
                    </a:lnTo>
                    <a:lnTo>
                      <a:pt x="501029" y="297494"/>
                    </a:lnTo>
                    <a:cubicBezTo>
                      <a:pt x="506079" y="297494"/>
                      <a:pt x="510173" y="301588"/>
                      <a:pt x="510173" y="306638"/>
                    </a:cubicBezTo>
                    <a:cubicBezTo>
                      <a:pt x="510173" y="311688"/>
                      <a:pt x="506079" y="315782"/>
                      <a:pt x="501029" y="315782"/>
                    </a:cubicBezTo>
                    <a:lnTo>
                      <a:pt x="474963" y="315782"/>
                    </a:lnTo>
                    <a:lnTo>
                      <a:pt x="474963" y="385248"/>
                    </a:lnTo>
                    <a:lnTo>
                      <a:pt x="588306" y="385248"/>
                    </a:lnTo>
                    <a:lnTo>
                      <a:pt x="588536" y="382944"/>
                    </a:lnTo>
                    <a:cubicBezTo>
                      <a:pt x="591818" y="350126"/>
                      <a:pt x="595397" y="317308"/>
                      <a:pt x="598679" y="284490"/>
                    </a:cubicBezTo>
                    <a:cubicBezTo>
                      <a:pt x="601365" y="258385"/>
                      <a:pt x="603752" y="232130"/>
                      <a:pt x="606437" y="206025"/>
                    </a:cubicBezTo>
                    <a:cubicBezTo>
                      <a:pt x="609718" y="173206"/>
                      <a:pt x="613150" y="140388"/>
                      <a:pt x="616580" y="107571"/>
                    </a:cubicBezTo>
                    <a:lnTo>
                      <a:pt x="616580" y="105641"/>
                    </a:lnTo>
                    <a:lnTo>
                      <a:pt x="569236" y="105641"/>
                    </a:lnTo>
                    <a:cubicBezTo>
                      <a:pt x="562924" y="105641"/>
                      <a:pt x="557209" y="103082"/>
                      <a:pt x="553072" y="98945"/>
                    </a:cubicBezTo>
                    <a:lnTo>
                      <a:pt x="546376" y="82781"/>
                    </a:lnTo>
                    <a:lnTo>
                      <a:pt x="553072" y="66617"/>
                    </a:lnTo>
                    <a:cubicBezTo>
                      <a:pt x="557209" y="62481"/>
                      <a:pt x="562924" y="59922"/>
                      <a:pt x="569236" y="59922"/>
                    </a:cubicBezTo>
                    <a:lnTo>
                      <a:pt x="659192" y="59922"/>
                    </a:lnTo>
                    <a:lnTo>
                      <a:pt x="649547" y="36638"/>
                    </a:lnTo>
                    <a:cubicBezTo>
                      <a:pt x="649547" y="16403"/>
                      <a:pt x="665950" y="0"/>
                      <a:pt x="686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330"/>
              <p:cNvGrpSpPr/>
              <p:nvPr/>
            </p:nvGrpSpPr>
            <p:grpSpPr>
              <a:xfrm>
                <a:off x="6896749" y="1773716"/>
                <a:ext cx="1238201" cy="1299037"/>
                <a:chOff x="6896749" y="1773716"/>
                <a:chExt cx="1238201" cy="1299037"/>
              </a:xfrm>
            </p:grpSpPr>
            <p:sp>
              <p:nvSpPr>
                <p:cNvPr id="173" name="Freeform: Shape 172"/>
                <p:cNvSpPr/>
                <p:nvPr/>
              </p:nvSpPr>
              <p:spPr>
                <a:xfrm>
                  <a:off x="7405832" y="2164710"/>
                  <a:ext cx="538296" cy="859041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/>
                <p:cNvSpPr/>
                <p:nvPr/>
              </p:nvSpPr>
              <p:spPr>
                <a:xfrm>
                  <a:off x="7844508" y="2609250"/>
                  <a:ext cx="290442" cy="463503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Freeform: Shape 322"/>
                <p:cNvSpPr/>
                <p:nvPr/>
              </p:nvSpPr>
              <p:spPr>
                <a:xfrm>
                  <a:off x="6896749" y="1773716"/>
                  <a:ext cx="614834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-1" fmla="*/ 0 w 590550"/>
                    <a:gd name="connsiteY0-2" fmla="*/ 0 h 561975"/>
                    <a:gd name="connsiteX1-3" fmla="*/ 590550 w 590550"/>
                    <a:gd name="connsiteY1-4" fmla="*/ 561975 h 561975"/>
                    <a:gd name="connsiteX0-5" fmla="*/ 0 w 590550"/>
                    <a:gd name="connsiteY0-6" fmla="*/ 0 h 561975"/>
                    <a:gd name="connsiteX1-7" fmla="*/ 590550 w 590550"/>
                    <a:gd name="connsiteY1-8" fmla="*/ 561975 h 561975"/>
                    <a:gd name="connsiteX0-9" fmla="*/ 0 w 590550"/>
                    <a:gd name="connsiteY0-10" fmla="*/ 0 h 561975"/>
                    <a:gd name="connsiteX1-11" fmla="*/ 590550 w 590550"/>
                    <a:gd name="connsiteY1-12" fmla="*/ 561975 h 56197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Freeform: Shape 323"/>
                <p:cNvSpPr/>
                <p:nvPr/>
              </p:nvSpPr>
              <p:spPr>
                <a:xfrm>
                  <a:off x="7506368" y="2301188"/>
                  <a:ext cx="407810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-1" fmla="*/ 0 w 590550"/>
                    <a:gd name="connsiteY0-2" fmla="*/ 0 h 561975"/>
                    <a:gd name="connsiteX1-3" fmla="*/ 590550 w 590550"/>
                    <a:gd name="connsiteY1-4" fmla="*/ 561975 h 561975"/>
                    <a:gd name="connsiteX0-5" fmla="*/ 0 w 590550"/>
                    <a:gd name="connsiteY0-6" fmla="*/ 0 h 561975"/>
                    <a:gd name="connsiteX1-7" fmla="*/ 590550 w 590550"/>
                    <a:gd name="connsiteY1-8" fmla="*/ 561975 h 561975"/>
                    <a:gd name="connsiteX0-9" fmla="*/ 0 w 590550"/>
                    <a:gd name="connsiteY0-10" fmla="*/ 0 h 561975"/>
                    <a:gd name="connsiteX1-11" fmla="*/ 590550 w 590550"/>
                    <a:gd name="connsiteY1-12" fmla="*/ 561975 h 56197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Freeform: Shape 324"/>
                <p:cNvSpPr/>
                <p:nvPr/>
              </p:nvSpPr>
              <p:spPr>
                <a:xfrm>
                  <a:off x="6981957" y="1784257"/>
                  <a:ext cx="591852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-1" fmla="*/ 0 w 590550"/>
                    <a:gd name="connsiteY0-2" fmla="*/ 0 h 561975"/>
                    <a:gd name="connsiteX1-3" fmla="*/ 590550 w 590550"/>
                    <a:gd name="connsiteY1-4" fmla="*/ 561975 h 561975"/>
                    <a:gd name="connsiteX0-5" fmla="*/ 0 w 590550"/>
                    <a:gd name="connsiteY0-6" fmla="*/ 0 h 561975"/>
                    <a:gd name="connsiteX1-7" fmla="*/ 590550 w 590550"/>
                    <a:gd name="connsiteY1-8" fmla="*/ 561975 h 561975"/>
                    <a:gd name="connsiteX0-9" fmla="*/ 0 w 590550"/>
                    <a:gd name="connsiteY0-10" fmla="*/ 0 h 561975"/>
                    <a:gd name="connsiteX1-11" fmla="*/ 590550 w 590550"/>
                    <a:gd name="connsiteY1-12" fmla="*/ 561975 h 56197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Freeform: Shape 325"/>
                <p:cNvSpPr/>
                <p:nvPr/>
              </p:nvSpPr>
              <p:spPr>
                <a:xfrm>
                  <a:off x="7560044" y="2311686"/>
                  <a:ext cx="392566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-1" fmla="*/ 0 w 590550"/>
                    <a:gd name="connsiteY0-2" fmla="*/ 0 h 561975"/>
                    <a:gd name="connsiteX1-3" fmla="*/ 590550 w 590550"/>
                    <a:gd name="connsiteY1-4" fmla="*/ 561975 h 561975"/>
                    <a:gd name="connsiteX0-5" fmla="*/ 0 w 590550"/>
                    <a:gd name="connsiteY0-6" fmla="*/ 0 h 561975"/>
                    <a:gd name="connsiteX1-7" fmla="*/ 590550 w 590550"/>
                    <a:gd name="connsiteY1-8" fmla="*/ 561975 h 561975"/>
                    <a:gd name="connsiteX0-9" fmla="*/ 0 w 590550"/>
                    <a:gd name="connsiteY0-10" fmla="*/ 0 h 561975"/>
                    <a:gd name="connsiteX1-11" fmla="*/ 590550 w 590550"/>
                    <a:gd name="connsiteY1-12" fmla="*/ 561975 h 56197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Freeform: Shape 326"/>
                <p:cNvSpPr/>
                <p:nvPr/>
              </p:nvSpPr>
              <p:spPr>
                <a:xfrm>
                  <a:off x="7416615" y="1784214"/>
                  <a:ext cx="387875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-1" fmla="*/ 0 w 590550"/>
                    <a:gd name="connsiteY0-2" fmla="*/ 0 h 561975"/>
                    <a:gd name="connsiteX1-3" fmla="*/ 590550 w 590550"/>
                    <a:gd name="connsiteY1-4" fmla="*/ 561975 h 561975"/>
                    <a:gd name="connsiteX0-5" fmla="*/ 0 w 590550"/>
                    <a:gd name="connsiteY0-6" fmla="*/ 0 h 561975"/>
                    <a:gd name="connsiteX1-7" fmla="*/ 590550 w 590550"/>
                    <a:gd name="connsiteY1-8" fmla="*/ 561975 h 561975"/>
                    <a:gd name="connsiteX0-9" fmla="*/ 0 w 590550"/>
                    <a:gd name="connsiteY0-10" fmla="*/ 0 h 561975"/>
                    <a:gd name="connsiteX1-11" fmla="*/ 590550 w 590550"/>
                    <a:gd name="connsiteY1-12" fmla="*/ 561975 h 56197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Freeform: Shape 327"/>
                <p:cNvSpPr/>
                <p:nvPr/>
              </p:nvSpPr>
              <p:spPr>
                <a:xfrm>
                  <a:off x="7512112" y="1794756"/>
                  <a:ext cx="327868" cy="526198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-1" fmla="*/ 0 w 590550"/>
                    <a:gd name="connsiteY0-2" fmla="*/ 0 h 561975"/>
                    <a:gd name="connsiteX1-3" fmla="*/ 590550 w 590550"/>
                    <a:gd name="connsiteY1-4" fmla="*/ 561975 h 561975"/>
                    <a:gd name="connsiteX0-5" fmla="*/ 0 w 590550"/>
                    <a:gd name="connsiteY0-6" fmla="*/ 0 h 561975"/>
                    <a:gd name="connsiteX1-7" fmla="*/ 590550 w 590550"/>
                    <a:gd name="connsiteY1-8" fmla="*/ 561975 h 561975"/>
                    <a:gd name="connsiteX0-9" fmla="*/ 0 w 590550"/>
                    <a:gd name="connsiteY0-10" fmla="*/ 0 h 561975"/>
                    <a:gd name="connsiteX1-11" fmla="*/ 590550 w 590550"/>
                    <a:gd name="connsiteY1-12" fmla="*/ 561975 h 56197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Freeform: Shape 328"/>
                <p:cNvSpPr/>
                <p:nvPr/>
              </p:nvSpPr>
              <p:spPr>
                <a:xfrm>
                  <a:off x="7786303" y="2310455"/>
                  <a:ext cx="262406" cy="38890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-1" fmla="*/ 0 w 590550"/>
                    <a:gd name="connsiteY0-2" fmla="*/ 0 h 561975"/>
                    <a:gd name="connsiteX1-3" fmla="*/ 590550 w 590550"/>
                    <a:gd name="connsiteY1-4" fmla="*/ 561975 h 561975"/>
                    <a:gd name="connsiteX0-5" fmla="*/ 0 w 590550"/>
                    <a:gd name="connsiteY0-6" fmla="*/ 0 h 561975"/>
                    <a:gd name="connsiteX1-7" fmla="*/ 590550 w 590550"/>
                    <a:gd name="connsiteY1-8" fmla="*/ 561975 h 561975"/>
                    <a:gd name="connsiteX0-9" fmla="*/ 0 w 590550"/>
                    <a:gd name="connsiteY0-10" fmla="*/ 0 h 561975"/>
                    <a:gd name="connsiteX1-11" fmla="*/ 590550 w 590550"/>
                    <a:gd name="connsiteY1-12" fmla="*/ 561975 h 56197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Freeform: Shape 329"/>
                <p:cNvSpPr/>
                <p:nvPr/>
              </p:nvSpPr>
              <p:spPr>
                <a:xfrm>
                  <a:off x="7839980" y="2320953"/>
                  <a:ext cx="243208" cy="369955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-1" fmla="*/ 0 w 590550"/>
                    <a:gd name="connsiteY0-2" fmla="*/ 0 h 561975"/>
                    <a:gd name="connsiteX1-3" fmla="*/ 590550 w 590550"/>
                    <a:gd name="connsiteY1-4" fmla="*/ 561975 h 561975"/>
                    <a:gd name="connsiteX0-5" fmla="*/ 0 w 590550"/>
                    <a:gd name="connsiteY0-6" fmla="*/ 0 h 561975"/>
                    <a:gd name="connsiteX1-7" fmla="*/ 590550 w 590550"/>
                    <a:gd name="connsiteY1-8" fmla="*/ 561975 h 561975"/>
                    <a:gd name="connsiteX0-9" fmla="*/ 0 w 590550"/>
                    <a:gd name="connsiteY0-10" fmla="*/ 0 h 561975"/>
                    <a:gd name="connsiteX1-11" fmla="*/ 590550 w 590550"/>
                    <a:gd name="connsiteY1-12" fmla="*/ 561975 h 56197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" name="Group 333"/>
            <p:cNvGrpSpPr/>
            <p:nvPr/>
          </p:nvGrpSpPr>
          <p:grpSpPr>
            <a:xfrm>
              <a:off x="6051754" y="2522425"/>
              <a:ext cx="450750" cy="516205"/>
              <a:chOff x="6039439" y="2523241"/>
              <a:chExt cx="450750" cy="516205"/>
            </a:xfrm>
          </p:grpSpPr>
          <p:sp>
            <p:nvSpPr>
              <p:cNvPr id="333" name="Freeform: Shape 332"/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11"/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13" name="Freeform: Shape 312"/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" name="Group 334"/>
            <p:cNvGrpSpPr/>
            <p:nvPr/>
          </p:nvGrpSpPr>
          <p:grpSpPr>
            <a:xfrm>
              <a:off x="6368343" y="2591762"/>
              <a:ext cx="390205" cy="446868"/>
              <a:chOff x="6039439" y="2523241"/>
              <a:chExt cx="450750" cy="516205"/>
            </a:xfrm>
          </p:grpSpPr>
          <p:sp>
            <p:nvSpPr>
              <p:cNvPr id="336" name="Freeform: Shape 335"/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36"/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38" name="Freeform: Shape 337"/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" name="Group 339"/>
            <p:cNvGrpSpPr/>
            <p:nvPr/>
          </p:nvGrpSpPr>
          <p:grpSpPr>
            <a:xfrm>
              <a:off x="6657917" y="2647437"/>
              <a:ext cx="341590" cy="391193"/>
              <a:chOff x="6039439" y="2523241"/>
              <a:chExt cx="450750" cy="516205"/>
            </a:xfrm>
          </p:grpSpPr>
          <p:sp>
            <p:nvSpPr>
              <p:cNvPr id="341" name="Freeform: Shape 340"/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341"/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43" name="Freeform: Shape 342"/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" name="Graphic 44"/>
            <p:cNvGrpSpPr/>
            <p:nvPr/>
          </p:nvGrpSpPr>
          <p:grpSpPr>
            <a:xfrm>
              <a:off x="4565163" y="2042810"/>
              <a:ext cx="552236" cy="1036346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35" name="Freeform: Shape 34"/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/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/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aphic 44"/>
            <p:cNvGrpSpPr/>
            <p:nvPr/>
          </p:nvGrpSpPr>
          <p:grpSpPr>
            <a:xfrm>
              <a:off x="3897923" y="1157375"/>
              <a:ext cx="1006670" cy="1889153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25" name="Freeform: Shape 24"/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/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/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4189823" y="2866292"/>
              <a:ext cx="3918221" cy="212863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dirty="0"/>
            </a:p>
          </p:txBody>
        </p:sp>
        <p:grpSp>
          <p:nvGrpSpPr>
            <p:cNvPr id="44" name="Group 445"/>
            <p:cNvGrpSpPr/>
            <p:nvPr/>
          </p:nvGrpSpPr>
          <p:grpSpPr>
            <a:xfrm>
              <a:off x="6100204" y="1031874"/>
              <a:ext cx="647947" cy="647947"/>
              <a:chOff x="4266660" y="45289"/>
              <a:chExt cx="768290" cy="768290"/>
            </a:xfrm>
          </p:grpSpPr>
          <p:sp>
            <p:nvSpPr>
              <p:cNvPr id="447" name="Freeform: Shape 446"/>
              <p:cNvSpPr/>
              <p:nvPr/>
            </p:nvSpPr>
            <p:spPr>
              <a:xfrm>
                <a:off x="4266660" y="45289"/>
                <a:ext cx="768290" cy="768290"/>
              </a:xfrm>
              <a:custGeom>
                <a:avLst/>
                <a:gdLst>
                  <a:gd name="connsiteX0" fmla="*/ 583092 w 768290"/>
                  <a:gd name="connsiteY0" fmla="*/ 51758 h 768290"/>
                  <a:gd name="connsiteX1" fmla="*/ 573387 w 768290"/>
                  <a:gd name="connsiteY1" fmla="*/ 131014 h 768290"/>
                  <a:gd name="connsiteX2" fmla="*/ 596031 w 768290"/>
                  <a:gd name="connsiteY2" fmla="*/ 164980 h 768290"/>
                  <a:gd name="connsiteX3" fmla="*/ 700357 w 768290"/>
                  <a:gd name="connsiteY3" fmla="*/ 188433 h 768290"/>
                  <a:gd name="connsiteX4" fmla="*/ 709253 w 768290"/>
                  <a:gd name="connsiteY4" fmla="*/ 215121 h 768290"/>
                  <a:gd name="connsiteX5" fmla="*/ 671243 w 768290"/>
                  <a:gd name="connsiteY5" fmla="*/ 265262 h 768290"/>
                  <a:gd name="connsiteX6" fmla="*/ 674478 w 768290"/>
                  <a:gd name="connsiteY6" fmla="*/ 293568 h 768290"/>
                  <a:gd name="connsiteX7" fmla="*/ 775569 w 768290"/>
                  <a:gd name="connsiteY7" fmla="*/ 388189 h 768290"/>
                  <a:gd name="connsiteX8" fmla="*/ 706827 w 768290"/>
                  <a:gd name="connsiteY8" fmla="*/ 417303 h 768290"/>
                  <a:gd name="connsiteX9" fmla="*/ 686609 w 768290"/>
                  <a:gd name="connsiteY9" fmla="*/ 463400 h 768290"/>
                  <a:gd name="connsiteX10" fmla="*/ 723002 w 768290"/>
                  <a:gd name="connsiteY10" fmla="*/ 580666 h 768290"/>
                  <a:gd name="connsiteX11" fmla="*/ 635659 w 768290"/>
                  <a:gd name="connsiteY11" fmla="*/ 571770 h 768290"/>
                  <a:gd name="connsiteX12" fmla="*/ 613015 w 768290"/>
                  <a:gd name="connsiteY12" fmla="*/ 587944 h 768290"/>
                  <a:gd name="connsiteX13" fmla="*/ 581474 w 768290"/>
                  <a:gd name="connsiteY13" fmla="*/ 719767 h 768290"/>
                  <a:gd name="connsiteX14" fmla="*/ 511115 w 768290"/>
                  <a:gd name="connsiteY14" fmla="*/ 670434 h 768290"/>
                  <a:gd name="connsiteX15" fmla="*/ 480384 w 768290"/>
                  <a:gd name="connsiteY15" fmla="*/ 673669 h 768290"/>
                  <a:gd name="connsiteX16" fmla="*/ 385762 w 768290"/>
                  <a:gd name="connsiteY16" fmla="*/ 773951 h 768290"/>
                  <a:gd name="connsiteX17" fmla="*/ 350179 w 768290"/>
                  <a:gd name="connsiteY17" fmla="*/ 692270 h 768290"/>
                  <a:gd name="connsiteX18" fmla="*/ 324299 w 768290"/>
                  <a:gd name="connsiteY18" fmla="*/ 680948 h 768290"/>
                  <a:gd name="connsiteX19" fmla="*/ 210269 w 768290"/>
                  <a:gd name="connsiteY19" fmla="*/ 716532 h 768290"/>
                  <a:gd name="connsiteX20" fmla="*/ 192477 w 768290"/>
                  <a:gd name="connsiteY20" fmla="*/ 701975 h 768290"/>
                  <a:gd name="connsiteX21" fmla="*/ 202182 w 768290"/>
                  <a:gd name="connsiteY21" fmla="*/ 637276 h 768290"/>
                  <a:gd name="connsiteX22" fmla="*/ 182772 w 768290"/>
                  <a:gd name="connsiteY22" fmla="*/ 609780 h 768290"/>
                  <a:gd name="connsiteX23" fmla="*/ 50950 w 768290"/>
                  <a:gd name="connsiteY23" fmla="*/ 579048 h 768290"/>
                  <a:gd name="connsiteX24" fmla="*/ 103517 w 768290"/>
                  <a:gd name="connsiteY24" fmla="*/ 508689 h 768290"/>
                  <a:gd name="connsiteX25" fmla="*/ 101091 w 768290"/>
                  <a:gd name="connsiteY25" fmla="*/ 480384 h 768290"/>
                  <a:gd name="connsiteX26" fmla="*/ 0 w 768290"/>
                  <a:gd name="connsiteY26" fmla="*/ 385763 h 768290"/>
                  <a:gd name="connsiteX27" fmla="*/ 73594 w 768290"/>
                  <a:gd name="connsiteY27" fmla="*/ 354222 h 768290"/>
                  <a:gd name="connsiteX28" fmla="*/ 91386 w 768290"/>
                  <a:gd name="connsiteY28" fmla="*/ 315403 h 768290"/>
                  <a:gd name="connsiteX29" fmla="*/ 53376 w 768290"/>
                  <a:gd name="connsiteY29" fmla="*/ 192477 h 768290"/>
                  <a:gd name="connsiteX30" fmla="*/ 140718 w 768290"/>
                  <a:gd name="connsiteY30" fmla="*/ 202182 h 768290"/>
                  <a:gd name="connsiteX31" fmla="*/ 164171 w 768290"/>
                  <a:gd name="connsiteY31" fmla="*/ 184390 h 768290"/>
                  <a:gd name="connsiteX32" fmla="*/ 195712 w 768290"/>
                  <a:gd name="connsiteY32" fmla="*/ 50950 h 768290"/>
                  <a:gd name="connsiteX33" fmla="*/ 257984 w 768290"/>
                  <a:gd name="connsiteY33" fmla="*/ 97856 h 768290"/>
                  <a:gd name="connsiteX34" fmla="*/ 303272 w 768290"/>
                  <a:gd name="connsiteY34" fmla="*/ 93004 h 768290"/>
                  <a:gd name="connsiteX35" fmla="*/ 389806 w 768290"/>
                  <a:gd name="connsiteY35" fmla="*/ 0 h 768290"/>
                  <a:gd name="connsiteX36" fmla="*/ 422155 w 768290"/>
                  <a:gd name="connsiteY36" fmla="*/ 74403 h 768290"/>
                  <a:gd name="connsiteX37" fmla="*/ 457739 w 768290"/>
                  <a:gd name="connsiteY37" fmla="*/ 91386 h 768290"/>
                  <a:gd name="connsiteX38" fmla="*/ 583092 w 768290"/>
                  <a:gd name="connsiteY38" fmla="*/ 51758 h 76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68290" h="768290">
                    <a:moveTo>
                      <a:pt x="583092" y="51758"/>
                    </a:moveTo>
                    <a:cubicBezTo>
                      <a:pt x="579857" y="80064"/>
                      <a:pt x="579048" y="105943"/>
                      <a:pt x="573387" y="131014"/>
                    </a:cubicBezTo>
                    <a:cubicBezTo>
                      <a:pt x="567726" y="153658"/>
                      <a:pt x="576622" y="160937"/>
                      <a:pt x="596031" y="164980"/>
                    </a:cubicBezTo>
                    <a:cubicBezTo>
                      <a:pt x="630807" y="172259"/>
                      <a:pt x="665582" y="183581"/>
                      <a:pt x="700357" y="188433"/>
                    </a:cubicBezTo>
                    <a:cubicBezTo>
                      <a:pt x="727854" y="192477"/>
                      <a:pt x="719766" y="202182"/>
                      <a:pt x="709253" y="215121"/>
                    </a:cubicBezTo>
                    <a:cubicBezTo>
                      <a:pt x="696313" y="232104"/>
                      <a:pt x="684991" y="249896"/>
                      <a:pt x="671243" y="265262"/>
                    </a:cubicBezTo>
                    <a:cubicBezTo>
                      <a:pt x="660729" y="277393"/>
                      <a:pt x="663156" y="283863"/>
                      <a:pt x="674478" y="293568"/>
                    </a:cubicBezTo>
                    <a:cubicBezTo>
                      <a:pt x="707636" y="323491"/>
                      <a:pt x="739985" y="355031"/>
                      <a:pt x="775569" y="388189"/>
                    </a:cubicBezTo>
                    <a:cubicBezTo>
                      <a:pt x="752115" y="398702"/>
                      <a:pt x="730280" y="410833"/>
                      <a:pt x="706827" y="417303"/>
                    </a:cubicBezTo>
                    <a:cubicBezTo>
                      <a:pt x="679330" y="425390"/>
                      <a:pt x="677713" y="439138"/>
                      <a:pt x="686609" y="463400"/>
                    </a:cubicBezTo>
                    <a:cubicBezTo>
                      <a:pt x="700357" y="500602"/>
                      <a:pt x="710062" y="539421"/>
                      <a:pt x="723002" y="580666"/>
                    </a:cubicBezTo>
                    <a:cubicBezTo>
                      <a:pt x="692270" y="577431"/>
                      <a:pt x="663156" y="576622"/>
                      <a:pt x="635659" y="571770"/>
                    </a:cubicBezTo>
                    <a:cubicBezTo>
                      <a:pt x="619484" y="569343"/>
                      <a:pt x="616250" y="572578"/>
                      <a:pt x="613015" y="587944"/>
                    </a:cubicBezTo>
                    <a:cubicBezTo>
                      <a:pt x="604119" y="631615"/>
                      <a:pt x="591988" y="675287"/>
                      <a:pt x="581474" y="719767"/>
                    </a:cubicBezTo>
                    <a:cubicBezTo>
                      <a:pt x="554786" y="707636"/>
                      <a:pt x="533759" y="687417"/>
                      <a:pt x="511115" y="670434"/>
                    </a:cubicBezTo>
                    <a:cubicBezTo>
                      <a:pt x="497367" y="659921"/>
                      <a:pt x="490897" y="661538"/>
                      <a:pt x="480384" y="673669"/>
                    </a:cubicBezTo>
                    <a:cubicBezTo>
                      <a:pt x="449652" y="706827"/>
                      <a:pt x="418112" y="739176"/>
                      <a:pt x="385762" y="773951"/>
                    </a:cubicBezTo>
                    <a:cubicBezTo>
                      <a:pt x="372823" y="744837"/>
                      <a:pt x="359883" y="719767"/>
                      <a:pt x="350179" y="692270"/>
                    </a:cubicBezTo>
                    <a:cubicBezTo>
                      <a:pt x="344517" y="676904"/>
                      <a:pt x="338048" y="676095"/>
                      <a:pt x="324299" y="680948"/>
                    </a:cubicBezTo>
                    <a:cubicBezTo>
                      <a:pt x="286289" y="693887"/>
                      <a:pt x="248279" y="704401"/>
                      <a:pt x="210269" y="716532"/>
                    </a:cubicBezTo>
                    <a:cubicBezTo>
                      <a:pt x="195712" y="720575"/>
                      <a:pt x="190051" y="718149"/>
                      <a:pt x="192477" y="701975"/>
                    </a:cubicBezTo>
                    <a:cubicBezTo>
                      <a:pt x="196521" y="680139"/>
                      <a:pt x="197329" y="658303"/>
                      <a:pt x="202182" y="637276"/>
                    </a:cubicBezTo>
                    <a:cubicBezTo>
                      <a:pt x="206225" y="619484"/>
                      <a:pt x="200564" y="613015"/>
                      <a:pt x="182772" y="609780"/>
                    </a:cubicBezTo>
                    <a:cubicBezTo>
                      <a:pt x="139910" y="601692"/>
                      <a:pt x="97856" y="590370"/>
                      <a:pt x="50950" y="579048"/>
                    </a:cubicBezTo>
                    <a:cubicBezTo>
                      <a:pt x="69550" y="553978"/>
                      <a:pt x="85725" y="530525"/>
                      <a:pt x="103517" y="508689"/>
                    </a:cubicBezTo>
                    <a:cubicBezTo>
                      <a:pt x="112413" y="497367"/>
                      <a:pt x="112413" y="490088"/>
                      <a:pt x="101091" y="480384"/>
                    </a:cubicBezTo>
                    <a:cubicBezTo>
                      <a:pt x="67124" y="449652"/>
                      <a:pt x="33966" y="418112"/>
                      <a:pt x="0" y="385763"/>
                    </a:cubicBezTo>
                    <a:cubicBezTo>
                      <a:pt x="25879" y="374440"/>
                      <a:pt x="48524" y="361501"/>
                      <a:pt x="73594" y="354222"/>
                    </a:cubicBezTo>
                    <a:cubicBezTo>
                      <a:pt x="96238" y="346944"/>
                      <a:pt x="98665" y="336430"/>
                      <a:pt x="91386" y="315403"/>
                    </a:cubicBezTo>
                    <a:cubicBezTo>
                      <a:pt x="77638" y="275776"/>
                      <a:pt x="66316" y="236148"/>
                      <a:pt x="53376" y="192477"/>
                    </a:cubicBezTo>
                    <a:cubicBezTo>
                      <a:pt x="84108" y="195712"/>
                      <a:pt x="112413" y="198947"/>
                      <a:pt x="140718" y="202182"/>
                    </a:cubicBezTo>
                    <a:cubicBezTo>
                      <a:pt x="154467" y="203799"/>
                      <a:pt x="160937" y="200564"/>
                      <a:pt x="164171" y="184390"/>
                    </a:cubicBezTo>
                    <a:cubicBezTo>
                      <a:pt x="173067" y="140718"/>
                      <a:pt x="184390" y="97047"/>
                      <a:pt x="195712" y="50950"/>
                    </a:cubicBezTo>
                    <a:cubicBezTo>
                      <a:pt x="217547" y="67124"/>
                      <a:pt x="239383" y="80064"/>
                      <a:pt x="257984" y="97856"/>
                    </a:cubicBezTo>
                    <a:cubicBezTo>
                      <a:pt x="277393" y="115648"/>
                      <a:pt x="287907" y="109987"/>
                      <a:pt x="303272" y="93004"/>
                    </a:cubicBezTo>
                    <a:cubicBezTo>
                      <a:pt x="329960" y="62272"/>
                      <a:pt x="359074" y="33158"/>
                      <a:pt x="389806" y="0"/>
                    </a:cubicBezTo>
                    <a:cubicBezTo>
                      <a:pt x="401128" y="25879"/>
                      <a:pt x="412450" y="50141"/>
                      <a:pt x="422155" y="74403"/>
                    </a:cubicBezTo>
                    <a:cubicBezTo>
                      <a:pt x="428625" y="92195"/>
                      <a:pt x="437521" y="97856"/>
                      <a:pt x="457739" y="91386"/>
                    </a:cubicBezTo>
                    <a:cubicBezTo>
                      <a:pt x="497367" y="75212"/>
                      <a:pt x="538612" y="64698"/>
                      <a:pt x="583092" y="5175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/>
              <p:cNvSpPr/>
              <p:nvPr/>
            </p:nvSpPr>
            <p:spPr>
              <a:xfrm>
                <a:off x="4418684" y="198118"/>
                <a:ext cx="460974" cy="460974"/>
              </a:xfrm>
              <a:custGeom>
                <a:avLst/>
                <a:gdLst>
                  <a:gd name="connsiteX0" fmla="*/ 229695 w 460974"/>
                  <a:gd name="connsiteY0" fmla="*/ 463421 h 460974"/>
                  <a:gd name="connsiteX1" fmla="*/ 17 w 460974"/>
                  <a:gd name="connsiteY1" fmla="*/ 230507 h 460974"/>
                  <a:gd name="connsiteX2" fmla="*/ 240209 w 460974"/>
                  <a:gd name="connsiteY2" fmla="*/ 20 h 460974"/>
                  <a:gd name="connsiteX3" fmla="*/ 466652 w 460974"/>
                  <a:gd name="connsiteY3" fmla="*/ 235360 h 460974"/>
                  <a:gd name="connsiteX4" fmla="*/ 229695 w 460974"/>
                  <a:gd name="connsiteY4" fmla="*/ 463421 h 46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74" h="460974">
                    <a:moveTo>
                      <a:pt x="229695" y="463421"/>
                    </a:moveTo>
                    <a:cubicBezTo>
                      <a:pt x="112430" y="466655"/>
                      <a:pt x="-1601" y="369608"/>
                      <a:pt x="17" y="230507"/>
                    </a:cubicBezTo>
                    <a:cubicBezTo>
                      <a:pt x="1634" y="93833"/>
                      <a:pt x="110004" y="-1597"/>
                      <a:pt x="240209" y="20"/>
                    </a:cubicBezTo>
                    <a:cubicBezTo>
                      <a:pt x="363944" y="2446"/>
                      <a:pt x="469078" y="108390"/>
                      <a:pt x="466652" y="235360"/>
                    </a:cubicBezTo>
                    <a:cubicBezTo>
                      <a:pt x="462608" y="367991"/>
                      <a:pt x="354239" y="469082"/>
                      <a:pt x="229695" y="4634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83" name="TextBox 182"/>
          <p:cNvSpPr txBox="1"/>
          <p:nvPr/>
        </p:nvSpPr>
        <p:spPr>
          <a:xfrm>
            <a:off x="2438400" y="-95250"/>
            <a:ext cx="45819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u="wavyHeavy" dirty="0" err="1">
                <a:solidFill>
                  <a:srgbClr val="C00000"/>
                </a:solidFill>
                <a:latin typeface="Times New Roman" panose="02020603050405020304" pitchFamily="18" charset="0"/>
                <a:ea typeface="AGOldFace-Outline" panose="02020500000000000000" pitchFamily="18" charset="-93"/>
                <a:cs typeface="Times New Roman" panose="02020603050405020304" pitchFamily="18" charset="0"/>
              </a:rPr>
              <a:t>Chủ</a:t>
            </a:r>
            <a:r>
              <a:rPr lang="en-US" sz="4400" b="1" i="1" u="wavyHeavy" dirty="0">
                <a:solidFill>
                  <a:srgbClr val="C00000"/>
                </a:solidFill>
                <a:latin typeface="Times New Roman" panose="02020603050405020304" pitchFamily="18" charset="0"/>
                <a:ea typeface="AGOldFace-Outline" panose="02020500000000000000" pitchFamily="18" charset="-93"/>
                <a:cs typeface="Times New Roman" panose="02020603050405020304" pitchFamily="18" charset="0"/>
              </a:rPr>
              <a:t> </a:t>
            </a:r>
            <a:r>
              <a:rPr lang="en-US" sz="4400" b="1" i="1" u="wavyHeavy" dirty="0" err="1">
                <a:solidFill>
                  <a:srgbClr val="C00000"/>
                </a:solidFill>
                <a:latin typeface="Times New Roman" panose="02020603050405020304" pitchFamily="18" charset="0"/>
                <a:ea typeface="AGOldFace-Outline" panose="02020500000000000000" pitchFamily="18" charset="-93"/>
                <a:cs typeface="Times New Roman" panose="02020603050405020304" pitchFamily="18" charset="0"/>
              </a:rPr>
              <a:t>đề</a:t>
            </a:r>
            <a:r>
              <a:rPr lang="vi-VN" sz="4400" b="1" i="1" u="wavyHeavy" dirty="0">
                <a:solidFill>
                  <a:srgbClr val="C00000"/>
                </a:solidFill>
                <a:latin typeface="Times New Roman" panose="02020603050405020304" pitchFamily="18" charset="0"/>
                <a:ea typeface="AGOldFace-Outline" panose="02020500000000000000" pitchFamily="18" charset="-93"/>
                <a:cs typeface="Times New Roman" panose="02020603050405020304" pitchFamily="18" charset="0"/>
              </a:rPr>
              <a:t> 10</a:t>
            </a:r>
            <a:r>
              <a:rPr lang="en-US" sz="4400" b="1" i="1" u="wavyHeavy" dirty="0">
                <a:solidFill>
                  <a:srgbClr val="C00000"/>
                </a:solidFill>
                <a:latin typeface="Times New Roman" panose="02020603050405020304" pitchFamily="18" charset="0"/>
                <a:ea typeface="AGOldFace-Outline" panose="02020500000000000000" pitchFamily="18" charset="-93"/>
                <a:cs typeface="Times New Roman" panose="02020603050405020304" pitchFamily="18" charset="0"/>
              </a:rPr>
              <a:t>: </a:t>
            </a:r>
            <a:endParaRPr lang="en-US" sz="4400" b="1" i="1" u="wavyHeavy" dirty="0">
              <a:solidFill>
                <a:srgbClr val="C00000"/>
              </a:solidFill>
              <a:latin typeface="Times New Roman" panose="02020603050405020304" pitchFamily="18" charset="0"/>
              <a:ea typeface="AGOldFace-Outline" panose="02020500000000000000" pitchFamily="18" charset="-93"/>
              <a:cs typeface="Times New Roman" panose="02020603050405020304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4740" y="3918287"/>
            <a:ext cx="9144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6000" b="1" dirty="0">
                <a:solidFill>
                  <a:srgbClr val="C00000"/>
                </a:solidFill>
                <a:latin typeface="Times New Roman" panose="02020603050405020304" pitchFamily="18" charset="0"/>
                <a:ea typeface="Slogan" panose="02020500000000000000" pitchFamily="18" charset="-93"/>
                <a:cs typeface="Times New Roman" panose="02020603050405020304" pitchFamily="18" charset="0"/>
              </a:rPr>
              <a:t>NĂNG LƯỢNG</a:t>
            </a:r>
            <a:endParaRPr lang="zh-CN" altLang="en-US" sz="6000" b="1" dirty="0">
              <a:solidFill>
                <a:srgbClr val="C00000"/>
              </a:solidFill>
              <a:latin typeface="Times New Roman" panose="02020603050405020304" pitchFamily="18" charset="0"/>
              <a:ea typeface="Slogan" panose="02020500000000000000" pitchFamily="18" charset="-93"/>
              <a:cs typeface="Times New Roman" panose="02020603050405020304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725050" y="3311664"/>
            <a:ext cx="1913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logan" panose="02020500000000000000" pitchFamily="18" charset="-93"/>
                <a:cs typeface="Times New Roman" panose="02020603050405020304" pitchFamily="18" charset="0"/>
              </a:rPr>
              <a:t>Bài</a:t>
            </a:r>
            <a:r>
              <a:rPr lang="en-US" altLang="zh-CN" sz="4000" b="1" i="1" dirty="0">
                <a:solidFill>
                  <a:srgbClr val="C00000"/>
                </a:solidFill>
                <a:latin typeface="Times New Roman" panose="02020603050405020304" pitchFamily="18" charset="0"/>
                <a:ea typeface="Slogan" panose="02020500000000000000" pitchFamily="18" charset="-93"/>
                <a:cs typeface="Times New Roman" panose="02020603050405020304" pitchFamily="18" charset="0"/>
              </a:rPr>
              <a:t> 41: </a:t>
            </a:r>
            <a:endParaRPr 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/>
      <p:bldP spid="183" grpId="0"/>
      <p:bldP spid="171" grpId="0"/>
      <p:bldP spid="1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99392" y="1766791"/>
            <a:ext cx="2626932" cy="160813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sz="5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ko-KR" sz="5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endParaRPr lang="en-US" altLang="ko-KR" sz="5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5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5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ko-KR" altLang="en-US" sz="5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274071" y="1158087"/>
            <a:ext cx="3496380" cy="484748"/>
          </a:xfrm>
          <a:prstGeom prst="rect">
            <a:avLst/>
          </a:prstGeom>
          <a:noFill/>
        </p:spPr>
        <p:txBody>
          <a:bodyPr wrap="square" lIns="81000" tIns="34290" rIns="81000" bIns="34290" rtlCol="0">
            <a:spAutoFit/>
          </a:bodyPr>
          <a:lstStyle/>
          <a:p>
            <a:pPr lvl="0" eaLnBrk="0" hangingPunct="0"/>
            <a:r>
              <a:rPr lang="en-US" altLang="zh-CN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zh-CN" altLang="en-US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91390" y="1012064"/>
            <a:ext cx="735830" cy="7001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1000" tIns="34290" rIns="81000" bIns="34290" rtlCol="0">
            <a:spAutoFit/>
          </a:bodyPr>
          <a:lstStyle/>
          <a:p>
            <a:pPr algn="ctr"/>
            <a:r>
              <a:rPr lang="en-US" altLang="ko-KR" sz="4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 action="ppaction://hlinksldjump"/>
              </a:rPr>
              <a:t>01</a:t>
            </a:r>
            <a:endParaRPr lang="ko-KR" altLang="en-US" sz="4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280082" y="2012331"/>
            <a:ext cx="4068787" cy="484748"/>
          </a:xfrm>
          <a:prstGeom prst="rect">
            <a:avLst/>
          </a:prstGeom>
          <a:noFill/>
        </p:spPr>
        <p:txBody>
          <a:bodyPr wrap="square" lIns="81000" tIns="34290" rIns="81000" bIns="34290" rtlCol="0">
            <a:spAutoFit/>
          </a:bodyPr>
          <a:lstStyle/>
          <a:p>
            <a:pPr lvl="0" eaLnBrk="0" hangingPunct="0"/>
            <a:r>
              <a:rPr lang="en-US" altLang="zh-CN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zh-CN" altLang="en-US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497402" y="1866308"/>
            <a:ext cx="735830" cy="7001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1000" tIns="34290" rIns="81000" bIns="34290" rtlCol="0">
            <a:spAutoFit/>
          </a:bodyPr>
          <a:lstStyle/>
          <a:p>
            <a:pPr algn="ctr"/>
            <a:r>
              <a:rPr lang="en-US" altLang="ko-KR" sz="4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ko-KR" altLang="en-US" sz="4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274071" y="2866575"/>
            <a:ext cx="4857905" cy="484748"/>
          </a:xfrm>
          <a:prstGeom prst="rect">
            <a:avLst/>
          </a:prstGeom>
          <a:noFill/>
        </p:spPr>
        <p:txBody>
          <a:bodyPr wrap="square" lIns="81000" tIns="34290" rIns="81000" bIns="34290" rtlCol="0">
            <a:spAutoFit/>
          </a:bodyPr>
          <a:lstStyle/>
          <a:p>
            <a:pPr lvl="0" algn="ctr" eaLnBrk="0" hangingPunct="0"/>
            <a:r>
              <a:rPr lang="en-US" altLang="zh-CN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zh-CN" altLang="en-US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03414" y="2720552"/>
            <a:ext cx="735830" cy="7001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1000" tIns="34290" rIns="81000" bIns="34290" rtlCol="0">
            <a:spAutoFit/>
          </a:bodyPr>
          <a:lstStyle/>
          <a:p>
            <a:pPr algn="ctr"/>
            <a:r>
              <a:rPr lang="en-US" altLang="ko-KR" sz="4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ko-KR" altLang="en-US" sz="4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292107" y="3720819"/>
            <a:ext cx="3496380" cy="484748"/>
          </a:xfrm>
          <a:prstGeom prst="rect">
            <a:avLst/>
          </a:prstGeom>
          <a:noFill/>
        </p:spPr>
        <p:txBody>
          <a:bodyPr wrap="square" lIns="81000" tIns="34290" rIns="81000" bIns="34290" rtlCol="0">
            <a:spAutoFit/>
          </a:bodyPr>
          <a:lstStyle/>
          <a:p>
            <a:r>
              <a:rPr lang="en-US" altLang="ko-KR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ko-KR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ko-KR" altLang="en-US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09426" y="3574796"/>
            <a:ext cx="735830" cy="7001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1000" tIns="34290" rIns="81000" bIns="34290" rtlCol="0">
            <a:spAutoFit/>
          </a:bodyPr>
          <a:lstStyle/>
          <a:p>
            <a:pPr algn="ctr"/>
            <a:r>
              <a:rPr lang="en-US" altLang="ko-KR" sz="4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ko-KR" altLang="en-US" sz="4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 animBg="1"/>
      <p:bldP spid="85" grpId="0"/>
      <p:bldP spid="86" grpId="0" animBg="1"/>
      <p:bldP spid="89" grpId="0"/>
      <p:bldP spid="90" grpId="0" animBg="1"/>
      <p:bldP spid="93" grpId="0"/>
      <p:bldP spid="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838200" y="-400050"/>
            <a:ext cx="7086600" cy="97891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41: NĂNG L</a:t>
            </a:r>
            <a:r>
              <a:rPr lang="vi-VN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  <a:endParaRPr lang="vi-V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90550"/>
            <a:ext cx="851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Các dạng năng lượng.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777" y="1057930"/>
            <a:ext cx="851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Tìm hiểu một số dạng năng lượng.</a:t>
            </a:r>
            <a:endParaRPr lang="vi-VN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/>
          <p:cNvSpPr txBox="1"/>
          <p:nvPr/>
        </p:nvSpPr>
        <p:spPr>
          <a:xfrm>
            <a:off x="2167545" y="26616"/>
            <a:ext cx="5300055" cy="41505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7000"/>
              </a:lnSpc>
            </a:pPr>
            <a:r>
              <a:rPr lang="vi-VN" sz="2100" b="1" dirty="0" err="1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Tìm</a:t>
            </a:r>
            <a:r>
              <a:rPr lang="vi-VN" sz="2100" b="1" dirty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vi-VN" sz="2100" b="1" dirty="0" err="1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hiểu</a:t>
            </a:r>
            <a:r>
              <a:rPr lang="vi-VN" sz="2100" b="1" dirty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vi-VN" sz="2100" b="1" dirty="0" err="1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một</a:t>
            </a:r>
            <a:r>
              <a:rPr lang="vi-VN" sz="2100" b="1" dirty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vi-VN" sz="2100" b="1" dirty="0" err="1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số</a:t>
            </a:r>
            <a:r>
              <a:rPr lang="vi-VN" sz="2100" b="1" dirty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vi-VN" sz="2100" b="1" dirty="0" err="1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dạng</a:t>
            </a:r>
            <a:r>
              <a:rPr lang="vi-VN" sz="2100" b="1" dirty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năng </a:t>
            </a:r>
            <a:r>
              <a:rPr lang="vi-VN" sz="2100" b="1" dirty="0" err="1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lượng</a:t>
            </a:r>
            <a:endParaRPr lang="vi-VN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7"/>
          <p:cNvPicPr>
            <a:picLocks noChangeAspect="1"/>
          </p:cNvPicPr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152959" y="636108"/>
            <a:ext cx="1778297" cy="119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9"/>
          <p:cNvPicPr>
            <a:picLocks noChangeAspect="1"/>
          </p:cNvPicPr>
          <p:nvPr/>
        </p:nvPicPr>
        <p:blipFill>
          <a:blip r:embed="rId2">
            <a:lum contrast="11999"/>
          </a:blip>
          <a:stretch>
            <a:fillRect/>
          </a:stretch>
        </p:blipFill>
        <p:spPr>
          <a:xfrm>
            <a:off x="2753139" y="636108"/>
            <a:ext cx="1778297" cy="119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lum contrast="11999"/>
          </a:blip>
          <a:stretch>
            <a:fillRect/>
          </a:stretch>
        </p:blipFill>
        <p:spPr>
          <a:xfrm>
            <a:off x="152960" y="2760082"/>
            <a:ext cx="1778297" cy="124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4"/>
          <p:cNvPicPr>
            <a:picLocks noChangeAspect="1"/>
          </p:cNvPicPr>
          <p:nvPr/>
        </p:nvPicPr>
        <p:blipFill>
          <a:blip r:embed="rId4">
            <a:lum contrast="11999"/>
          </a:blip>
          <a:stretch>
            <a:fillRect/>
          </a:stretch>
        </p:blipFill>
        <p:spPr>
          <a:xfrm>
            <a:off x="2753139" y="2756465"/>
            <a:ext cx="1778296" cy="124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5">
            <a:lum contrast="11999"/>
          </a:blip>
          <a:stretch>
            <a:fillRect/>
          </a:stretch>
        </p:blipFill>
        <p:spPr>
          <a:xfrm>
            <a:off x="5316690" y="685238"/>
            <a:ext cx="1650261" cy="119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6">
            <a:lum contrast="11999"/>
          </a:blip>
          <a:stretch>
            <a:fillRect/>
          </a:stretch>
        </p:blipFill>
        <p:spPr>
          <a:xfrm>
            <a:off x="7278678" y="1918420"/>
            <a:ext cx="1778297" cy="1162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lum contrast="11999"/>
          </a:blip>
          <a:stretch>
            <a:fillRect/>
          </a:stretch>
        </p:blipFill>
        <p:spPr>
          <a:xfrm>
            <a:off x="5038773" y="2756465"/>
            <a:ext cx="1928179" cy="12411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52960" y="1989499"/>
            <a:ext cx="189086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/>
              <a:t>ĐỘNG NĂNG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90800" y="2038871"/>
            <a:ext cx="199691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/>
              <a:t>THẾ NĂNG HẤP DẪN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16691" y="2127998"/>
            <a:ext cx="189086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/>
              <a:t>NHIỆT NĂNG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6685" y="3867150"/>
            <a:ext cx="189086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/>
              <a:t>THẾ NĂNG ĐÀN HỒI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53139" y="4292074"/>
            <a:ext cx="189086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/>
              <a:t>QUANG NĂNG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229592" y="4288466"/>
            <a:ext cx="189086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/>
              <a:t>HÓA NĂNG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573406" y="3377024"/>
            <a:ext cx="189086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/>
              <a:t>ĐIỆN NĂNG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0955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TL cặp đôi:</a:t>
            </a:r>
            <a:r>
              <a:rPr lang="en-US" sz="2400" smtClean="0">
                <a:ln w="0"/>
                <a:solidFill>
                  <a:srgbClr val="170FB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Đọc thông tin trong sgk và hoàn thành bảng phân loại năng lượng theo nguồn gốc của năng lượng</a:t>
            </a:r>
            <a:endParaRPr lang="en-US" sz="2400" dirty="0">
              <a:ln w="0"/>
              <a:solidFill>
                <a:srgbClr val="170FB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28600" y="1394460"/>
          <a:ext cx="8915400" cy="341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1481"/>
                <a:gridCol w="60239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solidFill>
                            <a:schemeClr val="tx1"/>
                          </a:solidFill>
                        </a:rPr>
                        <a:t>Dạng</a:t>
                      </a:r>
                      <a:r>
                        <a:rPr lang="en-US" sz="2200" b="1" baseline="0" smtClean="0">
                          <a:solidFill>
                            <a:schemeClr val="tx1"/>
                          </a:solidFill>
                        </a:rPr>
                        <a:t> năng lượng</a:t>
                      </a:r>
                      <a:endParaRPr lang="en-US" sz="22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solidFill>
                            <a:schemeClr val="tx1"/>
                          </a:solidFill>
                        </a:rPr>
                        <a:t>Nguồn</a:t>
                      </a:r>
                      <a:r>
                        <a:rPr lang="en-US" sz="2200" b="1" baseline="0" smtClean="0">
                          <a:solidFill>
                            <a:schemeClr val="tx1"/>
                          </a:solidFill>
                        </a:rPr>
                        <a:t> phát</a:t>
                      </a:r>
                      <a:endParaRPr lang="en-US" sz="22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Động</a:t>
                      </a:r>
                      <a:r>
                        <a:rPr lang="en-US" sz="2200" baseline="0" smtClean="0">
                          <a:solidFill>
                            <a:schemeClr val="tx1"/>
                          </a:solidFill>
                        </a:rPr>
                        <a:t> năng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Sinh ra từ</a:t>
                      </a:r>
                      <a:r>
                        <a:rPr lang="en-US" sz="2200" baseline="0" smtClean="0">
                          <a:solidFill>
                            <a:schemeClr val="tx1"/>
                          </a:solidFill>
                        </a:rPr>
                        <a:t> vật đang</a:t>
                      </a:r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 (1) …….......……….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Thế</a:t>
                      </a:r>
                      <a:r>
                        <a:rPr lang="en-US" sz="2200" baseline="0" smtClean="0">
                          <a:solidFill>
                            <a:schemeClr val="tx1"/>
                          </a:solidFill>
                        </a:rPr>
                        <a:t> năng hấp dẫn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Do (2) ………………………………………</a:t>
                      </a:r>
                      <a:endParaRPr lang="en-US" sz="220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Thế</a:t>
                      </a:r>
                      <a:r>
                        <a:rPr lang="en-US" sz="2200" baseline="0" smtClean="0">
                          <a:solidFill>
                            <a:schemeClr val="tx1"/>
                          </a:solidFill>
                        </a:rPr>
                        <a:t> năng đàn hồi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Sinh ra từ</a:t>
                      </a:r>
                      <a:r>
                        <a:rPr lang="en-US" sz="2200" baseline="0" smtClean="0">
                          <a:solidFill>
                            <a:schemeClr val="tx1"/>
                          </a:solidFill>
                        </a:rPr>
                        <a:t> vật bị (3)…………………………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(4)………………….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Phát</a:t>
                      </a:r>
                      <a:r>
                        <a:rPr lang="en-US" sz="2200" baseline="0" smtClean="0">
                          <a:solidFill>
                            <a:schemeClr val="tx1"/>
                          </a:solidFill>
                        </a:rPr>
                        <a:t> ra từ các nguồn sáng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(5)………………….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Sinh ra do phản</a:t>
                      </a:r>
                      <a:r>
                        <a:rPr lang="en-US" sz="2200" baseline="0" smtClean="0">
                          <a:solidFill>
                            <a:schemeClr val="tx1"/>
                          </a:solidFill>
                        </a:rPr>
                        <a:t> ứng hóa học của các chất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(6)…………...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Tạo</a:t>
                      </a:r>
                      <a:r>
                        <a:rPr lang="en-US" sz="2200" baseline="0" smtClean="0">
                          <a:solidFill>
                            <a:schemeClr val="tx1"/>
                          </a:solidFill>
                        </a:rPr>
                        <a:t> ra bởi dòng điện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(7) ……………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2200" baseline="0" smtClean="0">
                          <a:solidFill>
                            <a:schemeClr val="tx1"/>
                          </a:solidFill>
                        </a:rPr>
                        <a:t> ra từ các nguồn nhiệt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400800" y="1759863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</a:rPr>
              <a:t>chuyển động</a:t>
            </a:r>
            <a:endParaRPr lang="en-US" sz="2200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3969663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</a:rPr>
              <a:t>Điện năng</a:t>
            </a:r>
            <a:endParaRPr lang="en-US" sz="2200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8600" y="2190750"/>
            <a:ext cx="48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</a:rPr>
              <a:t>vật ở trên cao so với mặt đất</a:t>
            </a:r>
            <a:endParaRPr lang="en-US" sz="2200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3562350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</a:rPr>
              <a:t>Hóa năng</a:t>
            </a:r>
            <a:endParaRPr lang="en-US" sz="2200" b="1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4426863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</a:rPr>
              <a:t>Nhiệt năng</a:t>
            </a:r>
            <a:endParaRPr lang="en-US" sz="2200" b="1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2647950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</a:rPr>
              <a:t>biến dạng đàn hồi</a:t>
            </a:r>
            <a:endParaRPr lang="en-US" sz="2200" b="1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200" y="3131463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</a:rPr>
              <a:t>Quang năng</a:t>
            </a:r>
            <a:endParaRPr lang="en-US" sz="2200" b="1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1809750"/>
            <a:ext cx="2514600" cy="1295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Callout 27"/>
          <p:cNvSpPr/>
          <p:nvPr/>
        </p:nvSpPr>
        <p:spPr>
          <a:xfrm flipH="1">
            <a:off x="2819400" y="1809750"/>
            <a:ext cx="2133600" cy="14478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 NĂNG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1000" y="1885950"/>
            <a:ext cx="2438400" cy="119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6750"/>
            <a:ext cx="1447800" cy="59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  <p:bldP spid="19" grpId="0"/>
      <p:bldP spid="19" grpId="1"/>
      <p:bldP spid="20" grpId="0"/>
      <p:bldP spid="20" grpId="1"/>
      <p:bldP spid="23" grpId="0"/>
      <p:bldP spid="23" grpId="1"/>
      <p:bldP spid="24" grpId="0"/>
      <p:bldP spid="24" grpId="1"/>
      <p:bldP spid="25" grpId="0"/>
      <p:bldP spid="25" grpId="1"/>
      <p:bldP spid="26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0" y="476250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3815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0" y="-19051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u="sng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TL nhóm:</a:t>
            </a:r>
            <a:r>
              <a:rPr lang="en-US" sz="2200" smtClean="0">
                <a:ln w="0"/>
                <a:solidFill>
                  <a:srgbClr val="170FB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Mỗi hình ảnh sau liên quan đến các dạng năng lượng nào?</a:t>
            </a:r>
            <a:endParaRPr lang="en-US" sz="2200" dirty="0">
              <a:ln w="0"/>
              <a:solidFill>
                <a:srgbClr val="170FB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218" name="AutoShape 2" descr="https://dungcutheduc.vn/images/day-keo-lo-xo-tap-bung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220" name="AutoShape 4" descr="https://dungcutheduc.vn/images/day-keo-lo-xo-tap-bung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724150"/>
            <a:ext cx="225448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648750" y="51435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799" y="3181350"/>
            <a:ext cx="2362201" cy="173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4648200" y="74295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4347" y="514350"/>
            <a:ext cx="201345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8534400" y="5391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495550"/>
            <a:ext cx="2286000" cy="257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6172200" y="272415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95600" y="2647950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34200" y="318135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9055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181350"/>
            <a:ext cx="2209802" cy="157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152400" y="66675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3181350"/>
            <a:ext cx="38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16753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TL nhóm:</a:t>
            </a:r>
            <a:r>
              <a:rPr lang="en-US" sz="2400" smtClean="0">
                <a:ln w="0"/>
                <a:solidFill>
                  <a:srgbClr val="170FB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Mỗi hình ảnh sau liên quan đến </a:t>
            </a:r>
            <a:r>
              <a:rPr lang="en-US" sz="240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các</a:t>
            </a:r>
            <a:r>
              <a:rPr lang="en-US" sz="2400" smtClean="0">
                <a:ln w="0"/>
                <a:solidFill>
                  <a:srgbClr val="170FB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dạng năng lượng nào?</a:t>
            </a:r>
            <a:endParaRPr lang="en-US" sz="2400" dirty="0">
              <a:ln w="0"/>
              <a:solidFill>
                <a:srgbClr val="170FB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1047750"/>
          <a:ext cx="86868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716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solidFill>
                            <a:schemeClr val="tx1"/>
                          </a:solidFill>
                        </a:rPr>
                        <a:t>Hình</a:t>
                      </a:r>
                      <a:endParaRPr lang="en-US" sz="22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solidFill>
                            <a:schemeClr val="tx1"/>
                          </a:solidFill>
                        </a:rPr>
                        <a:t>Dạng</a:t>
                      </a:r>
                      <a:r>
                        <a:rPr lang="en-US" sz="2200" b="1" baseline="0" smtClean="0">
                          <a:solidFill>
                            <a:schemeClr val="tx1"/>
                          </a:solidFill>
                        </a:rPr>
                        <a:t> năng lượng</a:t>
                      </a:r>
                      <a:endParaRPr lang="en-US" sz="22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20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>
            <a:off x="1905000" y="1581150"/>
            <a:ext cx="381000" cy="152400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038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Nhóm 1, 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1828800" y="3181350"/>
            <a:ext cx="381000" cy="152400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36385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Nhóm 3,4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9055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52450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1435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0" y="-19051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TL nhóm:</a:t>
            </a:r>
            <a:r>
              <a:rPr lang="en-US" sz="2400" smtClean="0">
                <a:ln w="0"/>
                <a:solidFill>
                  <a:srgbClr val="170FB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Mỗi hình ảnh sau liên quan đến dạng năng lượng nào?</a:t>
            </a:r>
            <a:endParaRPr lang="en-US" sz="2400" dirty="0">
              <a:ln w="0"/>
              <a:solidFill>
                <a:srgbClr val="170FB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218" name="AutoShape 2" descr="https://dungcutheduc.vn/images/day-keo-lo-xo-tap-bung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220" name="AutoShape 4" descr="https://dungcutheduc.vn/images/day-keo-lo-xo-tap-bung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81350"/>
            <a:ext cx="2209802" cy="157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52400" y="66675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2800350"/>
            <a:ext cx="2254489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2514600" y="6915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799" y="3411220"/>
            <a:ext cx="2362201" cy="173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4648200" y="74295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4347" y="514350"/>
            <a:ext cx="201345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8534400" y="5391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0" y="3181350"/>
            <a:ext cx="38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2570304"/>
            <a:ext cx="2286000" cy="257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6172200" y="272415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95600" y="2647950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34200" y="3358575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Digit 18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2190750"/>
            <a:ext cx="20574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dungcutheduc.vn/images/day-keo-lo-xo-tap-bung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220" name="AutoShape 4" descr="https://dungcutheduc.vn/images/day-keo-lo-xo-tap-bung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286000" y="209550"/>
            <a:ext cx="2362200" cy="1905000"/>
            <a:chOff x="2209800" y="514350"/>
            <a:chExt cx="2362200" cy="19050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209800" y="514350"/>
              <a:ext cx="23622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2514600" y="69157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054347" y="209550"/>
            <a:ext cx="2242053" cy="1905000"/>
            <a:chOff x="7054347" y="514350"/>
            <a:chExt cx="2242053" cy="1600200"/>
          </a:xfrm>
        </p:grpSpPr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54347" y="514350"/>
              <a:ext cx="2013453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TextBox 26"/>
            <p:cNvSpPr txBox="1"/>
            <p:nvPr/>
          </p:nvSpPr>
          <p:spPr>
            <a:xfrm>
              <a:off x="8534400" y="539175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48200" y="209550"/>
            <a:ext cx="2571750" cy="1905000"/>
            <a:chOff x="4572000" y="552450"/>
            <a:chExt cx="2571750" cy="1714500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552450"/>
              <a:ext cx="257175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4648200" y="74295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Down Arrow 39"/>
          <p:cNvSpPr/>
          <p:nvPr/>
        </p:nvSpPr>
        <p:spPr>
          <a:xfrm>
            <a:off x="3124200" y="2114550"/>
            <a:ext cx="3810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5791200" y="2114550"/>
            <a:ext cx="3810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7924800" y="2114550"/>
            <a:ext cx="3810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209800" y="2800350"/>
            <a:ext cx="2286000" cy="167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Cơ năng (Thế năng hấp dẫn và động năng)</a:t>
            </a:r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648200" y="2800350"/>
            <a:ext cx="2514600" cy="167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 năng</a:t>
            </a:r>
            <a:endParaRPr lang="en-US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 năng</a:t>
            </a:r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239000" y="2800350"/>
            <a:ext cx="1905000" cy="167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Hóa năng</a:t>
            </a:r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AutoShape 2" descr="https://dungcutheduc.vn/images/day-keo-lo-xo-tap-bung.jpg"/>
          <p:cNvSpPr>
            <a:spLocks noChangeAspect="1" noChangeArrowheads="1"/>
          </p:cNvSpPr>
          <p:nvPr/>
        </p:nvSpPr>
        <p:spPr bwMode="auto">
          <a:xfrm>
            <a:off x="155575" y="-95250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8" name="AutoShape 4" descr="https://dungcutheduc.vn/images/day-keo-lo-xo-tap-bung.jpg"/>
          <p:cNvSpPr>
            <a:spLocks noChangeAspect="1" noChangeArrowheads="1"/>
          </p:cNvSpPr>
          <p:nvPr/>
        </p:nvSpPr>
        <p:spPr bwMode="auto">
          <a:xfrm>
            <a:off x="155575" y="-95250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9" name="Group 34"/>
          <p:cNvGrpSpPr/>
          <p:nvPr/>
        </p:nvGrpSpPr>
        <p:grpSpPr>
          <a:xfrm>
            <a:off x="0" y="41275"/>
            <a:ext cx="2209800" cy="2114550"/>
            <a:chOff x="0" y="2800350"/>
            <a:chExt cx="2209800" cy="2209800"/>
          </a:xfrm>
        </p:grpSpPr>
        <p:pic>
          <p:nvPicPr>
            <p:cNvPr id="50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800350"/>
              <a:ext cx="22098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TextBox 50"/>
            <p:cNvSpPr txBox="1"/>
            <p:nvPr/>
          </p:nvSpPr>
          <p:spPr>
            <a:xfrm>
              <a:off x="0" y="3105150"/>
              <a:ext cx="389850" cy="611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Down Arrow 51"/>
          <p:cNvSpPr/>
          <p:nvPr/>
        </p:nvSpPr>
        <p:spPr>
          <a:xfrm>
            <a:off x="762000" y="2155825"/>
            <a:ext cx="3810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0" y="2841625"/>
            <a:ext cx="2133600" cy="167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 năng</a:t>
            </a:r>
            <a:endParaRPr lang="en-US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năng</a:t>
            </a:r>
            <a:endParaRPr lang="en-US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 năng</a:t>
            </a:r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/>
      <p:bldP spid="48" grpId="0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6"/>
          <p:cNvGrpSpPr/>
          <p:nvPr/>
        </p:nvGrpSpPr>
        <p:grpSpPr>
          <a:xfrm>
            <a:off x="4419600" y="0"/>
            <a:ext cx="2438400" cy="2190750"/>
            <a:chOff x="4495800" y="2570304"/>
            <a:chExt cx="2286000" cy="2573196"/>
          </a:xfrm>
        </p:grpSpPr>
        <p:pic>
          <p:nvPicPr>
            <p:cNvPr id="9226" name="Picture 10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4495800" y="2570304"/>
              <a:ext cx="2286000" cy="2573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TextBox 28"/>
            <p:cNvSpPr txBox="1"/>
            <p:nvPr/>
          </p:nvSpPr>
          <p:spPr>
            <a:xfrm>
              <a:off x="6172200" y="272415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35"/>
          <p:cNvGrpSpPr/>
          <p:nvPr/>
        </p:nvGrpSpPr>
        <p:grpSpPr>
          <a:xfrm>
            <a:off x="2209800" y="-171450"/>
            <a:ext cx="2254489" cy="2362200"/>
            <a:chOff x="2209800" y="2647950"/>
            <a:chExt cx="2254489" cy="1752601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9800" y="2800350"/>
              <a:ext cx="2254489" cy="1600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TextBox 29"/>
            <p:cNvSpPr txBox="1"/>
            <p:nvPr/>
          </p:nvSpPr>
          <p:spPr>
            <a:xfrm>
              <a:off x="2895600" y="2647950"/>
              <a:ext cx="388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6858000" y="-19050"/>
            <a:ext cx="2362201" cy="2209800"/>
            <a:chOff x="6781799" y="3358575"/>
            <a:chExt cx="2362201" cy="1784925"/>
          </a:xfrm>
        </p:grpSpPr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81799" y="3411220"/>
              <a:ext cx="2362201" cy="1732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TextBox 30"/>
            <p:cNvSpPr txBox="1"/>
            <p:nvPr/>
          </p:nvSpPr>
          <p:spPr>
            <a:xfrm>
              <a:off x="6934200" y="3358575"/>
              <a:ext cx="4026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Down Arrow 39"/>
          <p:cNvSpPr/>
          <p:nvPr/>
        </p:nvSpPr>
        <p:spPr>
          <a:xfrm>
            <a:off x="3124200" y="2114550"/>
            <a:ext cx="3810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5791200" y="2114550"/>
            <a:ext cx="3810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7924800" y="2114550"/>
            <a:ext cx="3810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209800" y="2800350"/>
            <a:ext cx="2286000" cy="167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năng</a:t>
            </a:r>
            <a:endParaRPr lang="en-US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 năng</a:t>
            </a:r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648200" y="2800350"/>
            <a:ext cx="2514600" cy="167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 năng</a:t>
            </a:r>
            <a:endParaRPr lang="en-US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năng</a:t>
            </a:r>
            <a:endParaRPr lang="en-US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 năng</a:t>
            </a:r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239000" y="2800350"/>
            <a:ext cx="1905000" cy="167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Cơ năng (động năng)</a:t>
            </a:r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0" y="209550"/>
            <a:ext cx="2209802" cy="1905000"/>
            <a:chOff x="0" y="819150"/>
            <a:chExt cx="2209802" cy="1573585"/>
          </a:xfrm>
        </p:grpSpPr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819150"/>
              <a:ext cx="2209802" cy="1573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" name="TextBox 37"/>
            <p:cNvSpPr txBox="1"/>
            <p:nvPr/>
          </p:nvSpPr>
          <p:spPr>
            <a:xfrm>
              <a:off x="1371600" y="895350"/>
              <a:ext cx="389850" cy="483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Down Arrow 46"/>
          <p:cNvSpPr/>
          <p:nvPr/>
        </p:nvSpPr>
        <p:spPr>
          <a:xfrm>
            <a:off x="762000" y="2114550"/>
            <a:ext cx="3810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0" y="2800350"/>
            <a:ext cx="2133600" cy="167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Cơ năng (Thế năng đàn hồi)</a:t>
            </a:r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2" animBg="1"/>
      <p:bldP spid="47" grpId="1" animBg="1"/>
      <p:bldP spid="47" grpId="2" animBg="1"/>
      <p:bldP spid="48" grpId="1" animBg="1"/>
      <p:bldP spid="4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71450"/>
            <a:ext cx="7772400" cy="10287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Ong Tìm Chữ </a:t>
            </a:r>
            <a:b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19" name="Hexagon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20000" y="0"/>
            <a:ext cx="1524000" cy="1085850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endParaRPr lang="en-US" b="1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90122" name="Picture 32" descr="con-ong-dong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200150"/>
            <a:ext cx="1444625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owchart: Alternate Process 11"/>
          <p:cNvSpPr/>
          <p:nvPr/>
        </p:nvSpPr>
        <p:spPr>
          <a:xfrm>
            <a:off x="1524000" y="1504950"/>
            <a:ext cx="6019800" cy="3638550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i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đội có 3 lựa chọn tương ứng với 3 câu hỏi “đuổi hình bắt chữ”. Trả lời đúng được phép mở 1 ô. Cuối cùng , đội nào mở đủ dòng chữ “ Chào mừng ngày 20/11’ thì đội đó giành chiến thắng.</a:t>
            </a:r>
            <a:endParaRPr lang="en-US" sz="32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3" descr="con-ong-d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1066800"/>
            <a:ext cx="14478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/>
          <p:nvPr/>
        </p:nvSpPr>
        <p:spPr>
          <a:xfrm>
            <a:off x="228600" y="552450"/>
            <a:ext cx="8610600" cy="8001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CHÀO MỪNG NGÀY 20/11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Hexagon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0"/>
            <a:ext cx="1524000" cy="1085850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endParaRPr lang="en-US" b="1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Hexagon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20000" y="4057650"/>
            <a:ext cx="1524000" cy="1085850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endParaRPr lang="en-US" b="1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Hexagon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4057650"/>
            <a:ext cx="1524000" cy="1085850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endParaRPr lang="en-US" b="1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351;p15"/>
          <p:cNvSpPr txBox="1"/>
          <p:nvPr/>
        </p:nvSpPr>
        <p:spPr>
          <a:xfrm>
            <a:off x="0" y="0"/>
            <a:ext cx="8991600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buClr>
                <a:schemeClr val="dk1"/>
              </a:buClr>
              <a:buSzPts val="1400"/>
            </a:pP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?1. Hãy nêu các nguồn tạo ra năng lượng và các hoạt động có sử dụng năng lượng.</a:t>
            </a:r>
            <a:endParaRPr sz="2700" b="1" dirty="0">
              <a:latin typeface="Arial" panose="020B0604020202020204" pitchFamily="34" charset="0"/>
              <a:ea typeface="Cambria" panose="02040503050406030204"/>
              <a:cs typeface="Arial" panose="020B0604020202020204" pitchFamily="34" charset="0"/>
              <a:sym typeface="Cambria" panose="0204050305040603020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1200150"/>
          <a:ext cx="8686800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8532"/>
                <a:gridCol w="1577068"/>
                <a:gridCol w="1447800"/>
                <a:gridCol w="14478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smtClean="0"/>
                        <a:t>Điện</a:t>
                      </a:r>
                      <a:r>
                        <a:rPr lang="en-US" sz="2000" b="1" baseline="0" smtClean="0"/>
                        <a:t> năng</a:t>
                      </a:r>
                      <a:endParaRPr lang="en-US" sz="2000" b="1" smtClean="0"/>
                    </a:p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Nhiệt</a:t>
                      </a:r>
                      <a:r>
                        <a:rPr lang="en-US" sz="2000" b="1" baseline="0" smtClean="0"/>
                        <a:t> năng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Quang năng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Hóa</a:t>
                      </a:r>
                      <a:r>
                        <a:rPr lang="en-US" sz="2000" b="1" baseline="0" smtClean="0"/>
                        <a:t> năng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smtClean="0"/>
                        <a:t>Cơ</a:t>
                      </a:r>
                      <a:r>
                        <a:rPr lang="en-US" sz="2000" b="1" baseline="0" smtClean="0"/>
                        <a:t> năng</a:t>
                      </a:r>
                      <a:endParaRPr lang="en-US" sz="2000" b="1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smtClean="0"/>
                        <a:t>Nguồn</a:t>
                      </a:r>
                      <a:r>
                        <a:rPr lang="en-US" sz="2000" b="1" baseline="0" smtClean="0"/>
                        <a:t> tạo ra năng lượng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rgbClr val="170FB1"/>
                          </a:solidFill>
                        </a:rPr>
                        <a:t>Nhà</a:t>
                      </a:r>
                      <a:r>
                        <a:rPr lang="en-US" sz="2000" baseline="0" smtClean="0">
                          <a:solidFill>
                            <a:srgbClr val="170FB1"/>
                          </a:solidFill>
                        </a:rPr>
                        <a:t> máy sản xuất điện</a:t>
                      </a:r>
                      <a:endParaRPr lang="en-US" sz="2000" baseline="0" smtClean="0">
                        <a:solidFill>
                          <a:srgbClr val="170FB1"/>
                        </a:solidFill>
                      </a:endParaRPr>
                    </a:p>
                    <a:p>
                      <a:r>
                        <a:rPr lang="en-US" sz="2000" baseline="0" smtClean="0">
                          <a:solidFill>
                            <a:srgbClr val="FF0000"/>
                          </a:solidFill>
                        </a:rPr>
                        <a:t>Pin, acquy</a:t>
                      </a:r>
                      <a:endParaRPr lang="en-US" sz="2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smtClean="0"/>
                        <a:t>Hoạt</a:t>
                      </a:r>
                      <a:r>
                        <a:rPr lang="en-US" sz="2000" b="1" baseline="0" smtClean="0"/>
                        <a:t> động có sử dụng năng lượng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rgbClr val="170FB1"/>
                          </a:solidFill>
                        </a:rPr>
                        <a:t>Nấu</a:t>
                      </a:r>
                      <a:r>
                        <a:rPr lang="en-US" sz="2000" baseline="0" smtClean="0">
                          <a:solidFill>
                            <a:srgbClr val="170FB1"/>
                          </a:solidFill>
                        </a:rPr>
                        <a:t> cơm</a:t>
                      </a:r>
                      <a:endParaRPr lang="en-US" sz="2000" baseline="0" smtClean="0">
                        <a:solidFill>
                          <a:srgbClr val="170FB1"/>
                        </a:solidFill>
                      </a:endParaRPr>
                    </a:p>
                    <a:p>
                      <a:r>
                        <a:rPr lang="en-US" sz="2000" baseline="0" smtClean="0">
                          <a:solidFill>
                            <a:srgbClr val="FF0000"/>
                          </a:solidFill>
                        </a:rPr>
                        <a:t>Là áo quần</a:t>
                      </a:r>
                      <a:endParaRPr lang="en-US" sz="2000" baseline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000" baseline="0" smtClean="0">
                          <a:solidFill>
                            <a:srgbClr val="170FB1"/>
                          </a:solidFill>
                        </a:rPr>
                        <a:t>Chiếu sáng bằng đèn điện</a:t>
                      </a:r>
                      <a:endParaRPr lang="en-US" sz="2000" baseline="0" smtClean="0">
                        <a:solidFill>
                          <a:srgbClr val="170FB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/>
          <p:cNvSpPr txBox="1"/>
          <p:nvPr/>
        </p:nvSpPr>
        <p:spPr>
          <a:xfrm>
            <a:off x="2209800" y="438150"/>
            <a:ext cx="4377285" cy="59618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vi-VN" sz="3200" b="1" smtClean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Năng</a:t>
            </a:r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lượng mặt trời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599" y="1352550"/>
            <a:ext cx="498717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https://quangdien.com.vn/wp-content/uploads/2022/10/cam-bien-thoi-luong-anh-nang-cho-lap-dien-mat-troi-8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7635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/>
          <p:cNvSpPr txBox="1"/>
          <p:nvPr/>
        </p:nvSpPr>
        <p:spPr>
          <a:xfrm>
            <a:off x="2209800" y="438150"/>
            <a:ext cx="4377285" cy="56015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vi-VN" sz="3200" b="1" smtClean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Năng</a:t>
            </a:r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lượng hạt nhân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200150"/>
            <a:ext cx="43456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00150"/>
            <a:ext cx="471408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/>
          <p:cNvSpPr txBox="1"/>
          <p:nvPr/>
        </p:nvSpPr>
        <p:spPr>
          <a:xfrm>
            <a:off x="2209800" y="438150"/>
            <a:ext cx="4377285" cy="56015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vi-VN" sz="3200" b="1" smtClean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Năng</a:t>
            </a:r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lượng gió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0" y="1352550"/>
            <a:ext cx="457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635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/>
          <p:cNvSpPr txBox="1"/>
          <p:nvPr/>
        </p:nvSpPr>
        <p:spPr>
          <a:xfrm>
            <a:off x="2209800" y="438150"/>
            <a:ext cx="4377285" cy="56015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vi-VN" sz="3200" b="1" smtClean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Năng</a:t>
            </a:r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lượng âm thanh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640036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838200" y="-400050"/>
            <a:ext cx="7086600" cy="97891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41: NĂNG L</a:t>
            </a:r>
            <a:r>
              <a:rPr lang="vi-VN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  <a:endParaRPr lang="vi-V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90550"/>
            <a:ext cx="851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Các dạng năng lượng.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777" y="1037094"/>
            <a:ext cx="851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Tìm hiểu một số dạng năng lượng.</a:t>
            </a:r>
            <a:endParaRPr lang="vi-VN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70494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Theo nguồn gốc của năng lượng, có các dạng năng lượng như: cơ năng (gồm động năng và thế năng), nhiệt năng, quang năng, hóa năng, điện năng, năng lượng hạt nhân,…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/>
          <p:cNvSpPr txBox="1"/>
          <p:nvPr/>
        </p:nvSpPr>
        <p:spPr>
          <a:xfrm>
            <a:off x="1066800" y="133350"/>
            <a:ext cx="6629400" cy="53027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Năng lượng được đo bằng đơn vị  gì?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" name="AutoShape 4" descr="https://quangdien.com.vn/wp-content/uploads/2022/10/cam-bien-thoi-luong-anh-nang-cho-lap-dien-mat-troi-8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895350"/>
            <a:ext cx="9144000" cy="3886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endParaRPr lang="en-US" sz="2400" smtClean="0">
              <a:solidFill>
                <a:srgbClr val="170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 (J) : </a:t>
            </a:r>
            <a:r>
              <a:rPr lang="en-US" sz="2400" smtClean="0">
                <a:solidFill>
                  <a:srgbClr val="170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 chính thức trong hệ SI (hệ đo lường quốc tế).</a:t>
            </a:r>
            <a:endParaRPr lang="en-US" sz="2400" smtClean="0">
              <a:solidFill>
                <a:srgbClr val="170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Ca-lo (cal) : </a:t>
            </a:r>
            <a:r>
              <a:rPr lang="en-US" sz="2400" smtClean="0">
                <a:solidFill>
                  <a:srgbClr val="170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 dùng để đo năng lượng mà thức ăn cung cấp cho cơ thể.</a:t>
            </a:r>
            <a:endParaRPr lang="en-US" sz="2400" smtClean="0">
              <a:solidFill>
                <a:srgbClr val="170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smtClean="0">
                <a:solidFill>
                  <a:srgbClr val="170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1cal = 4,1855J</a:t>
            </a:r>
            <a:endParaRPr lang="en-US" sz="2400" smtClean="0">
              <a:solidFill>
                <a:srgbClr val="170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Kilôwatt giờ (kWh): </a:t>
            </a:r>
            <a:r>
              <a:rPr lang="en-US" sz="2400" smtClean="0">
                <a:solidFill>
                  <a:srgbClr val="170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 tiêu chuẩn trong sản xuất và tiêu thụ điện năng.</a:t>
            </a:r>
            <a:endParaRPr lang="en-US" sz="2400" smtClean="0">
              <a:solidFill>
                <a:srgbClr val="170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smtClean="0">
                <a:solidFill>
                  <a:srgbClr val="170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1kWh = 3 600 000 J</a:t>
            </a:r>
            <a:endParaRPr lang="en-US" sz="2400" smtClean="0">
              <a:solidFill>
                <a:srgbClr val="170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 British thermal unit (BTU): </a:t>
            </a:r>
            <a:r>
              <a:rPr lang="en-US" sz="2400" smtClean="0">
                <a:solidFill>
                  <a:srgbClr val="170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 của hệ đo lường Anh.</a:t>
            </a:r>
            <a:endParaRPr lang="en-US" sz="2400" smtClean="0">
              <a:solidFill>
                <a:srgbClr val="170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smtClean="0">
                <a:solidFill>
                  <a:srgbClr val="170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1BTU = 1055J</a:t>
            </a:r>
            <a:endParaRPr lang="en-US" sz="2400" smtClean="0">
              <a:solidFill>
                <a:srgbClr val="170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Char char="-"/>
            </a:pPr>
            <a:endParaRPr lang="en-US" sz="2400">
              <a:solidFill>
                <a:srgbClr val="170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07" descr="POINSET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362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108" descr="POINSET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 flipH="1">
            <a:off x="7033223" y="2975572"/>
            <a:ext cx="1813322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109" descr="FLWRV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3143251"/>
            <a:ext cx="140335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381000" y="1543050"/>
            <a:ext cx="81534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NHIỆT</a:t>
            </a:r>
            <a:r>
              <a:rPr lang="en-US" sz="3600" b="1" kern="1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LIỆT CHÀO MỪNG</a:t>
            </a:r>
            <a:endParaRPr lang="en-US" sz="3600" b="1" kern="10">
              <a:ln w="9525">
                <a:noFill/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b="1" kern="1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QUÝ THẦY CÔ</a:t>
            </a:r>
            <a:endParaRPr lang="en-US" sz="3600" b="1" kern="10">
              <a:ln w="9525">
                <a:noFill/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b="1" kern="1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DỰ GIỜ THĂM LỚP</a:t>
            </a:r>
            <a:endParaRPr lang="en-US" sz="3600" b="1" kern="10">
              <a:ln w="9525">
                <a:noFill/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1206" name="Picture 109" descr="FLWRV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4916" y="1"/>
            <a:ext cx="140335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838200" y="-400050"/>
            <a:ext cx="7086600" cy="97891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41: NĂNG L</a:t>
            </a:r>
            <a:r>
              <a:rPr lang="vi-VN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  <a:endParaRPr lang="vi-V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90550"/>
            <a:ext cx="851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Các dạng năng lượng.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777" y="1134130"/>
            <a:ext cx="851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Phân loại năng lượng theo tiêu chí</a:t>
            </a:r>
            <a:endParaRPr lang="vi-VN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14549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TL nhóm:</a:t>
            </a:r>
            <a:r>
              <a:rPr lang="en-US" sz="2400" smtClean="0">
                <a:ln w="0"/>
                <a:solidFill>
                  <a:srgbClr val="170FB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Đọc nội dung trong sách giáo khoa và vẽ sơ đồ tư duy phân loại năng lượng theo tiêu chí.</a:t>
            </a:r>
            <a:endParaRPr lang="en-US" sz="2400" dirty="0">
              <a:ln w="0"/>
              <a:solidFill>
                <a:srgbClr val="170FB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246758"/>
            <a:ext cx="1669185" cy="62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0273795">
            <a:off x="6400800" y="3714750"/>
            <a:ext cx="5429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114300"/>
            <a:ext cx="8610600" cy="800100"/>
          </a:xfrm>
        </p:spPr>
        <p:txBody>
          <a:bodyPr/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Chữ: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26/03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271465" y="1485900"/>
            <a:ext cx="1709737" cy="11049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en-US" sz="1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exagon 27"/>
          <p:cNvSpPr/>
          <p:nvPr/>
        </p:nvSpPr>
        <p:spPr>
          <a:xfrm>
            <a:off x="1960565" y="1466850"/>
            <a:ext cx="1709737" cy="1106091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1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exagon 28"/>
          <p:cNvSpPr/>
          <p:nvPr/>
        </p:nvSpPr>
        <p:spPr>
          <a:xfrm>
            <a:off x="3624265" y="1485900"/>
            <a:ext cx="1709737" cy="11049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en-US" sz="1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exagon 29"/>
          <p:cNvSpPr/>
          <p:nvPr/>
        </p:nvSpPr>
        <p:spPr>
          <a:xfrm>
            <a:off x="5376865" y="1485900"/>
            <a:ext cx="1709737" cy="11049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1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7053265" y="1485900"/>
            <a:ext cx="1709737" cy="11049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en-US" sz="1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304800" y="2628900"/>
            <a:ext cx="1709738" cy="11049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1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1993900" y="2609850"/>
            <a:ext cx="1709738" cy="1106091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en-US" sz="1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1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14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26/03</a:t>
            </a:r>
            <a:endParaRPr lang="en-US" sz="1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3657601" y="2628900"/>
            <a:ext cx="1709738" cy="11049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en-US" sz="1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5410201" y="2628900"/>
            <a:ext cx="1709738" cy="11049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1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7086601" y="2628900"/>
            <a:ext cx="1709738" cy="11049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MÙNG</a:t>
            </a:r>
            <a:endParaRPr lang="en-US" sz="1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Hexagon 36"/>
          <p:cNvSpPr/>
          <p:nvPr/>
        </p:nvSpPr>
        <p:spPr>
          <a:xfrm>
            <a:off x="304800" y="3771900"/>
            <a:ext cx="1709738" cy="11049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  <a:endParaRPr lang="en-US" sz="1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exagon 37"/>
          <p:cNvSpPr/>
          <p:nvPr/>
        </p:nvSpPr>
        <p:spPr>
          <a:xfrm>
            <a:off x="1993900" y="3752850"/>
            <a:ext cx="1709738" cy="1106091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en-US" sz="1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exagon 38"/>
          <p:cNvSpPr/>
          <p:nvPr/>
        </p:nvSpPr>
        <p:spPr>
          <a:xfrm>
            <a:off x="3657601" y="3771900"/>
            <a:ext cx="1709738" cy="11049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26/03</a:t>
            </a:r>
            <a:endParaRPr lang="en-US" sz="1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5410201" y="3771900"/>
            <a:ext cx="1709738" cy="11049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1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7086601" y="3771900"/>
            <a:ext cx="1709738" cy="11049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14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26/03</a:t>
            </a:r>
            <a:endParaRPr lang="en-US" sz="1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Hexagon 41"/>
          <p:cNvSpPr/>
          <p:nvPr/>
        </p:nvSpPr>
        <p:spPr>
          <a:xfrm>
            <a:off x="1993900" y="2649530"/>
            <a:ext cx="1709738" cy="1106091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285721" y="1509705"/>
            <a:ext cx="1709738" cy="11049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1974820" y="1446602"/>
            <a:ext cx="1709738" cy="11049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exagon 44"/>
          <p:cNvSpPr/>
          <p:nvPr/>
        </p:nvSpPr>
        <p:spPr>
          <a:xfrm>
            <a:off x="3651220" y="1509705"/>
            <a:ext cx="1709738" cy="11049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exagon 45"/>
          <p:cNvSpPr/>
          <p:nvPr/>
        </p:nvSpPr>
        <p:spPr>
          <a:xfrm>
            <a:off x="5391121" y="1509705"/>
            <a:ext cx="1709738" cy="11049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exagon 46"/>
          <p:cNvSpPr/>
          <p:nvPr/>
        </p:nvSpPr>
        <p:spPr>
          <a:xfrm>
            <a:off x="7048465" y="1509705"/>
            <a:ext cx="1709738" cy="11049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Hexagon 47"/>
          <p:cNvSpPr/>
          <p:nvPr/>
        </p:nvSpPr>
        <p:spPr>
          <a:xfrm>
            <a:off x="304800" y="2652705"/>
            <a:ext cx="1709738" cy="11049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Hexagon 48"/>
          <p:cNvSpPr/>
          <p:nvPr/>
        </p:nvSpPr>
        <p:spPr>
          <a:xfrm>
            <a:off x="3657601" y="2652705"/>
            <a:ext cx="1709738" cy="11049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Hexagon 49"/>
          <p:cNvSpPr/>
          <p:nvPr/>
        </p:nvSpPr>
        <p:spPr>
          <a:xfrm>
            <a:off x="5410201" y="2633655"/>
            <a:ext cx="1709738" cy="11049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Hexagon 50"/>
          <p:cNvSpPr/>
          <p:nvPr/>
        </p:nvSpPr>
        <p:spPr>
          <a:xfrm>
            <a:off x="7086601" y="2652705"/>
            <a:ext cx="1709738" cy="11049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Hexagon 51"/>
          <p:cNvSpPr/>
          <p:nvPr/>
        </p:nvSpPr>
        <p:spPr>
          <a:xfrm>
            <a:off x="304800" y="3771900"/>
            <a:ext cx="1709738" cy="11049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Hexagon 52"/>
          <p:cNvSpPr/>
          <p:nvPr/>
        </p:nvSpPr>
        <p:spPr>
          <a:xfrm>
            <a:off x="1981200" y="3750477"/>
            <a:ext cx="1709738" cy="11049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Hexagon 53"/>
          <p:cNvSpPr/>
          <p:nvPr/>
        </p:nvSpPr>
        <p:spPr>
          <a:xfrm>
            <a:off x="3653156" y="3789847"/>
            <a:ext cx="1709738" cy="11049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Hexagon 54"/>
          <p:cNvSpPr/>
          <p:nvPr/>
        </p:nvSpPr>
        <p:spPr>
          <a:xfrm>
            <a:off x="5410201" y="3750477"/>
            <a:ext cx="1709738" cy="11049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Hexagon 55"/>
          <p:cNvSpPr/>
          <p:nvPr/>
        </p:nvSpPr>
        <p:spPr>
          <a:xfrm>
            <a:off x="7083760" y="3757462"/>
            <a:ext cx="1709738" cy="11049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Diamond 60">
            <a:hlinkClick r:id="rId1" action="ppaction://hlinksldjump"/>
          </p:cNvPr>
          <p:cNvSpPr/>
          <p:nvPr/>
        </p:nvSpPr>
        <p:spPr>
          <a:xfrm>
            <a:off x="2133600" y="742950"/>
            <a:ext cx="838200" cy="62865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mtClean="0"/>
              <a:t>1</a:t>
            </a:r>
            <a:endParaRPr lang="en-US" b="1"/>
          </a:p>
        </p:txBody>
      </p:sp>
      <p:sp>
        <p:nvSpPr>
          <p:cNvPr id="62" name="Diamond 61">
            <a:hlinkClick r:id="rId2" action="ppaction://hlinksldjump"/>
          </p:cNvPr>
          <p:cNvSpPr/>
          <p:nvPr/>
        </p:nvSpPr>
        <p:spPr>
          <a:xfrm>
            <a:off x="3200400" y="762000"/>
            <a:ext cx="838200" cy="62865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mtClean="0"/>
              <a:t>2</a:t>
            </a:r>
            <a:endParaRPr lang="en-US" b="1"/>
          </a:p>
        </p:txBody>
      </p:sp>
      <p:sp>
        <p:nvSpPr>
          <p:cNvPr id="63" name="Diamond 62">
            <a:hlinkClick r:id="rId3" action="ppaction://hlinksldjump"/>
          </p:cNvPr>
          <p:cNvSpPr/>
          <p:nvPr/>
        </p:nvSpPr>
        <p:spPr>
          <a:xfrm>
            <a:off x="4343400" y="742950"/>
            <a:ext cx="838200" cy="62865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mtClean="0"/>
              <a:t>3</a:t>
            </a:r>
            <a:endParaRPr lang="en-US" b="1"/>
          </a:p>
        </p:txBody>
      </p:sp>
      <p:sp>
        <p:nvSpPr>
          <p:cNvPr id="64" name="Diamond 63">
            <a:hlinkClick r:id="rId4" action="ppaction://hlinksldjump"/>
          </p:cNvPr>
          <p:cNvSpPr/>
          <p:nvPr/>
        </p:nvSpPr>
        <p:spPr>
          <a:xfrm>
            <a:off x="5334000" y="742950"/>
            <a:ext cx="838200" cy="62865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mtClean="0"/>
              <a:t>4</a:t>
            </a:r>
            <a:endParaRPr lang="en-US" b="1"/>
          </a:p>
        </p:txBody>
      </p:sp>
      <p:sp>
        <p:nvSpPr>
          <p:cNvPr id="65" name="Diamond 64">
            <a:hlinkClick r:id="rId5" action="ppaction://hlinksldjump"/>
          </p:cNvPr>
          <p:cNvSpPr/>
          <p:nvPr/>
        </p:nvSpPr>
        <p:spPr>
          <a:xfrm>
            <a:off x="6324600" y="742950"/>
            <a:ext cx="838200" cy="62865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mtClean="0"/>
              <a:t>5</a:t>
            </a:r>
            <a:endParaRPr lang="en-US" b="1"/>
          </a:p>
        </p:txBody>
      </p:sp>
      <p:pic>
        <p:nvPicPr>
          <p:cNvPr id="3112" name="Picture 40" descr="con-ong-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2" y="171450"/>
            <a:ext cx="1444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75" name="AutoShape 4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305800" y="171450"/>
            <a:ext cx="685800" cy="800100"/>
          </a:xfrm>
          <a:prstGeom prst="upArrow">
            <a:avLst>
              <a:gd name="adj1" fmla="val 50000"/>
              <a:gd name="adj2" fmla="val 3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7" name="Hexagon 56"/>
          <p:cNvSpPr/>
          <p:nvPr/>
        </p:nvSpPr>
        <p:spPr>
          <a:xfrm>
            <a:off x="285721" y="3782633"/>
            <a:ext cx="1709738" cy="11049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Diamond 57">
            <a:hlinkClick r:id="rId8" action="ppaction://hlinksldjump"/>
          </p:cNvPr>
          <p:cNvSpPr/>
          <p:nvPr/>
        </p:nvSpPr>
        <p:spPr>
          <a:xfrm>
            <a:off x="7305700" y="750081"/>
            <a:ext cx="838200" cy="62865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mtClean="0"/>
              <a:t>6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98844E-6 C -0.01458 0.03214 -0.02917 0.06451 -3.61111E-6 0.08254 C 0.02934 0.10058 0.05642 0.10289 0.17604 0.10775 C 0.29583 0.1126 0.61753 0.08046 0.71753 0.11214 C 0.81753 0.14382 0.89288 0.2659 0.77622 0.29804 C 0.65938 0.33017 0.14271 0.26567 0.0158 0.30451 C -0.11094 0.34335 -0.11181 0.48902 0.01441 0.53064 C 0.14063 0.57226 0.63837 0.62289 0.77309 0.55376 C 0.90781 0.48462 0.94201 0.21202 0.8224 0.1163 C 0.70243 0.02058 0.18212 0.00301 0.05382 -0.02104 " pathEditMode="relative" ptsTypes="aaaaaaaaaA">
                                      <p:cBhvr>
                                        <p:cTn id="6" dur="5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2" grpId="0" bldLvl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bldLvl="0" animBg="1"/>
      <p:bldP spid="55" grpId="0" animBg="1"/>
      <p:bldP spid="56" grpId="0" bldLvl="0" animBg="1"/>
      <p:bldP spid="61" grpId="0" animBg="1"/>
      <p:bldP spid="62" grpId="0" animBg="1"/>
      <p:bldP spid="63" grpId="0" animBg="1"/>
      <p:bldP spid="64" grpId="0" animBg="1"/>
      <p:bldP spid="65" grpId="0" animBg="1"/>
      <p:bldP spid="57" grpId="0" animBg="1"/>
      <p:bldP spid="5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00801" y="2800350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0331" y="819150"/>
            <a:ext cx="2436019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1"/>
          <p:cNvSpPr txBox="1"/>
          <p:nvPr/>
        </p:nvSpPr>
        <p:spPr>
          <a:xfrm>
            <a:off x="838200" y="-400050"/>
            <a:ext cx="7086600" cy="97891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41: NĂNG L</a:t>
            </a:r>
            <a:r>
              <a:rPr lang="vi-VN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endParaRPr lang="vi-V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24530"/>
            <a:ext cx="851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Đặc trưng của năng lượng: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6722" y="1047749"/>
            <a:ext cx="3647677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7467600" y="8953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1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33337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2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1047750"/>
            <a:ext cx="5486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a) Ban đầu, vật 1 đang có năng lượng dạng nào?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b) Vật  1 trong hai trường hợp, trường hợp nào có năng lượng lớn hơn? Vì sao?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c) Khi vật 1 va chạm vật 2, hiện tượng gì xảy ra? 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d) Lực trong trường hợp nào lớn hơn? Vì sao?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/>
          <p:nvPr/>
        </p:nvSpPr>
        <p:spPr>
          <a:xfrm>
            <a:off x="838200" y="-400050"/>
            <a:ext cx="7086600" cy="97891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41: NĂNG L</a:t>
            </a:r>
            <a:r>
              <a:rPr lang="vi-VN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  <a:endParaRPr lang="vi-V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24530"/>
            <a:ext cx="851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Đặc trưng của năng lượng: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943350"/>
            <a:ext cx="6172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/>
              </a:rPr>
              <a:t></a:t>
            </a:r>
            <a:r>
              <a:rPr lang="en-US" sz="2800" b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đặc trưng cho khả năng tác dụng lực.</a:t>
            </a:r>
            <a:endParaRPr lang="en-US" sz="2800" b="1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047750"/>
            <a:ext cx="6172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a) Năng lượng gió trong hình nào lớn hơn?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b) Lực tác dụng của gió trong hình nào mạnh hơn?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c) Mối liên hệ giữa năng lượng và lực như thế nào?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24601" y="438150"/>
            <a:ext cx="28194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04800" y="3943350"/>
            <a:ext cx="6172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170FB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/>
              </a:rPr>
              <a:t>Năng lượng của vật càng 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/>
              </a:rPr>
              <a:t>lớn</a:t>
            </a:r>
            <a:r>
              <a:rPr lang="en-US" sz="2800" b="1" smtClean="0">
                <a:solidFill>
                  <a:srgbClr val="170FB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/>
              </a:rPr>
              <a:t> thì khảy năng tác dụng lực càng 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/>
              </a:rPr>
              <a:t>mạnh</a:t>
            </a:r>
            <a:endParaRPr lang="en-US" sz="2800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401955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……..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10200" y="447675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……..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6.17665E-9 L 0.00417 -0.5373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uiExpand="1" build="allAtOnce"/>
      <p:bldP spid="13" grpId="0" animBg="1"/>
      <p:bldP spid="13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479928" y="2225278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584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28750"/>
            <a:ext cx="550227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228600" y="2015730"/>
            <a:ext cx="914400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13" descr="bd13738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0388" y="3542112"/>
            <a:ext cx="3505200" cy="157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"/>
          <a:srcRect l="52744" t="76065" b="-1841"/>
          <a:stretch>
            <a:fillRect/>
          </a:stretch>
        </p:blipFill>
        <p:spPr>
          <a:xfrm>
            <a:off x="685800" y="0"/>
            <a:ext cx="8153400" cy="52385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402421">
            <a:off x="236368" y="2960519"/>
            <a:ext cx="1527415" cy="1527415"/>
          </a:xfrm>
          <a:prstGeom prst="rect">
            <a:avLst/>
          </a:prstGeom>
        </p:spPr>
      </p:pic>
      <p:sp>
        <p:nvSpPr>
          <p:cNvPr id="28" name="Google Shape;351;p15"/>
          <p:cNvSpPr txBox="1"/>
          <p:nvPr/>
        </p:nvSpPr>
        <p:spPr>
          <a:xfrm>
            <a:off x="2286000" y="971550"/>
            <a:ext cx="5181600" cy="393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buClr>
                <a:schemeClr val="dk1"/>
              </a:buClr>
              <a:buSzPts val="1400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 cặp đôi: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 2 tay kéo giãn 1 sợi dây cao su. 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dây cao su bị dãn nhiều hơn thì năng lượng của nó sẽ tăng hay giảm?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Lực mà dây cao su tác dụng vào tay ta thay đổi như thế nào?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dk1"/>
              </a:buClr>
              <a:buSzPts val="1400"/>
            </a:pP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dk1"/>
              </a:buClr>
              <a:buSzPts val="1400"/>
            </a:pPr>
            <a:endParaRPr sz="2700" dirty="0">
              <a:latin typeface="Times New Roman" panose="02020603050405020304" pitchFamily="18" charset="0"/>
              <a:ea typeface="Cambria" panose="02040503050406030204"/>
              <a:cs typeface="Times New Roman" panose="02020603050405020304" pitchFamily="18" charset="0"/>
              <a:sym typeface="Cambria" panose="02040503050406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4"/>
          <p:cNvGrpSpPr/>
          <p:nvPr/>
        </p:nvGrpSpPr>
        <p:grpSpPr bwMode="auto">
          <a:xfrm>
            <a:off x="201617" y="228602"/>
            <a:ext cx="2155825" cy="1832372"/>
            <a:chOff x="2232" y="2688"/>
            <a:chExt cx="1992" cy="1539"/>
          </a:xfrm>
        </p:grpSpPr>
        <p:pic>
          <p:nvPicPr>
            <p:cNvPr id="25620" name="Picture 15" descr="AG00317_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232" y="2739"/>
              <a:ext cx="115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1" name="AutoShape 16"/>
            <p:cNvSpPr>
              <a:spLocks noChangeArrowheads="1"/>
            </p:cNvSpPr>
            <p:nvPr/>
          </p:nvSpPr>
          <p:spPr bwMode="auto">
            <a:xfrm>
              <a:off x="3258" y="2688"/>
              <a:ext cx="966" cy="498"/>
            </a:xfrm>
            <a:prstGeom prst="wedgeEllipseCallout">
              <a:avLst>
                <a:gd name="adj1" fmla="val -42856"/>
                <a:gd name="adj2" fmla="val 73093"/>
              </a:avLst>
            </a:prstGeom>
            <a:solidFill>
              <a:srgbClr val="FFCCFF"/>
            </a:solidFill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/>
              <a:endParaRPr lang="en-US" altLang="en-US" sz="2400"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622" name="Picture 17" descr="TBFAQ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4" y="2688"/>
              <a:ext cx="453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8"/>
          <p:cNvSpPr/>
          <p:nvPr/>
        </p:nvSpPr>
        <p:spPr>
          <a:xfrm>
            <a:off x="3810000" y="45720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 răng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10" descr="Digit 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1"/>
            <a:ext cx="2057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693071"/>
            <a:ext cx="7162800" cy="345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iamond 8">
            <a:hlinkClick r:id="rId5" action="ppaction://hlinksldjump"/>
          </p:cNvPr>
          <p:cNvSpPr/>
          <p:nvPr/>
        </p:nvSpPr>
        <p:spPr>
          <a:xfrm>
            <a:off x="0" y="0"/>
            <a:ext cx="838200" cy="62865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mtClean="0"/>
              <a:t>1</a:t>
            </a:r>
            <a:endParaRPr lang="en-US" b="1"/>
          </a:p>
        </p:txBody>
      </p:sp>
      <p:sp>
        <p:nvSpPr>
          <p:cNvPr id="10" name="Curved Up Arrow 9">
            <a:hlinkClick r:id="rId6" action="ppaction://hlinksldjump"/>
          </p:cNvPr>
          <p:cNvSpPr/>
          <p:nvPr/>
        </p:nvSpPr>
        <p:spPr>
          <a:xfrm>
            <a:off x="8001000" y="0"/>
            <a:ext cx="1143000" cy="6667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7" name="REC1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9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4"/>
          <p:cNvGrpSpPr/>
          <p:nvPr/>
        </p:nvGrpSpPr>
        <p:grpSpPr bwMode="auto">
          <a:xfrm>
            <a:off x="201617" y="228602"/>
            <a:ext cx="2155825" cy="1832372"/>
            <a:chOff x="2232" y="2688"/>
            <a:chExt cx="1992" cy="1539"/>
          </a:xfrm>
        </p:grpSpPr>
        <p:pic>
          <p:nvPicPr>
            <p:cNvPr id="27668" name="Picture 15" descr="AG00317_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232" y="2739"/>
              <a:ext cx="115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AutoShape 16"/>
            <p:cNvSpPr>
              <a:spLocks noChangeArrowheads="1"/>
            </p:cNvSpPr>
            <p:nvPr/>
          </p:nvSpPr>
          <p:spPr bwMode="auto">
            <a:xfrm>
              <a:off x="3258" y="2688"/>
              <a:ext cx="966" cy="498"/>
            </a:xfrm>
            <a:prstGeom prst="wedgeEllipseCallout">
              <a:avLst>
                <a:gd name="adj1" fmla="val -42856"/>
                <a:gd name="adj2" fmla="val 73093"/>
              </a:avLst>
            </a:prstGeom>
            <a:solidFill>
              <a:srgbClr val="FFCCFF"/>
            </a:solidFill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/>
              <a:endParaRPr lang="en-US" altLang="en-US" sz="2400" dirty="0"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670" name="Picture 17" descr="TBFAQ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4" y="2688"/>
              <a:ext cx="453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8"/>
          <p:cNvSpPr/>
          <p:nvPr/>
        </p:nvSpPr>
        <p:spPr>
          <a:xfrm>
            <a:off x="4419602" y="342900"/>
            <a:ext cx="27735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Rửa mặt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Digit 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1"/>
            <a:ext cx="2057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595178"/>
            <a:ext cx="7086600" cy="354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iamond 8">
            <a:hlinkClick r:id="rId5" action="ppaction://hlinksldjump"/>
          </p:cNvPr>
          <p:cNvSpPr/>
          <p:nvPr/>
        </p:nvSpPr>
        <p:spPr>
          <a:xfrm>
            <a:off x="0" y="0"/>
            <a:ext cx="838200" cy="62865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mtClean="0"/>
              <a:t>2</a:t>
            </a:r>
            <a:endParaRPr lang="en-US" b="1"/>
          </a:p>
        </p:txBody>
      </p:sp>
      <p:sp>
        <p:nvSpPr>
          <p:cNvPr id="10" name="Curved Up Arrow 9">
            <a:hlinkClick r:id="rId6" action="ppaction://hlinksldjump"/>
          </p:cNvPr>
          <p:cNvSpPr/>
          <p:nvPr/>
        </p:nvSpPr>
        <p:spPr>
          <a:xfrm>
            <a:off x="8001000" y="0"/>
            <a:ext cx="1143000" cy="6667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7" name="REC1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4"/>
          <p:cNvGrpSpPr/>
          <p:nvPr/>
        </p:nvGrpSpPr>
        <p:grpSpPr bwMode="auto">
          <a:xfrm>
            <a:off x="201617" y="228602"/>
            <a:ext cx="2155825" cy="1832372"/>
            <a:chOff x="2232" y="2688"/>
            <a:chExt cx="1992" cy="1539"/>
          </a:xfrm>
        </p:grpSpPr>
        <p:pic>
          <p:nvPicPr>
            <p:cNvPr id="28692" name="Picture 15" descr="AG00317_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232" y="2739"/>
              <a:ext cx="115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3" name="AutoShape 16"/>
            <p:cNvSpPr>
              <a:spLocks noChangeArrowheads="1"/>
            </p:cNvSpPr>
            <p:nvPr/>
          </p:nvSpPr>
          <p:spPr bwMode="auto">
            <a:xfrm>
              <a:off x="3258" y="2688"/>
              <a:ext cx="966" cy="498"/>
            </a:xfrm>
            <a:prstGeom prst="wedgeEllipseCallout">
              <a:avLst>
                <a:gd name="adj1" fmla="val -42856"/>
                <a:gd name="adj2" fmla="val 73093"/>
              </a:avLst>
            </a:prstGeom>
            <a:solidFill>
              <a:srgbClr val="FFCCFF"/>
            </a:solidFill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/>
              <a:endParaRPr lang="en-US" altLang="en-US" sz="2400"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694" name="Picture 17" descr="TBFAQ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4" y="2688"/>
              <a:ext cx="453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8"/>
          <p:cNvSpPr/>
          <p:nvPr/>
        </p:nvSpPr>
        <p:spPr>
          <a:xfrm>
            <a:off x="2971800" y="564802"/>
            <a:ext cx="58674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 dẹp nhà cửa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Digit 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1"/>
            <a:ext cx="2057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1" y="1707356"/>
            <a:ext cx="6836587" cy="292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iamond 8">
            <a:hlinkClick r:id="rId5" action="ppaction://hlinksldjump"/>
          </p:cNvPr>
          <p:cNvSpPr/>
          <p:nvPr/>
        </p:nvSpPr>
        <p:spPr>
          <a:xfrm>
            <a:off x="0" y="0"/>
            <a:ext cx="838200" cy="62865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mtClean="0"/>
              <a:t>3</a:t>
            </a:r>
            <a:endParaRPr lang="en-US" b="1"/>
          </a:p>
        </p:txBody>
      </p:sp>
      <p:sp>
        <p:nvSpPr>
          <p:cNvPr id="10" name="Curved Up Arrow 9">
            <a:hlinkClick r:id="rId6" action="ppaction://hlinksldjump"/>
          </p:cNvPr>
          <p:cNvSpPr/>
          <p:nvPr/>
        </p:nvSpPr>
        <p:spPr>
          <a:xfrm>
            <a:off x="8001000" y="0"/>
            <a:ext cx="1143000" cy="6667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7" name="REC1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4"/>
          <p:cNvGrpSpPr/>
          <p:nvPr/>
        </p:nvGrpSpPr>
        <p:grpSpPr bwMode="auto">
          <a:xfrm>
            <a:off x="201617" y="228602"/>
            <a:ext cx="2155825" cy="1832372"/>
            <a:chOff x="2232" y="2688"/>
            <a:chExt cx="1992" cy="1539"/>
          </a:xfrm>
        </p:grpSpPr>
        <p:pic>
          <p:nvPicPr>
            <p:cNvPr id="29716" name="Picture 15" descr="AG00317_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232" y="2739"/>
              <a:ext cx="115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7" name="AutoShape 16"/>
            <p:cNvSpPr>
              <a:spLocks noChangeArrowheads="1"/>
            </p:cNvSpPr>
            <p:nvPr/>
          </p:nvSpPr>
          <p:spPr bwMode="auto">
            <a:xfrm>
              <a:off x="3258" y="2688"/>
              <a:ext cx="966" cy="498"/>
            </a:xfrm>
            <a:prstGeom prst="wedgeEllipseCallout">
              <a:avLst>
                <a:gd name="adj1" fmla="val -42856"/>
                <a:gd name="adj2" fmla="val 73093"/>
              </a:avLst>
            </a:prstGeom>
            <a:solidFill>
              <a:srgbClr val="FFCCFF"/>
            </a:solidFill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/>
              <a:endParaRPr lang="en-US" altLang="en-US" sz="2400"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718" name="Picture 17" descr="TBFAQ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4" y="2688"/>
              <a:ext cx="453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8"/>
          <p:cNvSpPr/>
          <p:nvPr/>
        </p:nvSpPr>
        <p:spPr>
          <a:xfrm>
            <a:off x="3200404" y="4114800"/>
            <a:ext cx="27045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uống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Digit 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1"/>
            <a:ext cx="2057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1" y="1485232"/>
            <a:ext cx="7010400" cy="256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iamond 8">
            <a:hlinkClick r:id="rId5" action="ppaction://hlinksldjump"/>
          </p:cNvPr>
          <p:cNvSpPr/>
          <p:nvPr/>
        </p:nvSpPr>
        <p:spPr>
          <a:xfrm>
            <a:off x="0" y="0"/>
            <a:ext cx="838200" cy="62865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mtClean="0"/>
              <a:t>4</a:t>
            </a:r>
            <a:endParaRPr lang="en-US" b="1"/>
          </a:p>
        </p:txBody>
      </p:sp>
      <p:sp>
        <p:nvSpPr>
          <p:cNvPr id="10" name="Curved Up Arrow 9">
            <a:hlinkClick r:id="rId6" action="ppaction://hlinksldjump"/>
          </p:cNvPr>
          <p:cNvSpPr/>
          <p:nvPr/>
        </p:nvSpPr>
        <p:spPr>
          <a:xfrm>
            <a:off x="8001000" y="0"/>
            <a:ext cx="1143000" cy="6667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7" name="REC1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4"/>
          <p:cNvGrpSpPr/>
          <p:nvPr/>
        </p:nvGrpSpPr>
        <p:grpSpPr bwMode="auto">
          <a:xfrm>
            <a:off x="201617" y="228602"/>
            <a:ext cx="2155825" cy="1832372"/>
            <a:chOff x="2232" y="2688"/>
            <a:chExt cx="1992" cy="1539"/>
          </a:xfrm>
        </p:grpSpPr>
        <p:pic>
          <p:nvPicPr>
            <p:cNvPr id="32788" name="Picture 15" descr="AG00317_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232" y="2739"/>
              <a:ext cx="115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9" name="AutoShape 16"/>
            <p:cNvSpPr>
              <a:spLocks noChangeArrowheads="1"/>
            </p:cNvSpPr>
            <p:nvPr/>
          </p:nvSpPr>
          <p:spPr bwMode="auto">
            <a:xfrm>
              <a:off x="3258" y="2688"/>
              <a:ext cx="966" cy="498"/>
            </a:xfrm>
            <a:prstGeom prst="wedgeEllipseCallout">
              <a:avLst>
                <a:gd name="adj1" fmla="val -42856"/>
                <a:gd name="adj2" fmla="val 73093"/>
              </a:avLst>
            </a:prstGeom>
            <a:solidFill>
              <a:srgbClr val="FFCCFF"/>
            </a:solidFill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/>
              <a:endParaRPr lang="en-US" altLang="en-US" sz="2400"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790" name="Picture 17" descr="TBFAQ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4" y="2688"/>
              <a:ext cx="453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8"/>
          <p:cNvSpPr/>
          <p:nvPr/>
        </p:nvSpPr>
        <p:spPr>
          <a:xfrm>
            <a:off x="4191004" y="285750"/>
            <a:ext cx="26661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Chải tóc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Digit 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1"/>
            <a:ext cx="2057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1214" y="1593056"/>
            <a:ext cx="6854211" cy="26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iamond 9">
            <a:hlinkClick r:id="rId5" action="ppaction://hlinksldjump"/>
          </p:cNvPr>
          <p:cNvSpPr/>
          <p:nvPr/>
        </p:nvSpPr>
        <p:spPr>
          <a:xfrm>
            <a:off x="0" y="0"/>
            <a:ext cx="838200" cy="62865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mtClean="0"/>
              <a:t>5</a:t>
            </a:r>
            <a:endParaRPr lang="en-US" b="1"/>
          </a:p>
        </p:txBody>
      </p:sp>
      <p:sp>
        <p:nvSpPr>
          <p:cNvPr id="11" name="Curved Up Arrow 10">
            <a:hlinkClick r:id="rId6" action="ppaction://hlinksldjump"/>
          </p:cNvPr>
          <p:cNvSpPr/>
          <p:nvPr/>
        </p:nvSpPr>
        <p:spPr>
          <a:xfrm>
            <a:off x="8001000" y="0"/>
            <a:ext cx="1143000" cy="6667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7" name="REC1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4"/>
          <p:cNvGrpSpPr/>
          <p:nvPr/>
        </p:nvGrpSpPr>
        <p:grpSpPr bwMode="auto">
          <a:xfrm>
            <a:off x="201617" y="228602"/>
            <a:ext cx="2155825" cy="1832372"/>
            <a:chOff x="2232" y="2688"/>
            <a:chExt cx="1992" cy="1539"/>
          </a:xfrm>
        </p:grpSpPr>
        <p:pic>
          <p:nvPicPr>
            <p:cNvPr id="33812" name="Picture 15" descr="AG00317_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232" y="2739"/>
              <a:ext cx="115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3" name="AutoShape 16"/>
            <p:cNvSpPr>
              <a:spLocks noChangeArrowheads="1"/>
            </p:cNvSpPr>
            <p:nvPr/>
          </p:nvSpPr>
          <p:spPr bwMode="auto">
            <a:xfrm>
              <a:off x="3258" y="2688"/>
              <a:ext cx="966" cy="498"/>
            </a:xfrm>
            <a:prstGeom prst="wedgeEllipseCallout">
              <a:avLst>
                <a:gd name="adj1" fmla="val -42856"/>
                <a:gd name="adj2" fmla="val 73093"/>
              </a:avLst>
            </a:prstGeom>
            <a:solidFill>
              <a:srgbClr val="FFCCFF"/>
            </a:solidFill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/>
              <a:endParaRPr lang="en-US" altLang="en-US" sz="2400"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814" name="Picture 17" descr="TBFAQ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4" y="2688"/>
              <a:ext cx="453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8"/>
          <p:cNvSpPr/>
          <p:nvPr/>
        </p:nvSpPr>
        <p:spPr>
          <a:xfrm>
            <a:off x="4495801" y="3886200"/>
            <a:ext cx="35028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Nấu nướng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Digit 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1"/>
            <a:ext cx="2057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5027" y="857252"/>
            <a:ext cx="6852708" cy="267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iamond 8">
            <a:hlinkClick r:id="rId5" action="ppaction://hlinksldjump"/>
          </p:cNvPr>
          <p:cNvSpPr/>
          <p:nvPr/>
        </p:nvSpPr>
        <p:spPr>
          <a:xfrm>
            <a:off x="0" y="0"/>
            <a:ext cx="838200" cy="62865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mtClean="0"/>
              <a:t>6</a:t>
            </a:r>
            <a:endParaRPr lang="en-US" b="1"/>
          </a:p>
        </p:txBody>
      </p:sp>
      <p:sp>
        <p:nvSpPr>
          <p:cNvPr id="10" name="Curved Up Arrow 9">
            <a:hlinkClick r:id="rId6" action="ppaction://hlinksldjump"/>
          </p:cNvPr>
          <p:cNvSpPr/>
          <p:nvPr/>
        </p:nvSpPr>
        <p:spPr>
          <a:xfrm>
            <a:off x="8001000" y="0"/>
            <a:ext cx="1143000" cy="6667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7" name="REC1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3707</Words>
  <Application>WPS Presentation</Application>
  <PresentationFormat>On-screen Show (16:9)</PresentationFormat>
  <Paragraphs>415</Paragraphs>
  <Slides>34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4" baseType="lpstr">
      <vt:lpstr>Arial</vt:lpstr>
      <vt:lpstr>SimSun</vt:lpstr>
      <vt:lpstr>Wingdings</vt:lpstr>
      <vt:lpstr>Wingdings 3</vt:lpstr>
      <vt:lpstr>Verdana</vt:lpstr>
      <vt:lpstr>Wingdings 2</vt:lpstr>
      <vt:lpstr>Times New Roman</vt:lpstr>
      <vt:lpstr>Times New Roman</vt:lpstr>
      <vt:lpstr>Calibri</vt:lpstr>
      <vt:lpstr>Verdana</vt:lpstr>
      <vt:lpstr>AGOldFace-Outline</vt:lpstr>
      <vt:lpstr>Nyala</vt:lpstr>
      <vt:lpstr>Slogan</vt:lpstr>
      <vt:lpstr>Lucida Sans Unicode</vt:lpstr>
      <vt:lpstr>Microsoft YaHei</vt:lpstr>
      <vt:lpstr>Arial Unicode MS</vt:lpstr>
      <vt:lpstr>Segoe UI</vt:lpstr>
      <vt:lpstr>Cambria</vt:lpstr>
      <vt:lpstr>Wingdings</vt:lpstr>
      <vt:lpstr>Concourse</vt:lpstr>
      <vt:lpstr>PowerPoint 演示文稿</vt:lpstr>
      <vt:lpstr>Trò chơi: Ong Tìm Chữ  </vt:lpstr>
      <vt:lpstr>Tìm Chữ: CHÀO MỪNG NGÀY 20/11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15. Bùi Bảo Long</cp:lastModifiedBy>
  <cp:revision>213</cp:revision>
  <dcterms:created xsi:type="dcterms:W3CDTF">2006-08-16T00:00:00Z</dcterms:created>
  <dcterms:modified xsi:type="dcterms:W3CDTF">2025-03-30T21:12:57Z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8E49D829EBF54F11BDC4BBC4AD1C0D5C_12</vt:lpwstr>
  </property>
  <property fmtid="{D5CDD505-2E9C-101B-9397-08002B2CF9AE}" pid="3" name="KSOProductBuildVer">
    <vt:lpwstr>1033-12.2.0.20326</vt:lpwstr>
  </property>
</Properties>
</file>