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8"/>
  </p:notesMasterIdLst>
  <p:sldIdLst>
    <p:sldId id="323" r:id="rId2"/>
    <p:sldId id="259" r:id="rId3"/>
    <p:sldId id="256" r:id="rId4"/>
    <p:sldId id="257" r:id="rId5"/>
    <p:sldId id="260" r:id="rId6"/>
    <p:sldId id="261" r:id="rId7"/>
    <p:sldId id="262" r:id="rId8"/>
    <p:sldId id="263" r:id="rId9"/>
    <p:sldId id="270" r:id="rId10"/>
    <p:sldId id="264" r:id="rId11"/>
    <p:sldId id="265" r:id="rId12"/>
    <p:sldId id="266" r:id="rId13"/>
    <p:sldId id="267" r:id="rId14"/>
    <p:sldId id="271" r:id="rId15"/>
    <p:sldId id="268" r:id="rId16"/>
    <p:sldId id="269" r:id="rId17"/>
    <p:sldId id="285" r:id="rId18"/>
    <p:sldId id="287" r:id="rId19"/>
    <p:sldId id="286" r:id="rId20"/>
    <p:sldId id="288" r:id="rId21"/>
    <p:sldId id="289" r:id="rId22"/>
    <p:sldId id="290" r:id="rId23"/>
    <p:sldId id="291" r:id="rId24"/>
    <p:sldId id="294" r:id="rId25"/>
    <p:sldId id="293" r:id="rId26"/>
    <p:sldId id="295" r:id="rId27"/>
    <p:sldId id="296" r:id="rId28"/>
    <p:sldId id="297" r:id="rId29"/>
    <p:sldId id="298" r:id="rId30"/>
    <p:sldId id="317" r:id="rId31"/>
    <p:sldId id="299" r:id="rId32"/>
    <p:sldId id="300" r:id="rId33"/>
    <p:sldId id="315" r:id="rId34"/>
    <p:sldId id="314" r:id="rId35"/>
    <p:sldId id="322" r:id="rId36"/>
    <p:sldId id="313" r:id="rId37"/>
  </p:sldIdLst>
  <p:sldSz cx="18288000" cy="10287000"/>
  <p:notesSz cx="6858000" cy="9144000"/>
  <p:embeddedFontLst>
    <p:embeddedFont>
      <p:font typeface="Jua" pitchFamily="2" charset="-127"/>
      <p:regular r:id="rId39"/>
    </p:embeddedFont>
    <p:embeddedFont>
      <p:font typeface="Calibri" panose="020F0502020204030204" pitchFamily="34" charset="0"/>
      <p:regular r:id="rId40"/>
      <p:bold r:id="rId41"/>
      <p:italic r:id="rId42"/>
      <p:boldItalic r:id="rId43"/>
    </p:embeddedFont>
    <p:embeddedFont>
      <p:font typeface="Cambria" panose="02040503050406030204" pitchFamily="18" charset="0"/>
      <p:regular r:id="rId44"/>
      <p:bold r:id="rId45"/>
      <p:italic r:id="rId46"/>
      <p:boldItalic r:id="rId47"/>
    </p:embeddedFont>
    <p:embeddedFont>
      <p:font typeface="Cambria Bold" panose="02040803050406030204" pitchFamily="18" charset="0"/>
      <p:regular r:id="rId48"/>
      <p:bold r:id="rId49"/>
    </p:embeddedFont>
    <p:embeddedFont>
      <p:font typeface="DejaVu Serif" panose="020F0502020204030204" pitchFamily="34" charset="0"/>
      <p:regular r:id="rId50"/>
      <p:bold r:id="rId51"/>
      <p:italic r:id="rId52"/>
      <p:boldItalic r:id="rId53"/>
    </p:embeddedFont>
    <p:embeddedFont>
      <p:font typeface="Marykate" panose="020F0502020204030204" pitchFamily="34" charset="0"/>
      <p:regular r:id="rId54"/>
      <p:bold r:id="rId55"/>
      <p:italic r:id="rId56"/>
      <p:boldItalic r:id="rId5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867CCFA-C7EF-EC46-8C0C-B4D87B89C62B}" v="2058" dt="2024-03-27T15:13:35.77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240" autoAdjust="0"/>
    <p:restoredTop sz="94626" autoAdjust="0"/>
  </p:normalViewPr>
  <p:slideViewPr>
    <p:cSldViewPr>
      <p:cViewPr>
        <p:scale>
          <a:sx n="62" d="100"/>
          <a:sy n="62" d="100"/>
        </p:scale>
        <p:origin x="1288" y="4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font" Target="fonts/font12.fntdata"/><Relationship Id="rId55" Type="http://schemas.openxmlformats.org/officeDocument/2006/relationships/font" Target="fonts/font17.fntdata"/><Relationship Id="rId63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3" Type="http://schemas.openxmlformats.org/officeDocument/2006/relationships/font" Target="fonts/font15.fntdata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56" Type="http://schemas.openxmlformats.org/officeDocument/2006/relationships/font" Target="fonts/font18.fntdata"/><Relationship Id="rId8" Type="http://schemas.openxmlformats.org/officeDocument/2006/relationships/slide" Target="slides/slide7.xml"/><Relationship Id="rId51" Type="http://schemas.openxmlformats.org/officeDocument/2006/relationships/font" Target="fonts/font13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3.fntdata"/><Relationship Id="rId54" Type="http://schemas.openxmlformats.org/officeDocument/2006/relationships/font" Target="fonts/font16.fntdata"/><Relationship Id="rId62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1.fntdata"/><Relationship Id="rId57" Type="http://schemas.openxmlformats.org/officeDocument/2006/relationships/font" Target="fonts/font19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6.fntdata"/><Relationship Id="rId52" Type="http://schemas.openxmlformats.org/officeDocument/2006/relationships/font" Target="fonts/font14.fntdata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UYEN BAO HAN" userId="ca30d14b-1594-4009-b548-e9f03deb5c4d" providerId="ADAL" clId="{E867CCFA-C7EF-EC46-8C0C-B4D87B89C62B}"/>
    <pc:docChg chg="undo custSel addSld delSld modSld sldOrd modMainMaster addSection delSection modSection">
      <pc:chgData name="NGUYEN BAO HAN" userId="ca30d14b-1594-4009-b548-e9f03deb5c4d" providerId="ADAL" clId="{E867CCFA-C7EF-EC46-8C0C-B4D87B89C62B}" dt="2024-03-27T15:13:44.698" v="2983" actId="1076"/>
      <pc:docMkLst>
        <pc:docMk/>
      </pc:docMkLst>
      <pc:sldChg chg="modSp mod modTransition">
        <pc:chgData name="NGUYEN BAO HAN" userId="ca30d14b-1594-4009-b548-e9f03deb5c4d" providerId="ADAL" clId="{E867CCFA-C7EF-EC46-8C0C-B4D87B89C62B}" dt="2024-03-26T13:00:24.222" v="1586" actId="14100"/>
        <pc:sldMkLst>
          <pc:docMk/>
          <pc:sldMk cId="0" sldId="256"/>
        </pc:sldMkLst>
        <pc:spChg chg="mod">
          <ac:chgData name="NGUYEN BAO HAN" userId="ca30d14b-1594-4009-b548-e9f03deb5c4d" providerId="ADAL" clId="{E867CCFA-C7EF-EC46-8C0C-B4D87B89C62B}" dt="2024-03-26T13:00:24.222" v="1586" actId="14100"/>
          <ac:spMkLst>
            <pc:docMk/>
            <pc:sldMk cId="0" sldId="256"/>
            <ac:spMk id="10" creationId="{00000000-0000-0000-0000-000000000000}"/>
          </ac:spMkLst>
        </pc:spChg>
      </pc:sldChg>
      <pc:sldChg chg="modTransition">
        <pc:chgData name="NGUYEN BAO HAN" userId="ca30d14b-1594-4009-b548-e9f03deb5c4d" providerId="ADAL" clId="{E867CCFA-C7EF-EC46-8C0C-B4D87B89C62B}" dt="2024-03-24T07:14:54.918" v="139"/>
        <pc:sldMkLst>
          <pc:docMk/>
          <pc:sldMk cId="0" sldId="257"/>
        </pc:sldMkLst>
      </pc:sldChg>
      <pc:sldChg chg="del modTransition">
        <pc:chgData name="NGUYEN BAO HAN" userId="ca30d14b-1594-4009-b548-e9f03deb5c4d" providerId="ADAL" clId="{E867CCFA-C7EF-EC46-8C0C-B4D87B89C62B}" dt="2024-03-27T08:02:43.473" v="1999" actId="2696"/>
        <pc:sldMkLst>
          <pc:docMk/>
          <pc:sldMk cId="0" sldId="258"/>
        </pc:sldMkLst>
      </pc:sldChg>
      <pc:sldChg chg="ord modTransition">
        <pc:chgData name="NGUYEN BAO HAN" userId="ca30d14b-1594-4009-b548-e9f03deb5c4d" providerId="ADAL" clId="{E867CCFA-C7EF-EC46-8C0C-B4D87B89C62B}" dt="2024-03-27T07:36:12.665" v="1998" actId="20578"/>
        <pc:sldMkLst>
          <pc:docMk/>
          <pc:sldMk cId="0" sldId="259"/>
        </pc:sldMkLst>
      </pc:sldChg>
      <pc:sldChg chg="addSp delSp modSp mod modTransition modAnim">
        <pc:chgData name="NGUYEN BAO HAN" userId="ca30d14b-1594-4009-b548-e9f03deb5c4d" providerId="ADAL" clId="{E867CCFA-C7EF-EC46-8C0C-B4D87B89C62B}" dt="2024-03-27T08:09:32.014" v="2021" actId="1076"/>
        <pc:sldMkLst>
          <pc:docMk/>
          <pc:sldMk cId="0" sldId="260"/>
        </pc:sldMkLst>
        <pc:spChg chg="mod">
          <ac:chgData name="NGUYEN BAO HAN" userId="ca30d14b-1594-4009-b548-e9f03deb5c4d" providerId="ADAL" clId="{E867CCFA-C7EF-EC46-8C0C-B4D87B89C62B}" dt="2024-03-27T08:08:53.808" v="2014" actId="1076"/>
          <ac:spMkLst>
            <pc:docMk/>
            <pc:sldMk cId="0" sldId="260"/>
            <ac:spMk id="2" creationId="{00000000-0000-0000-0000-000000000000}"/>
          </ac:spMkLst>
        </pc:spChg>
        <pc:spChg chg="mod">
          <ac:chgData name="NGUYEN BAO HAN" userId="ca30d14b-1594-4009-b548-e9f03deb5c4d" providerId="ADAL" clId="{E867CCFA-C7EF-EC46-8C0C-B4D87B89C62B}" dt="2024-03-24T07:05:47.726" v="1" actId="1076"/>
          <ac:spMkLst>
            <pc:docMk/>
            <pc:sldMk cId="0" sldId="260"/>
            <ac:spMk id="3" creationId="{00000000-0000-0000-0000-000000000000}"/>
          </ac:spMkLst>
        </pc:spChg>
        <pc:spChg chg="mod">
          <ac:chgData name="NGUYEN BAO HAN" userId="ca30d14b-1594-4009-b548-e9f03deb5c4d" providerId="ADAL" clId="{E867CCFA-C7EF-EC46-8C0C-B4D87B89C62B}" dt="2024-03-24T07:12:26.641" v="118" actId="1076"/>
          <ac:spMkLst>
            <pc:docMk/>
            <pc:sldMk cId="0" sldId="260"/>
            <ac:spMk id="4" creationId="{00000000-0000-0000-0000-000000000000}"/>
          </ac:spMkLst>
        </pc:spChg>
        <pc:spChg chg="mod topLvl">
          <ac:chgData name="NGUYEN BAO HAN" userId="ca30d14b-1594-4009-b548-e9f03deb5c4d" providerId="ADAL" clId="{E867CCFA-C7EF-EC46-8C0C-B4D87B89C62B}" dt="2024-03-27T08:08:37.038" v="2010" actId="1076"/>
          <ac:spMkLst>
            <pc:docMk/>
            <pc:sldMk cId="0" sldId="260"/>
            <ac:spMk id="6" creationId="{00000000-0000-0000-0000-000000000000}"/>
          </ac:spMkLst>
        </pc:spChg>
        <pc:spChg chg="mod topLvl">
          <ac:chgData name="NGUYEN BAO HAN" userId="ca30d14b-1594-4009-b548-e9f03deb5c4d" providerId="ADAL" clId="{E867CCFA-C7EF-EC46-8C0C-B4D87B89C62B}" dt="2024-03-24T07:19:05.747" v="177" actId="20577"/>
          <ac:spMkLst>
            <pc:docMk/>
            <pc:sldMk cId="0" sldId="260"/>
            <ac:spMk id="7" creationId="{00000000-0000-0000-0000-000000000000}"/>
          </ac:spMkLst>
        </pc:spChg>
        <pc:spChg chg="mod topLvl">
          <ac:chgData name="NGUYEN BAO HAN" userId="ca30d14b-1594-4009-b548-e9f03deb5c4d" providerId="ADAL" clId="{E867CCFA-C7EF-EC46-8C0C-B4D87B89C62B}" dt="2024-03-27T08:08:41.577" v="2011" actId="1076"/>
          <ac:spMkLst>
            <pc:docMk/>
            <pc:sldMk cId="0" sldId="260"/>
            <ac:spMk id="9" creationId="{00000000-0000-0000-0000-000000000000}"/>
          </ac:spMkLst>
        </pc:spChg>
        <pc:spChg chg="mod topLvl">
          <ac:chgData name="NGUYEN BAO HAN" userId="ca30d14b-1594-4009-b548-e9f03deb5c4d" providerId="ADAL" clId="{E867CCFA-C7EF-EC46-8C0C-B4D87B89C62B}" dt="2024-03-24T07:19:29.373" v="180" actId="20577"/>
          <ac:spMkLst>
            <pc:docMk/>
            <pc:sldMk cId="0" sldId="260"/>
            <ac:spMk id="10" creationId="{00000000-0000-0000-0000-000000000000}"/>
          </ac:spMkLst>
        </pc:spChg>
        <pc:spChg chg="mod topLvl">
          <ac:chgData name="NGUYEN BAO HAN" userId="ca30d14b-1594-4009-b548-e9f03deb5c4d" providerId="ADAL" clId="{E867CCFA-C7EF-EC46-8C0C-B4D87B89C62B}" dt="2024-03-24T07:08:03.750" v="30" actId="1076"/>
          <ac:spMkLst>
            <pc:docMk/>
            <pc:sldMk cId="0" sldId="260"/>
            <ac:spMk id="12" creationId="{86E5D483-860E-6901-6B10-F621276DBB49}"/>
          </ac:spMkLst>
        </pc:spChg>
        <pc:spChg chg="mod topLvl">
          <ac:chgData name="NGUYEN BAO HAN" userId="ca30d14b-1594-4009-b548-e9f03deb5c4d" providerId="ADAL" clId="{E867CCFA-C7EF-EC46-8C0C-B4D87B89C62B}" dt="2024-03-24T07:20:06.682" v="187" actId="20577"/>
          <ac:spMkLst>
            <pc:docMk/>
            <pc:sldMk cId="0" sldId="260"/>
            <ac:spMk id="13" creationId="{F24FCC5B-D318-3559-C3B3-CB1F92DD689F}"/>
          </ac:spMkLst>
        </pc:spChg>
        <pc:spChg chg="mod topLvl">
          <ac:chgData name="NGUYEN BAO HAN" userId="ca30d14b-1594-4009-b548-e9f03deb5c4d" providerId="ADAL" clId="{E867CCFA-C7EF-EC46-8C0C-B4D87B89C62B}" dt="2024-03-24T07:08:08.493" v="32" actId="1076"/>
          <ac:spMkLst>
            <pc:docMk/>
            <pc:sldMk cId="0" sldId="260"/>
            <ac:spMk id="15" creationId="{3365E65F-A366-0C8A-3602-70AC5D3A7882}"/>
          </ac:spMkLst>
        </pc:spChg>
        <pc:spChg chg="mod topLvl">
          <ac:chgData name="NGUYEN BAO HAN" userId="ca30d14b-1594-4009-b548-e9f03deb5c4d" providerId="ADAL" clId="{E867CCFA-C7EF-EC46-8C0C-B4D87B89C62B}" dt="2024-03-24T07:20:54.090" v="198" actId="20577"/>
          <ac:spMkLst>
            <pc:docMk/>
            <pc:sldMk cId="0" sldId="260"/>
            <ac:spMk id="16" creationId="{C66861E8-144E-79FA-9243-E155B8716A98}"/>
          </ac:spMkLst>
        </pc:spChg>
        <pc:spChg chg="add mod">
          <ac:chgData name="NGUYEN BAO HAN" userId="ca30d14b-1594-4009-b548-e9f03deb5c4d" providerId="ADAL" clId="{E867CCFA-C7EF-EC46-8C0C-B4D87B89C62B}" dt="2024-03-27T08:08:50.868" v="2013" actId="1076"/>
          <ac:spMkLst>
            <pc:docMk/>
            <pc:sldMk cId="0" sldId="260"/>
            <ac:spMk id="18" creationId="{D8C3515A-3F6C-00EB-FA87-54AD225F3A91}"/>
          </ac:spMkLst>
        </pc:spChg>
        <pc:spChg chg="add mod">
          <ac:chgData name="NGUYEN BAO HAN" userId="ca30d14b-1594-4009-b548-e9f03deb5c4d" providerId="ADAL" clId="{E867CCFA-C7EF-EC46-8C0C-B4D87B89C62B}" dt="2024-03-27T08:09:00.976" v="2015" actId="1076"/>
          <ac:spMkLst>
            <pc:docMk/>
            <pc:sldMk cId="0" sldId="260"/>
            <ac:spMk id="20" creationId="{E2F275BC-0D99-CE92-08D5-4DE51326B1EE}"/>
          </ac:spMkLst>
        </pc:spChg>
        <pc:spChg chg="add mod">
          <ac:chgData name="NGUYEN BAO HAN" userId="ca30d14b-1594-4009-b548-e9f03deb5c4d" providerId="ADAL" clId="{E867CCFA-C7EF-EC46-8C0C-B4D87B89C62B}" dt="2024-03-27T08:09:28.592" v="2020" actId="1076"/>
          <ac:spMkLst>
            <pc:docMk/>
            <pc:sldMk cId="0" sldId="260"/>
            <ac:spMk id="22" creationId="{53F83772-1607-13DE-2C6A-FC3FC117ED04}"/>
          </ac:spMkLst>
        </pc:spChg>
        <pc:spChg chg="add mod">
          <ac:chgData name="NGUYEN BAO HAN" userId="ca30d14b-1594-4009-b548-e9f03deb5c4d" providerId="ADAL" clId="{E867CCFA-C7EF-EC46-8C0C-B4D87B89C62B}" dt="2024-03-27T08:09:32.014" v="2021" actId="1076"/>
          <ac:spMkLst>
            <pc:docMk/>
            <pc:sldMk cId="0" sldId="260"/>
            <ac:spMk id="24" creationId="{B6EF2343-93D4-7FE2-102E-76CFA638ECBC}"/>
          </ac:spMkLst>
        </pc:spChg>
        <pc:grpChg chg="del mod">
          <ac:chgData name="NGUYEN BAO HAN" userId="ca30d14b-1594-4009-b548-e9f03deb5c4d" providerId="ADAL" clId="{E867CCFA-C7EF-EC46-8C0C-B4D87B89C62B}" dt="2024-03-24T07:06:58.308" v="15" actId="165"/>
          <ac:grpSpMkLst>
            <pc:docMk/>
            <pc:sldMk cId="0" sldId="260"/>
            <ac:grpSpMk id="5" creationId="{00000000-0000-0000-0000-000000000000}"/>
          </ac:grpSpMkLst>
        </pc:grpChg>
        <pc:grpChg chg="del mod">
          <ac:chgData name="NGUYEN BAO HAN" userId="ca30d14b-1594-4009-b548-e9f03deb5c4d" providerId="ADAL" clId="{E867CCFA-C7EF-EC46-8C0C-B4D87B89C62B}" dt="2024-03-24T07:07:20.880" v="20" actId="165"/>
          <ac:grpSpMkLst>
            <pc:docMk/>
            <pc:sldMk cId="0" sldId="260"/>
            <ac:grpSpMk id="8" creationId="{00000000-0000-0000-0000-000000000000}"/>
          </ac:grpSpMkLst>
        </pc:grpChg>
        <pc:grpChg chg="add del mod">
          <ac:chgData name="NGUYEN BAO HAN" userId="ca30d14b-1594-4009-b548-e9f03deb5c4d" providerId="ADAL" clId="{E867CCFA-C7EF-EC46-8C0C-B4D87B89C62B}" dt="2024-03-24T07:07:36.970" v="23" actId="165"/>
          <ac:grpSpMkLst>
            <pc:docMk/>
            <pc:sldMk cId="0" sldId="260"/>
            <ac:grpSpMk id="11" creationId="{9F838D7A-383F-2F89-E42A-A54E61578B67}"/>
          </ac:grpSpMkLst>
        </pc:grpChg>
        <pc:grpChg chg="add del mod">
          <ac:chgData name="NGUYEN BAO HAN" userId="ca30d14b-1594-4009-b548-e9f03deb5c4d" providerId="ADAL" clId="{E867CCFA-C7EF-EC46-8C0C-B4D87B89C62B}" dt="2024-03-24T07:07:47.934" v="25" actId="165"/>
          <ac:grpSpMkLst>
            <pc:docMk/>
            <pc:sldMk cId="0" sldId="260"/>
            <ac:grpSpMk id="14" creationId="{A953E544-9F90-7482-977D-91FA7095E150}"/>
          </ac:grpSpMkLst>
        </pc:grpChg>
      </pc:sldChg>
      <pc:sldChg chg="modSp mod modTransition">
        <pc:chgData name="NGUYEN BAO HAN" userId="ca30d14b-1594-4009-b548-e9f03deb5c4d" providerId="ADAL" clId="{E867CCFA-C7EF-EC46-8C0C-B4D87B89C62B}" dt="2024-03-27T08:07:17.453" v="2006" actId="1076"/>
        <pc:sldMkLst>
          <pc:docMk/>
          <pc:sldMk cId="0" sldId="261"/>
        </pc:sldMkLst>
        <pc:grpChg chg="mod">
          <ac:chgData name="NGUYEN BAO HAN" userId="ca30d14b-1594-4009-b548-e9f03deb5c4d" providerId="ADAL" clId="{E867CCFA-C7EF-EC46-8C0C-B4D87B89C62B}" dt="2024-03-27T08:07:17.453" v="2006" actId="1076"/>
          <ac:grpSpMkLst>
            <pc:docMk/>
            <pc:sldMk cId="0" sldId="261"/>
            <ac:grpSpMk id="2" creationId="{00000000-0000-0000-0000-000000000000}"/>
          </ac:grpSpMkLst>
        </pc:grpChg>
        <pc:grpChg chg="mod">
          <ac:chgData name="NGUYEN BAO HAN" userId="ca30d14b-1594-4009-b548-e9f03deb5c4d" providerId="ADAL" clId="{E867CCFA-C7EF-EC46-8C0C-B4D87B89C62B}" dt="2024-03-27T08:07:16.656" v="2004" actId="1076"/>
          <ac:grpSpMkLst>
            <pc:docMk/>
            <pc:sldMk cId="0" sldId="261"/>
            <ac:grpSpMk id="5" creationId="{00000000-0000-0000-0000-000000000000}"/>
          </ac:grpSpMkLst>
        </pc:grpChg>
      </pc:sldChg>
      <pc:sldChg chg="modSp mod modTransition modAnim">
        <pc:chgData name="NGUYEN BAO HAN" userId="ca30d14b-1594-4009-b548-e9f03deb5c4d" providerId="ADAL" clId="{E867CCFA-C7EF-EC46-8C0C-B4D87B89C62B}" dt="2024-03-27T08:25:30.372" v="2583" actId="1076"/>
        <pc:sldMkLst>
          <pc:docMk/>
          <pc:sldMk cId="0" sldId="262"/>
        </pc:sldMkLst>
        <pc:spChg chg="mod">
          <ac:chgData name="NGUYEN BAO HAN" userId="ca30d14b-1594-4009-b548-e9f03deb5c4d" providerId="ADAL" clId="{E867CCFA-C7EF-EC46-8C0C-B4D87B89C62B}" dt="2024-03-27T08:23:42.367" v="2566" actId="20577"/>
          <ac:spMkLst>
            <pc:docMk/>
            <pc:sldMk cId="0" sldId="262"/>
            <ac:spMk id="9" creationId="{00000000-0000-0000-0000-000000000000}"/>
          </ac:spMkLst>
        </pc:spChg>
        <pc:spChg chg="mod">
          <ac:chgData name="NGUYEN BAO HAN" userId="ca30d14b-1594-4009-b548-e9f03deb5c4d" providerId="ADAL" clId="{E867CCFA-C7EF-EC46-8C0C-B4D87B89C62B}" dt="2024-03-27T08:25:30.372" v="2583" actId="1076"/>
          <ac:spMkLst>
            <pc:docMk/>
            <pc:sldMk cId="0" sldId="262"/>
            <ac:spMk id="16" creationId="{00000000-0000-0000-0000-000000000000}"/>
          </ac:spMkLst>
        </pc:spChg>
        <pc:spChg chg="mod">
          <ac:chgData name="NGUYEN BAO HAN" userId="ca30d14b-1594-4009-b548-e9f03deb5c4d" providerId="ADAL" clId="{E867CCFA-C7EF-EC46-8C0C-B4D87B89C62B}" dt="2024-03-27T08:24:18.384" v="2572" actId="1076"/>
          <ac:spMkLst>
            <pc:docMk/>
            <pc:sldMk cId="0" sldId="262"/>
            <ac:spMk id="17" creationId="{00000000-0000-0000-0000-000000000000}"/>
          </ac:spMkLst>
        </pc:spChg>
        <pc:spChg chg="mod">
          <ac:chgData name="NGUYEN BAO HAN" userId="ca30d14b-1594-4009-b548-e9f03deb5c4d" providerId="ADAL" clId="{E867CCFA-C7EF-EC46-8C0C-B4D87B89C62B}" dt="2024-03-27T08:25:13.734" v="2582" actId="1076"/>
          <ac:spMkLst>
            <pc:docMk/>
            <pc:sldMk cId="0" sldId="262"/>
            <ac:spMk id="18" creationId="{00000000-0000-0000-0000-000000000000}"/>
          </ac:spMkLst>
        </pc:spChg>
        <pc:grpChg chg="mod">
          <ac:chgData name="NGUYEN BAO HAN" userId="ca30d14b-1594-4009-b548-e9f03deb5c4d" providerId="ADAL" clId="{E867CCFA-C7EF-EC46-8C0C-B4D87B89C62B}" dt="2024-03-24T07:14:21.384" v="136" actId="1076"/>
          <ac:grpSpMkLst>
            <pc:docMk/>
            <pc:sldMk cId="0" sldId="262"/>
            <ac:grpSpMk id="5" creationId="{00000000-0000-0000-0000-000000000000}"/>
          </ac:grpSpMkLst>
        </pc:grpChg>
      </pc:sldChg>
      <pc:sldChg chg="ord modTransition">
        <pc:chgData name="NGUYEN BAO HAN" userId="ca30d14b-1594-4009-b548-e9f03deb5c4d" providerId="ADAL" clId="{E867CCFA-C7EF-EC46-8C0C-B4D87B89C62B}" dt="2024-03-27T08:07:22.539" v="2008" actId="20578"/>
        <pc:sldMkLst>
          <pc:docMk/>
          <pc:sldMk cId="0" sldId="263"/>
        </pc:sldMkLst>
      </pc:sldChg>
      <pc:sldChg chg="addSp modSp mod modTransition">
        <pc:chgData name="NGUYEN BAO HAN" userId="ca30d14b-1594-4009-b548-e9f03deb5c4d" providerId="ADAL" clId="{E867CCFA-C7EF-EC46-8C0C-B4D87B89C62B}" dt="2024-03-24T07:38:53.826" v="241" actId="1076"/>
        <pc:sldMkLst>
          <pc:docMk/>
          <pc:sldMk cId="0" sldId="264"/>
        </pc:sldMkLst>
        <pc:spChg chg="add mod">
          <ac:chgData name="NGUYEN BAO HAN" userId="ca30d14b-1594-4009-b548-e9f03deb5c4d" providerId="ADAL" clId="{E867CCFA-C7EF-EC46-8C0C-B4D87B89C62B}" dt="2024-03-24T07:38:53.826" v="241" actId="1076"/>
          <ac:spMkLst>
            <pc:docMk/>
            <pc:sldMk cId="0" sldId="264"/>
            <ac:spMk id="13" creationId="{24AACCC3-3A6E-9B97-5E13-BC097C86C475}"/>
          </ac:spMkLst>
        </pc:spChg>
        <pc:grpChg chg="mod">
          <ac:chgData name="NGUYEN BAO HAN" userId="ca30d14b-1594-4009-b548-e9f03deb5c4d" providerId="ADAL" clId="{E867CCFA-C7EF-EC46-8C0C-B4D87B89C62B}" dt="2024-03-24T07:23:32.050" v="214" actId="1076"/>
          <ac:grpSpMkLst>
            <pc:docMk/>
            <pc:sldMk cId="0" sldId="264"/>
            <ac:grpSpMk id="2" creationId="{00000000-0000-0000-0000-000000000000}"/>
          </ac:grpSpMkLst>
        </pc:grpChg>
      </pc:sldChg>
      <pc:sldChg chg="addSp delSp modSp mod modTransition modAnim">
        <pc:chgData name="NGUYEN BAO HAN" userId="ca30d14b-1594-4009-b548-e9f03deb5c4d" providerId="ADAL" clId="{E867CCFA-C7EF-EC46-8C0C-B4D87B89C62B}" dt="2024-03-24T07:42:44.422" v="271"/>
        <pc:sldMkLst>
          <pc:docMk/>
          <pc:sldMk cId="0" sldId="265"/>
        </pc:sldMkLst>
        <pc:spChg chg="add mod">
          <ac:chgData name="NGUYEN BAO HAN" userId="ca30d14b-1594-4009-b548-e9f03deb5c4d" providerId="ADAL" clId="{E867CCFA-C7EF-EC46-8C0C-B4D87B89C62B}" dt="2024-03-24T07:39:57.535" v="252" actId="122"/>
          <ac:spMkLst>
            <pc:docMk/>
            <pc:sldMk cId="0" sldId="265"/>
            <ac:spMk id="5" creationId="{E6637213-BFCD-5856-57FB-0ED786F9E414}"/>
          </ac:spMkLst>
        </pc:spChg>
        <pc:spChg chg="mod">
          <ac:chgData name="NGUYEN BAO HAN" userId="ca30d14b-1594-4009-b548-e9f03deb5c4d" providerId="ADAL" clId="{E867CCFA-C7EF-EC46-8C0C-B4D87B89C62B}" dt="2024-03-24T07:28:33.771" v="224" actId="165"/>
          <ac:spMkLst>
            <pc:docMk/>
            <pc:sldMk cId="0" sldId="265"/>
            <ac:spMk id="6" creationId="{00000000-0000-0000-0000-000000000000}"/>
          </ac:spMkLst>
        </pc:spChg>
        <pc:spChg chg="mod">
          <ac:chgData name="NGUYEN BAO HAN" userId="ca30d14b-1594-4009-b548-e9f03deb5c4d" providerId="ADAL" clId="{E867CCFA-C7EF-EC46-8C0C-B4D87B89C62B}" dt="2024-03-24T07:28:33.771" v="224" actId="165"/>
          <ac:spMkLst>
            <pc:docMk/>
            <pc:sldMk cId="0" sldId="265"/>
            <ac:spMk id="7" creationId="{00000000-0000-0000-0000-000000000000}"/>
          </ac:spMkLst>
        </pc:spChg>
        <pc:spChg chg="add mod">
          <ac:chgData name="NGUYEN BAO HAN" userId="ca30d14b-1594-4009-b548-e9f03deb5c4d" providerId="ADAL" clId="{E867CCFA-C7EF-EC46-8C0C-B4D87B89C62B}" dt="2024-03-24T07:40:32.331" v="260" actId="1076"/>
          <ac:spMkLst>
            <pc:docMk/>
            <pc:sldMk cId="0" sldId="265"/>
            <ac:spMk id="7" creationId="{A4898D03-23ED-E2C9-7E2A-D72EFF6D6F4C}"/>
          </ac:spMkLst>
        </pc:spChg>
        <pc:spChg chg="mod topLvl">
          <ac:chgData name="NGUYEN BAO HAN" userId="ca30d14b-1594-4009-b548-e9f03deb5c4d" providerId="ADAL" clId="{E867CCFA-C7EF-EC46-8C0C-B4D87B89C62B}" dt="2024-03-24T07:40:04.574" v="253" actId="20577"/>
          <ac:spMkLst>
            <pc:docMk/>
            <pc:sldMk cId="0" sldId="265"/>
            <ac:spMk id="8" creationId="{00000000-0000-0000-0000-000000000000}"/>
          </ac:spMkLst>
        </pc:spChg>
        <pc:spChg chg="mod topLvl">
          <ac:chgData name="NGUYEN BAO HAN" userId="ca30d14b-1594-4009-b548-e9f03deb5c4d" providerId="ADAL" clId="{E867CCFA-C7EF-EC46-8C0C-B4D87B89C62B}" dt="2024-03-24T07:38:30.619" v="236" actId="165"/>
          <ac:spMkLst>
            <pc:docMk/>
            <pc:sldMk cId="0" sldId="265"/>
            <ac:spMk id="10" creationId="{00000000-0000-0000-0000-000000000000}"/>
          </ac:spMkLst>
        </pc:spChg>
        <pc:spChg chg="mod topLvl">
          <ac:chgData name="NGUYEN BAO HAN" userId="ca30d14b-1594-4009-b548-e9f03deb5c4d" providerId="ADAL" clId="{E867CCFA-C7EF-EC46-8C0C-B4D87B89C62B}" dt="2024-03-24T07:39:24.103" v="246" actId="20577"/>
          <ac:spMkLst>
            <pc:docMk/>
            <pc:sldMk cId="0" sldId="265"/>
            <ac:spMk id="11" creationId="{00000000-0000-0000-0000-000000000000}"/>
          </ac:spMkLst>
        </pc:spChg>
        <pc:spChg chg="mod topLvl">
          <ac:chgData name="NGUYEN BAO HAN" userId="ca30d14b-1594-4009-b548-e9f03deb5c4d" providerId="ADAL" clId="{E867CCFA-C7EF-EC46-8C0C-B4D87B89C62B}" dt="2024-03-24T07:40:50.567" v="264" actId="165"/>
          <ac:spMkLst>
            <pc:docMk/>
            <pc:sldMk cId="0" sldId="265"/>
            <ac:spMk id="14" creationId="{00000000-0000-0000-0000-000000000000}"/>
          </ac:spMkLst>
        </pc:spChg>
        <pc:spChg chg="mod topLvl">
          <ac:chgData name="NGUYEN BAO HAN" userId="ca30d14b-1594-4009-b548-e9f03deb5c4d" providerId="ADAL" clId="{E867CCFA-C7EF-EC46-8C0C-B4D87B89C62B}" dt="2024-03-24T07:40:50.567" v="264" actId="165"/>
          <ac:spMkLst>
            <pc:docMk/>
            <pc:sldMk cId="0" sldId="265"/>
            <ac:spMk id="15" creationId="{00000000-0000-0000-0000-000000000000}"/>
          </ac:spMkLst>
        </pc:spChg>
        <pc:spChg chg="add mod">
          <ac:chgData name="NGUYEN BAO HAN" userId="ca30d14b-1594-4009-b548-e9f03deb5c4d" providerId="ADAL" clId="{E867CCFA-C7EF-EC46-8C0C-B4D87B89C62B}" dt="2024-03-24T07:28:40.474" v="227" actId="1076"/>
          <ac:spMkLst>
            <pc:docMk/>
            <pc:sldMk cId="0" sldId="265"/>
            <ac:spMk id="16" creationId="{A2C9FB37-0927-341C-E177-CFF203EE56E2}"/>
          </ac:spMkLst>
        </pc:spChg>
        <pc:spChg chg="add mod">
          <ac:chgData name="NGUYEN BAO HAN" userId="ca30d14b-1594-4009-b548-e9f03deb5c4d" providerId="ADAL" clId="{E867CCFA-C7EF-EC46-8C0C-B4D87B89C62B}" dt="2024-03-24T07:41:12.861" v="268" actId="1076"/>
          <ac:spMkLst>
            <pc:docMk/>
            <pc:sldMk cId="0" sldId="265"/>
            <ac:spMk id="18" creationId="{4C2A3727-9215-7BD9-F5E4-C3D1897D9493}"/>
          </ac:spMkLst>
        </pc:spChg>
        <pc:grpChg chg="del">
          <ac:chgData name="NGUYEN BAO HAN" userId="ca30d14b-1594-4009-b548-e9f03deb5c4d" providerId="ADAL" clId="{E867CCFA-C7EF-EC46-8C0C-B4D87B89C62B}" dt="2024-03-24T07:28:33.771" v="224" actId="165"/>
          <ac:grpSpMkLst>
            <pc:docMk/>
            <pc:sldMk cId="0" sldId="265"/>
            <ac:grpSpMk id="4" creationId="{00000000-0000-0000-0000-000000000000}"/>
          </ac:grpSpMkLst>
        </pc:grpChg>
        <pc:grpChg chg="del mod topLvl">
          <ac:chgData name="NGUYEN BAO HAN" userId="ca30d14b-1594-4009-b548-e9f03deb5c4d" providerId="ADAL" clId="{E867CCFA-C7EF-EC46-8C0C-B4D87B89C62B}" dt="2024-03-24T07:28:36.496" v="225" actId="478"/>
          <ac:grpSpMkLst>
            <pc:docMk/>
            <pc:sldMk cId="0" sldId="265"/>
            <ac:grpSpMk id="5" creationId="{00000000-0000-0000-0000-000000000000}"/>
          </ac:grpSpMkLst>
        </pc:grpChg>
        <pc:grpChg chg="del">
          <ac:chgData name="NGUYEN BAO HAN" userId="ca30d14b-1594-4009-b548-e9f03deb5c4d" providerId="ADAL" clId="{E867CCFA-C7EF-EC46-8C0C-B4D87B89C62B}" dt="2024-03-24T07:38:30.619" v="236" actId="165"/>
          <ac:grpSpMkLst>
            <pc:docMk/>
            <pc:sldMk cId="0" sldId="265"/>
            <ac:grpSpMk id="9" creationId="{00000000-0000-0000-0000-000000000000}"/>
          </ac:grpSpMkLst>
        </pc:grpChg>
        <pc:grpChg chg="del">
          <ac:chgData name="NGUYEN BAO HAN" userId="ca30d14b-1594-4009-b548-e9f03deb5c4d" providerId="ADAL" clId="{E867CCFA-C7EF-EC46-8C0C-B4D87B89C62B}" dt="2024-03-24T07:40:50.567" v="264" actId="165"/>
          <ac:grpSpMkLst>
            <pc:docMk/>
            <pc:sldMk cId="0" sldId="265"/>
            <ac:grpSpMk id="13" creationId="{00000000-0000-0000-0000-000000000000}"/>
          </ac:grpSpMkLst>
        </pc:grpChg>
      </pc:sldChg>
      <pc:sldChg chg="addSp delSp modSp mod modTransition modAnim">
        <pc:chgData name="NGUYEN BAO HAN" userId="ca30d14b-1594-4009-b548-e9f03deb5c4d" providerId="ADAL" clId="{E867CCFA-C7EF-EC46-8C0C-B4D87B89C62B}" dt="2024-03-27T14:54:53.434" v="2665" actId="1076"/>
        <pc:sldMkLst>
          <pc:docMk/>
          <pc:sldMk cId="0" sldId="266"/>
        </pc:sldMkLst>
        <pc:spChg chg="mod">
          <ac:chgData name="NGUYEN BAO HAN" userId="ca30d14b-1594-4009-b548-e9f03deb5c4d" providerId="ADAL" clId="{E867CCFA-C7EF-EC46-8C0C-B4D87B89C62B}" dt="2024-03-24T07:28:14.540" v="219" actId="165"/>
          <ac:spMkLst>
            <pc:docMk/>
            <pc:sldMk cId="0" sldId="266"/>
            <ac:spMk id="6" creationId="{00000000-0000-0000-0000-000000000000}"/>
          </ac:spMkLst>
        </pc:spChg>
        <pc:spChg chg="mod">
          <ac:chgData name="NGUYEN BAO HAN" userId="ca30d14b-1594-4009-b548-e9f03deb5c4d" providerId="ADAL" clId="{E867CCFA-C7EF-EC46-8C0C-B4D87B89C62B}" dt="2024-03-24T07:28:14.540" v="219" actId="165"/>
          <ac:spMkLst>
            <pc:docMk/>
            <pc:sldMk cId="0" sldId="266"/>
            <ac:spMk id="7" creationId="{00000000-0000-0000-0000-000000000000}"/>
          </ac:spMkLst>
        </pc:spChg>
        <pc:spChg chg="mod topLvl">
          <ac:chgData name="NGUYEN BAO HAN" userId="ca30d14b-1594-4009-b548-e9f03deb5c4d" providerId="ADAL" clId="{E867CCFA-C7EF-EC46-8C0C-B4D87B89C62B}" dt="2024-03-24T07:28:14.540" v="219" actId="165"/>
          <ac:spMkLst>
            <pc:docMk/>
            <pc:sldMk cId="0" sldId="266"/>
            <ac:spMk id="8" creationId="{00000000-0000-0000-0000-000000000000}"/>
          </ac:spMkLst>
        </pc:spChg>
        <pc:spChg chg="add mod">
          <ac:chgData name="NGUYEN BAO HAN" userId="ca30d14b-1594-4009-b548-e9f03deb5c4d" providerId="ADAL" clId="{E867CCFA-C7EF-EC46-8C0C-B4D87B89C62B}" dt="2024-03-24T07:28:24.069" v="223" actId="1076"/>
          <ac:spMkLst>
            <pc:docMk/>
            <pc:sldMk cId="0" sldId="266"/>
            <ac:spMk id="19" creationId="{3B252184-C25E-CEC7-970E-A6DD39560E3E}"/>
          </ac:spMkLst>
        </pc:spChg>
        <pc:grpChg chg="del">
          <ac:chgData name="NGUYEN BAO HAN" userId="ca30d14b-1594-4009-b548-e9f03deb5c4d" providerId="ADAL" clId="{E867CCFA-C7EF-EC46-8C0C-B4D87B89C62B}" dt="2024-03-24T07:28:14.540" v="219" actId="165"/>
          <ac:grpSpMkLst>
            <pc:docMk/>
            <pc:sldMk cId="0" sldId="266"/>
            <ac:grpSpMk id="4" creationId="{00000000-0000-0000-0000-000000000000}"/>
          </ac:grpSpMkLst>
        </pc:grpChg>
        <pc:grpChg chg="del mod topLvl">
          <ac:chgData name="NGUYEN BAO HAN" userId="ca30d14b-1594-4009-b548-e9f03deb5c4d" providerId="ADAL" clId="{E867CCFA-C7EF-EC46-8C0C-B4D87B89C62B}" dt="2024-03-24T07:28:17.491" v="220" actId="478"/>
          <ac:grpSpMkLst>
            <pc:docMk/>
            <pc:sldMk cId="0" sldId="266"/>
            <ac:grpSpMk id="5" creationId="{00000000-0000-0000-0000-000000000000}"/>
          </ac:grpSpMkLst>
        </pc:grpChg>
        <pc:picChg chg="add mod">
          <ac:chgData name="NGUYEN BAO HAN" userId="ca30d14b-1594-4009-b548-e9f03deb5c4d" providerId="ADAL" clId="{E867CCFA-C7EF-EC46-8C0C-B4D87B89C62B}" dt="2024-03-27T14:54:53.434" v="2665" actId="1076"/>
          <ac:picMkLst>
            <pc:docMk/>
            <pc:sldMk cId="0" sldId="266"/>
            <ac:picMk id="4" creationId="{FE433A57-56FB-A51B-C6FB-A354F2B7831C}"/>
          </ac:picMkLst>
        </pc:picChg>
      </pc:sldChg>
      <pc:sldChg chg="addSp delSp modSp mod modTransition modAnim">
        <pc:chgData name="NGUYEN BAO HAN" userId="ca30d14b-1594-4009-b548-e9f03deb5c4d" providerId="ADAL" clId="{E867CCFA-C7EF-EC46-8C0C-B4D87B89C62B}" dt="2024-03-27T15:13:44.698" v="2983" actId="1076"/>
        <pc:sldMkLst>
          <pc:docMk/>
          <pc:sldMk cId="0" sldId="267"/>
        </pc:sldMkLst>
        <pc:spChg chg="add del mod">
          <ac:chgData name="NGUYEN BAO HAN" userId="ca30d14b-1594-4009-b548-e9f03deb5c4d" providerId="ADAL" clId="{E867CCFA-C7EF-EC46-8C0C-B4D87B89C62B}" dt="2024-03-24T07:44:30.616" v="292"/>
          <ac:spMkLst>
            <pc:docMk/>
            <pc:sldMk cId="0" sldId="267"/>
            <ac:spMk id="4" creationId="{18578296-DF16-A4FB-937D-24FD9E8BEFC6}"/>
          </ac:spMkLst>
        </pc:spChg>
        <pc:spChg chg="mod">
          <ac:chgData name="NGUYEN BAO HAN" userId="ca30d14b-1594-4009-b548-e9f03deb5c4d" providerId="ADAL" clId="{E867CCFA-C7EF-EC46-8C0C-B4D87B89C62B}" dt="2024-03-24T07:28:52.541" v="228" actId="165"/>
          <ac:spMkLst>
            <pc:docMk/>
            <pc:sldMk cId="0" sldId="267"/>
            <ac:spMk id="6" creationId="{00000000-0000-0000-0000-000000000000}"/>
          </ac:spMkLst>
        </pc:spChg>
        <pc:spChg chg="mod">
          <ac:chgData name="NGUYEN BAO HAN" userId="ca30d14b-1594-4009-b548-e9f03deb5c4d" providerId="ADAL" clId="{E867CCFA-C7EF-EC46-8C0C-B4D87B89C62B}" dt="2024-03-24T07:28:52.541" v="228" actId="165"/>
          <ac:spMkLst>
            <pc:docMk/>
            <pc:sldMk cId="0" sldId="267"/>
            <ac:spMk id="7" creationId="{00000000-0000-0000-0000-000000000000}"/>
          </ac:spMkLst>
        </pc:spChg>
        <pc:spChg chg="mod topLvl">
          <ac:chgData name="NGUYEN BAO HAN" userId="ca30d14b-1594-4009-b548-e9f03deb5c4d" providerId="ADAL" clId="{E867CCFA-C7EF-EC46-8C0C-B4D87B89C62B}" dt="2024-03-24T07:28:52.541" v="228" actId="165"/>
          <ac:spMkLst>
            <pc:docMk/>
            <pc:sldMk cId="0" sldId="267"/>
            <ac:spMk id="8" creationId="{00000000-0000-0000-0000-000000000000}"/>
          </ac:spMkLst>
        </pc:spChg>
        <pc:spChg chg="mod">
          <ac:chgData name="NGUYEN BAO HAN" userId="ca30d14b-1594-4009-b548-e9f03deb5c4d" providerId="ADAL" clId="{E867CCFA-C7EF-EC46-8C0C-B4D87B89C62B}" dt="2024-03-27T15:05:02.139" v="2856" actId="1076"/>
          <ac:spMkLst>
            <pc:docMk/>
            <pc:sldMk cId="0" sldId="267"/>
            <ac:spMk id="16" creationId="{00000000-0000-0000-0000-000000000000}"/>
          </ac:spMkLst>
        </pc:spChg>
        <pc:spChg chg="mod">
          <ac:chgData name="NGUYEN BAO HAN" userId="ca30d14b-1594-4009-b548-e9f03deb5c4d" providerId="ADAL" clId="{E867CCFA-C7EF-EC46-8C0C-B4D87B89C62B}" dt="2024-03-27T15:13:44.698" v="2983" actId="1076"/>
          <ac:spMkLst>
            <pc:docMk/>
            <pc:sldMk cId="0" sldId="267"/>
            <ac:spMk id="17" creationId="{00000000-0000-0000-0000-000000000000}"/>
          </ac:spMkLst>
        </pc:spChg>
        <pc:spChg chg="mod">
          <ac:chgData name="NGUYEN BAO HAN" userId="ca30d14b-1594-4009-b548-e9f03deb5c4d" providerId="ADAL" clId="{E867CCFA-C7EF-EC46-8C0C-B4D87B89C62B}" dt="2024-03-27T15:13:39.178" v="2982" actId="1076"/>
          <ac:spMkLst>
            <pc:docMk/>
            <pc:sldMk cId="0" sldId="267"/>
            <ac:spMk id="18" creationId="{00000000-0000-0000-0000-000000000000}"/>
          </ac:spMkLst>
        </pc:spChg>
        <pc:spChg chg="add mod">
          <ac:chgData name="NGUYEN BAO HAN" userId="ca30d14b-1594-4009-b548-e9f03deb5c4d" providerId="ADAL" clId="{E867CCFA-C7EF-EC46-8C0C-B4D87B89C62B}" dt="2024-03-24T07:29:05.073" v="233" actId="1076"/>
          <ac:spMkLst>
            <pc:docMk/>
            <pc:sldMk cId="0" sldId="267"/>
            <ac:spMk id="19" creationId="{5B5BF89D-E973-78EC-3B71-A37529732FCB}"/>
          </ac:spMkLst>
        </pc:spChg>
        <pc:grpChg chg="del">
          <ac:chgData name="NGUYEN BAO HAN" userId="ca30d14b-1594-4009-b548-e9f03deb5c4d" providerId="ADAL" clId="{E867CCFA-C7EF-EC46-8C0C-B4D87B89C62B}" dt="2024-03-24T07:28:52.541" v="228" actId="165"/>
          <ac:grpSpMkLst>
            <pc:docMk/>
            <pc:sldMk cId="0" sldId="267"/>
            <ac:grpSpMk id="4" creationId="{00000000-0000-0000-0000-000000000000}"/>
          </ac:grpSpMkLst>
        </pc:grpChg>
        <pc:grpChg chg="del mod topLvl">
          <ac:chgData name="NGUYEN BAO HAN" userId="ca30d14b-1594-4009-b548-e9f03deb5c4d" providerId="ADAL" clId="{E867CCFA-C7EF-EC46-8C0C-B4D87B89C62B}" dt="2024-03-24T07:28:56.425" v="229" actId="478"/>
          <ac:grpSpMkLst>
            <pc:docMk/>
            <pc:sldMk cId="0" sldId="267"/>
            <ac:grpSpMk id="5" creationId="{00000000-0000-0000-0000-000000000000}"/>
          </ac:grpSpMkLst>
        </pc:grpChg>
      </pc:sldChg>
      <pc:sldChg chg="modSp mod modTransition">
        <pc:chgData name="NGUYEN BAO HAN" userId="ca30d14b-1594-4009-b548-e9f03deb5c4d" providerId="ADAL" clId="{E867CCFA-C7EF-EC46-8C0C-B4D87B89C62B}" dt="2024-03-27T11:10:21.649" v="2595" actId="113"/>
        <pc:sldMkLst>
          <pc:docMk/>
          <pc:sldMk cId="0" sldId="268"/>
        </pc:sldMkLst>
        <pc:spChg chg="mod">
          <ac:chgData name="NGUYEN BAO HAN" userId="ca30d14b-1594-4009-b548-e9f03deb5c4d" providerId="ADAL" clId="{E867CCFA-C7EF-EC46-8C0C-B4D87B89C62B}" dt="2024-03-27T11:10:21.649" v="2595" actId="113"/>
          <ac:spMkLst>
            <pc:docMk/>
            <pc:sldMk cId="0" sldId="268"/>
            <ac:spMk id="9" creationId="{00000000-0000-0000-0000-000000000000}"/>
          </ac:spMkLst>
        </pc:spChg>
      </pc:sldChg>
      <pc:sldChg chg="addSp delSp modSp mod modTransition">
        <pc:chgData name="NGUYEN BAO HAN" userId="ca30d14b-1594-4009-b548-e9f03deb5c4d" providerId="ADAL" clId="{E867CCFA-C7EF-EC46-8C0C-B4D87B89C62B}" dt="2024-03-24T07:48:44.504" v="335" actId="1076"/>
        <pc:sldMkLst>
          <pc:docMk/>
          <pc:sldMk cId="0" sldId="269"/>
        </pc:sldMkLst>
        <pc:spChg chg="del mod topLvl">
          <ac:chgData name="NGUYEN BAO HAN" userId="ca30d14b-1594-4009-b548-e9f03deb5c4d" providerId="ADAL" clId="{E867CCFA-C7EF-EC46-8C0C-B4D87B89C62B}" dt="2024-03-24T07:45:51.662" v="296" actId="21"/>
          <ac:spMkLst>
            <pc:docMk/>
            <pc:sldMk cId="0" sldId="269"/>
            <ac:spMk id="14" creationId="{6C1C20E5-5D86-B5D9-5439-EEDC4AE3FB90}"/>
          </ac:spMkLst>
        </pc:spChg>
        <pc:spChg chg="mod topLvl">
          <ac:chgData name="NGUYEN BAO HAN" userId="ca30d14b-1594-4009-b548-e9f03deb5c4d" providerId="ADAL" clId="{E867CCFA-C7EF-EC46-8C0C-B4D87B89C62B}" dt="2024-03-24T07:45:51.662" v="296" actId="21"/>
          <ac:spMkLst>
            <pc:docMk/>
            <pc:sldMk cId="0" sldId="269"/>
            <ac:spMk id="15" creationId="{9B44CF95-1989-E78B-69AC-3B9A70FC1CC7}"/>
          </ac:spMkLst>
        </pc:spChg>
        <pc:spChg chg="add mod">
          <ac:chgData name="NGUYEN BAO HAN" userId="ca30d14b-1594-4009-b548-e9f03deb5c4d" providerId="ADAL" clId="{E867CCFA-C7EF-EC46-8C0C-B4D87B89C62B}" dt="2024-03-24T07:46:30.155" v="304" actId="1076"/>
          <ac:spMkLst>
            <pc:docMk/>
            <pc:sldMk cId="0" sldId="269"/>
            <ac:spMk id="16" creationId="{DF6D6E59-853C-381A-06E2-6E4728C95985}"/>
          </ac:spMkLst>
        </pc:spChg>
        <pc:grpChg chg="add del mod">
          <ac:chgData name="NGUYEN BAO HAN" userId="ca30d14b-1594-4009-b548-e9f03deb5c4d" providerId="ADAL" clId="{E867CCFA-C7EF-EC46-8C0C-B4D87B89C62B}" dt="2024-03-24T07:45:51.662" v="296" actId="21"/>
          <ac:grpSpMkLst>
            <pc:docMk/>
            <pc:sldMk cId="0" sldId="269"/>
            <ac:grpSpMk id="13" creationId="{37431D17-02B4-6C07-1BF1-8D52DEED5FDE}"/>
          </ac:grpSpMkLst>
        </pc:grpChg>
        <pc:picChg chg="add mod">
          <ac:chgData name="NGUYEN BAO HAN" userId="ca30d14b-1594-4009-b548-e9f03deb5c4d" providerId="ADAL" clId="{E867CCFA-C7EF-EC46-8C0C-B4D87B89C62B}" dt="2024-03-24T07:48:44.504" v="335" actId="1076"/>
          <ac:picMkLst>
            <pc:docMk/>
            <pc:sldMk cId="0" sldId="269"/>
            <ac:picMk id="17" creationId="{D065106C-9678-D9A9-B0CF-5198532B3A60}"/>
          </ac:picMkLst>
        </pc:picChg>
      </pc:sldChg>
      <pc:sldChg chg="delSp modSp mod ord modTransition">
        <pc:chgData name="NGUYEN BAO HAN" userId="ca30d14b-1594-4009-b548-e9f03deb5c4d" providerId="ADAL" clId="{E867CCFA-C7EF-EC46-8C0C-B4D87B89C62B}" dt="2024-03-27T08:26:01.310" v="2584" actId="478"/>
        <pc:sldMkLst>
          <pc:docMk/>
          <pc:sldMk cId="0" sldId="270"/>
        </pc:sldMkLst>
        <pc:spChg chg="del mod">
          <ac:chgData name="NGUYEN BAO HAN" userId="ca30d14b-1594-4009-b548-e9f03deb5c4d" providerId="ADAL" clId="{E867CCFA-C7EF-EC46-8C0C-B4D87B89C62B}" dt="2024-03-27T08:26:01.310" v="2584" actId="478"/>
          <ac:spMkLst>
            <pc:docMk/>
            <pc:sldMk cId="0" sldId="270"/>
            <ac:spMk id="3" creationId="{00000000-0000-0000-0000-000000000000}"/>
          </ac:spMkLst>
        </pc:spChg>
      </pc:sldChg>
      <pc:sldChg chg="modSp mod ord modTransition">
        <pc:chgData name="NGUYEN BAO HAN" userId="ca30d14b-1594-4009-b548-e9f03deb5c4d" providerId="ADAL" clId="{E867CCFA-C7EF-EC46-8C0C-B4D87B89C62B}" dt="2024-03-26T06:32:45.292" v="1125" actId="20578"/>
        <pc:sldMkLst>
          <pc:docMk/>
          <pc:sldMk cId="0" sldId="271"/>
        </pc:sldMkLst>
        <pc:spChg chg="mod">
          <ac:chgData name="NGUYEN BAO HAN" userId="ca30d14b-1594-4009-b548-e9f03deb5c4d" providerId="ADAL" clId="{E867CCFA-C7EF-EC46-8C0C-B4D87B89C62B}" dt="2024-03-24T07:47:19.605" v="320" actId="20577"/>
          <ac:spMkLst>
            <pc:docMk/>
            <pc:sldMk cId="0" sldId="271"/>
            <ac:spMk id="5" creationId="{00000000-0000-0000-0000-000000000000}"/>
          </ac:spMkLst>
        </pc:spChg>
      </pc:sldChg>
      <pc:sldChg chg="del modTransition">
        <pc:chgData name="NGUYEN BAO HAN" userId="ca30d14b-1594-4009-b548-e9f03deb5c4d" providerId="ADAL" clId="{E867CCFA-C7EF-EC46-8C0C-B4D87B89C62B}" dt="2024-03-27T11:09:23.160" v="2590" actId="2696"/>
        <pc:sldMkLst>
          <pc:docMk/>
          <pc:sldMk cId="0" sldId="272"/>
        </pc:sldMkLst>
      </pc:sldChg>
      <pc:sldChg chg="del modTransition">
        <pc:chgData name="NGUYEN BAO HAN" userId="ca30d14b-1594-4009-b548-e9f03deb5c4d" providerId="ADAL" clId="{E867CCFA-C7EF-EC46-8C0C-B4D87B89C62B}" dt="2024-03-27T11:09:24.013" v="2591" actId="2696"/>
        <pc:sldMkLst>
          <pc:docMk/>
          <pc:sldMk cId="0" sldId="273"/>
        </pc:sldMkLst>
      </pc:sldChg>
      <pc:sldChg chg="del modTransition">
        <pc:chgData name="NGUYEN BAO HAN" userId="ca30d14b-1594-4009-b548-e9f03deb5c4d" providerId="ADAL" clId="{E867CCFA-C7EF-EC46-8C0C-B4D87B89C62B}" dt="2024-03-24T07:49:08.928" v="341" actId="2696"/>
        <pc:sldMkLst>
          <pc:docMk/>
          <pc:sldMk cId="0" sldId="274"/>
        </pc:sldMkLst>
      </pc:sldChg>
      <pc:sldChg chg="del modTransition">
        <pc:chgData name="NGUYEN BAO HAN" userId="ca30d14b-1594-4009-b548-e9f03deb5c4d" providerId="ADAL" clId="{E867CCFA-C7EF-EC46-8C0C-B4D87B89C62B}" dt="2024-03-24T07:49:05.067" v="340" actId="2696"/>
        <pc:sldMkLst>
          <pc:docMk/>
          <pc:sldMk cId="0" sldId="275"/>
        </pc:sldMkLst>
      </pc:sldChg>
      <pc:sldChg chg="del modTransition">
        <pc:chgData name="NGUYEN BAO HAN" userId="ca30d14b-1594-4009-b548-e9f03deb5c4d" providerId="ADAL" clId="{E867CCFA-C7EF-EC46-8C0C-B4D87B89C62B}" dt="2024-03-24T07:47:53.780" v="329" actId="2696"/>
        <pc:sldMkLst>
          <pc:docMk/>
          <pc:sldMk cId="0" sldId="276"/>
        </pc:sldMkLst>
      </pc:sldChg>
      <pc:sldChg chg="del modTransition">
        <pc:chgData name="NGUYEN BAO HAN" userId="ca30d14b-1594-4009-b548-e9f03deb5c4d" providerId="ADAL" clId="{E867CCFA-C7EF-EC46-8C0C-B4D87B89C62B}" dt="2024-03-24T07:48:56.383" v="337" actId="2696"/>
        <pc:sldMkLst>
          <pc:docMk/>
          <pc:sldMk cId="0" sldId="277"/>
        </pc:sldMkLst>
      </pc:sldChg>
      <pc:sldChg chg="addSp delSp modSp add del mod modTransition">
        <pc:chgData name="NGUYEN BAO HAN" userId="ca30d14b-1594-4009-b548-e9f03deb5c4d" providerId="ADAL" clId="{E867CCFA-C7EF-EC46-8C0C-B4D87B89C62B}" dt="2024-03-27T11:09:26.624" v="2592" actId="2696"/>
        <pc:sldMkLst>
          <pc:docMk/>
          <pc:sldMk cId="0" sldId="278"/>
        </pc:sldMkLst>
        <pc:spChg chg="add del mod">
          <ac:chgData name="NGUYEN BAO HAN" userId="ca30d14b-1594-4009-b548-e9f03deb5c4d" providerId="ADAL" clId="{E867CCFA-C7EF-EC46-8C0C-B4D87B89C62B}" dt="2024-03-24T07:46:02.534" v="298" actId="21"/>
          <ac:spMkLst>
            <pc:docMk/>
            <pc:sldMk cId="0" sldId="278"/>
            <ac:spMk id="21" creationId="{F906D838-8CE5-8E2D-0F11-633645CEB7CB}"/>
          </ac:spMkLst>
        </pc:spChg>
      </pc:sldChg>
      <pc:sldChg chg="del modTransition">
        <pc:chgData name="NGUYEN BAO HAN" userId="ca30d14b-1594-4009-b548-e9f03deb5c4d" providerId="ADAL" clId="{E867CCFA-C7EF-EC46-8C0C-B4D87B89C62B}" dt="2024-03-24T07:48:27.273" v="332" actId="2696"/>
        <pc:sldMkLst>
          <pc:docMk/>
          <pc:sldMk cId="0" sldId="279"/>
        </pc:sldMkLst>
      </pc:sldChg>
      <pc:sldChg chg="del modTransition">
        <pc:chgData name="NGUYEN BAO HAN" userId="ca30d14b-1594-4009-b548-e9f03deb5c4d" providerId="ADAL" clId="{E867CCFA-C7EF-EC46-8C0C-B4D87B89C62B}" dt="2024-03-24T07:48:53.697" v="336" actId="2696"/>
        <pc:sldMkLst>
          <pc:docMk/>
          <pc:sldMk cId="0" sldId="280"/>
        </pc:sldMkLst>
      </pc:sldChg>
      <pc:sldChg chg="del modTransition">
        <pc:chgData name="NGUYEN BAO HAN" userId="ca30d14b-1594-4009-b548-e9f03deb5c4d" providerId="ADAL" clId="{E867CCFA-C7EF-EC46-8C0C-B4D87B89C62B}" dt="2024-03-24T07:48:24.885" v="331" actId="2696"/>
        <pc:sldMkLst>
          <pc:docMk/>
          <pc:sldMk cId="0" sldId="281"/>
        </pc:sldMkLst>
      </pc:sldChg>
      <pc:sldChg chg="del modTransition">
        <pc:chgData name="NGUYEN BAO HAN" userId="ca30d14b-1594-4009-b548-e9f03deb5c4d" providerId="ADAL" clId="{E867CCFA-C7EF-EC46-8C0C-B4D87B89C62B}" dt="2024-03-24T07:48:22.534" v="330" actId="2696"/>
        <pc:sldMkLst>
          <pc:docMk/>
          <pc:sldMk cId="0" sldId="282"/>
        </pc:sldMkLst>
      </pc:sldChg>
      <pc:sldChg chg="del modTransition">
        <pc:chgData name="NGUYEN BAO HAN" userId="ca30d14b-1594-4009-b548-e9f03deb5c4d" providerId="ADAL" clId="{E867CCFA-C7EF-EC46-8C0C-B4D87B89C62B}" dt="2024-03-27T11:09:28.118" v="2593" actId="2696"/>
        <pc:sldMkLst>
          <pc:docMk/>
          <pc:sldMk cId="0" sldId="283"/>
        </pc:sldMkLst>
      </pc:sldChg>
      <pc:sldChg chg="delSp modSp add mod">
        <pc:chgData name="NGUYEN BAO HAN" userId="ca30d14b-1594-4009-b548-e9f03deb5c4d" providerId="ADAL" clId="{E867CCFA-C7EF-EC46-8C0C-B4D87B89C62B}" dt="2024-03-27T11:06:04.179" v="2589" actId="20577"/>
        <pc:sldMkLst>
          <pc:docMk/>
          <pc:sldMk cId="3024538822" sldId="285"/>
        </pc:sldMkLst>
        <pc:spChg chg="mod">
          <ac:chgData name="NGUYEN BAO HAN" userId="ca30d14b-1594-4009-b548-e9f03deb5c4d" providerId="ADAL" clId="{E867CCFA-C7EF-EC46-8C0C-B4D87B89C62B}" dt="2024-03-26T08:07:19.598" v="1490" actId="2711"/>
          <ac:spMkLst>
            <pc:docMk/>
            <pc:sldMk cId="3024538822" sldId="285"/>
            <ac:spMk id="15" creationId="{508304B3-BD0E-EDC7-3A14-BCEEC2158FD6}"/>
          </ac:spMkLst>
        </pc:spChg>
        <pc:spChg chg="mod">
          <ac:chgData name="NGUYEN BAO HAN" userId="ca30d14b-1594-4009-b548-e9f03deb5c4d" providerId="ADAL" clId="{E867CCFA-C7EF-EC46-8C0C-B4D87B89C62B}" dt="2024-03-26T08:07:59.512" v="1497" actId="255"/>
          <ac:spMkLst>
            <pc:docMk/>
            <pc:sldMk cId="3024538822" sldId="285"/>
            <ac:spMk id="16" creationId="{372C5D37-7F2C-8F73-C381-CE67F48A6EEA}"/>
          </ac:spMkLst>
        </pc:spChg>
        <pc:spChg chg="mod">
          <ac:chgData name="NGUYEN BAO HAN" userId="ca30d14b-1594-4009-b548-e9f03deb5c4d" providerId="ADAL" clId="{E867CCFA-C7EF-EC46-8C0C-B4D87B89C62B}" dt="2024-03-27T11:06:04.179" v="2589" actId="20577"/>
          <ac:spMkLst>
            <pc:docMk/>
            <pc:sldMk cId="3024538822" sldId="285"/>
            <ac:spMk id="17" creationId="{FFB0FEFE-3430-01A3-BEB1-BB1A72E58D29}"/>
          </ac:spMkLst>
        </pc:spChg>
        <pc:spChg chg="mod">
          <ac:chgData name="NGUYEN BAO HAN" userId="ca30d14b-1594-4009-b548-e9f03deb5c4d" providerId="ADAL" clId="{E867CCFA-C7EF-EC46-8C0C-B4D87B89C62B}" dt="2024-03-26T08:07:59.512" v="1497" actId="255"/>
          <ac:spMkLst>
            <pc:docMk/>
            <pc:sldMk cId="3024538822" sldId="285"/>
            <ac:spMk id="18" creationId="{33E4F62C-95FD-E442-BBB5-2D11C7D0E749}"/>
          </ac:spMkLst>
        </pc:spChg>
        <pc:spChg chg="mod">
          <ac:chgData name="NGUYEN BAO HAN" userId="ca30d14b-1594-4009-b548-e9f03deb5c4d" providerId="ADAL" clId="{E867CCFA-C7EF-EC46-8C0C-B4D87B89C62B}" dt="2024-03-26T08:08:07.361" v="1499" actId="1076"/>
          <ac:spMkLst>
            <pc:docMk/>
            <pc:sldMk cId="3024538822" sldId="285"/>
            <ac:spMk id="19" creationId="{71F3449E-0E70-572D-6B46-9737EE3BE38D}"/>
          </ac:spMkLst>
        </pc:spChg>
        <pc:picChg chg="del">
          <ac:chgData name="NGUYEN BAO HAN" userId="ca30d14b-1594-4009-b548-e9f03deb5c4d" providerId="ADAL" clId="{E867CCFA-C7EF-EC46-8C0C-B4D87B89C62B}" dt="2024-03-26T08:07:24.644" v="1491" actId="478"/>
          <ac:picMkLst>
            <pc:docMk/>
            <pc:sldMk cId="3024538822" sldId="285"/>
            <ac:picMk id="2" creationId="{556CA1DC-1612-DCF3-675F-EDA6EF3B5E20}"/>
          </ac:picMkLst>
        </pc:picChg>
        <pc:picChg chg="mod">
          <ac:chgData name="NGUYEN BAO HAN" userId="ca30d14b-1594-4009-b548-e9f03deb5c4d" providerId="ADAL" clId="{E867CCFA-C7EF-EC46-8C0C-B4D87B89C62B}" dt="2024-03-26T08:08:25.371" v="1503" actId="1076"/>
          <ac:picMkLst>
            <pc:docMk/>
            <pc:sldMk cId="3024538822" sldId="285"/>
            <ac:picMk id="26" creationId="{C1DED7E4-C7F7-EEE7-DCA8-7C841E9D822A}"/>
          </ac:picMkLst>
        </pc:picChg>
        <pc:picChg chg="mod">
          <ac:chgData name="NGUYEN BAO HAN" userId="ca30d14b-1594-4009-b548-e9f03deb5c4d" providerId="ADAL" clId="{E867CCFA-C7EF-EC46-8C0C-B4D87B89C62B}" dt="2024-03-26T08:08:15.322" v="1500" actId="1076"/>
          <ac:picMkLst>
            <pc:docMk/>
            <pc:sldMk cId="3024538822" sldId="285"/>
            <ac:picMk id="29" creationId="{C7433E61-7670-7BB0-83B4-E7AE7FCED098}"/>
          </ac:picMkLst>
        </pc:picChg>
        <pc:picChg chg="mod">
          <ac:chgData name="NGUYEN BAO HAN" userId="ca30d14b-1594-4009-b548-e9f03deb5c4d" providerId="ADAL" clId="{E867CCFA-C7EF-EC46-8C0C-B4D87B89C62B}" dt="2024-03-26T08:08:17.856" v="1501" actId="1076"/>
          <ac:picMkLst>
            <pc:docMk/>
            <pc:sldMk cId="3024538822" sldId="285"/>
            <ac:picMk id="31" creationId="{E7FA0F10-2EB5-C9DC-2D59-C3F8F1ED5D94}"/>
          </ac:picMkLst>
        </pc:picChg>
        <pc:picChg chg="mod">
          <ac:chgData name="NGUYEN BAO HAN" userId="ca30d14b-1594-4009-b548-e9f03deb5c4d" providerId="ADAL" clId="{E867CCFA-C7EF-EC46-8C0C-B4D87B89C62B}" dt="2024-03-26T08:08:21.997" v="1502" actId="1076"/>
          <ac:picMkLst>
            <pc:docMk/>
            <pc:sldMk cId="3024538822" sldId="285"/>
            <ac:picMk id="36" creationId="{602C77D1-8525-85B1-1D4E-50F22BBD4A01}"/>
          </ac:picMkLst>
        </pc:picChg>
      </pc:sldChg>
      <pc:sldChg chg="addSp delSp modSp add mod">
        <pc:chgData name="NGUYEN BAO HAN" userId="ca30d14b-1594-4009-b548-e9f03deb5c4d" providerId="ADAL" clId="{E867CCFA-C7EF-EC46-8C0C-B4D87B89C62B}" dt="2024-03-26T08:10:50.313" v="1526" actId="255"/>
        <pc:sldMkLst>
          <pc:docMk/>
          <pc:sldMk cId="2352021303" sldId="286"/>
        </pc:sldMkLst>
        <pc:spChg chg="mod">
          <ac:chgData name="NGUYEN BAO HAN" userId="ca30d14b-1594-4009-b548-e9f03deb5c4d" providerId="ADAL" clId="{E867CCFA-C7EF-EC46-8C0C-B4D87B89C62B}" dt="2024-03-26T08:10:35.616" v="1524" actId="14100"/>
          <ac:spMkLst>
            <pc:docMk/>
            <pc:sldMk cId="2352021303" sldId="286"/>
            <ac:spMk id="15" creationId="{508304B3-BD0E-EDC7-3A14-BCEEC2158FD6}"/>
          </ac:spMkLst>
        </pc:spChg>
        <pc:spChg chg="mod">
          <ac:chgData name="NGUYEN BAO HAN" userId="ca30d14b-1594-4009-b548-e9f03deb5c4d" providerId="ADAL" clId="{E867CCFA-C7EF-EC46-8C0C-B4D87B89C62B}" dt="2024-03-26T08:10:50.313" v="1526" actId="255"/>
          <ac:spMkLst>
            <pc:docMk/>
            <pc:sldMk cId="2352021303" sldId="286"/>
            <ac:spMk id="16" creationId="{372C5D37-7F2C-8F73-C381-CE67F48A6EEA}"/>
          </ac:spMkLst>
        </pc:spChg>
        <pc:spChg chg="mod">
          <ac:chgData name="NGUYEN BAO HAN" userId="ca30d14b-1594-4009-b548-e9f03deb5c4d" providerId="ADAL" clId="{E867CCFA-C7EF-EC46-8C0C-B4D87B89C62B}" dt="2024-03-26T08:10:50.313" v="1526" actId="255"/>
          <ac:spMkLst>
            <pc:docMk/>
            <pc:sldMk cId="2352021303" sldId="286"/>
            <ac:spMk id="17" creationId="{FFB0FEFE-3430-01A3-BEB1-BB1A72E58D29}"/>
          </ac:spMkLst>
        </pc:spChg>
        <pc:spChg chg="mod">
          <ac:chgData name="NGUYEN BAO HAN" userId="ca30d14b-1594-4009-b548-e9f03deb5c4d" providerId="ADAL" clId="{E867CCFA-C7EF-EC46-8C0C-B4D87B89C62B}" dt="2024-03-26T08:10:50.313" v="1526" actId="255"/>
          <ac:spMkLst>
            <pc:docMk/>
            <pc:sldMk cId="2352021303" sldId="286"/>
            <ac:spMk id="18" creationId="{33E4F62C-95FD-E442-BBB5-2D11C7D0E749}"/>
          </ac:spMkLst>
        </pc:spChg>
        <pc:spChg chg="mod">
          <ac:chgData name="NGUYEN BAO HAN" userId="ca30d14b-1594-4009-b548-e9f03deb5c4d" providerId="ADAL" clId="{E867CCFA-C7EF-EC46-8C0C-B4D87B89C62B}" dt="2024-03-26T08:10:50.313" v="1526" actId="255"/>
          <ac:spMkLst>
            <pc:docMk/>
            <pc:sldMk cId="2352021303" sldId="286"/>
            <ac:spMk id="19" creationId="{71F3449E-0E70-572D-6B46-9737EE3BE38D}"/>
          </ac:spMkLst>
        </pc:spChg>
        <pc:spChg chg="mod">
          <ac:chgData name="NGUYEN BAO HAN" userId="ca30d14b-1594-4009-b548-e9f03deb5c4d" providerId="ADAL" clId="{E867CCFA-C7EF-EC46-8C0C-B4D87B89C62B}" dt="2024-03-26T07:02:35.049" v="1168" actId="1076"/>
          <ac:spMkLst>
            <pc:docMk/>
            <pc:sldMk cId="2352021303" sldId="286"/>
            <ac:spMk id="37" creationId="{1838DC97-5CD2-41F0-6372-792F422D3AFD}"/>
          </ac:spMkLst>
        </pc:spChg>
        <pc:picChg chg="del mod">
          <ac:chgData name="NGUYEN BAO HAN" userId="ca30d14b-1594-4009-b548-e9f03deb5c4d" providerId="ADAL" clId="{E867CCFA-C7EF-EC46-8C0C-B4D87B89C62B}" dt="2024-03-26T07:02:03.176" v="1158" actId="478"/>
          <ac:picMkLst>
            <pc:docMk/>
            <pc:sldMk cId="2352021303" sldId="286"/>
            <ac:picMk id="2" creationId="{A52B0F66-EC62-6070-840A-1E921CFCB5CD}"/>
          </ac:picMkLst>
        </pc:picChg>
        <pc:picChg chg="add del mod modCrop">
          <ac:chgData name="NGUYEN BAO HAN" userId="ca30d14b-1594-4009-b548-e9f03deb5c4d" providerId="ADAL" clId="{E867CCFA-C7EF-EC46-8C0C-B4D87B89C62B}" dt="2024-03-26T07:05:25.872" v="1189" actId="478"/>
          <ac:picMkLst>
            <pc:docMk/>
            <pc:sldMk cId="2352021303" sldId="286"/>
            <ac:picMk id="4" creationId="{F201B8DF-8661-C4E5-145B-EF6C1C97AB07}"/>
          </ac:picMkLst>
        </pc:picChg>
        <pc:picChg chg="add mod modCrop">
          <ac:chgData name="NGUYEN BAO HAN" userId="ca30d14b-1594-4009-b548-e9f03deb5c4d" providerId="ADAL" clId="{E867CCFA-C7EF-EC46-8C0C-B4D87B89C62B}" dt="2024-03-26T07:05:46.715" v="1199" actId="1076"/>
          <ac:picMkLst>
            <pc:docMk/>
            <pc:sldMk cId="2352021303" sldId="286"/>
            <ac:picMk id="6" creationId="{3416D90D-B9A9-808F-7013-D7E4BDC9ADF0}"/>
          </ac:picMkLst>
        </pc:picChg>
        <pc:picChg chg="mod">
          <ac:chgData name="NGUYEN BAO HAN" userId="ca30d14b-1594-4009-b548-e9f03deb5c4d" providerId="ADAL" clId="{E867CCFA-C7EF-EC46-8C0C-B4D87B89C62B}" dt="2024-03-26T07:03:49.371" v="1180" actId="1076"/>
          <ac:picMkLst>
            <pc:docMk/>
            <pc:sldMk cId="2352021303" sldId="286"/>
            <ac:picMk id="26" creationId="{C1DED7E4-C7F7-EEE7-DCA8-7C841E9D822A}"/>
          </ac:picMkLst>
        </pc:picChg>
        <pc:picChg chg="mod">
          <ac:chgData name="NGUYEN BAO HAN" userId="ca30d14b-1594-4009-b548-e9f03deb5c4d" providerId="ADAL" clId="{E867CCFA-C7EF-EC46-8C0C-B4D87B89C62B}" dt="2024-03-26T07:03:43.384" v="1178" actId="1076"/>
          <ac:picMkLst>
            <pc:docMk/>
            <pc:sldMk cId="2352021303" sldId="286"/>
            <ac:picMk id="29" creationId="{C7433E61-7670-7BB0-83B4-E7AE7FCED098}"/>
          </ac:picMkLst>
        </pc:picChg>
        <pc:picChg chg="mod">
          <ac:chgData name="NGUYEN BAO HAN" userId="ca30d14b-1594-4009-b548-e9f03deb5c4d" providerId="ADAL" clId="{E867CCFA-C7EF-EC46-8C0C-B4D87B89C62B}" dt="2024-03-26T07:03:40.712" v="1177" actId="1076"/>
          <ac:picMkLst>
            <pc:docMk/>
            <pc:sldMk cId="2352021303" sldId="286"/>
            <ac:picMk id="31" creationId="{E7FA0F10-2EB5-C9DC-2D59-C3F8F1ED5D94}"/>
          </ac:picMkLst>
        </pc:picChg>
        <pc:picChg chg="mod">
          <ac:chgData name="NGUYEN BAO HAN" userId="ca30d14b-1594-4009-b548-e9f03deb5c4d" providerId="ADAL" clId="{E867CCFA-C7EF-EC46-8C0C-B4D87B89C62B}" dt="2024-03-26T07:03:45.936" v="1179" actId="1076"/>
          <ac:picMkLst>
            <pc:docMk/>
            <pc:sldMk cId="2352021303" sldId="286"/>
            <ac:picMk id="36" creationId="{602C77D1-8525-85B1-1D4E-50F22BBD4A01}"/>
          </ac:picMkLst>
        </pc:picChg>
        <pc:picChg chg="mod">
          <ac:chgData name="NGUYEN BAO HAN" userId="ca30d14b-1594-4009-b548-e9f03deb5c4d" providerId="ADAL" clId="{E867CCFA-C7EF-EC46-8C0C-B4D87B89C62B}" dt="2024-03-26T07:02:50.375" v="1173" actId="1076"/>
          <ac:picMkLst>
            <pc:docMk/>
            <pc:sldMk cId="2352021303" sldId="286"/>
            <ac:picMk id="41" creationId="{FD013BFA-9B90-D275-577E-507F2A936F21}"/>
          </ac:picMkLst>
        </pc:picChg>
      </pc:sldChg>
      <pc:sldChg chg="delSp modSp add mod ord">
        <pc:chgData name="NGUYEN BAO HAN" userId="ca30d14b-1594-4009-b548-e9f03deb5c4d" providerId="ADAL" clId="{E867CCFA-C7EF-EC46-8C0C-B4D87B89C62B}" dt="2024-03-26T08:10:15.561" v="1521" actId="1076"/>
        <pc:sldMkLst>
          <pc:docMk/>
          <pc:sldMk cId="589773986" sldId="287"/>
        </pc:sldMkLst>
        <pc:spChg chg="mod">
          <ac:chgData name="NGUYEN BAO HAN" userId="ca30d14b-1594-4009-b548-e9f03deb5c4d" providerId="ADAL" clId="{E867CCFA-C7EF-EC46-8C0C-B4D87B89C62B}" dt="2024-03-26T08:10:02.567" v="1517" actId="1076"/>
          <ac:spMkLst>
            <pc:docMk/>
            <pc:sldMk cId="589773986" sldId="287"/>
            <ac:spMk id="15" creationId="{508304B3-BD0E-EDC7-3A14-BCEEC2158FD6}"/>
          </ac:spMkLst>
        </pc:spChg>
        <pc:spChg chg="mod">
          <ac:chgData name="NGUYEN BAO HAN" userId="ca30d14b-1594-4009-b548-e9f03deb5c4d" providerId="ADAL" clId="{E867CCFA-C7EF-EC46-8C0C-B4D87B89C62B}" dt="2024-03-26T08:09:43.802" v="1512" actId="14100"/>
          <ac:spMkLst>
            <pc:docMk/>
            <pc:sldMk cId="589773986" sldId="287"/>
            <ac:spMk id="16" creationId="{372C5D37-7F2C-8F73-C381-CE67F48A6EEA}"/>
          </ac:spMkLst>
        </pc:spChg>
        <pc:spChg chg="mod">
          <ac:chgData name="NGUYEN BAO HAN" userId="ca30d14b-1594-4009-b548-e9f03deb5c4d" providerId="ADAL" clId="{E867CCFA-C7EF-EC46-8C0C-B4D87B89C62B}" dt="2024-03-26T08:09:43.802" v="1512" actId="14100"/>
          <ac:spMkLst>
            <pc:docMk/>
            <pc:sldMk cId="589773986" sldId="287"/>
            <ac:spMk id="17" creationId="{FFB0FEFE-3430-01A3-BEB1-BB1A72E58D29}"/>
          </ac:spMkLst>
        </pc:spChg>
        <pc:spChg chg="mod">
          <ac:chgData name="NGUYEN BAO HAN" userId="ca30d14b-1594-4009-b548-e9f03deb5c4d" providerId="ADAL" clId="{E867CCFA-C7EF-EC46-8C0C-B4D87B89C62B}" dt="2024-03-26T08:09:43.802" v="1512" actId="14100"/>
          <ac:spMkLst>
            <pc:docMk/>
            <pc:sldMk cId="589773986" sldId="287"/>
            <ac:spMk id="18" creationId="{33E4F62C-95FD-E442-BBB5-2D11C7D0E749}"/>
          </ac:spMkLst>
        </pc:spChg>
        <pc:spChg chg="mod">
          <ac:chgData name="NGUYEN BAO HAN" userId="ca30d14b-1594-4009-b548-e9f03deb5c4d" providerId="ADAL" clId="{E867CCFA-C7EF-EC46-8C0C-B4D87B89C62B}" dt="2024-03-26T08:09:43.802" v="1512" actId="14100"/>
          <ac:spMkLst>
            <pc:docMk/>
            <pc:sldMk cId="589773986" sldId="287"/>
            <ac:spMk id="19" creationId="{71F3449E-0E70-572D-6B46-9737EE3BE38D}"/>
          </ac:spMkLst>
        </pc:spChg>
        <pc:picChg chg="del">
          <ac:chgData name="NGUYEN BAO HAN" userId="ca30d14b-1594-4009-b548-e9f03deb5c4d" providerId="ADAL" clId="{E867CCFA-C7EF-EC46-8C0C-B4D87B89C62B}" dt="2024-03-26T08:08:48" v="1504" actId="478"/>
          <ac:picMkLst>
            <pc:docMk/>
            <pc:sldMk cId="589773986" sldId="287"/>
            <ac:picMk id="2" creationId="{2CE3547A-5BF9-33D3-FB9B-5B6647AA3A22}"/>
          </ac:picMkLst>
        </pc:picChg>
        <pc:picChg chg="mod">
          <ac:chgData name="NGUYEN BAO HAN" userId="ca30d14b-1594-4009-b548-e9f03deb5c4d" providerId="ADAL" clId="{E867CCFA-C7EF-EC46-8C0C-B4D87B89C62B}" dt="2024-03-26T08:10:06.111" v="1518" actId="1076"/>
          <ac:picMkLst>
            <pc:docMk/>
            <pc:sldMk cId="589773986" sldId="287"/>
            <ac:picMk id="26" creationId="{C1DED7E4-C7F7-EEE7-DCA8-7C841E9D822A}"/>
          </ac:picMkLst>
        </pc:picChg>
        <pc:picChg chg="mod">
          <ac:chgData name="NGUYEN BAO HAN" userId="ca30d14b-1594-4009-b548-e9f03deb5c4d" providerId="ADAL" clId="{E867CCFA-C7EF-EC46-8C0C-B4D87B89C62B}" dt="2024-03-26T08:10:15.561" v="1521" actId="1076"/>
          <ac:picMkLst>
            <pc:docMk/>
            <pc:sldMk cId="589773986" sldId="287"/>
            <ac:picMk id="29" creationId="{C7433E61-7670-7BB0-83B4-E7AE7FCED098}"/>
          </ac:picMkLst>
        </pc:picChg>
        <pc:picChg chg="mod">
          <ac:chgData name="NGUYEN BAO HAN" userId="ca30d14b-1594-4009-b548-e9f03deb5c4d" providerId="ADAL" clId="{E867CCFA-C7EF-EC46-8C0C-B4D87B89C62B}" dt="2024-03-26T08:10:08.916" v="1519" actId="1076"/>
          <ac:picMkLst>
            <pc:docMk/>
            <pc:sldMk cId="589773986" sldId="287"/>
            <ac:picMk id="31" creationId="{E7FA0F10-2EB5-C9DC-2D59-C3F8F1ED5D94}"/>
          </ac:picMkLst>
        </pc:picChg>
        <pc:picChg chg="mod">
          <ac:chgData name="NGUYEN BAO HAN" userId="ca30d14b-1594-4009-b548-e9f03deb5c4d" providerId="ADAL" clId="{E867CCFA-C7EF-EC46-8C0C-B4D87B89C62B}" dt="2024-03-26T08:10:13.037" v="1520" actId="1076"/>
          <ac:picMkLst>
            <pc:docMk/>
            <pc:sldMk cId="589773986" sldId="287"/>
            <ac:picMk id="36" creationId="{602C77D1-8525-85B1-1D4E-50F22BBD4A01}"/>
          </ac:picMkLst>
        </pc:picChg>
        <pc:picChg chg="mod">
          <ac:chgData name="NGUYEN BAO HAN" userId="ca30d14b-1594-4009-b548-e9f03deb5c4d" providerId="ADAL" clId="{E867CCFA-C7EF-EC46-8C0C-B4D87B89C62B}" dt="2024-03-25T03:50:16.047" v="976" actId="1076"/>
          <ac:picMkLst>
            <pc:docMk/>
            <pc:sldMk cId="589773986" sldId="287"/>
            <ac:picMk id="41" creationId="{FD013BFA-9B90-D275-577E-507F2A936F21}"/>
          </ac:picMkLst>
        </pc:picChg>
      </pc:sldChg>
      <pc:sldChg chg="addSp delSp modSp add mod">
        <pc:chgData name="NGUYEN BAO HAN" userId="ca30d14b-1594-4009-b548-e9f03deb5c4d" providerId="ADAL" clId="{E867CCFA-C7EF-EC46-8C0C-B4D87B89C62B}" dt="2024-03-27T11:11:48.581" v="2596" actId="20577"/>
        <pc:sldMkLst>
          <pc:docMk/>
          <pc:sldMk cId="2536368867" sldId="288"/>
        </pc:sldMkLst>
        <pc:spChg chg="add del mod">
          <ac:chgData name="NGUYEN BAO HAN" userId="ca30d14b-1594-4009-b548-e9f03deb5c4d" providerId="ADAL" clId="{E867CCFA-C7EF-EC46-8C0C-B4D87B89C62B}" dt="2024-03-26T07:10:12.366" v="1213" actId="478"/>
          <ac:spMkLst>
            <pc:docMk/>
            <pc:sldMk cId="2536368867" sldId="288"/>
            <ac:spMk id="4" creationId="{67F33E9A-2BDF-2B5A-7DEA-1F3545CE8DFB}"/>
          </ac:spMkLst>
        </pc:spChg>
        <pc:spChg chg="mod">
          <ac:chgData name="NGUYEN BAO HAN" userId="ca30d14b-1594-4009-b548-e9f03deb5c4d" providerId="ADAL" clId="{E867CCFA-C7EF-EC46-8C0C-B4D87B89C62B}" dt="2024-03-26T08:11:09.645" v="1527" actId="2711"/>
          <ac:spMkLst>
            <pc:docMk/>
            <pc:sldMk cId="2536368867" sldId="288"/>
            <ac:spMk id="15" creationId="{508304B3-BD0E-EDC7-3A14-BCEEC2158FD6}"/>
          </ac:spMkLst>
        </pc:spChg>
        <pc:spChg chg="mod">
          <ac:chgData name="NGUYEN BAO HAN" userId="ca30d14b-1594-4009-b548-e9f03deb5c4d" providerId="ADAL" clId="{E867CCFA-C7EF-EC46-8C0C-B4D87B89C62B}" dt="2024-03-26T08:11:42.382" v="1531" actId="1076"/>
          <ac:spMkLst>
            <pc:docMk/>
            <pc:sldMk cId="2536368867" sldId="288"/>
            <ac:spMk id="16" creationId="{372C5D37-7F2C-8F73-C381-CE67F48A6EEA}"/>
          </ac:spMkLst>
        </pc:spChg>
        <pc:spChg chg="mod">
          <ac:chgData name="NGUYEN BAO HAN" userId="ca30d14b-1594-4009-b548-e9f03deb5c4d" providerId="ADAL" clId="{E867CCFA-C7EF-EC46-8C0C-B4D87B89C62B}" dt="2024-03-26T08:11:42.382" v="1531" actId="1076"/>
          <ac:spMkLst>
            <pc:docMk/>
            <pc:sldMk cId="2536368867" sldId="288"/>
            <ac:spMk id="17" creationId="{FFB0FEFE-3430-01A3-BEB1-BB1A72E58D29}"/>
          </ac:spMkLst>
        </pc:spChg>
        <pc:spChg chg="mod">
          <ac:chgData name="NGUYEN BAO HAN" userId="ca30d14b-1594-4009-b548-e9f03deb5c4d" providerId="ADAL" clId="{E867CCFA-C7EF-EC46-8C0C-B4D87B89C62B}" dt="2024-03-26T08:11:42.382" v="1531" actId="1076"/>
          <ac:spMkLst>
            <pc:docMk/>
            <pc:sldMk cId="2536368867" sldId="288"/>
            <ac:spMk id="18" creationId="{33E4F62C-95FD-E442-BBB5-2D11C7D0E749}"/>
          </ac:spMkLst>
        </pc:spChg>
        <pc:spChg chg="mod">
          <ac:chgData name="NGUYEN BAO HAN" userId="ca30d14b-1594-4009-b548-e9f03deb5c4d" providerId="ADAL" clId="{E867CCFA-C7EF-EC46-8C0C-B4D87B89C62B}" dt="2024-03-27T11:11:48.581" v="2596" actId="20577"/>
          <ac:spMkLst>
            <pc:docMk/>
            <pc:sldMk cId="2536368867" sldId="288"/>
            <ac:spMk id="19" creationId="{71F3449E-0E70-572D-6B46-9737EE3BE38D}"/>
          </ac:spMkLst>
        </pc:spChg>
        <pc:picChg chg="del">
          <ac:chgData name="NGUYEN BAO HAN" userId="ca30d14b-1594-4009-b548-e9f03deb5c4d" providerId="ADAL" clId="{E867CCFA-C7EF-EC46-8C0C-B4D87B89C62B}" dt="2024-03-26T07:08:54.375" v="1200" actId="478"/>
          <ac:picMkLst>
            <pc:docMk/>
            <pc:sldMk cId="2536368867" sldId="288"/>
            <ac:picMk id="2" creationId="{C58F7520-B3AD-F31A-A96F-27063A709B92}"/>
          </ac:picMkLst>
        </pc:picChg>
        <pc:picChg chg="mod">
          <ac:chgData name="NGUYEN BAO HAN" userId="ca30d14b-1594-4009-b548-e9f03deb5c4d" providerId="ADAL" clId="{E867CCFA-C7EF-EC46-8C0C-B4D87B89C62B}" dt="2024-03-26T08:11:47.522" v="1532" actId="1076"/>
          <ac:picMkLst>
            <pc:docMk/>
            <pc:sldMk cId="2536368867" sldId="288"/>
            <ac:picMk id="26" creationId="{C1DED7E4-C7F7-EEE7-DCA8-7C841E9D822A}"/>
          </ac:picMkLst>
        </pc:picChg>
        <pc:picChg chg="mod">
          <ac:chgData name="NGUYEN BAO HAN" userId="ca30d14b-1594-4009-b548-e9f03deb5c4d" providerId="ADAL" clId="{E867CCFA-C7EF-EC46-8C0C-B4D87B89C62B}" dt="2024-03-26T08:11:56.059" v="1535" actId="1076"/>
          <ac:picMkLst>
            <pc:docMk/>
            <pc:sldMk cId="2536368867" sldId="288"/>
            <ac:picMk id="29" creationId="{C7433E61-7670-7BB0-83B4-E7AE7FCED098}"/>
          </ac:picMkLst>
        </pc:picChg>
        <pc:picChg chg="mod">
          <ac:chgData name="NGUYEN BAO HAN" userId="ca30d14b-1594-4009-b548-e9f03deb5c4d" providerId="ADAL" clId="{E867CCFA-C7EF-EC46-8C0C-B4D87B89C62B}" dt="2024-03-26T08:11:50.895" v="1533" actId="1076"/>
          <ac:picMkLst>
            <pc:docMk/>
            <pc:sldMk cId="2536368867" sldId="288"/>
            <ac:picMk id="31" creationId="{E7FA0F10-2EB5-C9DC-2D59-C3F8F1ED5D94}"/>
          </ac:picMkLst>
        </pc:picChg>
        <pc:picChg chg="mod">
          <ac:chgData name="NGUYEN BAO HAN" userId="ca30d14b-1594-4009-b548-e9f03deb5c4d" providerId="ADAL" clId="{E867CCFA-C7EF-EC46-8C0C-B4D87B89C62B}" dt="2024-03-26T08:11:53.069" v="1534" actId="1076"/>
          <ac:picMkLst>
            <pc:docMk/>
            <pc:sldMk cId="2536368867" sldId="288"/>
            <ac:picMk id="36" creationId="{602C77D1-8525-85B1-1D4E-50F22BBD4A01}"/>
          </ac:picMkLst>
        </pc:picChg>
        <pc:picChg chg="mod">
          <ac:chgData name="NGUYEN BAO HAN" userId="ca30d14b-1594-4009-b548-e9f03deb5c4d" providerId="ADAL" clId="{E867CCFA-C7EF-EC46-8C0C-B4D87B89C62B}" dt="2024-03-26T07:11:00.800" v="1227" actId="1076"/>
          <ac:picMkLst>
            <pc:docMk/>
            <pc:sldMk cId="2536368867" sldId="288"/>
            <ac:picMk id="41" creationId="{FD013BFA-9B90-D275-577E-507F2A936F21}"/>
          </ac:picMkLst>
        </pc:picChg>
      </pc:sldChg>
      <pc:sldChg chg="addSp delSp modSp add mod">
        <pc:chgData name="NGUYEN BAO HAN" userId="ca30d14b-1594-4009-b548-e9f03deb5c4d" providerId="ADAL" clId="{E867CCFA-C7EF-EC46-8C0C-B4D87B89C62B}" dt="2024-03-27T11:14:33.251" v="2606" actId="20577"/>
        <pc:sldMkLst>
          <pc:docMk/>
          <pc:sldMk cId="2700402162" sldId="289"/>
        </pc:sldMkLst>
        <pc:spChg chg="add del mod">
          <ac:chgData name="NGUYEN BAO HAN" userId="ca30d14b-1594-4009-b548-e9f03deb5c4d" providerId="ADAL" clId="{E867CCFA-C7EF-EC46-8C0C-B4D87B89C62B}" dt="2024-03-26T07:15:21.563" v="1266" actId="21"/>
          <ac:spMkLst>
            <pc:docMk/>
            <pc:sldMk cId="2700402162" sldId="289"/>
            <ac:spMk id="5" creationId="{042D6745-C167-B35C-74E9-D3D595356E87}"/>
          </ac:spMkLst>
        </pc:spChg>
        <pc:spChg chg="mod">
          <ac:chgData name="NGUYEN BAO HAN" userId="ca30d14b-1594-4009-b548-e9f03deb5c4d" providerId="ADAL" clId="{E867CCFA-C7EF-EC46-8C0C-B4D87B89C62B}" dt="2024-03-26T07:13:47.388" v="1239" actId="2711"/>
          <ac:spMkLst>
            <pc:docMk/>
            <pc:sldMk cId="2700402162" sldId="289"/>
            <ac:spMk id="15" creationId="{508304B3-BD0E-EDC7-3A14-BCEEC2158FD6}"/>
          </ac:spMkLst>
        </pc:spChg>
        <pc:spChg chg="mod">
          <ac:chgData name="NGUYEN BAO HAN" userId="ca30d14b-1594-4009-b548-e9f03deb5c4d" providerId="ADAL" clId="{E867CCFA-C7EF-EC46-8C0C-B4D87B89C62B}" dt="2024-03-27T11:14:33.251" v="2606" actId="20577"/>
          <ac:spMkLst>
            <pc:docMk/>
            <pc:sldMk cId="2700402162" sldId="289"/>
            <ac:spMk id="16" creationId="{372C5D37-7F2C-8F73-C381-CE67F48A6EEA}"/>
          </ac:spMkLst>
        </pc:spChg>
        <pc:spChg chg="mod">
          <ac:chgData name="NGUYEN BAO HAN" userId="ca30d14b-1594-4009-b548-e9f03deb5c4d" providerId="ADAL" clId="{E867CCFA-C7EF-EC46-8C0C-B4D87B89C62B}" dt="2024-03-26T08:12:42.574" v="1540" actId="1076"/>
          <ac:spMkLst>
            <pc:docMk/>
            <pc:sldMk cId="2700402162" sldId="289"/>
            <ac:spMk id="17" creationId="{FFB0FEFE-3430-01A3-BEB1-BB1A72E58D29}"/>
          </ac:spMkLst>
        </pc:spChg>
        <pc:spChg chg="mod">
          <ac:chgData name="NGUYEN BAO HAN" userId="ca30d14b-1594-4009-b548-e9f03deb5c4d" providerId="ADAL" clId="{E867CCFA-C7EF-EC46-8C0C-B4D87B89C62B}" dt="2024-03-26T08:12:31.970" v="1539" actId="255"/>
          <ac:spMkLst>
            <pc:docMk/>
            <pc:sldMk cId="2700402162" sldId="289"/>
            <ac:spMk id="18" creationId="{33E4F62C-95FD-E442-BBB5-2D11C7D0E749}"/>
          </ac:spMkLst>
        </pc:spChg>
        <pc:spChg chg="mod">
          <ac:chgData name="NGUYEN BAO HAN" userId="ca30d14b-1594-4009-b548-e9f03deb5c4d" providerId="ADAL" clId="{E867CCFA-C7EF-EC46-8C0C-B4D87B89C62B}" dt="2024-03-26T08:12:18.241" v="1537" actId="255"/>
          <ac:spMkLst>
            <pc:docMk/>
            <pc:sldMk cId="2700402162" sldId="289"/>
            <ac:spMk id="19" creationId="{71F3449E-0E70-572D-6B46-9737EE3BE38D}"/>
          </ac:spMkLst>
        </pc:spChg>
        <pc:picChg chg="del">
          <ac:chgData name="NGUYEN BAO HAN" userId="ca30d14b-1594-4009-b548-e9f03deb5c4d" providerId="ADAL" clId="{E867CCFA-C7EF-EC46-8C0C-B4D87B89C62B}" dt="2024-03-26T07:12:42.771" v="1228" actId="478"/>
          <ac:picMkLst>
            <pc:docMk/>
            <pc:sldMk cId="2700402162" sldId="289"/>
            <ac:picMk id="2" creationId="{5E9A140F-AD28-9C98-A153-485EA6E91126}"/>
          </ac:picMkLst>
        </pc:picChg>
        <pc:picChg chg="add del mod">
          <ac:chgData name="NGUYEN BAO HAN" userId="ca30d14b-1594-4009-b548-e9f03deb5c4d" providerId="ADAL" clId="{E867CCFA-C7EF-EC46-8C0C-B4D87B89C62B}" dt="2024-03-26T07:12:50.404" v="1230"/>
          <ac:picMkLst>
            <pc:docMk/>
            <pc:sldMk cId="2700402162" sldId="289"/>
            <ac:picMk id="3" creationId="{796A78C0-ECDD-03C3-C136-9DAA6AA66EA4}"/>
          </ac:picMkLst>
        </pc:picChg>
        <pc:picChg chg="mod">
          <ac:chgData name="NGUYEN BAO HAN" userId="ca30d14b-1594-4009-b548-e9f03deb5c4d" providerId="ADAL" clId="{E867CCFA-C7EF-EC46-8C0C-B4D87B89C62B}" dt="2024-03-26T08:12:47.159" v="1541" actId="1076"/>
          <ac:picMkLst>
            <pc:docMk/>
            <pc:sldMk cId="2700402162" sldId="289"/>
            <ac:picMk id="26" creationId="{C1DED7E4-C7F7-EEE7-DCA8-7C841E9D822A}"/>
          </ac:picMkLst>
        </pc:picChg>
        <pc:picChg chg="mod">
          <ac:chgData name="NGUYEN BAO HAN" userId="ca30d14b-1594-4009-b548-e9f03deb5c4d" providerId="ADAL" clId="{E867CCFA-C7EF-EC46-8C0C-B4D87B89C62B}" dt="2024-03-26T07:15:57.807" v="1272" actId="1076"/>
          <ac:picMkLst>
            <pc:docMk/>
            <pc:sldMk cId="2700402162" sldId="289"/>
            <ac:picMk id="29" creationId="{C7433E61-7670-7BB0-83B4-E7AE7FCED098}"/>
          </ac:picMkLst>
        </pc:picChg>
        <pc:picChg chg="mod">
          <ac:chgData name="NGUYEN BAO HAN" userId="ca30d14b-1594-4009-b548-e9f03deb5c4d" providerId="ADAL" clId="{E867CCFA-C7EF-EC46-8C0C-B4D87B89C62B}" dt="2024-03-26T07:16:06.373" v="1274" actId="1076"/>
          <ac:picMkLst>
            <pc:docMk/>
            <pc:sldMk cId="2700402162" sldId="289"/>
            <ac:picMk id="31" creationId="{E7FA0F10-2EB5-C9DC-2D59-C3F8F1ED5D94}"/>
          </ac:picMkLst>
        </pc:picChg>
        <pc:picChg chg="mod">
          <ac:chgData name="NGUYEN BAO HAN" userId="ca30d14b-1594-4009-b548-e9f03deb5c4d" providerId="ADAL" clId="{E867CCFA-C7EF-EC46-8C0C-B4D87B89C62B}" dt="2024-03-26T07:16:16.238" v="1276" actId="1076"/>
          <ac:picMkLst>
            <pc:docMk/>
            <pc:sldMk cId="2700402162" sldId="289"/>
            <ac:picMk id="36" creationId="{602C77D1-8525-85B1-1D4E-50F22BBD4A01}"/>
          </ac:picMkLst>
        </pc:picChg>
        <pc:picChg chg="del">
          <ac:chgData name="NGUYEN BAO HAN" userId="ca30d14b-1594-4009-b548-e9f03deb5c4d" providerId="ADAL" clId="{E867CCFA-C7EF-EC46-8C0C-B4D87B89C62B}" dt="2024-03-26T07:15:18.093" v="1265" actId="21"/>
          <ac:picMkLst>
            <pc:docMk/>
            <pc:sldMk cId="2700402162" sldId="289"/>
            <ac:picMk id="41" creationId="{FD013BFA-9B90-D275-577E-507F2A936F21}"/>
          </ac:picMkLst>
        </pc:picChg>
      </pc:sldChg>
      <pc:sldChg chg="addSp delSp modSp add mod ord">
        <pc:chgData name="NGUYEN BAO HAN" userId="ca30d14b-1594-4009-b548-e9f03deb5c4d" providerId="ADAL" clId="{E867CCFA-C7EF-EC46-8C0C-B4D87B89C62B}" dt="2024-03-27T11:15:20.505" v="2610" actId="20577"/>
        <pc:sldMkLst>
          <pc:docMk/>
          <pc:sldMk cId="2468218150" sldId="290"/>
        </pc:sldMkLst>
        <pc:spChg chg="add del mod">
          <ac:chgData name="NGUYEN BAO HAN" userId="ca30d14b-1594-4009-b548-e9f03deb5c4d" providerId="ADAL" clId="{E867CCFA-C7EF-EC46-8C0C-B4D87B89C62B}" dt="2024-03-26T07:18:56.657" v="1289" actId="21"/>
          <ac:spMkLst>
            <pc:docMk/>
            <pc:sldMk cId="2468218150" sldId="290"/>
            <ac:spMk id="4" creationId="{255ED2C3-10A1-CC5B-A005-414F682DFA3C}"/>
          </ac:spMkLst>
        </pc:spChg>
        <pc:spChg chg="mod">
          <ac:chgData name="NGUYEN BAO HAN" userId="ca30d14b-1594-4009-b548-e9f03deb5c4d" providerId="ADAL" clId="{E867CCFA-C7EF-EC46-8C0C-B4D87B89C62B}" dt="2024-03-26T07:17:56.653" v="1281" actId="20577"/>
          <ac:spMkLst>
            <pc:docMk/>
            <pc:sldMk cId="2468218150" sldId="290"/>
            <ac:spMk id="15" creationId="{508304B3-BD0E-EDC7-3A14-BCEEC2158FD6}"/>
          </ac:spMkLst>
        </pc:spChg>
        <pc:spChg chg="mod">
          <ac:chgData name="NGUYEN BAO HAN" userId="ca30d14b-1594-4009-b548-e9f03deb5c4d" providerId="ADAL" clId="{E867CCFA-C7EF-EC46-8C0C-B4D87B89C62B}" dt="2024-03-27T11:15:16.324" v="2609" actId="20577"/>
          <ac:spMkLst>
            <pc:docMk/>
            <pc:sldMk cId="2468218150" sldId="290"/>
            <ac:spMk id="16" creationId="{372C5D37-7F2C-8F73-C381-CE67F48A6EEA}"/>
          </ac:spMkLst>
        </pc:spChg>
        <pc:spChg chg="mod">
          <ac:chgData name="NGUYEN BAO HAN" userId="ca30d14b-1594-4009-b548-e9f03deb5c4d" providerId="ADAL" clId="{E867CCFA-C7EF-EC46-8C0C-B4D87B89C62B}" dt="2024-03-27T11:15:09.964" v="2607" actId="20577"/>
          <ac:spMkLst>
            <pc:docMk/>
            <pc:sldMk cId="2468218150" sldId="290"/>
            <ac:spMk id="17" creationId="{FFB0FEFE-3430-01A3-BEB1-BB1A72E58D29}"/>
          </ac:spMkLst>
        </pc:spChg>
        <pc:spChg chg="mod">
          <ac:chgData name="NGUYEN BAO HAN" userId="ca30d14b-1594-4009-b548-e9f03deb5c4d" providerId="ADAL" clId="{E867CCFA-C7EF-EC46-8C0C-B4D87B89C62B}" dt="2024-03-27T11:15:13.890" v="2608" actId="20577"/>
          <ac:spMkLst>
            <pc:docMk/>
            <pc:sldMk cId="2468218150" sldId="290"/>
            <ac:spMk id="18" creationId="{33E4F62C-95FD-E442-BBB5-2D11C7D0E749}"/>
          </ac:spMkLst>
        </pc:spChg>
        <pc:spChg chg="mod">
          <ac:chgData name="NGUYEN BAO HAN" userId="ca30d14b-1594-4009-b548-e9f03deb5c4d" providerId="ADAL" clId="{E867CCFA-C7EF-EC46-8C0C-B4D87B89C62B}" dt="2024-03-27T11:15:20.505" v="2610" actId="20577"/>
          <ac:spMkLst>
            <pc:docMk/>
            <pc:sldMk cId="2468218150" sldId="290"/>
            <ac:spMk id="19" creationId="{71F3449E-0E70-572D-6B46-9737EE3BE38D}"/>
          </ac:spMkLst>
        </pc:spChg>
        <pc:grpChg chg="mod">
          <ac:chgData name="NGUYEN BAO HAN" userId="ca30d14b-1594-4009-b548-e9f03deb5c4d" providerId="ADAL" clId="{E867CCFA-C7EF-EC46-8C0C-B4D87B89C62B}" dt="2024-03-26T07:19:32.822" v="1297" actId="1076"/>
          <ac:grpSpMkLst>
            <pc:docMk/>
            <pc:sldMk cId="2468218150" sldId="290"/>
            <ac:grpSpMk id="12" creationId="{AD229924-A059-006B-56FB-2722AE55AFBD}"/>
          </ac:grpSpMkLst>
        </pc:grpChg>
        <pc:picChg chg="del">
          <ac:chgData name="NGUYEN BAO HAN" userId="ca30d14b-1594-4009-b548-e9f03deb5c4d" providerId="ADAL" clId="{E867CCFA-C7EF-EC46-8C0C-B4D87B89C62B}" dt="2024-03-26T07:17:45.858" v="1277" actId="478"/>
          <ac:picMkLst>
            <pc:docMk/>
            <pc:sldMk cId="2468218150" sldId="290"/>
            <ac:picMk id="3" creationId="{B227F949-61E5-75B7-0CD3-9FBFBCDE6CBF}"/>
          </ac:picMkLst>
        </pc:picChg>
        <pc:picChg chg="mod">
          <ac:chgData name="NGUYEN BAO HAN" userId="ca30d14b-1594-4009-b548-e9f03deb5c4d" providerId="ADAL" clId="{E867CCFA-C7EF-EC46-8C0C-B4D87B89C62B}" dt="2024-03-26T07:19:25.102" v="1294" actId="1076"/>
          <ac:picMkLst>
            <pc:docMk/>
            <pc:sldMk cId="2468218150" sldId="290"/>
            <ac:picMk id="26" creationId="{C1DED7E4-C7F7-EEE7-DCA8-7C841E9D822A}"/>
          </ac:picMkLst>
        </pc:picChg>
        <pc:picChg chg="mod">
          <ac:chgData name="NGUYEN BAO HAN" userId="ca30d14b-1594-4009-b548-e9f03deb5c4d" providerId="ADAL" clId="{E867CCFA-C7EF-EC46-8C0C-B4D87B89C62B}" dt="2024-03-26T07:19:12.814" v="1293" actId="1076"/>
          <ac:picMkLst>
            <pc:docMk/>
            <pc:sldMk cId="2468218150" sldId="290"/>
            <ac:picMk id="29" creationId="{C7433E61-7670-7BB0-83B4-E7AE7FCED098}"/>
          </ac:picMkLst>
        </pc:picChg>
        <pc:picChg chg="mod">
          <ac:chgData name="NGUYEN BAO HAN" userId="ca30d14b-1594-4009-b548-e9f03deb5c4d" providerId="ADAL" clId="{E867CCFA-C7EF-EC46-8C0C-B4D87B89C62B}" dt="2024-03-26T07:19:28.114" v="1295" actId="1076"/>
          <ac:picMkLst>
            <pc:docMk/>
            <pc:sldMk cId="2468218150" sldId="290"/>
            <ac:picMk id="31" creationId="{E7FA0F10-2EB5-C9DC-2D59-C3F8F1ED5D94}"/>
          </ac:picMkLst>
        </pc:picChg>
        <pc:picChg chg="mod">
          <ac:chgData name="NGUYEN BAO HAN" userId="ca30d14b-1594-4009-b548-e9f03deb5c4d" providerId="ADAL" clId="{E867CCFA-C7EF-EC46-8C0C-B4D87B89C62B}" dt="2024-03-26T07:19:31.507" v="1296" actId="1076"/>
          <ac:picMkLst>
            <pc:docMk/>
            <pc:sldMk cId="2468218150" sldId="290"/>
            <ac:picMk id="36" creationId="{602C77D1-8525-85B1-1D4E-50F22BBD4A01}"/>
          </ac:picMkLst>
        </pc:picChg>
      </pc:sldChg>
      <pc:sldChg chg="addSp delSp modSp add mod ord">
        <pc:chgData name="NGUYEN BAO HAN" userId="ca30d14b-1594-4009-b548-e9f03deb5c4d" providerId="ADAL" clId="{E867CCFA-C7EF-EC46-8C0C-B4D87B89C62B}" dt="2024-03-26T13:02:42.202" v="1602" actId="1076"/>
        <pc:sldMkLst>
          <pc:docMk/>
          <pc:sldMk cId="2300715883" sldId="291"/>
        </pc:sldMkLst>
        <pc:spChg chg="mod">
          <ac:chgData name="NGUYEN BAO HAN" userId="ca30d14b-1594-4009-b548-e9f03deb5c4d" providerId="ADAL" clId="{E867CCFA-C7EF-EC46-8C0C-B4D87B89C62B}" dt="2024-03-26T13:01:12.638" v="1590" actId="1076"/>
          <ac:spMkLst>
            <pc:docMk/>
            <pc:sldMk cId="2300715883" sldId="291"/>
            <ac:spMk id="15" creationId="{508304B3-BD0E-EDC7-3A14-BCEEC2158FD6}"/>
          </ac:spMkLst>
        </pc:spChg>
        <pc:spChg chg="mod">
          <ac:chgData name="NGUYEN BAO HAN" userId="ca30d14b-1594-4009-b548-e9f03deb5c4d" providerId="ADAL" clId="{E867CCFA-C7EF-EC46-8C0C-B4D87B89C62B}" dt="2024-03-26T13:01:48.643" v="1594" actId="14100"/>
          <ac:spMkLst>
            <pc:docMk/>
            <pc:sldMk cId="2300715883" sldId="291"/>
            <ac:spMk id="16" creationId="{372C5D37-7F2C-8F73-C381-CE67F48A6EEA}"/>
          </ac:spMkLst>
        </pc:spChg>
        <pc:spChg chg="mod">
          <ac:chgData name="NGUYEN BAO HAN" userId="ca30d14b-1594-4009-b548-e9f03deb5c4d" providerId="ADAL" clId="{E867CCFA-C7EF-EC46-8C0C-B4D87B89C62B}" dt="2024-03-26T13:01:48.643" v="1594" actId="14100"/>
          <ac:spMkLst>
            <pc:docMk/>
            <pc:sldMk cId="2300715883" sldId="291"/>
            <ac:spMk id="17" creationId="{FFB0FEFE-3430-01A3-BEB1-BB1A72E58D29}"/>
          </ac:spMkLst>
        </pc:spChg>
        <pc:spChg chg="mod">
          <ac:chgData name="NGUYEN BAO HAN" userId="ca30d14b-1594-4009-b548-e9f03deb5c4d" providerId="ADAL" clId="{E867CCFA-C7EF-EC46-8C0C-B4D87B89C62B}" dt="2024-03-26T13:01:48.643" v="1594" actId="14100"/>
          <ac:spMkLst>
            <pc:docMk/>
            <pc:sldMk cId="2300715883" sldId="291"/>
            <ac:spMk id="18" creationId="{33E4F62C-95FD-E442-BBB5-2D11C7D0E749}"/>
          </ac:spMkLst>
        </pc:spChg>
        <pc:spChg chg="mod">
          <ac:chgData name="NGUYEN BAO HAN" userId="ca30d14b-1594-4009-b548-e9f03deb5c4d" providerId="ADAL" clId="{E867CCFA-C7EF-EC46-8C0C-B4D87B89C62B}" dt="2024-03-26T13:01:48.643" v="1594" actId="14100"/>
          <ac:spMkLst>
            <pc:docMk/>
            <pc:sldMk cId="2300715883" sldId="291"/>
            <ac:spMk id="19" creationId="{71F3449E-0E70-572D-6B46-9737EE3BE38D}"/>
          </ac:spMkLst>
        </pc:spChg>
        <pc:spChg chg="add del mod">
          <ac:chgData name="NGUYEN BAO HAN" userId="ca30d14b-1594-4009-b548-e9f03deb5c4d" providerId="ADAL" clId="{E867CCFA-C7EF-EC46-8C0C-B4D87B89C62B}" dt="2024-03-26T07:23:15.678" v="1310" actId="478"/>
          <ac:spMkLst>
            <pc:docMk/>
            <pc:sldMk cId="2300715883" sldId="291"/>
            <ac:spMk id="47" creationId="{22A4FEE1-65FF-79D6-B7D0-91D3BAE41533}"/>
          </ac:spMkLst>
        </pc:spChg>
        <pc:picChg chg="mod">
          <ac:chgData name="NGUYEN BAO HAN" userId="ca30d14b-1594-4009-b548-e9f03deb5c4d" providerId="ADAL" clId="{E867CCFA-C7EF-EC46-8C0C-B4D87B89C62B}" dt="2024-03-26T13:02:39.502" v="1601" actId="1076"/>
          <ac:picMkLst>
            <pc:docMk/>
            <pc:sldMk cId="2300715883" sldId="291"/>
            <ac:picMk id="26" creationId="{C1DED7E4-C7F7-EEE7-DCA8-7C841E9D822A}"/>
          </ac:picMkLst>
        </pc:picChg>
        <pc:picChg chg="mod">
          <ac:chgData name="NGUYEN BAO HAN" userId="ca30d14b-1594-4009-b548-e9f03deb5c4d" providerId="ADAL" clId="{E867CCFA-C7EF-EC46-8C0C-B4D87B89C62B}" dt="2024-03-26T13:02:16.470" v="1598" actId="1076"/>
          <ac:picMkLst>
            <pc:docMk/>
            <pc:sldMk cId="2300715883" sldId="291"/>
            <ac:picMk id="29" creationId="{C7433E61-7670-7BB0-83B4-E7AE7FCED098}"/>
          </ac:picMkLst>
        </pc:picChg>
        <pc:picChg chg="mod">
          <ac:chgData name="NGUYEN BAO HAN" userId="ca30d14b-1594-4009-b548-e9f03deb5c4d" providerId="ADAL" clId="{E867CCFA-C7EF-EC46-8C0C-B4D87B89C62B}" dt="2024-03-26T13:02:42.202" v="1602" actId="1076"/>
          <ac:picMkLst>
            <pc:docMk/>
            <pc:sldMk cId="2300715883" sldId="291"/>
            <ac:picMk id="31" creationId="{E7FA0F10-2EB5-C9DC-2D59-C3F8F1ED5D94}"/>
          </ac:picMkLst>
        </pc:picChg>
        <pc:picChg chg="mod">
          <ac:chgData name="NGUYEN BAO HAN" userId="ca30d14b-1594-4009-b548-e9f03deb5c4d" providerId="ADAL" clId="{E867CCFA-C7EF-EC46-8C0C-B4D87B89C62B}" dt="2024-03-26T13:02:32.178" v="1600" actId="1076"/>
          <ac:picMkLst>
            <pc:docMk/>
            <pc:sldMk cId="2300715883" sldId="291"/>
            <ac:picMk id="36" creationId="{602C77D1-8525-85B1-1D4E-50F22BBD4A01}"/>
          </ac:picMkLst>
        </pc:picChg>
        <pc:picChg chg="del">
          <ac:chgData name="NGUYEN BAO HAN" userId="ca30d14b-1594-4009-b548-e9f03deb5c4d" providerId="ADAL" clId="{E867CCFA-C7EF-EC46-8C0C-B4D87B89C62B}" dt="2024-03-26T07:21:21.617" v="1299" actId="478"/>
          <ac:picMkLst>
            <pc:docMk/>
            <pc:sldMk cId="2300715883" sldId="291"/>
            <ac:picMk id="45" creationId="{C0AB8DB5-30D9-9BA0-FDDD-6ADB94C4FDF3}"/>
          </ac:picMkLst>
        </pc:picChg>
      </pc:sldChg>
      <pc:sldChg chg="addSp delSp modSp add mod">
        <pc:chgData name="NGUYEN BAO HAN" userId="ca30d14b-1594-4009-b548-e9f03deb5c4d" providerId="ADAL" clId="{E867CCFA-C7EF-EC46-8C0C-B4D87B89C62B}" dt="2024-03-26T13:04:58.028" v="1620" actId="255"/>
        <pc:sldMkLst>
          <pc:docMk/>
          <pc:sldMk cId="1802761911" sldId="293"/>
        </pc:sldMkLst>
        <pc:spChg chg="mod">
          <ac:chgData name="NGUYEN BAO HAN" userId="ca30d14b-1594-4009-b548-e9f03deb5c4d" providerId="ADAL" clId="{E867CCFA-C7EF-EC46-8C0C-B4D87B89C62B}" dt="2024-03-26T07:33:14.752" v="1407" actId="113"/>
          <ac:spMkLst>
            <pc:docMk/>
            <pc:sldMk cId="1802761911" sldId="293"/>
            <ac:spMk id="15" creationId="{508304B3-BD0E-EDC7-3A14-BCEEC2158FD6}"/>
          </ac:spMkLst>
        </pc:spChg>
        <pc:spChg chg="mod">
          <ac:chgData name="NGUYEN BAO HAN" userId="ca30d14b-1594-4009-b548-e9f03deb5c4d" providerId="ADAL" clId="{E867CCFA-C7EF-EC46-8C0C-B4D87B89C62B}" dt="2024-03-26T13:04:58.028" v="1620" actId="255"/>
          <ac:spMkLst>
            <pc:docMk/>
            <pc:sldMk cId="1802761911" sldId="293"/>
            <ac:spMk id="16" creationId="{372C5D37-7F2C-8F73-C381-CE67F48A6EEA}"/>
          </ac:spMkLst>
        </pc:spChg>
        <pc:spChg chg="mod">
          <ac:chgData name="NGUYEN BAO HAN" userId="ca30d14b-1594-4009-b548-e9f03deb5c4d" providerId="ADAL" clId="{E867CCFA-C7EF-EC46-8C0C-B4D87B89C62B}" dt="2024-03-26T13:04:58.028" v="1620" actId="255"/>
          <ac:spMkLst>
            <pc:docMk/>
            <pc:sldMk cId="1802761911" sldId="293"/>
            <ac:spMk id="17" creationId="{FFB0FEFE-3430-01A3-BEB1-BB1A72E58D29}"/>
          </ac:spMkLst>
        </pc:spChg>
        <pc:spChg chg="mod">
          <ac:chgData name="NGUYEN BAO HAN" userId="ca30d14b-1594-4009-b548-e9f03deb5c4d" providerId="ADAL" clId="{E867CCFA-C7EF-EC46-8C0C-B4D87B89C62B}" dt="2024-03-26T13:04:58.028" v="1620" actId="255"/>
          <ac:spMkLst>
            <pc:docMk/>
            <pc:sldMk cId="1802761911" sldId="293"/>
            <ac:spMk id="18" creationId="{33E4F62C-95FD-E442-BBB5-2D11C7D0E749}"/>
          </ac:spMkLst>
        </pc:spChg>
        <pc:spChg chg="mod">
          <ac:chgData name="NGUYEN BAO HAN" userId="ca30d14b-1594-4009-b548-e9f03deb5c4d" providerId="ADAL" clId="{E867CCFA-C7EF-EC46-8C0C-B4D87B89C62B}" dt="2024-03-26T13:04:58.028" v="1620" actId="255"/>
          <ac:spMkLst>
            <pc:docMk/>
            <pc:sldMk cId="1802761911" sldId="293"/>
            <ac:spMk id="19" creationId="{71F3449E-0E70-572D-6B46-9737EE3BE38D}"/>
          </ac:spMkLst>
        </pc:spChg>
        <pc:spChg chg="add del mod">
          <ac:chgData name="NGUYEN BAO HAN" userId="ca30d14b-1594-4009-b548-e9f03deb5c4d" providerId="ADAL" clId="{E867CCFA-C7EF-EC46-8C0C-B4D87B89C62B}" dt="2024-03-26T07:31:47.795" v="1391" actId="21"/>
          <ac:spMkLst>
            <pc:docMk/>
            <pc:sldMk cId="1802761911" sldId="293"/>
            <ac:spMk id="20" creationId="{460AFB75-2D34-AC9E-F067-4855BA1496B2}"/>
          </ac:spMkLst>
        </pc:spChg>
        <pc:picChg chg="del">
          <ac:chgData name="NGUYEN BAO HAN" userId="ca30d14b-1594-4009-b548-e9f03deb5c4d" providerId="ADAL" clId="{E867CCFA-C7EF-EC46-8C0C-B4D87B89C62B}" dt="2024-03-26T07:28:26.880" v="1332" actId="478"/>
          <ac:picMkLst>
            <pc:docMk/>
            <pc:sldMk cId="1802761911" sldId="293"/>
            <ac:picMk id="12" creationId="{C40D7EC6-B645-0555-0000-54384CF15725}"/>
          </ac:picMkLst>
        </pc:picChg>
        <pc:picChg chg="mod">
          <ac:chgData name="NGUYEN BAO HAN" userId="ca30d14b-1594-4009-b548-e9f03deb5c4d" providerId="ADAL" clId="{E867CCFA-C7EF-EC46-8C0C-B4D87B89C62B}" dt="2024-03-26T07:32:36.315" v="1401" actId="1076"/>
          <ac:picMkLst>
            <pc:docMk/>
            <pc:sldMk cId="1802761911" sldId="293"/>
            <ac:picMk id="26" creationId="{C1DED7E4-C7F7-EEE7-DCA8-7C841E9D822A}"/>
          </ac:picMkLst>
        </pc:picChg>
        <pc:picChg chg="mod">
          <ac:chgData name="NGUYEN BAO HAN" userId="ca30d14b-1594-4009-b548-e9f03deb5c4d" providerId="ADAL" clId="{E867CCFA-C7EF-EC46-8C0C-B4D87B89C62B}" dt="2024-03-26T07:32:52.619" v="1403" actId="1076"/>
          <ac:picMkLst>
            <pc:docMk/>
            <pc:sldMk cId="1802761911" sldId="293"/>
            <ac:picMk id="29" creationId="{C7433E61-7670-7BB0-83B4-E7AE7FCED098}"/>
          </ac:picMkLst>
        </pc:picChg>
        <pc:picChg chg="mod">
          <ac:chgData name="NGUYEN BAO HAN" userId="ca30d14b-1594-4009-b548-e9f03deb5c4d" providerId="ADAL" clId="{E867CCFA-C7EF-EC46-8C0C-B4D87B89C62B}" dt="2024-03-26T07:32:31.549" v="1400" actId="1076"/>
          <ac:picMkLst>
            <pc:docMk/>
            <pc:sldMk cId="1802761911" sldId="293"/>
            <ac:picMk id="31" creationId="{E7FA0F10-2EB5-C9DC-2D59-C3F8F1ED5D94}"/>
          </ac:picMkLst>
        </pc:picChg>
        <pc:picChg chg="mod">
          <ac:chgData name="NGUYEN BAO HAN" userId="ca30d14b-1594-4009-b548-e9f03deb5c4d" providerId="ADAL" clId="{E867CCFA-C7EF-EC46-8C0C-B4D87B89C62B}" dt="2024-03-26T07:33:08.685" v="1406" actId="1076"/>
          <ac:picMkLst>
            <pc:docMk/>
            <pc:sldMk cId="1802761911" sldId="293"/>
            <ac:picMk id="36" creationId="{602C77D1-8525-85B1-1D4E-50F22BBD4A01}"/>
          </ac:picMkLst>
        </pc:picChg>
      </pc:sldChg>
      <pc:sldChg chg="addSp delSp modSp add mod">
        <pc:chgData name="NGUYEN BAO HAN" userId="ca30d14b-1594-4009-b548-e9f03deb5c4d" providerId="ADAL" clId="{E867CCFA-C7EF-EC46-8C0C-B4D87B89C62B}" dt="2024-03-27T11:17:36.134" v="2614" actId="20577"/>
        <pc:sldMkLst>
          <pc:docMk/>
          <pc:sldMk cId="2811715414" sldId="294"/>
        </pc:sldMkLst>
        <pc:spChg chg="add del mod">
          <ac:chgData name="NGUYEN BAO HAN" userId="ca30d14b-1594-4009-b548-e9f03deb5c4d" providerId="ADAL" clId="{E867CCFA-C7EF-EC46-8C0C-B4D87B89C62B}" dt="2024-03-26T06:26:18.344" v="1020" actId="21"/>
          <ac:spMkLst>
            <pc:docMk/>
            <pc:sldMk cId="2811715414" sldId="294"/>
            <ac:spMk id="4" creationId="{1E0F72F2-E3D9-19A8-4FD8-4FFE81557636}"/>
          </ac:spMkLst>
        </pc:spChg>
        <pc:spChg chg="add mod">
          <ac:chgData name="NGUYEN BAO HAN" userId="ca30d14b-1594-4009-b548-e9f03deb5c4d" providerId="ADAL" clId="{E867CCFA-C7EF-EC46-8C0C-B4D87B89C62B}" dt="2024-03-26T13:04:28.765" v="1618" actId="1076"/>
          <ac:spMkLst>
            <pc:docMk/>
            <pc:sldMk cId="2811715414" sldId="294"/>
            <ac:spMk id="5" creationId="{A9372297-5E1B-1E42-96FF-000537141980}"/>
          </ac:spMkLst>
        </pc:spChg>
        <pc:spChg chg="add mod">
          <ac:chgData name="NGUYEN BAO HAN" userId="ca30d14b-1594-4009-b548-e9f03deb5c4d" providerId="ADAL" clId="{E867CCFA-C7EF-EC46-8C0C-B4D87B89C62B}" dt="2024-03-26T13:04:28.765" v="1618" actId="1076"/>
          <ac:spMkLst>
            <pc:docMk/>
            <pc:sldMk cId="2811715414" sldId="294"/>
            <ac:spMk id="6" creationId="{E3347920-67D4-1FAC-602E-8514C86916E9}"/>
          </ac:spMkLst>
        </pc:spChg>
        <pc:spChg chg="mod">
          <ac:chgData name="NGUYEN BAO HAN" userId="ca30d14b-1594-4009-b548-e9f03deb5c4d" providerId="ADAL" clId="{E867CCFA-C7EF-EC46-8C0C-B4D87B89C62B}" dt="2024-03-26T13:03:09.141" v="1607" actId="1076"/>
          <ac:spMkLst>
            <pc:docMk/>
            <pc:sldMk cId="2811715414" sldId="294"/>
            <ac:spMk id="15" creationId="{508304B3-BD0E-EDC7-3A14-BCEEC2158FD6}"/>
          </ac:spMkLst>
        </pc:spChg>
        <pc:spChg chg="mod">
          <ac:chgData name="NGUYEN BAO HAN" userId="ca30d14b-1594-4009-b548-e9f03deb5c4d" providerId="ADAL" clId="{E867CCFA-C7EF-EC46-8C0C-B4D87B89C62B}" dt="2024-03-27T11:17:36.134" v="2614" actId="20577"/>
          <ac:spMkLst>
            <pc:docMk/>
            <pc:sldMk cId="2811715414" sldId="294"/>
            <ac:spMk id="16" creationId="{372C5D37-7F2C-8F73-C381-CE67F48A6EEA}"/>
          </ac:spMkLst>
        </pc:spChg>
        <pc:spChg chg="mod">
          <ac:chgData name="NGUYEN BAO HAN" userId="ca30d14b-1594-4009-b548-e9f03deb5c4d" providerId="ADAL" clId="{E867CCFA-C7EF-EC46-8C0C-B4D87B89C62B}" dt="2024-03-27T11:17:25.740" v="2613" actId="20577"/>
          <ac:spMkLst>
            <pc:docMk/>
            <pc:sldMk cId="2811715414" sldId="294"/>
            <ac:spMk id="17" creationId="{FFB0FEFE-3430-01A3-BEB1-BB1A72E58D29}"/>
          </ac:spMkLst>
        </pc:spChg>
        <pc:spChg chg="mod">
          <ac:chgData name="NGUYEN BAO HAN" userId="ca30d14b-1594-4009-b548-e9f03deb5c4d" providerId="ADAL" clId="{E867CCFA-C7EF-EC46-8C0C-B4D87B89C62B}" dt="2024-03-26T13:03:43.872" v="1611" actId="1076"/>
          <ac:spMkLst>
            <pc:docMk/>
            <pc:sldMk cId="2811715414" sldId="294"/>
            <ac:spMk id="18" creationId="{33E4F62C-95FD-E442-BBB5-2D11C7D0E749}"/>
          </ac:spMkLst>
        </pc:spChg>
        <pc:spChg chg="mod">
          <ac:chgData name="NGUYEN BAO HAN" userId="ca30d14b-1594-4009-b548-e9f03deb5c4d" providerId="ADAL" clId="{E867CCFA-C7EF-EC46-8C0C-B4D87B89C62B}" dt="2024-03-26T13:03:43.872" v="1611" actId="1076"/>
          <ac:spMkLst>
            <pc:docMk/>
            <pc:sldMk cId="2811715414" sldId="294"/>
            <ac:spMk id="19" creationId="{71F3449E-0E70-572D-6B46-9737EE3BE38D}"/>
          </ac:spMkLst>
        </pc:spChg>
        <pc:picChg chg="del">
          <ac:chgData name="NGUYEN BAO HAN" userId="ca30d14b-1594-4009-b548-e9f03deb5c4d" providerId="ADAL" clId="{E867CCFA-C7EF-EC46-8C0C-B4D87B89C62B}" dt="2024-03-26T06:22:53.233" v="990" actId="478"/>
          <ac:picMkLst>
            <pc:docMk/>
            <pc:sldMk cId="2811715414" sldId="294"/>
            <ac:picMk id="2" creationId="{E41D56A9-835B-82AA-B936-A0A64A51295B}"/>
          </ac:picMkLst>
        </pc:picChg>
        <pc:picChg chg="mod">
          <ac:chgData name="NGUYEN BAO HAN" userId="ca30d14b-1594-4009-b548-e9f03deb5c4d" providerId="ADAL" clId="{E867CCFA-C7EF-EC46-8C0C-B4D87B89C62B}" dt="2024-03-26T13:04:10.871" v="1615" actId="1076"/>
          <ac:picMkLst>
            <pc:docMk/>
            <pc:sldMk cId="2811715414" sldId="294"/>
            <ac:picMk id="26" creationId="{C1DED7E4-C7F7-EEE7-DCA8-7C841E9D822A}"/>
          </ac:picMkLst>
        </pc:picChg>
        <pc:picChg chg="mod">
          <ac:chgData name="NGUYEN BAO HAN" userId="ca30d14b-1594-4009-b548-e9f03deb5c4d" providerId="ADAL" clId="{E867CCFA-C7EF-EC46-8C0C-B4D87B89C62B}" dt="2024-03-26T13:04:18.246" v="1617" actId="1076"/>
          <ac:picMkLst>
            <pc:docMk/>
            <pc:sldMk cId="2811715414" sldId="294"/>
            <ac:picMk id="29" creationId="{C7433E61-7670-7BB0-83B4-E7AE7FCED098}"/>
          </ac:picMkLst>
        </pc:picChg>
        <pc:picChg chg="mod">
          <ac:chgData name="NGUYEN BAO HAN" userId="ca30d14b-1594-4009-b548-e9f03deb5c4d" providerId="ADAL" clId="{E867CCFA-C7EF-EC46-8C0C-B4D87B89C62B}" dt="2024-03-26T13:04:14.063" v="1616" actId="1076"/>
          <ac:picMkLst>
            <pc:docMk/>
            <pc:sldMk cId="2811715414" sldId="294"/>
            <ac:picMk id="31" creationId="{E7FA0F10-2EB5-C9DC-2D59-C3F8F1ED5D94}"/>
          </ac:picMkLst>
        </pc:picChg>
        <pc:picChg chg="mod">
          <ac:chgData name="NGUYEN BAO HAN" userId="ca30d14b-1594-4009-b548-e9f03deb5c4d" providerId="ADAL" clId="{E867CCFA-C7EF-EC46-8C0C-B4D87B89C62B}" dt="2024-03-26T13:04:07.588" v="1614" actId="1076"/>
          <ac:picMkLst>
            <pc:docMk/>
            <pc:sldMk cId="2811715414" sldId="294"/>
            <ac:picMk id="36" creationId="{602C77D1-8525-85B1-1D4E-50F22BBD4A01}"/>
          </ac:picMkLst>
        </pc:picChg>
        <pc:picChg chg="mod">
          <ac:chgData name="NGUYEN BAO HAN" userId="ca30d14b-1594-4009-b548-e9f03deb5c4d" providerId="ADAL" clId="{E867CCFA-C7EF-EC46-8C0C-B4D87B89C62B}" dt="2024-03-26T13:03:04.734" v="1606" actId="1076"/>
          <ac:picMkLst>
            <pc:docMk/>
            <pc:sldMk cId="2811715414" sldId="294"/>
            <ac:picMk id="59" creationId="{6DFAED4A-4FF9-C7CE-720A-AA77ED87E84C}"/>
          </ac:picMkLst>
        </pc:picChg>
      </pc:sldChg>
      <pc:sldChg chg="delSp modSp add mod">
        <pc:chgData name="NGUYEN BAO HAN" userId="ca30d14b-1594-4009-b548-e9f03deb5c4d" providerId="ADAL" clId="{E867CCFA-C7EF-EC46-8C0C-B4D87B89C62B}" dt="2024-03-26T13:06:00.679" v="1630" actId="1076"/>
        <pc:sldMkLst>
          <pc:docMk/>
          <pc:sldMk cId="2281952830" sldId="295"/>
        </pc:sldMkLst>
        <pc:spChg chg="mod">
          <ac:chgData name="NGUYEN BAO HAN" userId="ca30d14b-1594-4009-b548-e9f03deb5c4d" providerId="ADAL" clId="{E867CCFA-C7EF-EC46-8C0C-B4D87B89C62B}" dt="2024-03-26T07:40:36.326" v="1411" actId="20577"/>
          <ac:spMkLst>
            <pc:docMk/>
            <pc:sldMk cId="2281952830" sldId="295"/>
            <ac:spMk id="15" creationId="{508304B3-BD0E-EDC7-3A14-BCEEC2158FD6}"/>
          </ac:spMkLst>
        </pc:spChg>
        <pc:spChg chg="mod">
          <ac:chgData name="NGUYEN BAO HAN" userId="ca30d14b-1594-4009-b548-e9f03deb5c4d" providerId="ADAL" clId="{E867CCFA-C7EF-EC46-8C0C-B4D87B89C62B}" dt="2024-03-26T13:05:42.457" v="1626" actId="1076"/>
          <ac:spMkLst>
            <pc:docMk/>
            <pc:sldMk cId="2281952830" sldId="295"/>
            <ac:spMk id="16" creationId="{372C5D37-7F2C-8F73-C381-CE67F48A6EEA}"/>
          </ac:spMkLst>
        </pc:spChg>
        <pc:spChg chg="mod">
          <ac:chgData name="NGUYEN BAO HAN" userId="ca30d14b-1594-4009-b548-e9f03deb5c4d" providerId="ADAL" clId="{E867CCFA-C7EF-EC46-8C0C-B4D87B89C62B}" dt="2024-03-26T13:05:42.457" v="1626" actId="1076"/>
          <ac:spMkLst>
            <pc:docMk/>
            <pc:sldMk cId="2281952830" sldId="295"/>
            <ac:spMk id="17" creationId="{FFB0FEFE-3430-01A3-BEB1-BB1A72E58D29}"/>
          </ac:spMkLst>
        </pc:spChg>
        <pc:spChg chg="mod">
          <ac:chgData name="NGUYEN BAO HAN" userId="ca30d14b-1594-4009-b548-e9f03deb5c4d" providerId="ADAL" clId="{E867CCFA-C7EF-EC46-8C0C-B4D87B89C62B}" dt="2024-03-26T13:05:42.457" v="1626" actId="1076"/>
          <ac:spMkLst>
            <pc:docMk/>
            <pc:sldMk cId="2281952830" sldId="295"/>
            <ac:spMk id="18" creationId="{33E4F62C-95FD-E442-BBB5-2D11C7D0E749}"/>
          </ac:spMkLst>
        </pc:spChg>
        <pc:spChg chg="mod">
          <ac:chgData name="NGUYEN BAO HAN" userId="ca30d14b-1594-4009-b548-e9f03deb5c4d" providerId="ADAL" clId="{E867CCFA-C7EF-EC46-8C0C-B4D87B89C62B}" dt="2024-03-26T13:05:42.457" v="1626" actId="1076"/>
          <ac:spMkLst>
            <pc:docMk/>
            <pc:sldMk cId="2281952830" sldId="295"/>
            <ac:spMk id="19" creationId="{71F3449E-0E70-572D-6B46-9737EE3BE38D}"/>
          </ac:spMkLst>
        </pc:spChg>
        <pc:picChg chg="del">
          <ac:chgData name="NGUYEN BAO HAN" userId="ca30d14b-1594-4009-b548-e9f03deb5c4d" providerId="ADAL" clId="{E867CCFA-C7EF-EC46-8C0C-B4D87B89C62B}" dt="2024-03-26T07:40:39.832" v="1412" actId="478"/>
          <ac:picMkLst>
            <pc:docMk/>
            <pc:sldMk cId="2281952830" sldId="295"/>
            <ac:picMk id="12" creationId="{58AC2D90-02E3-458D-7BFE-2B00307DAAF3}"/>
          </ac:picMkLst>
        </pc:picChg>
        <pc:picChg chg="mod">
          <ac:chgData name="NGUYEN BAO HAN" userId="ca30d14b-1594-4009-b548-e9f03deb5c4d" providerId="ADAL" clId="{E867CCFA-C7EF-EC46-8C0C-B4D87B89C62B}" dt="2024-03-26T13:05:52.870" v="1628" actId="1076"/>
          <ac:picMkLst>
            <pc:docMk/>
            <pc:sldMk cId="2281952830" sldId="295"/>
            <ac:picMk id="26" creationId="{C1DED7E4-C7F7-EEE7-DCA8-7C841E9D822A}"/>
          </ac:picMkLst>
        </pc:picChg>
        <pc:picChg chg="mod">
          <ac:chgData name="NGUYEN BAO HAN" userId="ca30d14b-1594-4009-b548-e9f03deb5c4d" providerId="ADAL" clId="{E867CCFA-C7EF-EC46-8C0C-B4D87B89C62B}" dt="2024-03-26T13:06:00.679" v="1630" actId="1076"/>
          <ac:picMkLst>
            <pc:docMk/>
            <pc:sldMk cId="2281952830" sldId="295"/>
            <ac:picMk id="29" creationId="{C7433E61-7670-7BB0-83B4-E7AE7FCED098}"/>
          </ac:picMkLst>
        </pc:picChg>
        <pc:picChg chg="mod">
          <ac:chgData name="NGUYEN BAO HAN" userId="ca30d14b-1594-4009-b548-e9f03deb5c4d" providerId="ADAL" clId="{E867CCFA-C7EF-EC46-8C0C-B4D87B89C62B}" dt="2024-03-26T13:05:55.467" v="1629" actId="1076"/>
          <ac:picMkLst>
            <pc:docMk/>
            <pc:sldMk cId="2281952830" sldId="295"/>
            <ac:picMk id="31" creationId="{E7FA0F10-2EB5-C9DC-2D59-C3F8F1ED5D94}"/>
          </ac:picMkLst>
        </pc:picChg>
        <pc:picChg chg="mod">
          <ac:chgData name="NGUYEN BAO HAN" userId="ca30d14b-1594-4009-b548-e9f03deb5c4d" providerId="ADAL" clId="{E867CCFA-C7EF-EC46-8C0C-B4D87B89C62B}" dt="2024-03-26T13:05:48.292" v="1627" actId="1076"/>
          <ac:picMkLst>
            <pc:docMk/>
            <pc:sldMk cId="2281952830" sldId="295"/>
            <ac:picMk id="36" creationId="{602C77D1-8525-85B1-1D4E-50F22BBD4A01}"/>
          </ac:picMkLst>
        </pc:picChg>
      </pc:sldChg>
      <pc:sldChg chg="addSp delSp modSp add mod">
        <pc:chgData name="NGUYEN BAO HAN" userId="ca30d14b-1594-4009-b548-e9f03deb5c4d" providerId="ADAL" clId="{E867CCFA-C7EF-EC46-8C0C-B4D87B89C62B}" dt="2024-03-26T13:06:32.078" v="1633" actId="14100"/>
        <pc:sldMkLst>
          <pc:docMk/>
          <pc:sldMk cId="864902824" sldId="296"/>
        </pc:sldMkLst>
        <pc:spChg chg="mod">
          <ac:chgData name="NGUYEN BAO HAN" userId="ca30d14b-1594-4009-b548-e9f03deb5c4d" providerId="ADAL" clId="{E867CCFA-C7EF-EC46-8C0C-B4D87B89C62B}" dt="2024-03-26T07:57:12.857" v="1437" actId="1076"/>
          <ac:spMkLst>
            <pc:docMk/>
            <pc:sldMk cId="864902824" sldId="296"/>
            <ac:spMk id="15" creationId="{508304B3-BD0E-EDC7-3A14-BCEEC2158FD6}"/>
          </ac:spMkLst>
        </pc:spChg>
        <pc:spChg chg="mod">
          <ac:chgData name="NGUYEN BAO HAN" userId="ca30d14b-1594-4009-b548-e9f03deb5c4d" providerId="ADAL" clId="{E867CCFA-C7EF-EC46-8C0C-B4D87B89C62B}" dt="2024-03-26T13:06:32.078" v="1633" actId="14100"/>
          <ac:spMkLst>
            <pc:docMk/>
            <pc:sldMk cId="864902824" sldId="296"/>
            <ac:spMk id="16" creationId="{372C5D37-7F2C-8F73-C381-CE67F48A6EEA}"/>
          </ac:spMkLst>
        </pc:spChg>
        <pc:spChg chg="mod">
          <ac:chgData name="NGUYEN BAO HAN" userId="ca30d14b-1594-4009-b548-e9f03deb5c4d" providerId="ADAL" clId="{E867CCFA-C7EF-EC46-8C0C-B4D87B89C62B}" dt="2024-03-26T13:06:32.078" v="1633" actId="14100"/>
          <ac:spMkLst>
            <pc:docMk/>
            <pc:sldMk cId="864902824" sldId="296"/>
            <ac:spMk id="17" creationId="{FFB0FEFE-3430-01A3-BEB1-BB1A72E58D29}"/>
          </ac:spMkLst>
        </pc:spChg>
        <pc:spChg chg="mod">
          <ac:chgData name="NGUYEN BAO HAN" userId="ca30d14b-1594-4009-b548-e9f03deb5c4d" providerId="ADAL" clId="{E867CCFA-C7EF-EC46-8C0C-B4D87B89C62B}" dt="2024-03-26T13:06:32.078" v="1633" actId="14100"/>
          <ac:spMkLst>
            <pc:docMk/>
            <pc:sldMk cId="864902824" sldId="296"/>
            <ac:spMk id="18" creationId="{33E4F62C-95FD-E442-BBB5-2D11C7D0E749}"/>
          </ac:spMkLst>
        </pc:spChg>
        <pc:spChg chg="mod">
          <ac:chgData name="NGUYEN BAO HAN" userId="ca30d14b-1594-4009-b548-e9f03deb5c4d" providerId="ADAL" clId="{E867CCFA-C7EF-EC46-8C0C-B4D87B89C62B}" dt="2024-03-26T13:06:32.078" v="1633" actId="14100"/>
          <ac:spMkLst>
            <pc:docMk/>
            <pc:sldMk cId="864902824" sldId="296"/>
            <ac:spMk id="19" creationId="{71F3449E-0E70-572D-6B46-9737EE3BE38D}"/>
          </ac:spMkLst>
        </pc:spChg>
        <pc:picChg chg="del">
          <ac:chgData name="NGUYEN BAO HAN" userId="ca30d14b-1594-4009-b548-e9f03deb5c4d" providerId="ADAL" clId="{E867CCFA-C7EF-EC46-8C0C-B4D87B89C62B}" dt="2024-03-26T07:47:06.305" v="1419" actId="478"/>
          <ac:picMkLst>
            <pc:docMk/>
            <pc:sldMk cId="864902824" sldId="296"/>
            <ac:picMk id="12" creationId="{A3284D8B-8F7C-06D8-2295-CF613817E644}"/>
          </ac:picMkLst>
        </pc:picChg>
        <pc:picChg chg="mod">
          <ac:chgData name="NGUYEN BAO HAN" userId="ca30d14b-1594-4009-b548-e9f03deb5c4d" providerId="ADAL" clId="{E867CCFA-C7EF-EC46-8C0C-B4D87B89C62B}" dt="2024-03-26T08:00:29.408" v="1454" actId="1076"/>
          <ac:picMkLst>
            <pc:docMk/>
            <pc:sldMk cId="864902824" sldId="296"/>
            <ac:picMk id="26" creationId="{C1DED7E4-C7F7-EEE7-DCA8-7C841E9D822A}"/>
          </ac:picMkLst>
        </pc:picChg>
        <pc:picChg chg="mod">
          <ac:chgData name="NGUYEN BAO HAN" userId="ca30d14b-1594-4009-b548-e9f03deb5c4d" providerId="ADAL" clId="{E867CCFA-C7EF-EC46-8C0C-B4D87B89C62B}" dt="2024-03-26T08:00:35.097" v="1457" actId="1076"/>
          <ac:picMkLst>
            <pc:docMk/>
            <pc:sldMk cId="864902824" sldId="296"/>
            <ac:picMk id="29" creationId="{C7433E61-7670-7BB0-83B4-E7AE7FCED098}"/>
          </ac:picMkLst>
        </pc:picChg>
        <pc:picChg chg="mod">
          <ac:chgData name="NGUYEN BAO HAN" userId="ca30d14b-1594-4009-b548-e9f03deb5c4d" providerId="ADAL" clId="{E867CCFA-C7EF-EC46-8C0C-B4D87B89C62B}" dt="2024-03-26T08:00:33.431" v="1456" actId="1076"/>
          <ac:picMkLst>
            <pc:docMk/>
            <pc:sldMk cId="864902824" sldId="296"/>
            <ac:picMk id="31" creationId="{E7FA0F10-2EB5-C9DC-2D59-C3F8F1ED5D94}"/>
          </ac:picMkLst>
        </pc:picChg>
        <pc:picChg chg="mod">
          <ac:chgData name="NGUYEN BAO HAN" userId="ca30d14b-1594-4009-b548-e9f03deb5c4d" providerId="ADAL" clId="{E867CCFA-C7EF-EC46-8C0C-B4D87B89C62B}" dt="2024-03-26T08:00:31.808" v="1455" actId="1076"/>
          <ac:picMkLst>
            <pc:docMk/>
            <pc:sldMk cId="864902824" sldId="296"/>
            <ac:picMk id="36" creationId="{602C77D1-8525-85B1-1D4E-50F22BBD4A01}"/>
          </ac:picMkLst>
        </pc:picChg>
        <pc:picChg chg="del mod">
          <ac:chgData name="NGUYEN BAO HAN" userId="ca30d14b-1594-4009-b548-e9f03deb5c4d" providerId="ADAL" clId="{E867CCFA-C7EF-EC46-8C0C-B4D87B89C62B}" dt="2024-03-26T07:53:16.639" v="1433" actId="21"/>
          <ac:picMkLst>
            <pc:docMk/>
            <pc:sldMk cId="864902824" sldId="296"/>
            <ac:picMk id="45" creationId="{6819DD74-FD3D-53B1-6A6F-3156E26D267F}"/>
          </ac:picMkLst>
        </pc:picChg>
        <pc:picChg chg="add del mod">
          <ac:chgData name="NGUYEN BAO HAN" userId="ca30d14b-1594-4009-b548-e9f03deb5c4d" providerId="ADAL" clId="{E867CCFA-C7EF-EC46-8C0C-B4D87B89C62B}" dt="2024-03-26T07:53:16.639" v="1433" actId="21"/>
          <ac:picMkLst>
            <pc:docMk/>
            <pc:sldMk cId="864902824" sldId="296"/>
            <ac:picMk id="1026" creationId="{5AD36A02-9F36-8C89-C098-20C16988A2FB}"/>
          </ac:picMkLst>
        </pc:picChg>
      </pc:sldChg>
      <pc:sldChg chg="addSp delSp modSp add mod">
        <pc:chgData name="NGUYEN BAO HAN" userId="ca30d14b-1594-4009-b548-e9f03deb5c4d" providerId="ADAL" clId="{E867CCFA-C7EF-EC46-8C0C-B4D87B89C62B}" dt="2024-03-26T13:07:24.260" v="1639" actId="1076"/>
        <pc:sldMkLst>
          <pc:docMk/>
          <pc:sldMk cId="1187123188" sldId="297"/>
        </pc:sldMkLst>
        <pc:spChg chg="add mod">
          <ac:chgData name="NGUYEN BAO HAN" userId="ca30d14b-1594-4009-b548-e9f03deb5c4d" providerId="ADAL" clId="{E867CCFA-C7EF-EC46-8C0C-B4D87B89C62B}" dt="2024-03-26T13:07:24.260" v="1639" actId="1076"/>
          <ac:spMkLst>
            <pc:docMk/>
            <pc:sldMk cId="1187123188" sldId="297"/>
            <ac:spMk id="14" creationId="{85F9D1D0-F8CA-1B62-06EB-B68A3F6600F8}"/>
          </ac:spMkLst>
        </pc:spChg>
        <pc:spChg chg="mod">
          <ac:chgData name="NGUYEN BAO HAN" userId="ca30d14b-1594-4009-b548-e9f03deb5c4d" providerId="ADAL" clId="{E867CCFA-C7EF-EC46-8C0C-B4D87B89C62B}" dt="2024-03-26T13:06:53.320" v="1635" actId="14100"/>
          <ac:spMkLst>
            <pc:docMk/>
            <pc:sldMk cId="1187123188" sldId="297"/>
            <ac:spMk id="15" creationId="{508304B3-BD0E-EDC7-3A14-BCEEC2158FD6}"/>
          </ac:spMkLst>
        </pc:spChg>
        <pc:spChg chg="mod">
          <ac:chgData name="NGUYEN BAO HAN" userId="ca30d14b-1594-4009-b548-e9f03deb5c4d" providerId="ADAL" clId="{E867CCFA-C7EF-EC46-8C0C-B4D87B89C62B}" dt="2024-03-26T13:07:14.094" v="1638" actId="255"/>
          <ac:spMkLst>
            <pc:docMk/>
            <pc:sldMk cId="1187123188" sldId="297"/>
            <ac:spMk id="16" creationId="{372C5D37-7F2C-8F73-C381-CE67F48A6EEA}"/>
          </ac:spMkLst>
        </pc:spChg>
        <pc:spChg chg="mod">
          <ac:chgData name="NGUYEN BAO HAN" userId="ca30d14b-1594-4009-b548-e9f03deb5c4d" providerId="ADAL" clId="{E867CCFA-C7EF-EC46-8C0C-B4D87B89C62B}" dt="2024-03-26T13:07:14.094" v="1638" actId="255"/>
          <ac:spMkLst>
            <pc:docMk/>
            <pc:sldMk cId="1187123188" sldId="297"/>
            <ac:spMk id="17" creationId="{FFB0FEFE-3430-01A3-BEB1-BB1A72E58D29}"/>
          </ac:spMkLst>
        </pc:spChg>
        <pc:spChg chg="mod">
          <ac:chgData name="NGUYEN BAO HAN" userId="ca30d14b-1594-4009-b548-e9f03deb5c4d" providerId="ADAL" clId="{E867CCFA-C7EF-EC46-8C0C-B4D87B89C62B}" dt="2024-03-26T13:07:14.094" v="1638" actId="255"/>
          <ac:spMkLst>
            <pc:docMk/>
            <pc:sldMk cId="1187123188" sldId="297"/>
            <ac:spMk id="18" creationId="{33E4F62C-95FD-E442-BBB5-2D11C7D0E749}"/>
          </ac:spMkLst>
        </pc:spChg>
        <pc:spChg chg="mod">
          <ac:chgData name="NGUYEN BAO HAN" userId="ca30d14b-1594-4009-b548-e9f03deb5c4d" providerId="ADAL" clId="{E867CCFA-C7EF-EC46-8C0C-B4D87B89C62B}" dt="2024-03-26T13:07:14.094" v="1638" actId="255"/>
          <ac:spMkLst>
            <pc:docMk/>
            <pc:sldMk cId="1187123188" sldId="297"/>
            <ac:spMk id="19" creationId="{71F3449E-0E70-572D-6B46-9737EE3BE38D}"/>
          </ac:spMkLst>
        </pc:spChg>
        <pc:spChg chg="add mod">
          <ac:chgData name="NGUYEN BAO HAN" userId="ca30d14b-1594-4009-b548-e9f03deb5c4d" providerId="ADAL" clId="{E867CCFA-C7EF-EC46-8C0C-B4D87B89C62B}" dt="2024-03-26T13:07:24.260" v="1639" actId="1076"/>
          <ac:spMkLst>
            <pc:docMk/>
            <pc:sldMk cId="1187123188" sldId="297"/>
            <ac:spMk id="20" creationId="{7718DBF0-47A6-43EB-9A1F-2CBFD29E7BC8}"/>
          </ac:spMkLst>
        </pc:spChg>
        <pc:picChg chg="del">
          <ac:chgData name="NGUYEN BAO HAN" userId="ca30d14b-1594-4009-b548-e9f03deb5c4d" providerId="ADAL" clId="{E867CCFA-C7EF-EC46-8C0C-B4D87B89C62B}" dt="2024-03-26T08:03:52.979" v="1465" actId="478"/>
          <ac:picMkLst>
            <pc:docMk/>
            <pc:sldMk cId="1187123188" sldId="297"/>
            <ac:picMk id="12" creationId="{52F0DDF6-0A7F-6220-39F1-550476973044}"/>
          </ac:picMkLst>
        </pc:picChg>
      </pc:sldChg>
      <pc:sldChg chg="delSp modSp add mod">
        <pc:chgData name="NGUYEN BAO HAN" userId="ca30d14b-1594-4009-b548-e9f03deb5c4d" providerId="ADAL" clId="{E867CCFA-C7EF-EC46-8C0C-B4D87B89C62B}" dt="2024-03-26T13:09:21.407" v="1652" actId="1076"/>
        <pc:sldMkLst>
          <pc:docMk/>
          <pc:sldMk cId="2294660072" sldId="298"/>
        </pc:sldMkLst>
        <pc:spChg chg="mod">
          <ac:chgData name="NGUYEN BAO HAN" userId="ca30d14b-1594-4009-b548-e9f03deb5c4d" providerId="ADAL" clId="{E867CCFA-C7EF-EC46-8C0C-B4D87B89C62B}" dt="2024-03-26T13:09:21.407" v="1652" actId="1076"/>
          <ac:spMkLst>
            <pc:docMk/>
            <pc:sldMk cId="2294660072" sldId="298"/>
            <ac:spMk id="15" creationId="{508304B3-BD0E-EDC7-3A14-BCEEC2158FD6}"/>
          </ac:spMkLst>
        </pc:spChg>
        <pc:spChg chg="mod">
          <ac:chgData name="NGUYEN BAO HAN" userId="ca30d14b-1594-4009-b548-e9f03deb5c4d" providerId="ADAL" clId="{E867CCFA-C7EF-EC46-8C0C-B4D87B89C62B}" dt="2024-03-26T13:08:37.866" v="1644" actId="1076"/>
          <ac:spMkLst>
            <pc:docMk/>
            <pc:sldMk cId="2294660072" sldId="298"/>
            <ac:spMk id="16" creationId="{372C5D37-7F2C-8F73-C381-CE67F48A6EEA}"/>
          </ac:spMkLst>
        </pc:spChg>
        <pc:spChg chg="mod">
          <ac:chgData name="NGUYEN BAO HAN" userId="ca30d14b-1594-4009-b548-e9f03deb5c4d" providerId="ADAL" clId="{E867CCFA-C7EF-EC46-8C0C-B4D87B89C62B}" dt="2024-03-26T13:08:37.866" v="1644" actId="1076"/>
          <ac:spMkLst>
            <pc:docMk/>
            <pc:sldMk cId="2294660072" sldId="298"/>
            <ac:spMk id="17" creationId="{FFB0FEFE-3430-01A3-BEB1-BB1A72E58D29}"/>
          </ac:spMkLst>
        </pc:spChg>
        <pc:spChg chg="mod">
          <ac:chgData name="NGUYEN BAO HAN" userId="ca30d14b-1594-4009-b548-e9f03deb5c4d" providerId="ADAL" clId="{E867CCFA-C7EF-EC46-8C0C-B4D87B89C62B}" dt="2024-03-26T13:08:37.866" v="1644" actId="1076"/>
          <ac:spMkLst>
            <pc:docMk/>
            <pc:sldMk cId="2294660072" sldId="298"/>
            <ac:spMk id="18" creationId="{33E4F62C-95FD-E442-BBB5-2D11C7D0E749}"/>
          </ac:spMkLst>
        </pc:spChg>
        <pc:spChg chg="mod">
          <ac:chgData name="NGUYEN BAO HAN" userId="ca30d14b-1594-4009-b548-e9f03deb5c4d" providerId="ADAL" clId="{E867CCFA-C7EF-EC46-8C0C-B4D87B89C62B}" dt="2024-03-26T13:08:37.866" v="1644" actId="1076"/>
          <ac:spMkLst>
            <pc:docMk/>
            <pc:sldMk cId="2294660072" sldId="298"/>
            <ac:spMk id="19" creationId="{71F3449E-0E70-572D-6B46-9737EE3BE38D}"/>
          </ac:spMkLst>
        </pc:spChg>
        <pc:picChg chg="del">
          <ac:chgData name="NGUYEN BAO HAN" userId="ca30d14b-1594-4009-b548-e9f03deb5c4d" providerId="ADAL" clId="{E867CCFA-C7EF-EC46-8C0C-B4D87B89C62B}" dt="2024-03-26T08:18:07.645" v="1553" actId="478"/>
          <ac:picMkLst>
            <pc:docMk/>
            <pc:sldMk cId="2294660072" sldId="298"/>
            <ac:picMk id="12" creationId="{1F3CC7D9-F64A-7F2A-127E-23BEBBB1D828}"/>
          </ac:picMkLst>
        </pc:picChg>
        <pc:picChg chg="mod">
          <ac:chgData name="NGUYEN BAO HAN" userId="ca30d14b-1594-4009-b548-e9f03deb5c4d" providerId="ADAL" clId="{E867CCFA-C7EF-EC46-8C0C-B4D87B89C62B}" dt="2024-03-26T13:08:51.126" v="1648" actId="1076"/>
          <ac:picMkLst>
            <pc:docMk/>
            <pc:sldMk cId="2294660072" sldId="298"/>
            <ac:picMk id="26" creationId="{C1DED7E4-C7F7-EEE7-DCA8-7C841E9D822A}"/>
          </ac:picMkLst>
        </pc:picChg>
        <pc:picChg chg="mod">
          <ac:chgData name="NGUYEN BAO HAN" userId="ca30d14b-1594-4009-b548-e9f03deb5c4d" providerId="ADAL" clId="{E867CCFA-C7EF-EC46-8C0C-B4D87B89C62B}" dt="2024-03-26T13:08:53.537" v="1649" actId="1076"/>
          <ac:picMkLst>
            <pc:docMk/>
            <pc:sldMk cId="2294660072" sldId="298"/>
            <ac:picMk id="29" creationId="{C7433E61-7670-7BB0-83B4-E7AE7FCED098}"/>
          </ac:picMkLst>
        </pc:picChg>
        <pc:picChg chg="mod">
          <ac:chgData name="NGUYEN BAO HAN" userId="ca30d14b-1594-4009-b548-e9f03deb5c4d" providerId="ADAL" clId="{E867CCFA-C7EF-EC46-8C0C-B4D87B89C62B}" dt="2024-03-26T13:08:45.435" v="1646" actId="1076"/>
          <ac:picMkLst>
            <pc:docMk/>
            <pc:sldMk cId="2294660072" sldId="298"/>
            <ac:picMk id="31" creationId="{E7FA0F10-2EB5-C9DC-2D59-C3F8F1ED5D94}"/>
          </ac:picMkLst>
        </pc:picChg>
        <pc:picChg chg="mod">
          <ac:chgData name="NGUYEN BAO HAN" userId="ca30d14b-1594-4009-b548-e9f03deb5c4d" providerId="ADAL" clId="{E867CCFA-C7EF-EC46-8C0C-B4D87B89C62B}" dt="2024-03-26T13:08:47.884" v="1647" actId="1076"/>
          <ac:picMkLst>
            <pc:docMk/>
            <pc:sldMk cId="2294660072" sldId="298"/>
            <ac:picMk id="36" creationId="{602C77D1-8525-85B1-1D4E-50F22BBD4A01}"/>
          </ac:picMkLst>
        </pc:picChg>
      </pc:sldChg>
      <pc:sldChg chg="delSp modSp add mod">
        <pc:chgData name="NGUYEN BAO HAN" userId="ca30d14b-1594-4009-b548-e9f03deb5c4d" providerId="ADAL" clId="{E867CCFA-C7EF-EC46-8C0C-B4D87B89C62B}" dt="2024-03-26T13:18:07.241" v="1685" actId="1076"/>
        <pc:sldMkLst>
          <pc:docMk/>
          <pc:sldMk cId="3677912729" sldId="299"/>
        </pc:sldMkLst>
        <pc:spChg chg="mod">
          <ac:chgData name="NGUYEN BAO HAN" userId="ca30d14b-1594-4009-b548-e9f03deb5c4d" providerId="ADAL" clId="{E867CCFA-C7EF-EC46-8C0C-B4D87B89C62B}" dt="2024-03-26T13:16:00.745" v="1669" actId="14100"/>
          <ac:spMkLst>
            <pc:docMk/>
            <pc:sldMk cId="3677912729" sldId="299"/>
            <ac:spMk id="15" creationId="{508304B3-BD0E-EDC7-3A14-BCEEC2158FD6}"/>
          </ac:spMkLst>
        </pc:spChg>
        <pc:spChg chg="mod">
          <ac:chgData name="NGUYEN BAO HAN" userId="ca30d14b-1594-4009-b548-e9f03deb5c4d" providerId="ADAL" clId="{E867CCFA-C7EF-EC46-8C0C-B4D87B89C62B}" dt="2024-03-26T13:17:30.718" v="1681" actId="14100"/>
          <ac:spMkLst>
            <pc:docMk/>
            <pc:sldMk cId="3677912729" sldId="299"/>
            <ac:spMk id="16" creationId="{372C5D37-7F2C-8F73-C381-CE67F48A6EEA}"/>
          </ac:spMkLst>
        </pc:spChg>
        <pc:spChg chg="mod">
          <ac:chgData name="NGUYEN BAO HAN" userId="ca30d14b-1594-4009-b548-e9f03deb5c4d" providerId="ADAL" clId="{E867CCFA-C7EF-EC46-8C0C-B4D87B89C62B}" dt="2024-03-26T13:17:30.718" v="1681" actId="14100"/>
          <ac:spMkLst>
            <pc:docMk/>
            <pc:sldMk cId="3677912729" sldId="299"/>
            <ac:spMk id="17" creationId="{FFB0FEFE-3430-01A3-BEB1-BB1A72E58D29}"/>
          </ac:spMkLst>
        </pc:spChg>
        <pc:spChg chg="mod">
          <ac:chgData name="NGUYEN BAO HAN" userId="ca30d14b-1594-4009-b548-e9f03deb5c4d" providerId="ADAL" clId="{E867CCFA-C7EF-EC46-8C0C-B4D87B89C62B}" dt="2024-03-26T13:17:30.718" v="1681" actId="14100"/>
          <ac:spMkLst>
            <pc:docMk/>
            <pc:sldMk cId="3677912729" sldId="299"/>
            <ac:spMk id="18" creationId="{33E4F62C-95FD-E442-BBB5-2D11C7D0E749}"/>
          </ac:spMkLst>
        </pc:spChg>
        <pc:spChg chg="mod">
          <ac:chgData name="NGUYEN BAO HAN" userId="ca30d14b-1594-4009-b548-e9f03deb5c4d" providerId="ADAL" clId="{E867CCFA-C7EF-EC46-8C0C-B4D87B89C62B}" dt="2024-03-26T13:17:30.718" v="1681" actId="14100"/>
          <ac:spMkLst>
            <pc:docMk/>
            <pc:sldMk cId="3677912729" sldId="299"/>
            <ac:spMk id="19" creationId="{71F3449E-0E70-572D-6B46-9737EE3BE38D}"/>
          </ac:spMkLst>
        </pc:spChg>
        <pc:picChg chg="del">
          <ac:chgData name="NGUYEN BAO HAN" userId="ca30d14b-1594-4009-b548-e9f03deb5c4d" providerId="ADAL" clId="{E867CCFA-C7EF-EC46-8C0C-B4D87B89C62B}" dt="2024-03-26T13:16:23.724" v="1672" actId="478"/>
          <ac:picMkLst>
            <pc:docMk/>
            <pc:sldMk cId="3677912729" sldId="299"/>
            <ac:picMk id="12" creationId="{9953563A-2BC6-70A0-954B-074DF023AF4F}"/>
          </ac:picMkLst>
        </pc:picChg>
        <pc:picChg chg="mod">
          <ac:chgData name="NGUYEN BAO HAN" userId="ca30d14b-1594-4009-b548-e9f03deb5c4d" providerId="ADAL" clId="{E867CCFA-C7EF-EC46-8C0C-B4D87B89C62B}" dt="2024-03-26T13:17:57.924" v="1682" actId="1076"/>
          <ac:picMkLst>
            <pc:docMk/>
            <pc:sldMk cId="3677912729" sldId="299"/>
            <ac:picMk id="26" creationId="{C1DED7E4-C7F7-EEE7-DCA8-7C841E9D822A}"/>
          </ac:picMkLst>
        </pc:picChg>
        <pc:picChg chg="mod">
          <ac:chgData name="NGUYEN BAO HAN" userId="ca30d14b-1594-4009-b548-e9f03deb5c4d" providerId="ADAL" clId="{E867CCFA-C7EF-EC46-8C0C-B4D87B89C62B}" dt="2024-03-26T13:18:07.241" v="1685" actId="1076"/>
          <ac:picMkLst>
            <pc:docMk/>
            <pc:sldMk cId="3677912729" sldId="299"/>
            <ac:picMk id="29" creationId="{C7433E61-7670-7BB0-83B4-E7AE7FCED098}"/>
          </ac:picMkLst>
        </pc:picChg>
        <pc:picChg chg="mod">
          <ac:chgData name="NGUYEN BAO HAN" userId="ca30d14b-1594-4009-b548-e9f03deb5c4d" providerId="ADAL" clId="{E867CCFA-C7EF-EC46-8C0C-B4D87B89C62B}" dt="2024-03-26T13:18:04.241" v="1684" actId="1076"/>
          <ac:picMkLst>
            <pc:docMk/>
            <pc:sldMk cId="3677912729" sldId="299"/>
            <ac:picMk id="31" creationId="{E7FA0F10-2EB5-C9DC-2D59-C3F8F1ED5D94}"/>
          </ac:picMkLst>
        </pc:picChg>
        <pc:picChg chg="mod">
          <ac:chgData name="NGUYEN BAO HAN" userId="ca30d14b-1594-4009-b548-e9f03deb5c4d" providerId="ADAL" clId="{E867CCFA-C7EF-EC46-8C0C-B4D87B89C62B}" dt="2024-03-26T13:18:01.480" v="1683" actId="1076"/>
          <ac:picMkLst>
            <pc:docMk/>
            <pc:sldMk cId="3677912729" sldId="299"/>
            <ac:picMk id="36" creationId="{602C77D1-8525-85B1-1D4E-50F22BBD4A01}"/>
          </ac:picMkLst>
        </pc:picChg>
      </pc:sldChg>
      <pc:sldChg chg="delSp modSp add mod">
        <pc:chgData name="NGUYEN BAO HAN" userId="ca30d14b-1594-4009-b548-e9f03deb5c4d" providerId="ADAL" clId="{E867CCFA-C7EF-EC46-8C0C-B4D87B89C62B}" dt="2024-03-26T13:20:42.790" v="1710" actId="1076"/>
        <pc:sldMkLst>
          <pc:docMk/>
          <pc:sldMk cId="3134838825" sldId="300"/>
        </pc:sldMkLst>
        <pc:spChg chg="mod">
          <ac:chgData name="NGUYEN BAO HAN" userId="ca30d14b-1594-4009-b548-e9f03deb5c4d" providerId="ADAL" clId="{E867CCFA-C7EF-EC46-8C0C-B4D87B89C62B}" dt="2024-03-26T13:19:01.510" v="1694" actId="14100"/>
          <ac:spMkLst>
            <pc:docMk/>
            <pc:sldMk cId="3134838825" sldId="300"/>
            <ac:spMk id="15" creationId="{508304B3-BD0E-EDC7-3A14-BCEEC2158FD6}"/>
          </ac:spMkLst>
        </pc:spChg>
        <pc:spChg chg="mod">
          <ac:chgData name="NGUYEN BAO HAN" userId="ca30d14b-1594-4009-b548-e9f03deb5c4d" providerId="ADAL" clId="{E867CCFA-C7EF-EC46-8C0C-B4D87B89C62B}" dt="2024-03-26T13:20:23.029" v="1705" actId="1076"/>
          <ac:spMkLst>
            <pc:docMk/>
            <pc:sldMk cId="3134838825" sldId="300"/>
            <ac:spMk id="16" creationId="{372C5D37-7F2C-8F73-C381-CE67F48A6EEA}"/>
          </ac:spMkLst>
        </pc:spChg>
        <pc:spChg chg="mod">
          <ac:chgData name="NGUYEN BAO HAN" userId="ca30d14b-1594-4009-b548-e9f03deb5c4d" providerId="ADAL" clId="{E867CCFA-C7EF-EC46-8C0C-B4D87B89C62B}" dt="2024-03-26T13:20:23.029" v="1705" actId="1076"/>
          <ac:spMkLst>
            <pc:docMk/>
            <pc:sldMk cId="3134838825" sldId="300"/>
            <ac:spMk id="17" creationId="{FFB0FEFE-3430-01A3-BEB1-BB1A72E58D29}"/>
          </ac:spMkLst>
        </pc:spChg>
        <pc:spChg chg="mod">
          <ac:chgData name="NGUYEN BAO HAN" userId="ca30d14b-1594-4009-b548-e9f03deb5c4d" providerId="ADAL" clId="{E867CCFA-C7EF-EC46-8C0C-B4D87B89C62B}" dt="2024-03-26T13:20:23.029" v="1705" actId="1076"/>
          <ac:spMkLst>
            <pc:docMk/>
            <pc:sldMk cId="3134838825" sldId="300"/>
            <ac:spMk id="18" creationId="{33E4F62C-95FD-E442-BBB5-2D11C7D0E749}"/>
          </ac:spMkLst>
        </pc:spChg>
        <pc:spChg chg="mod">
          <ac:chgData name="NGUYEN BAO HAN" userId="ca30d14b-1594-4009-b548-e9f03deb5c4d" providerId="ADAL" clId="{E867CCFA-C7EF-EC46-8C0C-B4D87B89C62B}" dt="2024-03-26T13:20:23.029" v="1705" actId="1076"/>
          <ac:spMkLst>
            <pc:docMk/>
            <pc:sldMk cId="3134838825" sldId="300"/>
            <ac:spMk id="19" creationId="{71F3449E-0E70-572D-6B46-9737EE3BE38D}"/>
          </ac:spMkLst>
        </pc:spChg>
        <pc:picChg chg="del">
          <ac:chgData name="NGUYEN BAO HAN" userId="ca30d14b-1594-4009-b548-e9f03deb5c4d" providerId="ADAL" clId="{E867CCFA-C7EF-EC46-8C0C-B4D87B89C62B}" dt="2024-03-26T13:19:55.753" v="1700" actId="478"/>
          <ac:picMkLst>
            <pc:docMk/>
            <pc:sldMk cId="3134838825" sldId="300"/>
            <ac:picMk id="12" creationId="{74E27E95-83CB-2C56-5B2A-C466C944AA69}"/>
          </ac:picMkLst>
        </pc:picChg>
        <pc:picChg chg="mod">
          <ac:chgData name="NGUYEN BAO HAN" userId="ca30d14b-1594-4009-b548-e9f03deb5c4d" providerId="ADAL" clId="{E867CCFA-C7EF-EC46-8C0C-B4D87B89C62B}" dt="2024-03-26T13:20:31.857" v="1707" actId="1076"/>
          <ac:picMkLst>
            <pc:docMk/>
            <pc:sldMk cId="3134838825" sldId="300"/>
            <ac:picMk id="26" creationId="{C1DED7E4-C7F7-EEE7-DCA8-7C841E9D822A}"/>
          </ac:picMkLst>
        </pc:picChg>
        <pc:picChg chg="mod">
          <ac:chgData name="NGUYEN BAO HAN" userId="ca30d14b-1594-4009-b548-e9f03deb5c4d" providerId="ADAL" clId="{E867CCFA-C7EF-EC46-8C0C-B4D87B89C62B}" dt="2024-03-26T13:20:37.788" v="1709" actId="1076"/>
          <ac:picMkLst>
            <pc:docMk/>
            <pc:sldMk cId="3134838825" sldId="300"/>
            <ac:picMk id="29" creationId="{C7433E61-7670-7BB0-83B4-E7AE7FCED098}"/>
          </ac:picMkLst>
        </pc:picChg>
        <pc:picChg chg="mod">
          <ac:chgData name="NGUYEN BAO HAN" userId="ca30d14b-1594-4009-b548-e9f03deb5c4d" providerId="ADAL" clId="{E867CCFA-C7EF-EC46-8C0C-B4D87B89C62B}" dt="2024-03-26T13:20:42.790" v="1710" actId="1076"/>
          <ac:picMkLst>
            <pc:docMk/>
            <pc:sldMk cId="3134838825" sldId="300"/>
            <ac:picMk id="31" creationId="{E7FA0F10-2EB5-C9DC-2D59-C3F8F1ED5D94}"/>
          </ac:picMkLst>
        </pc:picChg>
        <pc:picChg chg="mod">
          <ac:chgData name="NGUYEN BAO HAN" userId="ca30d14b-1594-4009-b548-e9f03deb5c4d" providerId="ADAL" clId="{E867CCFA-C7EF-EC46-8C0C-B4D87B89C62B}" dt="2024-03-26T13:20:28.163" v="1706" actId="1076"/>
          <ac:picMkLst>
            <pc:docMk/>
            <pc:sldMk cId="3134838825" sldId="300"/>
            <ac:picMk id="36" creationId="{602C77D1-8525-85B1-1D4E-50F22BBD4A01}"/>
          </ac:picMkLst>
        </pc:picChg>
      </pc:sldChg>
      <pc:sldChg chg="add del">
        <pc:chgData name="NGUYEN BAO HAN" userId="ca30d14b-1594-4009-b548-e9f03deb5c4d" providerId="ADAL" clId="{E867CCFA-C7EF-EC46-8C0C-B4D87B89C62B}" dt="2024-03-26T16:16:35.071" v="1916" actId="2696"/>
        <pc:sldMkLst>
          <pc:docMk/>
          <pc:sldMk cId="30807630" sldId="301"/>
        </pc:sldMkLst>
      </pc:sldChg>
      <pc:sldChg chg="add del">
        <pc:chgData name="NGUYEN BAO HAN" userId="ca30d14b-1594-4009-b548-e9f03deb5c4d" providerId="ADAL" clId="{E867CCFA-C7EF-EC46-8C0C-B4D87B89C62B}" dt="2024-03-26T16:17:10.628" v="1920" actId="2696"/>
        <pc:sldMkLst>
          <pc:docMk/>
          <pc:sldMk cId="2643267185" sldId="307"/>
        </pc:sldMkLst>
      </pc:sldChg>
      <pc:sldChg chg="add del">
        <pc:chgData name="NGUYEN BAO HAN" userId="ca30d14b-1594-4009-b548-e9f03deb5c4d" providerId="ADAL" clId="{E867CCFA-C7EF-EC46-8C0C-B4D87B89C62B}" dt="2024-03-26T08:13:53.210" v="1543" actId="2696"/>
        <pc:sldMkLst>
          <pc:docMk/>
          <pc:sldMk cId="91653045" sldId="308"/>
        </pc:sldMkLst>
      </pc:sldChg>
      <pc:sldChg chg="add del">
        <pc:chgData name="NGUYEN BAO HAN" userId="ca30d14b-1594-4009-b548-e9f03deb5c4d" providerId="ADAL" clId="{E867CCFA-C7EF-EC46-8C0C-B4D87B89C62B}" dt="2024-03-26T16:17:07.736" v="1919" actId="2696"/>
        <pc:sldMkLst>
          <pc:docMk/>
          <pc:sldMk cId="3985491786" sldId="309"/>
        </pc:sldMkLst>
      </pc:sldChg>
      <pc:sldChg chg="add del">
        <pc:chgData name="NGUYEN BAO HAN" userId="ca30d14b-1594-4009-b548-e9f03deb5c4d" providerId="ADAL" clId="{E867CCFA-C7EF-EC46-8C0C-B4D87B89C62B}" dt="2024-03-26T08:13:46.493" v="1542" actId="2696"/>
        <pc:sldMkLst>
          <pc:docMk/>
          <pc:sldMk cId="1709286223" sldId="312"/>
        </pc:sldMkLst>
      </pc:sldChg>
      <pc:sldChg chg="add">
        <pc:chgData name="NGUYEN BAO HAN" userId="ca30d14b-1594-4009-b548-e9f03deb5c4d" providerId="ADAL" clId="{E867CCFA-C7EF-EC46-8C0C-B4D87B89C62B}" dt="2024-03-25T03:29:15.751" v="346"/>
        <pc:sldMkLst>
          <pc:docMk/>
          <pc:sldMk cId="1255229258" sldId="313"/>
        </pc:sldMkLst>
      </pc:sldChg>
      <pc:sldChg chg="delSp modSp add mod ord">
        <pc:chgData name="NGUYEN BAO HAN" userId="ca30d14b-1594-4009-b548-e9f03deb5c4d" providerId="ADAL" clId="{E867CCFA-C7EF-EC46-8C0C-B4D87B89C62B}" dt="2024-03-26T13:32:27.624" v="1792" actId="14100"/>
        <pc:sldMkLst>
          <pc:docMk/>
          <pc:sldMk cId="4125607083" sldId="314"/>
        </pc:sldMkLst>
        <pc:spChg chg="mod">
          <ac:chgData name="NGUYEN BAO HAN" userId="ca30d14b-1594-4009-b548-e9f03deb5c4d" providerId="ADAL" clId="{E867CCFA-C7EF-EC46-8C0C-B4D87B89C62B}" dt="2024-03-26T13:31:15.961" v="1779" actId="20577"/>
          <ac:spMkLst>
            <pc:docMk/>
            <pc:sldMk cId="4125607083" sldId="314"/>
            <ac:spMk id="15" creationId="{508304B3-BD0E-EDC7-3A14-BCEEC2158FD6}"/>
          </ac:spMkLst>
        </pc:spChg>
        <pc:spChg chg="mod">
          <ac:chgData name="NGUYEN BAO HAN" userId="ca30d14b-1594-4009-b548-e9f03deb5c4d" providerId="ADAL" clId="{E867CCFA-C7EF-EC46-8C0C-B4D87B89C62B}" dt="2024-03-26T13:32:27.624" v="1792" actId="14100"/>
          <ac:spMkLst>
            <pc:docMk/>
            <pc:sldMk cId="4125607083" sldId="314"/>
            <ac:spMk id="16" creationId="{372C5D37-7F2C-8F73-C381-CE67F48A6EEA}"/>
          </ac:spMkLst>
        </pc:spChg>
        <pc:spChg chg="mod">
          <ac:chgData name="NGUYEN BAO HAN" userId="ca30d14b-1594-4009-b548-e9f03deb5c4d" providerId="ADAL" clId="{E867CCFA-C7EF-EC46-8C0C-B4D87B89C62B}" dt="2024-03-26T13:32:27.624" v="1792" actId="14100"/>
          <ac:spMkLst>
            <pc:docMk/>
            <pc:sldMk cId="4125607083" sldId="314"/>
            <ac:spMk id="17" creationId="{FFB0FEFE-3430-01A3-BEB1-BB1A72E58D29}"/>
          </ac:spMkLst>
        </pc:spChg>
        <pc:spChg chg="mod">
          <ac:chgData name="NGUYEN BAO HAN" userId="ca30d14b-1594-4009-b548-e9f03deb5c4d" providerId="ADAL" clId="{E867CCFA-C7EF-EC46-8C0C-B4D87B89C62B}" dt="2024-03-26T13:32:14.934" v="1789" actId="1076"/>
          <ac:spMkLst>
            <pc:docMk/>
            <pc:sldMk cId="4125607083" sldId="314"/>
            <ac:spMk id="18" creationId="{33E4F62C-95FD-E442-BBB5-2D11C7D0E749}"/>
          </ac:spMkLst>
        </pc:spChg>
        <pc:spChg chg="mod">
          <ac:chgData name="NGUYEN BAO HAN" userId="ca30d14b-1594-4009-b548-e9f03deb5c4d" providerId="ADAL" clId="{E867CCFA-C7EF-EC46-8C0C-B4D87B89C62B}" dt="2024-03-26T13:32:09.446" v="1788" actId="1076"/>
          <ac:spMkLst>
            <pc:docMk/>
            <pc:sldMk cId="4125607083" sldId="314"/>
            <ac:spMk id="19" creationId="{71F3449E-0E70-572D-6B46-9737EE3BE38D}"/>
          </ac:spMkLst>
        </pc:spChg>
        <pc:picChg chg="del">
          <ac:chgData name="NGUYEN BAO HAN" userId="ca30d14b-1594-4009-b548-e9f03deb5c4d" providerId="ADAL" clId="{E867CCFA-C7EF-EC46-8C0C-B4D87B89C62B}" dt="2024-03-26T13:29:28.051" v="1758" actId="478"/>
          <ac:picMkLst>
            <pc:docMk/>
            <pc:sldMk cId="4125607083" sldId="314"/>
            <ac:picMk id="12" creationId="{74E27E95-83CB-2C56-5B2A-C466C944AA69}"/>
          </ac:picMkLst>
        </pc:picChg>
        <pc:picChg chg="mod">
          <ac:chgData name="NGUYEN BAO HAN" userId="ca30d14b-1594-4009-b548-e9f03deb5c4d" providerId="ADAL" clId="{E867CCFA-C7EF-EC46-8C0C-B4D87B89C62B}" dt="2024-03-26T13:31:56.296" v="1787" actId="255"/>
          <ac:picMkLst>
            <pc:docMk/>
            <pc:sldMk cId="4125607083" sldId="314"/>
            <ac:picMk id="26" creationId="{C1DED7E4-C7F7-EEE7-DCA8-7C841E9D822A}"/>
          </ac:picMkLst>
        </pc:picChg>
        <pc:picChg chg="mod">
          <ac:chgData name="NGUYEN BAO HAN" userId="ca30d14b-1594-4009-b548-e9f03deb5c4d" providerId="ADAL" clId="{E867CCFA-C7EF-EC46-8C0C-B4D87B89C62B}" dt="2024-03-26T13:32:20.713" v="1791" actId="1076"/>
          <ac:picMkLst>
            <pc:docMk/>
            <pc:sldMk cId="4125607083" sldId="314"/>
            <ac:picMk id="29" creationId="{C7433E61-7670-7BB0-83B4-E7AE7FCED098}"/>
          </ac:picMkLst>
        </pc:picChg>
        <pc:picChg chg="mod">
          <ac:chgData name="NGUYEN BAO HAN" userId="ca30d14b-1594-4009-b548-e9f03deb5c4d" providerId="ADAL" clId="{E867CCFA-C7EF-EC46-8C0C-B4D87B89C62B}" dt="2024-03-26T13:32:17.383" v="1790" actId="1076"/>
          <ac:picMkLst>
            <pc:docMk/>
            <pc:sldMk cId="4125607083" sldId="314"/>
            <ac:picMk id="31" creationId="{E7FA0F10-2EB5-C9DC-2D59-C3F8F1ED5D94}"/>
          </ac:picMkLst>
        </pc:picChg>
        <pc:picChg chg="mod">
          <ac:chgData name="NGUYEN BAO HAN" userId="ca30d14b-1594-4009-b548-e9f03deb5c4d" providerId="ADAL" clId="{E867CCFA-C7EF-EC46-8C0C-B4D87B89C62B}" dt="2024-03-26T13:31:40.273" v="1784" actId="1076"/>
          <ac:picMkLst>
            <pc:docMk/>
            <pc:sldMk cId="4125607083" sldId="314"/>
            <ac:picMk id="36" creationId="{602C77D1-8525-85B1-1D4E-50F22BBD4A01}"/>
          </ac:picMkLst>
        </pc:picChg>
        <pc:picChg chg="del mod">
          <ac:chgData name="NGUYEN BAO HAN" userId="ca30d14b-1594-4009-b548-e9f03deb5c4d" providerId="ADAL" clId="{E867CCFA-C7EF-EC46-8C0C-B4D87B89C62B}" dt="2024-03-26T13:31:22.750" v="1780" actId="21"/>
          <ac:picMkLst>
            <pc:docMk/>
            <pc:sldMk cId="4125607083" sldId="314"/>
            <ac:picMk id="45" creationId="{6819DD74-FD3D-53B1-6A6F-3156E26D267F}"/>
          </ac:picMkLst>
        </pc:picChg>
      </pc:sldChg>
      <pc:sldChg chg="delSp modSp add mod ord">
        <pc:chgData name="NGUYEN BAO HAN" userId="ca30d14b-1594-4009-b548-e9f03deb5c4d" providerId="ADAL" clId="{E867CCFA-C7EF-EC46-8C0C-B4D87B89C62B}" dt="2024-03-27T11:22:19.326" v="2657" actId="20577"/>
        <pc:sldMkLst>
          <pc:docMk/>
          <pc:sldMk cId="4175791187" sldId="315"/>
        </pc:sldMkLst>
        <pc:spChg chg="mod">
          <ac:chgData name="NGUYEN BAO HAN" userId="ca30d14b-1594-4009-b548-e9f03deb5c4d" providerId="ADAL" clId="{E867CCFA-C7EF-EC46-8C0C-B4D87B89C62B}" dt="2024-03-26T13:31:11.440" v="1777" actId="20577"/>
          <ac:spMkLst>
            <pc:docMk/>
            <pc:sldMk cId="4175791187" sldId="315"/>
            <ac:spMk id="15" creationId="{508304B3-BD0E-EDC7-3A14-BCEEC2158FD6}"/>
          </ac:spMkLst>
        </pc:spChg>
        <pc:spChg chg="mod">
          <ac:chgData name="NGUYEN BAO HAN" userId="ca30d14b-1594-4009-b548-e9f03deb5c4d" providerId="ADAL" clId="{E867CCFA-C7EF-EC46-8C0C-B4D87B89C62B}" dt="2024-03-26T13:25:48.777" v="1740" actId="1076"/>
          <ac:spMkLst>
            <pc:docMk/>
            <pc:sldMk cId="4175791187" sldId="315"/>
            <ac:spMk id="16" creationId="{372C5D37-7F2C-8F73-C381-CE67F48A6EEA}"/>
          </ac:spMkLst>
        </pc:spChg>
        <pc:spChg chg="mod">
          <ac:chgData name="NGUYEN BAO HAN" userId="ca30d14b-1594-4009-b548-e9f03deb5c4d" providerId="ADAL" clId="{E867CCFA-C7EF-EC46-8C0C-B4D87B89C62B}" dt="2024-03-26T13:25:48.777" v="1740" actId="1076"/>
          <ac:spMkLst>
            <pc:docMk/>
            <pc:sldMk cId="4175791187" sldId="315"/>
            <ac:spMk id="17" creationId="{FFB0FEFE-3430-01A3-BEB1-BB1A72E58D29}"/>
          </ac:spMkLst>
        </pc:spChg>
        <pc:spChg chg="mod">
          <ac:chgData name="NGUYEN BAO HAN" userId="ca30d14b-1594-4009-b548-e9f03deb5c4d" providerId="ADAL" clId="{E867CCFA-C7EF-EC46-8C0C-B4D87B89C62B}" dt="2024-03-26T13:25:48.777" v="1740" actId="1076"/>
          <ac:spMkLst>
            <pc:docMk/>
            <pc:sldMk cId="4175791187" sldId="315"/>
            <ac:spMk id="18" creationId="{33E4F62C-95FD-E442-BBB5-2D11C7D0E749}"/>
          </ac:spMkLst>
        </pc:spChg>
        <pc:spChg chg="mod">
          <ac:chgData name="NGUYEN BAO HAN" userId="ca30d14b-1594-4009-b548-e9f03deb5c4d" providerId="ADAL" clId="{E867CCFA-C7EF-EC46-8C0C-B4D87B89C62B}" dt="2024-03-27T11:22:19.326" v="2657" actId="20577"/>
          <ac:spMkLst>
            <pc:docMk/>
            <pc:sldMk cId="4175791187" sldId="315"/>
            <ac:spMk id="19" creationId="{71F3449E-0E70-572D-6B46-9737EE3BE38D}"/>
          </ac:spMkLst>
        </pc:spChg>
        <pc:picChg chg="del">
          <ac:chgData name="NGUYEN BAO HAN" userId="ca30d14b-1594-4009-b548-e9f03deb5c4d" providerId="ADAL" clId="{E867CCFA-C7EF-EC46-8C0C-B4D87B89C62B}" dt="2024-03-26T13:24:00.121" v="1726" actId="478"/>
          <ac:picMkLst>
            <pc:docMk/>
            <pc:sldMk cId="4175791187" sldId="315"/>
            <ac:picMk id="12" creationId="{9953563A-2BC6-70A0-954B-074DF023AF4F}"/>
          </ac:picMkLst>
        </pc:picChg>
        <pc:picChg chg="mod">
          <ac:chgData name="NGUYEN BAO HAN" userId="ca30d14b-1594-4009-b548-e9f03deb5c4d" providerId="ADAL" clId="{E867CCFA-C7EF-EC46-8C0C-B4D87B89C62B}" dt="2024-03-26T13:25:52.478" v="1741" actId="1076"/>
          <ac:picMkLst>
            <pc:docMk/>
            <pc:sldMk cId="4175791187" sldId="315"/>
            <ac:picMk id="26" creationId="{C1DED7E4-C7F7-EEE7-DCA8-7C841E9D822A}"/>
          </ac:picMkLst>
        </pc:picChg>
        <pc:picChg chg="mod">
          <ac:chgData name="NGUYEN BAO HAN" userId="ca30d14b-1594-4009-b548-e9f03deb5c4d" providerId="ADAL" clId="{E867CCFA-C7EF-EC46-8C0C-B4D87B89C62B}" dt="2024-03-26T13:26:06.068" v="1745" actId="1076"/>
          <ac:picMkLst>
            <pc:docMk/>
            <pc:sldMk cId="4175791187" sldId="315"/>
            <ac:picMk id="29" creationId="{C7433E61-7670-7BB0-83B4-E7AE7FCED098}"/>
          </ac:picMkLst>
        </pc:picChg>
        <pc:picChg chg="mod">
          <ac:chgData name="NGUYEN BAO HAN" userId="ca30d14b-1594-4009-b548-e9f03deb5c4d" providerId="ADAL" clId="{E867CCFA-C7EF-EC46-8C0C-B4D87B89C62B}" dt="2024-03-26T13:25:57.807" v="1743" actId="1076"/>
          <ac:picMkLst>
            <pc:docMk/>
            <pc:sldMk cId="4175791187" sldId="315"/>
            <ac:picMk id="31" creationId="{E7FA0F10-2EB5-C9DC-2D59-C3F8F1ED5D94}"/>
          </ac:picMkLst>
        </pc:picChg>
        <pc:picChg chg="mod">
          <ac:chgData name="NGUYEN BAO HAN" userId="ca30d14b-1594-4009-b548-e9f03deb5c4d" providerId="ADAL" clId="{E867CCFA-C7EF-EC46-8C0C-B4D87B89C62B}" dt="2024-03-26T13:25:56.037" v="1742" actId="1076"/>
          <ac:picMkLst>
            <pc:docMk/>
            <pc:sldMk cId="4175791187" sldId="315"/>
            <ac:picMk id="36" creationId="{602C77D1-8525-85B1-1D4E-50F22BBD4A01}"/>
          </ac:picMkLst>
        </pc:picChg>
      </pc:sldChg>
      <pc:sldChg chg="delSp modSp add mod ord">
        <pc:chgData name="NGUYEN BAO HAN" userId="ca30d14b-1594-4009-b548-e9f03deb5c4d" providerId="ADAL" clId="{E867CCFA-C7EF-EC46-8C0C-B4D87B89C62B}" dt="2024-03-26T13:10:04.037" v="1659" actId="255"/>
        <pc:sldMkLst>
          <pc:docMk/>
          <pc:sldMk cId="737616785" sldId="317"/>
        </pc:sldMkLst>
        <pc:spChg chg="mod">
          <ac:chgData name="NGUYEN BAO HAN" userId="ca30d14b-1594-4009-b548-e9f03deb5c4d" providerId="ADAL" clId="{E867CCFA-C7EF-EC46-8C0C-B4D87B89C62B}" dt="2024-03-26T13:09:46.892" v="1657" actId="1076"/>
          <ac:spMkLst>
            <pc:docMk/>
            <pc:sldMk cId="737616785" sldId="317"/>
            <ac:spMk id="15" creationId="{508304B3-BD0E-EDC7-3A14-BCEEC2158FD6}"/>
          </ac:spMkLst>
        </pc:spChg>
        <pc:spChg chg="mod">
          <ac:chgData name="NGUYEN BAO HAN" userId="ca30d14b-1594-4009-b548-e9f03deb5c4d" providerId="ADAL" clId="{E867CCFA-C7EF-EC46-8C0C-B4D87B89C62B}" dt="2024-03-26T13:10:04.037" v="1659" actId="255"/>
          <ac:spMkLst>
            <pc:docMk/>
            <pc:sldMk cId="737616785" sldId="317"/>
            <ac:spMk id="16" creationId="{372C5D37-7F2C-8F73-C381-CE67F48A6EEA}"/>
          </ac:spMkLst>
        </pc:spChg>
        <pc:spChg chg="mod">
          <ac:chgData name="NGUYEN BAO HAN" userId="ca30d14b-1594-4009-b548-e9f03deb5c4d" providerId="ADAL" clId="{E867CCFA-C7EF-EC46-8C0C-B4D87B89C62B}" dt="2024-03-26T13:10:04.037" v="1659" actId="255"/>
          <ac:spMkLst>
            <pc:docMk/>
            <pc:sldMk cId="737616785" sldId="317"/>
            <ac:spMk id="17" creationId="{FFB0FEFE-3430-01A3-BEB1-BB1A72E58D29}"/>
          </ac:spMkLst>
        </pc:spChg>
        <pc:spChg chg="mod">
          <ac:chgData name="NGUYEN BAO HAN" userId="ca30d14b-1594-4009-b548-e9f03deb5c4d" providerId="ADAL" clId="{E867CCFA-C7EF-EC46-8C0C-B4D87B89C62B}" dt="2024-03-26T13:10:04.037" v="1659" actId="255"/>
          <ac:spMkLst>
            <pc:docMk/>
            <pc:sldMk cId="737616785" sldId="317"/>
            <ac:spMk id="18" creationId="{33E4F62C-95FD-E442-BBB5-2D11C7D0E749}"/>
          </ac:spMkLst>
        </pc:spChg>
        <pc:spChg chg="mod">
          <ac:chgData name="NGUYEN BAO HAN" userId="ca30d14b-1594-4009-b548-e9f03deb5c4d" providerId="ADAL" clId="{E867CCFA-C7EF-EC46-8C0C-B4D87B89C62B}" dt="2024-03-26T13:10:04.037" v="1659" actId="255"/>
          <ac:spMkLst>
            <pc:docMk/>
            <pc:sldMk cId="737616785" sldId="317"/>
            <ac:spMk id="19" creationId="{71F3449E-0E70-572D-6B46-9737EE3BE38D}"/>
          </ac:spMkLst>
        </pc:spChg>
        <pc:picChg chg="del">
          <ac:chgData name="NGUYEN BAO HAN" userId="ca30d14b-1594-4009-b548-e9f03deb5c4d" providerId="ADAL" clId="{E867CCFA-C7EF-EC46-8C0C-B4D87B89C62B}" dt="2024-03-26T08:19:33.023" v="1564" actId="478"/>
          <ac:picMkLst>
            <pc:docMk/>
            <pc:sldMk cId="737616785" sldId="317"/>
            <ac:picMk id="12" creationId="{C40D7EC6-B645-0555-0000-54384CF15725}"/>
          </ac:picMkLst>
        </pc:picChg>
        <pc:picChg chg="mod">
          <ac:chgData name="NGUYEN BAO HAN" userId="ca30d14b-1594-4009-b548-e9f03deb5c4d" providerId="ADAL" clId="{E867CCFA-C7EF-EC46-8C0C-B4D87B89C62B}" dt="2024-03-26T08:20:26.139" v="1573" actId="1076"/>
          <ac:picMkLst>
            <pc:docMk/>
            <pc:sldMk cId="737616785" sldId="317"/>
            <ac:picMk id="26" creationId="{C1DED7E4-C7F7-EEE7-DCA8-7C841E9D822A}"/>
          </ac:picMkLst>
        </pc:picChg>
        <pc:picChg chg="mod">
          <ac:chgData name="NGUYEN BAO HAN" userId="ca30d14b-1594-4009-b548-e9f03deb5c4d" providerId="ADAL" clId="{E867CCFA-C7EF-EC46-8C0C-B4D87B89C62B}" dt="2024-03-26T08:20:20.290" v="1571" actId="1076"/>
          <ac:picMkLst>
            <pc:docMk/>
            <pc:sldMk cId="737616785" sldId="317"/>
            <ac:picMk id="29" creationId="{C7433E61-7670-7BB0-83B4-E7AE7FCED098}"/>
          </ac:picMkLst>
        </pc:picChg>
        <pc:picChg chg="mod">
          <ac:chgData name="NGUYEN BAO HAN" userId="ca30d14b-1594-4009-b548-e9f03deb5c4d" providerId="ADAL" clId="{E867CCFA-C7EF-EC46-8C0C-B4D87B89C62B}" dt="2024-03-26T08:20:22.838" v="1572" actId="1076"/>
          <ac:picMkLst>
            <pc:docMk/>
            <pc:sldMk cId="737616785" sldId="317"/>
            <ac:picMk id="31" creationId="{E7FA0F10-2EB5-C9DC-2D59-C3F8F1ED5D94}"/>
          </ac:picMkLst>
        </pc:picChg>
        <pc:picChg chg="mod">
          <ac:chgData name="NGUYEN BAO HAN" userId="ca30d14b-1594-4009-b548-e9f03deb5c4d" providerId="ADAL" clId="{E867CCFA-C7EF-EC46-8C0C-B4D87B89C62B}" dt="2024-03-26T08:20:31.603" v="1574" actId="1076"/>
          <ac:picMkLst>
            <pc:docMk/>
            <pc:sldMk cId="737616785" sldId="317"/>
            <ac:picMk id="36" creationId="{602C77D1-8525-85B1-1D4E-50F22BBD4A01}"/>
          </ac:picMkLst>
        </pc:picChg>
      </pc:sldChg>
      <pc:sldChg chg="add del">
        <pc:chgData name="NGUYEN BAO HAN" userId="ca30d14b-1594-4009-b548-e9f03deb5c4d" providerId="ADAL" clId="{E867CCFA-C7EF-EC46-8C0C-B4D87B89C62B}" dt="2024-03-26T16:17:12.910" v="1921" actId="2696"/>
        <pc:sldMkLst>
          <pc:docMk/>
          <pc:sldMk cId="3389761612" sldId="318"/>
        </pc:sldMkLst>
      </pc:sldChg>
      <pc:sldChg chg="add del">
        <pc:chgData name="NGUYEN BAO HAN" userId="ca30d14b-1594-4009-b548-e9f03deb5c4d" providerId="ADAL" clId="{E867CCFA-C7EF-EC46-8C0C-B4D87B89C62B}" dt="2024-03-26T16:17:06.122" v="1918" actId="2696"/>
        <pc:sldMkLst>
          <pc:docMk/>
          <pc:sldMk cId="4207052759" sldId="319"/>
        </pc:sldMkLst>
      </pc:sldChg>
      <pc:sldChg chg="new del">
        <pc:chgData name="NGUYEN BAO HAN" userId="ca30d14b-1594-4009-b548-e9f03deb5c4d" providerId="ADAL" clId="{E867CCFA-C7EF-EC46-8C0C-B4D87B89C62B}" dt="2024-03-26T16:16:37.982" v="1917" actId="2696"/>
        <pc:sldMkLst>
          <pc:docMk/>
          <pc:sldMk cId="773499319" sldId="320"/>
        </pc:sldMkLst>
      </pc:sldChg>
      <pc:sldChg chg="addSp delSp new del mod">
        <pc:chgData name="NGUYEN BAO HAN" userId="ca30d14b-1594-4009-b548-e9f03deb5c4d" providerId="ADAL" clId="{E867CCFA-C7EF-EC46-8C0C-B4D87B89C62B}" dt="2024-03-26T16:05:09.593" v="1797" actId="2696"/>
        <pc:sldMkLst>
          <pc:docMk/>
          <pc:sldMk cId="3733349069" sldId="321"/>
        </pc:sldMkLst>
        <pc:spChg chg="add del">
          <ac:chgData name="NGUYEN BAO HAN" userId="ca30d14b-1594-4009-b548-e9f03deb5c4d" providerId="ADAL" clId="{E867CCFA-C7EF-EC46-8C0C-B4D87B89C62B}" dt="2024-03-26T16:05:02.037" v="1795" actId="22"/>
          <ac:spMkLst>
            <pc:docMk/>
            <pc:sldMk cId="3733349069" sldId="321"/>
            <ac:spMk id="3" creationId="{35FC6E60-8C48-BDBF-650F-D7F6B0717302}"/>
          </ac:spMkLst>
        </pc:spChg>
      </pc:sldChg>
      <pc:sldChg chg="addSp delSp modSp add mod ord">
        <pc:chgData name="NGUYEN BAO HAN" userId="ca30d14b-1594-4009-b548-e9f03deb5c4d" providerId="ADAL" clId="{E867CCFA-C7EF-EC46-8C0C-B4D87B89C62B}" dt="2024-03-26T16:15:06.837" v="1915" actId="1076"/>
        <pc:sldMkLst>
          <pc:docMk/>
          <pc:sldMk cId="3366478637" sldId="322"/>
        </pc:sldMkLst>
        <pc:spChg chg="mod">
          <ac:chgData name="NGUYEN BAO HAN" userId="ca30d14b-1594-4009-b548-e9f03deb5c4d" providerId="ADAL" clId="{E867CCFA-C7EF-EC46-8C0C-B4D87B89C62B}" dt="2024-03-26T16:13:16.501" v="1895" actId="20577"/>
          <ac:spMkLst>
            <pc:docMk/>
            <pc:sldMk cId="3366478637" sldId="322"/>
            <ac:spMk id="15" creationId="{508304B3-BD0E-EDC7-3A14-BCEEC2158FD6}"/>
          </ac:spMkLst>
        </pc:spChg>
        <pc:spChg chg="mod">
          <ac:chgData name="NGUYEN BAO HAN" userId="ca30d14b-1594-4009-b548-e9f03deb5c4d" providerId="ADAL" clId="{E867CCFA-C7EF-EC46-8C0C-B4D87B89C62B}" dt="2024-03-26T16:14:44.778" v="1910" actId="14100"/>
          <ac:spMkLst>
            <pc:docMk/>
            <pc:sldMk cId="3366478637" sldId="322"/>
            <ac:spMk id="16" creationId="{372C5D37-7F2C-8F73-C381-CE67F48A6EEA}"/>
          </ac:spMkLst>
        </pc:spChg>
        <pc:spChg chg="mod">
          <ac:chgData name="NGUYEN BAO HAN" userId="ca30d14b-1594-4009-b548-e9f03deb5c4d" providerId="ADAL" clId="{E867CCFA-C7EF-EC46-8C0C-B4D87B89C62B}" dt="2024-03-26T16:14:44.778" v="1910" actId="14100"/>
          <ac:spMkLst>
            <pc:docMk/>
            <pc:sldMk cId="3366478637" sldId="322"/>
            <ac:spMk id="17" creationId="{FFB0FEFE-3430-01A3-BEB1-BB1A72E58D29}"/>
          </ac:spMkLst>
        </pc:spChg>
        <pc:spChg chg="mod">
          <ac:chgData name="NGUYEN BAO HAN" userId="ca30d14b-1594-4009-b548-e9f03deb5c4d" providerId="ADAL" clId="{E867CCFA-C7EF-EC46-8C0C-B4D87B89C62B}" dt="2024-03-26T16:14:44.778" v="1910" actId="14100"/>
          <ac:spMkLst>
            <pc:docMk/>
            <pc:sldMk cId="3366478637" sldId="322"/>
            <ac:spMk id="18" creationId="{33E4F62C-95FD-E442-BBB5-2D11C7D0E749}"/>
          </ac:spMkLst>
        </pc:spChg>
        <pc:spChg chg="mod">
          <ac:chgData name="NGUYEN BAO HAN" userId="ca30d14b-1594-4009-b548-e9f03deb5c4d" providerId="ADAL" clId="{E867CCFA-C7EF-EC46-8C0C-B4D87B89C62B}" dt="2024-03-26T16:14:44.778" v="1910" actId="14100"/>
          <ac:spMkLst>
            <pc:docMk/>
            <pc:sldMk cId="3366478637" sldId="322"/>
            <ac:spMk id="19" creationId="{71F3449E-0E70-572D-6B46-9737EE3BE38D}"/>
          </ac:spMkLst>
        </pc:spChg>
        <pc:picChg chg="add del mod">
          <ac:chgData name="NGUYEN BAO HAN" userId="ca30d14b-1594-4009-b548-e9f03deb5c4d" providerId="ADAL" clId="{E867CCFA-C7EF-EC46-8C0C-B4D87B89C62B}" dt="2024-03-26T16:10:44.844" v="1815" actId="478"/>
          <ac:picMkLst>
            <pc:docMk/>
            <pc:sldMk cId="3366478637" sldId="322"/>
            <ac:picMk id="2" creationId="{464EF2C9-242D-F102-5699-77102C59AFF6}"/>
          </ac:picMkLst>
        </pc:picChg>
        <pc:picChg chg="add del mod">
          <ac:chgData name="NGUYEN BAO HAN" userId="ca30d14b-1594-4009-b548-e9f03deb5c4d" providerId="ADAL" clId="{E867CCFA-C7EF-EC46-8C0C-B4D87B89C62B}" dt="2024-03-26T16:12:11.203" v="1860" actId="478"/>
          <ac:picMkLst>
            <pc:docMk/>
            <pc:sldMk cId="3366478637" sldId="322"/>
            <ac:picMk id="3" creationId="{C065303A-1290-F335-10FE-59A339D0E6B3}"/>
          </ac:picMkLst>
        </pc:picChg>
        <pc:picChg chg="add del mod">
          <ac:chgData name="NGUYEN BAO HAN" userId="ca30d14b-1594-4009-b548-e9f03deb5c4d" providerId="ADAL" clId="{E867CCFA-C7EF-EC46-8C0C-B4D87B89C62B}" dt="2024-03-26T16:12:08.398" v="1859" actId="21"/>
          <ac:picMkLst>
            <pc:docMk/>
            <pc:sldMk cId="3366478637" sldId="322"/>
            <ac:picMk id="4" creationId="{F659F1FE-E149-CAD1-FC6E-DF730E340E5E}"/>
          </ac:picMkLst>
        </pc:picChg>
        <pc:picChg chg="add mod">
          <ac:chgData name="NGUYEN BAO HAN" userId="ca30d14b-1594-4009-b548-e9f03deb5c4d" providerId="ADAL" clId="{E867CCFA-C7EF-EC46-8C0C-B4D87B89C62B}" dt="2024-03-26T16:14:31.276" v="1909" actId="1076"/>
          <ac:picMkLst>
            <pc:docMk/>
            <pc:sldMk cId="3366478637" sldId="322"/>
            <ac:picMk id="5" creationId="{B5E4FDDD-B06F-5F4B-805E-4EF7485B5592}"/>
          </ac:picMkLst>
        </pc:picChg>
        <pc:picChg chg="del">
          <ac:chgData name="NGUYEN BAO HAN" userId="ca30d14b-1594-4009-b548-e9f03deb5c4d" providerId="ADAL" clId="{E867CCFA-C7EF-EC46-8C0C-B4D87B89C62B}" dt="2024-03-26T16:09:14.441" v="1807" actId="478"/>
          <ac:picMkLst>
            <pc:docMk/>
            <pc:sldMk cId="3366478637" sldId="322"/>
            <ac:picMk id="6" creationId="{3416D90D-B9A9-808F-7013-D7E4BDC9ADF0}"/>
          </ac:picMkLst>
        </pc:picChg>
        <pc:picChg chg="mod">
          <ac:chgData name="NGUYEN BAO HAN" userId="ca30d14b-1594-4009-b548-e9f03deb5c4d" providerId="ADAL" clId="{E867CCFA-C7EF-EC46-8C0C-B4D87B89C62B}" dt="2024-03-26T16:14:57.707" v="1912" actId="1076"/>
          <ac:picMkLst>
            <pc:docMk/>
            <pc:sldMk cId="3366478637" sldId="322"/>
            <ac:picMk id="26" creationId="{C1DED7E4-C7F7-EEE7-DCA8-7C841E9D822A}"/>
          </ac:picMkLst>
        </pc:picChg>
        <pc:picChg chg="mod">
          <ac:chgData name="NGUYEN BAO HAN" userId="ca30d14b-1594-4009-b548-e9f03deb5c4d" providerId="ADAL" clId="{E867CCFA-C7EF-EC46-8C0C-B4D87B89C62B}" dt="2024-03-26T16:15:06.837" v="1915" actId="1076"/>
          <ac:picMkLst>
            <pc:docMk/>
            <pc:sldMk cId="3366478637" sldId="322"/>
            <ac:picMk id="29" creationId="{C7433E61-7670-7BB0-83B4-E7AE7FCED098}"/>
          </ac:picMkLst>
        </pc:picChg>
        <pc:picChg chg="mod">
          <ac:chgData name="NGUYEN BAO HAN" userId="ca30d14b-1594-4009-b548-e9f03deb5c4d" providerId="ADAL" clId="{E867CCFA-C7EF-EC46-8C0C-B4D87B89C62B}" dt="2024-03-26T16:15:02.837" v="1914" actId="1076"/>
          <ac:picMkLst>
            <pc:docMk/>
            <pc:sldMk cId="3366478637" sldId="322"/>
            <ac:picMk id="31" creationId="{E7FA0F10-2EB5-C9DC-2D59-C3F8F1ED5D94}"/>
          </ac:picMkLst>
        </pc:picChg>
        <pc:picChg chg="mod">
          <ac:chgData name="NGUYEN BAO HAN" userId="ca30d14b-1594-4009-b548-e9f03deb5c4d" providerId="ADAL" clId="{E867CCFA-C7EF-EC46-8C0C-B4D87B89C62B}" dt="2024-03-26T16:15:00.722" v="1913" actId="1076"/>
          <ac:picMkLst>
            <pc:docMk/>
            <pc:sldMk cId="3366478637" sldId="322"/>
            <ac:picMk id="36" creationId="{602C77D1-8525-85B1-1D4E-50F22BBD4A01}"/>
          </ac:picMkLst>
        </pc:picChg>
      </pc:sldChg>
      <pc:sldChg chg="delSp modSp add mod ord setBg">
        <pc:chgData name="NGUYEN BAO HAN" userId="ca30d14b-1594-4009-b548-e9f03deb5c4d" providerId="ADAL" clId="{E867CCFA-C7EF-EC46-8C0C-B4D87B89C62B}" dt="2024-03-27T14:52:29.608" v="2658" actId="14100"/>
        <pc:sldMkLst>
          <pc:docMk/>
          <pc:sldMk cId="2616876582" sldId="323"/>
        </pc:sldMkLst>
        <pc:spChg chg="mod">
          <ac:chgData name="NGUYEN BAO HAN" userId="ca30d14b-1594-4009-b548-e9f03deb5c4d" providerId="ADAL" clId="{E867CCFA-C7EF-EC46-8C0C-B4D87B89C62B}" dt="2024-03-27T14:52:29.608" v="2658" actId="14100"/>
          <ac:spMkLst>
            <pc:docMk/>
            <pc:sldMk cId="2616876582" sldId="323"/>
            <ac:spMk id="9" creationId="{00000000-0000-0000-0000-000000000000}"/>
          </ac:spMkLst>
        </pc:spChg>
        <pc:grpChg chg="del">
          <ac:chgData name="NGUYEN BAO HAN" userId="ca30d14b-1594-4009-b548-e9f03deb5c4d" providerId="ADAL" clId="{E867CCFA-C7EF-EC46-8C0C-B4D87B89C62B}" dt="2024-03-27T01:04:32.398" v="1986" actId="21"/>
          <ac:grpSpMkLst>
            <pc:docMk/>
            <pc:sldMk cId="2616876582" sldId="323"/>
            <ac:grpSpMk id="6" creationId="{00000000-0000-0000-0000-000000000000}"/>
          </ac:grpSpMkLst>
        </pc:grpChg>
      </pc:sldChg>
      <pc:sldMasterChg chg="modTransition modSldLayout">
        <pc:chgData name="NGUYEN BAO HAN" userId="ca30d14b-1594-4009-b548-e9f03deb5c4d" providerId="ADAL" clId="{E867CCFA-C7EF-EC46-8C0C-B4D87B89C62B}" dt="2024-03-24T07:14:54.918" v="139"/>
        <pc:sldMasterMkLst>
          <pc:docMk/>
          <pc:sldMasterMk cId="0" sldId="2147483648"/>
        </pc:sldMasterMkLst>
        <pc:sldLayoutChg chg="modTransition">
          <pc:chgData name="NGUYEN BAO HAN" userId="ca30d14b-1594-4009-b548-e9f03deb5c4d" providerId="ADAL" clId="{E867CCFA-C7EF-EC46-8C0C-B4D87B89C62B}" dt="2024-03-24T07:14:54.918" v="139"/>
          <pc:sldLayoutMkLst>
            <pc:docMk/>
            <pc:sldMasterMk cId="0" sldId="2147483648"/>
            <pc:sldLayoutMk cId="0" sldId="2147483649"/>
          </pc:sldLayoutMkLst>
        </pc:sldLayoutChg>
        <pc:sldLayoutChg chg="modTransition">
          <pc:chgData name="NGUYEN BAO HAN" userId="ca30d14b-1594-4009-b548-e9f03deb5c4d" providerId="ADAL" clId="{E867CCFA-C7EF-EC46-8C0C-B4D87B89C62B}" dt="2024-03-24T07:14:54.918" v="139"/>
          <pc:sldLayoutMkLst>
            <pc:docMk/>
            <pc:sldMasterMk cId="0" sldId="2147483648"/>
            <pc:sldLayoutMk cId="0" sldId="2147483650"/>
          </pc:sldLayoutMkLst>
        </pc:sldLayoutChg>
        <pc:sldLayoutChg chg="modTransition">
          <pc:chgData name="NGUYEN BAO HAN" userId="ca30d14b-1594-4009-b548-e9f03deb5c4d" providerId="ADAL" clId="{E867CCFA-C7EF-EC46-8C0C-B4D87B89C62B}" dt="2024-03-24T07:14:54.918" v="139"/>
          <pc:sldLayoutMkLst>
            <pc:docMk/>
            <pc:sldMasterMk cId="0" sldId="2147483648"/>
            <pc:sldLayoutMk cId="0" sldId="2147483651"/>
          </pc:sldLayoutMkLst>
        </pc:sldLayoutChg>
        <pc:sldLayoutChg chg="modTransition">
          <pc:chgData name="NGUYEN BAO HAN" userId="ca30d14b-1594-4009-b548-e9f03deb5c4d" providerId="ADAL" clId="{E867CCFA-C7EF-EC46-8C0C-B4D87B89C62B}" dt="2024-03-24T07:14:54.918" v="139"/>
          <pc:sldLayoutMkLst>
            <pc:docMk/>
            <pc:sldMasterMk cId="0" sldId="2147483648"/>
            <pc:sldLayoutMk cId="0" sldId="2147483652"/>
          </pc:sldLayoutMkLst>
        </pc:sldLayoutChg>
        <pc:sldLayoutChg chg="modTransition">
          <pc:chgData name="NGUYEN BAO HAN" userId="ca30d14b-1594-4009-b548-e9f03deb5c4d" providerId="ADAL" clId="{E867CCFA-C7EF-EC46-8C0C-B4D87B89C62B}" dt="2024-03-24T07:14:54.918" v="139"/>
          <pc:sldLayoutMkLst>
            <pc:docMk/>
            <pc:sldMasterMk cId="0" sldId="2147483648"/>
            <pc:sldLayoutMk cId="0" sldId="2147483653"/>
          </pc:sldLayoutMkLst>
        </pc:sldLayoutChg>
        <pc:sldLayoutChg chg="modTransition">
          <pc:chgData name="NGUYEN BAO HAN" userId="ca30d14b-1594-4009-b548-e9f03deb5c4d" providerId="ADAL" clId="{E867CCFA-C7EF-EC46-8C0C-B4D87B89C62B}" dt="2024-03-24T07:14:54.918" v="139"/>
          <pc:sldLayoutMkLst>
            <pc:docMk/>
            <pc:sldMasterMk cId="0" sldId="2147483648"/>
            <pc:sldLayoutMk cId="0" sldId="2147483654"/>
          </pc:sldLayoutMkLst>
        </pc:sldLayoutChg>
        <pc:sldLayoutChg chg="modTransition">
          <pc:chgData name="NGUYEN BAO HAN" userId="ca30d14b-1594-4009-b548-e9f03deb5c4d" providerId="ADAL" clId="{E867CCFA-C7EF-EC46-8C0C-B4D87B89C62B}" dt="2024-03-24T07:14:54.918" v="139"/>
          <pc:sldLayoutMkLst>
            <pc:docMk/>
            <pc:sldMasterMk cId="0" sldId="2147483648"/>
            <pc:sldLayoutMk cId="0" sldId="2147483655"/>
          </pc:sldLayoutMkLst>
        </pc:sldLayoutChg>
        <pc:sldLayoutChg chg="modTransition">
          <pc:chgData name="NGUYEN BAO HAN" userId="ca30d14b-1594-4009-b548-e9f03deb5c4d" providerId="ADAL" clId="{E867CCFA-C7EF-EC46-8C0C-B4D87B89C62B}" dt="2024-03-24T07:14:54.918" v="139"/>
          <pc:sldLayoutMkLst>
            <pc:docMk/>
            <pc:sldMasterMk cId="0" sldId="2147483648"/>
            <pc:sldLayoutMk cId="0" sldId="2147483656"/>
          </pc:sldLayoutMkLst>
        </pc:sldLayoutChg>
        <pc:sldLayoutChg chg="modTransition">
          <pc:chgData name="NGUYEN BAO HAN" userId="ca30d14b-1594-4009-b548-e9f03deb5c4d" providerId="ADAL" clId="{E867CCFA-C7EF-EC46-8C0C-B4D87B89C62B}" dt="2024-03-24T07:14:54.918" v="139"/>
          <pc:sldLayoutMkLst>
            <pc:docMk/>
            <pc:sldMasterMk cId="0" sldId="2147483648"/>
            <pc:sldLayoutMk cId="0" sldId="2147483657"/>
          </pc:sldLayoutMkLst>
        </pc:sldLayoutChg>
        <pc:sldLayoutChg chg="modTransition">
          <pc:chgData name="NGUYEN BAO HAN" userId="ca30d14b-1594-4009-b548-e9f03deb5c4d" providerId="ADAL" clId="{E867CCFA-C7EF-EC46-8C0C-B4D87B89C62B}" dt="2024-03-24T07:14:54.918" v="139"/>
          <pc:sldLayoutMkLst>
            <pc:docMk/>
            <pc:sldMasterMk cId="0" sldId="2147483648"/>
            <pc:sldLayoutMk cId="0" sldId="2147483658"/>
          </pc:sldLayoutMkLst>
        </pc:sldLayoutChg>
        <pc:sldLayoutChg chg="modTransition">
          <pc:chgData name="NGUYEN BAO HAN" userId="ca30d14b-1594-4009-b548-e9f03deb5c4d" providerId="ADAL" clId="{E867CCFA-C7EF-EC46-8C0C-B4D87B89C62B}" dt="2024-03-24T07:14:54.918" v="139"/>
          <pc:sldLayoutMkLst>
            <pc:docMk/>
            <pc:sldMasterMk cId="0" sldId="2147483648"/>
            <pc:sldLayoutMk cId="0" sldId="2147483659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EF873A-D8A7-0546-83E2-0BE45B7CFE3B}" type="datetimeFigureOut">
              <a:rPr lang="en-VN" smtClean="0"/>
              <a:t>27/03/2024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DBB78B-A206-2041-BE12-7A1012378934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398152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BB78B-A206-2041-BE12-7A1012378934}" type="slidenum">
              <a:rPr lang="en-VN" smtClean="0"/>
              <a:t>27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3053614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svg"/><Relationship Id="rId3" Type="http://schemas.openxmlformats.org/officeDocument/2006/relationships/image" Target="../media/image40.svg"/><Relationship Id="rId7" Type="http://schemas.openxmlformats.org/officeDocument/2006/relationships/image" Target="../media/image44.svg"/><Relationship Id="rId12" Type="http://schemas.openxmlformats.org/officeDocument/2006/relationships/image" Target="../media/image49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48.svg"/><Relationship Id="rId5" Type="http://schemas.openxmlformats.org/officeDocument/2006/relationships/image" Target="../media/image42.sv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6.svg"/><Relationship Id="rId7" Type="http://schemas.openxmlformats.org/officeDocument/2006/relationships/image" Target="../media/image50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52.svg"/><Relationship Id="rId10" Type="http://schemas.openxmlformats.org/officeDocument/2006/relationships/image" Target="../media/image55.svg"/><Relationship Id="rId4" Type="http://schemas.openxmlformats.org/officeDocument/2006/relationships/image" Target="../media/image51.png"/><Relationship Id="rId9" Type="http://schemas.openxmlformats.org/officeDocument/2006/relationships/image" Target="../media/image5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3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2.svg"/><Relationship Id="rId12" Type="http://schemas.openxmlformats.org/officeDocument/2006/relationships/image" Target="../media/image36.svg"/><Relationship Id="rId2" Type="http://schemas.openxmlformats.org/officeDocument/2006/relationships/video" Target="../media/media1.mp4"/><Relationship Id="rId16" Type="http://schemas.openxmlformats.org/officeDocument/2006/relationships/image" Target="../media/image56.png"/><Relationship Id="rId1" Type="http://schemas.microsoft.com/office/2007/relationships/media" Target="../media/media1.mp4"/><Relationship Id="rId6" Type="http://schemas.openxmlformats.org/officeDocument/2006/relationships/image" Target="../media/image51.png"/><Relationship Id="rId11" Type="http://schemas.openxmlformats.org/officeDocument/2006/relationships/image" Target="../media/image35.png"/><Relationship Id="rId5" Type="http://schemas.openxmlformats.org/officeDocument/2006/relationships/image" Target="../media/image6.svg"/><Relationship Id="rId15" Type="http://schemas.openxmlformats.org/officeDocument/2006/relationships/image" Target="../media/image55.svg"/><Relationship Id="rId10" Type="http://schemas.openxmlformats.org/officeDocument/2006/relationships/image" Target="../media/image53.png"/><Relationship Id="rId4" Type="http://schemas.openxmlformats.org/officeDocument/2006/relationships/image" Target="../media/image5.png"/><Relationship Id="rId9" Type="http://schemas.openxmlformats.org/officeDocument/2006/relationships/image" Target="../media/image50.svg"/><Relationship Id="rId14" Type="http://schemas.openxmlformats.org/officeDocument/2006/relationships/image" Target="../media/image5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6.svg"/><Relationship Id="rId7" Type="http://schemas.openxmlformats.org/officeDocument/2006/relationships/image" Target="../media/image50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52.svg"/><Relationship Id="rId10" Type="http://schemas.openxmlformats.org/officeDocument/2006/relationships/image" Target="../media/image55.svg"/><Relationship Id="rId4" Type="http://schemas.openxmlformats.org/officeDocument/2006/relationships/image" Target="../media/image51.png"/><Relationship Id="rId9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63.gif"/><Relationship Id="rId3" Type="http://schemas.openxmlformats.org/officeDocument/2006/relationships/image" Target="../media/image59.svg"/><Relationship Id="rId7" Type="http://schemas.openxmlformats.org/officeDocument/2006/relationships/image" Target="../media/image44.svg"/><Relationship Id="rId12" Type="http://schemas.openxmlformats.org/officeDocument/2006/relationships/image" Target="../media/image62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4.svg"/><Relationship Id="rId5" Type="http://schemas.openxmlformats.org/officeDocument/2006/relationships/image" Target="../media/image61.svg"/><Relationship Id="rId10" Type="http://schemas.openxmlformats.org/officeDocument/2006/relationships/image" Target="../media/image3.png"/><Relationship Id="rId4" Type="http://schemas.openxmlformats.org/officeDocument/2006/relationships/image" Target="../media/image60.png"/><Relationship Id="rId9" Type="http://schemas.openxmlformats.org/officeDocument/2006/relationships/image" Target="../media/image46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microsoft.com/office/2007/relationships/media" Target="../media/media3.mp3"/><Relationship Id="rId7" Type="http://schemas.openxmlformats.org/officeDocument/2006/relationships/image" Target="../media/image6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4.jpe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3.mp3"/><Relationship Id="rId9" Type="http://schemas.openxmlformats.org/officeDocument/2006/relationships/image" Target="../media/image6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microsoft.com/office/2007/relationships/media" Target="../media/media3.mp3"/><Relationship Id="rId7" Type="http://schemas.openxmlformats.org/officeDocument/2006/relationships/image" Target="../media/image6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4.jpe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3.mp3"/><Relationship Id="rId9" Type="http://schemas.openxmlformats.org/officeDocument/2006/relationships/image" Target="../media/image6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microsoft.com/office/2007/relationships/media" Target="../media/media3.mp3"/><Relationship Id="rId7" Type="http://schemas.openxmlformats.org/officeDocument/2006/relationships/image" Target="../media/image6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4.jpe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68.png"/><Relationship Id="rId4" Type="http://schemas.openxmlformats.org/officeDocument/2006/relationships/audio" Target="../media/media3.mp3"/><Relationship Id="rId9" Type="http://schemas.openxmlformats.org/officeDocument/2006/relationships/image" Target="../media/image6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svg"/><Relationship Id="rId7" Type="http://schemas.openxmlformats.org/officeDocument/2006/relationships/image" Target="../media/image14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10" Type="http://schemas.openxmlformats.org/officeDocument/2006/relationships/image" Target="../media/image17.sv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microsoft.com/office/2007/relationships/media" Target="../media/media3.mp3"/><Relationship Id="rId7" Type="http://schemas.openxmlformats.org/officeDocument/2006/relationships/image" Target="../media/image6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4.jpe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3.mp3"/><Relationship Id="rId9" Type="http://schemas.openxmlformats.org/officeDocument/2006/relationships/image" Target="../media/image6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microsoft.com/office/2007/relationships/media" Target="../media/media3.mp3"/><Relationship Id="rId7" Type="http://schemas.openxmlformats.org/officeDocument/2006/relationships/image" Target="../media/image6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5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3.mp3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microsoft.com/office/2007/relationships/media" Target="../media/media3.mp3"/><Relationship Id="rId7" Type="http://schemas.openxmlformats.org/officeDocument/2006/relationships/image" Target="../media/image6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4.jpe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3.mp3"/><Relationship Id="rId9" Type="http://schemas.openxmlformats.org/officeDocument/2006/relationships/image" Target="../media/image6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microsoft.com/office/2007/relationships/media" Target="../media/media3.mp3"/><Relationship Id="rId7" Type="http://schemas.openxmlformats.org/officeDocument/2006/relationships/image" Target="../media/image6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4.jpe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3.mp3"/><Relationship Id="rId9" Type="http://schemas.openxmlformats.org/officeDocument/2006/relationships/image" Target="../media/image6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microsoft.com/office/2007/relationships/media" Target="../media/media3.mp3"/><Relationship Id="rId7" Type="http://schemas.openxmlformats.org/officeDocument/2006/relationships/image" Target="../media/image6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4.jpe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3.mp3"/><Relationship Id="rId9" Type="http://schemas.openxmlformats.org/officeDocument/2006/relationships/image" Target="../media/image6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microsoft.com/office/2007/relationships/media" Target="../media/media3.mp3"/><Relationship Id="rId7" Type="http://schemas.openxmlformats.org/officeDocument/2006/relationships/image" Target="../media/image6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4.jpe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3.mp3"/><Relationship Id="rId9" Type="http://schemas.openxmlformats.org/officeDocument/2006/relationships/image" Target="../media/image6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microsoft.com/office/2007/relationships/media" Target="../media/media3.mp3"/><Relationship Id="rId7" Type="http://schemas.openxmlformats.org/officeDocument/2006/relationships/image" Target="../media/image6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4.jpe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3.mp3"/><Relationship Id="rId9" Type="http://schemas.openxmlformats.org/officeDocument/2006/relationships/image" Target="../media/image6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microsoft.com/office/2007/relationships/media" Target="../media/media3.mp3"/><Relationship Id="rId7" Type="http://schemas.openxmlformats.org/officeDocument/2006/relationships/image" Target="../media/image6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3.mp3"/><Relationship Id="rId9" Type="http://schemas.openxmlformats.org/officeDocument/2006/relationships/image" Target="../media/image6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microsoft.com/office/2007/relationships/media" Target="../media/media3.mp3"/><Relationship Id="rId7" Type="http://schemas.openxmlformats.org/officeDocument/2006/relationships/image" Target="../media/image6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4.jpe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3.mp3"/><Relationship Id="rId9" Type="http://schemas.openxmlformats.org/officeDocument/2006/relationships/image" Target="../media/image6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microsoft.com/office/2007/relationships/media" Target="../media/media3.mp3"/><Relationship Id="rId7" Type="http://schemas.openxmlformats.org/officeDocument/2006/relationships/image" Target="../media/image6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4.jpe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3.mp3"/><Relationship Id="rId9" Type="http://schemas.openxmlformats.org/officeDocument/2006/relationships/image" Target="../media/image6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svg"/><Relationship Id="rId7" Type="http://schemas.openxmlformats.org/officeDocument/2006/relationships/image" Target="../media/image23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microsoft.com/office/2007/relationships/media" Target="../media/media3.mp3"/><Relationship Id="rId7" Type="http://schemas.openxmlformats.org/officeDocument/2006/relationships/image" Target="../media/image6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4.jpe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3.mp3"/><Relationship Id="rId9" Type="http://schemas.openxmlformats.org/officeDocument/2006/relationships/image" Target="../media/image67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microsoft.com/office/2007/relationships/media" Target="../media/media3.mp3"/><Relationship Id="rId7" Type="http://schemas.openxmlformats.org/officeDocument/2006/relationships/image" Target="../media/image6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4.jpe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3.mp3"/><Relationship Id="rId9" Type="http://schemas.openxmlformats.org/officeDocument/2006/relationships/image" Target="../media/image67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microsoft.com/office/2007/relationships/media" Target="../media/media3.mp3"/><Relationship Id="rId7" Type="http://schemas.openxmlformats.org/officeDocument/2006/relationships/image" Target="../media/image6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4.jpe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3.mp3"/><Relationship Id="rId9" Type="http://schemas.openxmlformats.org/officeDocument/2006/relationships/image" Target="../media/image67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microsoft.com/office/2007/relationships/media" Target="../media/media3.mp3"/><Relationship Id="rId7" Type="http://schemas.openxmlformats.org/officeDocument/2006/relationships/image" Target="../media/image6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4.jpe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3.mp3"/><Relationship Id="rId9" Type="http://schemas.openxmlformats.org/officeDocument/2006/relationships/image" Target="../media/image67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microsoft.com/office/2007/relationships/media" Target="../media/media3.mp3"/><Relationship Id="rId7" Type="http://schemas.openxmlformats.org/officeDocument/2006/relationships/image" Target="../media/image6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5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3.mp3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microsoft.com/office/2007/relationships/media" Target="../media/media3.mp3"/><Relationship Id="rId7" Type="http://schemas.openxmlformats.org/officeDocument/2006/relationships/image" Target="../media/image6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4.jpe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69.jpeg"/><Relationship Id="rId4" Type="http://schemas.openxmlformats.org/officeDocument/2006/relationships/audio" Target="../media/media3.mp3"/><Relationship Id="rId9" Type="http://schemas.openxmlformats.org/officeDocument/2006/relationships/image" Target="../media/image67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svg"/><Relationship Id="rId13" Type="http://schemas.openxmlformats.org/officeDocument/2006/relationships/image" Target="../media/image80.png"/><Relationship Id="rId18" Type="http://schemas.openxmlformats.org/officeDocument/2006/relationships/image" Target="../media/image85.png"/><Relationship Id="rId26" Type="http://schemas.openxmlformats.org/officeDocument/2006/relationships/image" Target="../media/image93.svg"/><Relationship Id="rId3" Type="http://schemas.openxmlformats.org/officeDocument/2006/relationships/image" Target="../media/image70.png"/><Relationship Id="rId21" Type="http://schemas.openxmlformats.org/officeDocument/2006/relationships/image" Target="../media/image88.svg"/><Relationship Id="rId7" Type="http://schemas.openxmlformats.org/officeDocument/2006/relationships/image" Target="../media/image74.png"/><Relationship Id="rId12" Type="http://schemas.openxmlformats.org/officeDocument/2006/relationships/image" Target="../media/image79.svg"/><Relationship Id="rId17" Type="http://schemas.openxmlformats.org/officeDocument/2006/relationships/image" Target="../media/image84.gif"/><Relationship Id="rId25" Type="http://schemas.openxmlformats.org/officeDocument/2006/relationships/image" Target="../media/image92.png"/><Relationship Id="rId2" Type="http://schemas.openxmlformats.org/officeDocument/2006/relationships/image" Target="../media/image64.jpeg"/><Relationship Id="rId16" Type="http://schemas.openxmlformats.org/officeDocument/2006/relationships/image" Target="../media/image83.gif"/><Relationship Id="rId20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svg"/><Relationship Id="rId11" Type="http://schemas.openxmlformats.org/officeDocument/2006/relationships/image" Target="../media/image78.png"/><Relationship Id="rId24" Type="http://schemas.openxmlformats.org/officeDocument/2006/relationships/image" Target="../media/image91.svg"/><Relationship Id="rId5" Type="http://schemas.openxmlformats.org/officeDocument/2006/relationships/image" Target="../media/image72.png"/><Relationship Id="rId15" Type="http://schemas.openxmlformats.org/officeDocument/2006/relationships/image" Target="../media/image82.gif"/><Relationship Id="rId23" Type="http://schemas.openxmlformats.org/officeDocument/2006/relationships/image" Target="../media/image90.png"/><Relationship Id="rId10" Type="http://schemas.openxmlformats.org/officeDocument/2006/relationships/image" Target="../media/image77.svg"/><Relationship Id="rId19" Type="http://schemas.openxmlformats.org/officeDocument/2006/relationships/image" Target="../media/image86.gif"/><Relationship Id="rId4" Type="http://schemas.openxmlformats.org/officeDocument/2006/relationships/image" Target="../media/image71.svg"/><Relationship Id="rId9" Type="http://schemas.openxmlformats.org/officeDocument/2006/relationships/image" Target="../media/image76.png"/><Relationship Id="rId14" Type="http://schemas.openxmlformats.org/officeDocument/2006/relationships/image" Target="../media/image81.svg"/><Relationship Id="rId22" Type="http://schemas.openxmlformats.org/officeDocument/2006/relationships/image" Target="../media/image89.gif"/><Relationship Id="rId27" Type="http://schemas.openxmlformats.org/officeDocument/2006/relationships/image" Target="../media/image9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10.svg"/><Relationship Id="rId7" Type="http://schemas.openxmlformats.org/officeDocument/2006/relationships/image" Target="../media/image29.png"/><Relationship Id="rId12" Type="http://schemas.openxmlformats.org/officeDocument/2006/relationships/image" Target="../media/image34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6.svg"/><Relationship Id="rId10" Type="http://schemas.openxmlformats.org/officeDocument/2006/relationships/image" Target="../media/image32.svg"/><Relationship Id="rId4" Type="http://schemas.openxmlformats.org/officeDocument/2006/relationships/image" Target="../media/image5.png"/><Relationship Id="rId9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30.svg"/><Relationship Id="rId7" Type="http://schemas.openxmlformats.org/officeDocument/2006/relationships/image" Target="../media/image3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svg"/><Relationship Id="rId11" Type="http://schemas.openxmlformats.org/officeDocument/2006/relationships/image" Target="../media/image37.png"/><Relationship Id="rId5" Type="http://schemas.openxmlformats.org/officeDocument/2006/relationships/image" Target="../media/image35.png"/><Relationship Id="rId10" Type="http://schemas.openxmlformats.org/officeDocument/2006/relationships/image" Target="../media/image34.sv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30.svg"/><Relationship Id="rId7" Type="http://schemas.openxmlformats.org/officeDocument/2006/relationships/image" Target="../media/image3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620246" y="5571725"/>
            <a:ext cx="4380302" cy="4946953"/>
          </a:xfrm>
          <a:custGeom>
            <a:avLst/>
            <a:gdLst/>
            <a:ahLst/>
            <a:cxnLst/>
            <a:rect l="l" t="t" r="r" b="b"/>
            <a:pathLst>
              <a:path w="4380302" h="4946953">
                <a:moveTo>
                  <a:pt x="0" y="0"/>
                </a:moveTo>
                <a:lnTo>
                  <a:pt x="4380302" y="0"/>
                </a:lnTo>
                <a:lnTo>
                  <a:pt x="4380302" y="4946953"/>
                </a:lnTo>
                <a:lnTo>
                  <a:pt x="0" y="49469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3" name="Freeform 3"/>
          <p:cNvSpPr/>
          <p:nvPr/>
        </p:nvSpPr>
        <p:spPr>
          <a:xfrm rot="4061842">
            <a:off x="-1653513" y="-154532"/>
            <a:ext cx="4380302" cy="4946953"/>
          </a:xfrm>
          <a:custGeom>
            <a:avLst/>
            <a:gdLst/>
            <a:ahLst/>
            <a:cxnLst/>
            <a:rect l="l" t="t" r="r" b="b"/>
            <a:pathLst>
              <a:path w="4380302" h="4946953">
                <a:moveTo>
                  <a:pt x="0" y="0"/>
                </a:moveTo>
                <a:lnTo>
                  <a:pt x="4380302" y="0"/>
                </a:lnTo>
                <a:lnTo>
                  <a:pt x="4380302" y="4946953"/>
                </a:lnTo>
                <a:lnTo>
                  <a:pt x="0" y="49469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4" name="Freeform 4"/>
          <p:cNvSpPr/>
          <p:nvPr/>
        </p:nvSpPr>
        <p:spPr>
          <a:xfrm rot="7526332">
            <a:off x="14392328" y="-2330639"/>
            <a:ext cx="5650933" cy="6342884"/>
          </a:xfrm>
          <a:custGeom>
            <a:avLst/>
            <a:gdLst/>
            <a:ahLst/>
            <a:cxnLst/>
            <a:rect l="l" t="t" r="r" b="b"/>
            <a:pathLst>
              <a:path w="5650933" h="6342884">
                <a:moveTo>
                  <a:pt x="0" y="0"/>
                </a:moveTo>
                <a:lnTo>
                  <a:pt x="5650933" y="0"/>
                </a:lnTo>
                <a:lnTo>
                  <a:pt x="5650933" y="6342885"/>
                </a:lnTo>
                <a:lnTo>
                  <a:pt x="0" y="634288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5" name="Freeform 5"/>
          <p:cNvSpPr/>
          <p:nvPr/>
        </p:nvSpPr>
        <p:spPr>
          <a:xfrm>
            <a:off x="284514" y="4981719"/>
            <a:ext cx="5098405" cy="4885971"/>
          </a:xfrm>
          <a:custGeom>
            <a:avLst/>
            <a:gdLst/>
            <a:ahLst/>
            <a:cxnLst/>
            <a:rect l="l" t="t" r="r" b="b"/>
            <a:pathLst>
              <a:path w="5098405" h="4885971">
                <a:moveTo>
                  <a:pt x="0" y="0"/>
                </a:moveTo>
                <a:lnTo>
                  <a:pt x="5098405" y="0"/>
                </a:lnTo>
                <a:lnTo>
                  <a:pt x="5098405" y="4885971"/>
                </a:lnTo>
                <a:lnTo>
                  <a:pt x="0" y="488597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9" name="TextBox 9"/>
          <p:cNvSpPr txBox="1"/>
          <p:nvPr/>
        </p:nvSpPr>
        <p:spPr>
          <a:xfrm>
            <a:off x="3855258" y="3009900"/>
            <a:ext cx="9936942" cy="33470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679"/>
              </a:lnSpc>
            </a:pPr>
            <a:r>
              <a:rPr lang="en-US" sz="8800" dirty="0" err="1">
                <a:solidFill>
                  <a:srgbClr val="000000"/>
                </a:solidFill>
                <a:latin typeface="Cambria"/>
              </a:rPr>
              <a:t>Chào</a:t>
            </a:r>
            <a:r>
              <a:rPr lang="en-US" sz="88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8800" dirty="0" err="1">
                <a:solidFill>
                  <a:srgbClr val="000000"/>
                </a:solidFill>
                <a:latin typeface="Cambria"/>
              </a:rPr>
              <a:t>mừng</a:t>
            </a:r>
            <a:r>
              <a:rPr lang="en-US" sz="88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8800" dirty="0" err="1">
                <a:solidFill>
                  <a:srgbClr val="000000"/>
                </a:solidFill>
                <a:latin typeface="Cambria"/>
              </a:rPr>
              <a:t>các</a:t>
            </a:r>
            <a:r>
              <a:rPr lang="en-US" sz="88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8800" dirty="0" err="1">
                <a:solidFill>
                  <a:srgbClr val="000000"/>
                </a:solidFill>
                <a:latin typeface="Cambria"/>
              </a:rPr>
              <a:t>bạn</a:t>
            </a:r>
            <a:r>
              <a:rPr lang="en-US" sz="88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8800" dirty="0" err="1">
                <a:solidFill>
                  <a:srgbClr val="000000"/>
                </a:solidFill>
                <a:latin typeface="Cambria"/>
              </a:rPr>
              <a:t>đến</a:t>
            </a:r>
            <a:r>
              <a:rPr lang="en-US" sz="88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8800" dirty="0" err="1">
                <a:solidFill>
                  <a:srgbClr val="000000"/>
                </a:solidFill>
                <a:latin typeface="Cambria"/>
              </a:rPr>
              <a:t>với</a:t>
            </a:r>
            <a:r>
              <a:rPr lang="en-US" sz="88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8800" dirty="0" err="1">
                <a:solidFill>
                  <a:srgbClr val="000000"/>
                </a:solidFill>
                <a:latin typeface="Cambria"/>
              </a:rPr>
              <a:t>buổi</a:t>
            </a:r>
            <a:r>
              <a:rPr lang="en-US" sz="88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8800" dirty="0" err="1">
                <a:solidFill>
                  <a:srgbClr val="000000"/>
                </a:solidFill>
                <a:latin typeface="Cambria"/>
              </a:rPr>
              <a:t>học</a:t>
            </a:r>
            <a:r>
              <a:rPr lang="en-US" sz="88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8800" dirty="0" err="1">
                <a:solidFill>
                  <a:srgbClr val="000000"/>
                </a:solidFill>
                <a:latin typeface="Cambria"/>
              </a:rPr>
              <a:t>ngày</a:t>
            </a:r>
            <a:r>
              <a:rPr lang="en-US" sz="88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8800" dirty="0" err="1">
                <a:solidFill>
                  <a:srgbClr val="000000"/>
                </a:solidFill>
                <a:latin typeface="Cambria"/>
              </a:rPr>
              <a:t>hôm</a:t>
            </a:r>
            <a:r>
              <a:rPr lang="en-US" sz="8800" dirty="0">
                <a:solidFill>
                  <a:srgbClr val="000000"/>
                </a:solidFill>
                <a:latin typeface="Cambria"/>
              </a:rPr>
              <a:t> nay</a:t>
            </a:r>
          </a:p>
        </p:txBody>
      </p:sp>
    </p:spTree>
    <p:extLst>
      <p:ext uri="{BB962C8B-B14F-4D97-AF65-F5344CB8AC3E}">
        <p14:creationId xmlns:p14="http://schemas.microsoft.com/office/powerpoint/2010/main" val="26168765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4DE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9144000" cy="10287000"/>
            <a:chOff x="0" y="0"/>
            <a:chExt cx="2408296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08296" cy="2709333"/>
            </a:xfrm>
            <a:custGeom>
              <a:avLst/>
              <a:gdLst/>
              <a:ahLst/>
              <a:cxnLst/>
              <a:rect l="l" t="t" r="r" b="b"/>
              <a:pathLst>
                <a:path w="2408296" h="2709333">
                  <a:moveTo>
                    <a:pt x="0" y="0"/>
                  </a:moveTo>
                  <a:lnTo>
                    <a:pt x="2408296" y="0"/>
                  </a:lnTo>
                  <a:lnTo>
                    <a:pt x="240829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VN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408296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-1119797" y="-2165994"/>
            <a:ext cx="4296994" cy="4944240"/>
          </a:xfrm>
          <a:custGeom>
            <a:avLst/>
            <a:gdLst/>
            <a:ahLst/>
            <a:cxnLst/>
            <a:rect l="l" t="t" r="r" b="b"/>
            <a:pathLst>
              <a:path w="4296994" h="4944240">
                <a:moveTo>
                  <a:pt x="0" y="0"/>
                </a:moveTo>
                <a:lnTo>
                  <a:pt x="4296994" y="0"/>
                </a:lnTo>
                <a:lnTo>
                  <a:pt x="4296994" y="4944239"/>
                </a:lnTo>
                <a:lnTo>
                  <a:pt x="0" y="49442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6" name="Freeform 6"/>
          <p:cNvSpPr/>
          <p:nvPr/>
        </p:nvSpPr>
        <p:spPr>
          <a:xfrm>
            <a:off x="6745633" y="8155315"/>
            <a:ext cx="5210785" cy="4263370"/>
          </a:xfrm>
          <a:custGeom>
            <a:avLst/>
            <a:gdLst/>
            <a:ahLst/>
            <a:cxnLst/>
            <a:rect l="l" t="t" r="r" b="b"/>
            <a:pathLst>
              <a:path w="5210785" h="4263370">
                <a:moveTo>
                  <a:pt x="0" y="0"/>
                </a:moveTo>
                <a:lnTo>
                  <a:pt x="5210785" y="0"/>
                </a:lnTo>
                <a:lnTo>
                  <a:pt x="5210785" y="4263370"/>
                </a:lnTo>
                <a:lnTo>
                  <a:pt x="0" y="42633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7" name="Freeform 7"/>
          <p:cNvSpPr/>
          <p:nvPr/>
        </p:nvSpPr>
        <p:spPr>
          <a:xfrm>
            <a:off x="-1879990" y="7295005"/>
            <a:ext cx="4892082" cy="4714188"/>
          </a:xfrm>
          <a:custGeom>
            <a:avLst/>
            <a:gdLst/>
            <a:ahLst/>
            <a:cxnLst/>
            <a:rect l="l" t="t" r="r" b="b"/>
            <a:pathLst>
              <a:path w="4892082" h="4714188">
                <a:moveTo>
                  <a:pt x="0" y="0"/>
                </a:moveTo>
                <a:lnTo>
                  <a:pt x="4892082" y="0"/>
                </a:lnTo>
                <a:lnTo>
                  <a:pt x="4892082" y="4714188"/>
                </a:lnTo>
                <a:lnTo>
                  <a:pt x="0" y="471418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8" name="Freeform 8"/>
          <p:cNvSpPr/>
          <p:nvPr/>
        </p:nvSpPr>
        <p:spPr>
          <a:xfrm>
            <a:off x="16375748" y="145973"/>
            <a:ext cx="1550389" cy="1765453"/>
          </a:xfrm>
          <a:custGeom>
            <a:avLst/>
            <a:gdLst/>
            <a:ahLst/>
            <a:cxnLst/>
            <a:rect l="l" t="t" r="r" b="b"/>
            <a:pathLst>
              <a:path w="1550389" h="1765453">
                <a:moveTo>
                  <a:pt x="0" y="0"/>
                </a:moveTo>
                <a:lnTo>
                  <a:pt x="1550389" y="0"/>
                </a:lnTo>
                <a:lnTo>
                  <a:pt x="1550389" y="1765454"/>
                </a:lnTo>
                <a:lnTo>
                  <a:pt x="0" y="176545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9" name="Freeform 9"/>
          <p:cNvSpPr/>
          <p:nvPr/>
        </p:nvSpPr>
        <p:spPr>
          <a:xfrm rot="-105314">
            <a:off x="7155889" y="-3224138"/>
            <a:ext cx="4719998" cy="5330593"/>
          </a:xfrm>
          <a:custGeom>
            <a:avLst/>
            <a:gdLst/>
            <a:ahLst/>
            <a:cxnLst/>
            <a:rect l="l" t="t" r="r" b="b"/>
            <a:pathLst>
              <a:path w="4719998" h="5330593">
                <a:moveTo>
                  <a:pt x="0" y="0"/>
                </a:moveTo>
                <a:lnTo>
                  <a:pt x="4719998" y="0"/>
                </a:lnTo>
                <a:lnTo>
                  <a:pt x="4719998" y="5330593"/>
                </a:lnTo>
                <a:lnTo>
                  <a:pt x="0" y="533059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0" name="Freeform 10"/>
          <p:cNvSpPr/>
          <p:nvPr/>
        </p:nvSpPr>
        <p:spPr>
          <a:xfrm>
            <a:off x="16000310" y="8258938"/>
            <a:ext cx="691314" cy="787211"/>
          </a:xfrm>
          <a:custGeom>
            <a:avLst/>
            <a:gdLst/>
            <a:ahLst/>
            <a:cxnLst/>
            <a:rect l="l" t="t" r="r" b="b"/>
            <a:pathLst>
              <a:path w="691314" h="787211">
                <a:moveTo>
                  <a:pt x="0" y="0"/>
                </a:moveTo>
                <a:lnTo>
                  <a:pt x="691314" y="0"/>
                </a:lnTo>
                <a:lnTo>
                  <a:pt x="691314" y="787211"/>
                </a:lnTo>
                <a:lnTo>
                  <a:pt x="0" y="78721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1" name="Freeform 11"/>
          <p:cNvSpPr/>
          <p:nvPr/>
        </p:nvSpPr>
        <p:spPr>
          <a:xfrm>
            <a:off x="16882536" y="8570346"/>
            <a:ext cx="1208298" cy="1375908"/>
          </a:xfrm>
          <a:custGeom>
            <a:avLst/>
            <a:gdLst/>
            <a:ahLst/>
            <a:cxnLst/>
            <a:rect l="l" t="t" r="r" b="b"/>
            <a:pathLst>
              <a:path w="1208298" h="1375908">
                <a:moveTo>
                  <a:pt x="0" y="0"/>
                </a:moveTo>
                <a:lnTo>
                  <a:pt x="1208298" y="0"/>
                </a:lnTo>
                <a:lnTo>
                  <a:pt x="1208298" y="1375908"/>
                </a:lnTo>
                <a:lnTo>
                  <a:pt x="0" y="137590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2" name="TextBox 12"/>
          <p:cNvSpPr txBox="1"/>
          <p:nvPr/>
        </p:nvSpPr>
        <p:spPr>
          <a:xfrm>
            <a:off x="9515888" y="2568695"/>
            <a:ext cx="7596395" cy="35344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139"/>
              </a:lnSpc>
            </a:pPr>
            <a:r>
              <a:rPr lang="en-US" sz="10099">
                <a:solidFill>
                  <a:srgbClr val="000000"/>
                </a:solidFill>
                <a:latin typeface="Cambria Bold"/>
              </a:rPr>
              <a:t>2. Lực không tiếp xúc</a:t>
            </a:r>
          </a:p>
        </p:txBody>
      </p:sp>
      <p:sp>
        <p:nvSpPr>
          <p:cNvPr id="13" name="Freeform 10">
            <a:extLst>
              <a:ext uri="{FF2B5EF4-FFF2-40B4-BE49-F238E27FC236}">
                <a16:creationId xmlns:a16="http://schemas.microsoft.com/office/drawing/2014/main" id="{24AACCC3-3A6E-9B97-5E13-BC097C86C475}"/>
              </a:ext>
            </a:extLst>
          </p:cNvPr>
          <p:cNvSpPr/>
          <p:nvPr/>
        </p:nvSpPr>
        <p:spPr>
          <a:xfrm>
            <a:off x="1747374" y="2689202"/>
            <a:ext cx="5876685" cy="5277604"/>
          </a:xfrm>
          <a:custGeom>
            <a:avLst/>
            <a:gdLst/>
            <a:ahLst/>
            <a:cxnLst/>
            <a:rect l="l" t="t" r="r" b="b"/>
            <a:pathLst>
              <a:path w="4966032" h="4848653">
                <a:moveTo>
                  <a:pt x="0" y="0"/>
                </a:moveTo>
                <a:lnTo>
                  <a:pt x="4966032" y="0"/>
                </a:lnTo>
                <a:lnTo>
                  <a:pt x="4966032" y="4848653"/>
                </a:lnTo>
                <a:lnTo>
                  <a:pt x="0" y="48486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EC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7526332">
            <a:off x="14920238" y="-1964870"/>
            <a:ext cx="4755407" cy="5337702"/>
          </a:xfrm>
          <a:custGeom>
            <a:avLst/>
            <a:gdLst/>
            <a:ahLst/>
            <a:cxnLst/>
            <a:rect l="l" t="t" r="r" b="b"/>
            <a:pathLst>
              <a:path w="4755407" h="5337702">
                <a:moveTo>
                  <a:pt x="0" y="0"/>
                </a:moveTo>
                <a:lnTo>
                  <a:pt x="4755408" y="0"/>
                </a:lnTo>
                <a:lnTo>
                  <a:pt x="4755408" y="5337702"/>
                </a:lnTo>
                <a:lnTo>
                  <a:pt x="0" y="53377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3" name="Freeform 3"/>
          <p:cNvSpPr/>
          <p:nvPr/>
        </p:nvSpPr>
        <p:spPr>
          <a:xfrm rot="-2534408" flipV="1">
            <a:off x="198617" y="467064"/>
            <a:ext cx="2307671" cy="2376814"/>
          </a:xfrm>
          <a:custGeom>
            <a:avLst/>
            <a:gdLst/>
            <a:ahLst/>
            <a:cxnLst/>
            <a:rect l="l" t="t" r="r" b="b"/>
            <a:pathLst>
              <a:path w="2307671" h="2376814">
                <a:moveTo>
                  <a:pt x="0" y="2376815"/>
                </a:moveTo>
                <a:lnTo>
                  <a:pt x="2307670" y="2376815"/>
                </a:lnTo>
                <a:lnTo>
                  <a:pt x="2307670" y="0"/>
                </a:lnTo>
                <a:lnTo>
                  <a:pt x="0" y="0"/>
                </a:lnTo>
                <a:lnTo>
                  <a:pt x="0" y="2376815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8" name="TextBox 8"/>
          <p:cNvSpPr txBox="1"/>
          <p:nvPr/>
        </p:nvSpPr>
        <p:spPr>
          <a:xfrm>
            <a:off x="6255708" y="7145798"/>
            <a:ext cx="4872870" cy="6899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 dirty="0" err="1">
                <a:solidFill>
                  <a:srgbClr val="000000"/>
                </a:solidFill>
                <a:latin typeface="Cambria"/>
              </a:rPr>
              <a:t>Hình</a:t>
            </a:r>
            <a:r>
              <a:rPr lang="en-US" sz="4200" dirty="0">
                <a:solidFill>
                  <a:srgbClr val="000000"/>
                </a:solidFill>
                <a:latin typeface="Cambria"/>
              </a:rPr>
              <a:t> 2</a:t>
            </a:r>
          </a:p>
        </p:txBody>
      </p:sp>
      <p:sp>
        <p:nvSpPr>
          <p:cNvPr id="10" name="Freeform 10"/>
          <p:cNvSpPr/>
          <p:nvPr/>
        </p:nvSpPr>
        <p:spPr>
          <a:xfrm>
            <a:off x="1028700" y="2804406"/>
            <a:ext cx="3724524" cy="3636490"/>
          </a:xfrm>
          <a:custGeom>
            <a:avLst/>
            <a:gdLst/>
            <a:ahLst/>
            <a:cxnLst/>
            <a:rect l="l" t="t" r="r" b="b"/>
            <a:pathLst>
              <a:path w="4966032" h="4848653">
                <a:moveTo>
                  <a:pt x="0" y="0"/>
                </a:moveTo>
                <a:lnTo>
                  <a:pt x="4966032" y="0"/>
                </a:lnTo>
                <a:lnTo>
                  <a:pt x="4966032" y="4848653"/>
                </a:lnTo>
                <a:lnTo>
                  <a:pt x="0" y="48486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1" name="TextBox 11"/>
          <p:cNvSpPr txBox="1"/>
          <p:nvPr/>
        </p:nvSpPr>
        <p:spPr>
          <a:xfrm>
            <a:off x="1028700" y="7145798"/>
            <a:ext cx="4667757" cy="6899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 dirty="0" err="1">
                <a:solidFill>
                  <a:srgbClr val="000000"/>
                </a:solidFill>
                <a:latin typeface="Cambria"/>
              </a:rPr>
              <a:t>Hình</a:t>
            </a:r>
            <a:r>
              <a:rPr lang="en-US" sz="4200" dirty="0">
                <a:solidFill>
                  <a:srgbClr val="000000"/>
                </a:solidFill>
                <a:latin typeface="Cambria"/>
              </a:rPr>
              <a:t> 1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005570" y="79402"/>
            <a:ext cx="11373148" cy="15760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>
                <a:solidFill>
                  <a:srgbClr val="000000"/>
                </a:solidFill>
                <a:latin typeface="Cambria Bold"/>
              </a:rPr>
              <a:t>2. Lực không tiếp xúc</a:t>
            </a:r>
          </a:p>
        </p:txBody>
      </p:sp>
      <p:sp>
        <p:nvSpPr>
          <p:cNvPr id="14" name="Freeform 14"/>
          <p:cNvSpPr/>
          <p:nvPr/>
        </p:nvSpPr>
        <p:spPr>
          <a:xfrm>
            <a:off x="12069520" y="1676580"/>
            <a:ext cx="5553591" cy="5345331"/>
          </a:xfrm>
          <a:custGeom>
            <a:avLst/>
            <a:gdLst/>
            <a:ahLst/>
            <a:cxnLst/>
            <a:rect l="l" t="t" r="r" b="b"/>
            <a:pathLst>
              <a:path w="7404788" h="7127108">
                <a:moveTo>
                  <a:pt x="0" y="0"/>
                </a:moveTo>
                <a:lnTo>
                  <a:pt x="7404788" y="0"/>
                </a:lnTo>
                <a:lnTo>
                  <a:pt x="7404788" y="7127108"/>
                </a:lnTo>
                <a:lnTo>
                  <a:pt x="0" y="712710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5" name="TextBox 15"/>
          <p:cNvSpPr txBox="1"/>
          <p:nvPr/>
        </p:nvSpPr>
        <p:spPr>
          <a:xfrm>
            <a:off x="12540672" y="7166906"/>
            <a:ext cx="4611287" cy="6898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79"/>
              </a:lnSpc>
            </a:pPr>
            <a:r>
              <a:rPr lang="en-US" sz="4199" dirty="0" err="1">
                <a:solidFill>
                  <a:srgbClr val="000000"/>
                </a:solidFill>
                <a:latin typeface="Cambria"/>
              </a:rPr>
              <a:t>Hình</a:t>
            </a:r>
            <a:r>
              <a:rPr lang="en-US" sz="4199" dirty="0">
                <a:solidFill>
                  <a:srgbClr val="000000"/>
                </a:solidFill>
                <a:latin typeface="Cambria"/>
              </a:rPr>
              <a:t> 3</a:t>
            </a:r>
          </a:p>
        </p:txBody>
      </p:sp>
      <p:sp>
        <p:nvSpPr>
          <p:cNvPr id="16" name="Freeform 12">
            <a:extLst>
              <a:ext uri="{FF2B5EF4-FFF2-40B4-BE49-F238E27FC236}">
                <a16:creationId xmlns:a16="http://schemas.microsoft.com/office/drawing/2014/main" id="{A2C9FB37-0927-341C-E177-CFF203EE56E2}"/>
              </a:ext>
            </a:extLst>
          </p:cNvPr>
          <p:cNvSpPr/>
          <p:nvPr/>
        </p:nvSpPr>
        <p:spPr>
          <a:xfrm>
            <a:off x="6670747" y="2804406"/>
            <a:ext cx="4042791" cy="4114800"/>
          </a:xfrm>
          <a:custGeom>
            <a:avLst/>
            <a:gdLst/>
            <a:ahLst/>
            <a:cxnLst/>
            <a:rect l="l" t="t" r="r" b="b"/>
            <a:pathLst>
              <a:path w="4042791" h="4114800">
                <a:moveTo>
                  <a:pt x="0" y="0"/>
                </a:moveTo>
                <a:lnTo>
                  <a:pt x="4042792" y="0"/>
                </a:lnTo>
                <a:lnTo>
                  <a:pt x="40427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6637213-BFCD-5856-57FB-0ED786F9E414}"/>
              </a:ext>
            </a:extLst>
          </p:cNvPr>
          <p:cNvSpPr txBox="1"/>
          <p:nvPr/>
        </p:nvSpPr>
        <p:spPr>
          <a:xfrm>
            <a:off x="1813802" y="7948701"/>
            <a:ext cx="309101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rgbClr val="000000"/>
                </a:solidFill>
                <a:latin typeface="Cambria"/>
              </a:rPr>
              <a:t>Nam </a:t>
            </a:r>
            <a:r>
              <a:rPr lang="en-US" sz="4000" dirty="0" err="1">
                <a:solidFill>
                  <a:srgbClr val="000000"/>
                </a:solidFill>
                <a:latin typeface="Cambria"/>
              </a:rPr>
              <a:t>châm</a:t>
            </a:r>
            <a:r>
              <a:rPr lang="en-US" sz="40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/>
              </a:rPr>
              <a:t>hút</a:t>
            </a:r>
            <a:r>
              <a:rPr lang="en-US" sz="40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/>
              </a:rPr>
              <a:t>đinh</a:t>
            </a:r>
            <a:r>
              <a:rPr lang="en-US" sz="40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/>
              </a:rPr>
              <a:t>sắt</a:t>
            </a:r>
            <a:endParaRPr lang="en-VN" sz="4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4898D03-23ED-E2C9-7E2A-D72EFF6D6F4C}"/>
              </a:ext>
            </a:extLst>
          </p:cNvPr>
          <p:cNvSpPr txBox="1"/>
          <p:nvPr/>
        </p:nvSpPr>
        <p:spPr>
          <a:xfrm>
            <a:off x="6255708" y="7888663"/>
            <a:ext cx="528523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 err="1">
                <a:solidFill>
                  <a:srgbClr val="000000"/>
                </a:solidFill>
                <a:latin typeface="Cambria"/>
              </a:rPr>
              <a:t>Mặt</a:t>
            </a:r>
            <a:r>
              <a:rPr lang="en-US" sz="40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/>
              </a:rPr>
              <a:t>Trăng</a:t>
            </a:r>
            <a:r>
              <a:rPr lang="en-US" sz="4000" dirty="0">
                <a:solidFill>
                  <a:srgbClr val="000000"/>
                </a:solidFill>
                <a:latin typeface="Cambria"/>
              </a:rPr>
              <a:t> quay </a:t>
            </a:r>
            <a:r>
              <a:rPr lang="en-US" sz="4000" dirty="0" err="1">
                <a:solidFill>
                  <a:srgbClr val="000000"/>
                </a:solidFill>
                <a:latin typeface="Cambria"/>
              </a:rPr>
              <a:t>quanh</a:t>
            </a:r>
            <a:r>
              <a:rPr lang="en-US" sz="40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/>
              </a:rPr>
              <a:t>Trái</a:t>
            </a:r>
            <a:r>
              <a:rPr lang="en-US" sz="40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/>
              </a:rPr>
              <a:t>Đất</a:t>
            </a:r>
            <a:r>
              <a:rPr lang="en-US" sz="4000" dirty="0">
                <a:solidFill>
                  <a:srgbClr val="000000"/>
                </a:solidFill>
                <a:latin typeface="Cambria"/>
              </a:rPr>
              <a:t> </a:t>
            </a:r>
            <a:endParaRPr lang="en-VN" sz="40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C2A3727-9215-7BD9-F5E4-C3D1897D9493}"/>
              </a:ext>
            </a:extLst>
          </p:cNvPr>
          <p:cNvSpPr txBox="1"/>
          <p:nvPr/>
        </p:nvSpPr>
        <p:spPr>
          <a:xfrm>
            <a:off x="12409880" y="7902534"/>
            <a:ext cx="487287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 err="1">
                <a:solidFill>
                  <a:srgbClr val="000000"/>
                </a:solidFill>
                <a:latin typeface="Cambria"/>
              </a:rPr>
              <a:t>Quả</a:t>
            </a:r>
            <a:r>
              <a:rPr lang="en-US" sz="40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/>
              </a:rPr>
              <a:t>táo</a:t>
            </a:r>
            <a:r>
              <a:rPr lang="en-US" sz="40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/>
              </a:rPr>
              <a:t>rơi</a:t>
            </a:r>
            <a:r>
              <a:rPr lang="en-US" sz="40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/>
              </a:rPr>
              <a:t>xuống</a:t>
            </a:r>
            <a:r>
              <a:rPr lang="en-US" sz="40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/>
              </a:rPr>
              <a:t>đất</a:t>
            </a:r>
            <a:r>
              <a:rPr lang="en-US" sz="4000" dirty="0">
                <a:solidFill>
                  <a:srgbClr val="000000"/>
                </a:solidFill>
                <a:latin typeface="Cambria"/>
              </a:rPr>
              <a:t> </a:t>
            </a:r>
            <a:endParaRPr lang="en-VN" sz="4000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EC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7526332">
            <a:off x="14920238" y="-1964870"/>
            <a:ext cx="4755407" cy="5337702"/>
          </a:xfrm>
          <a:custGeom>
            <a:avLst/>
            <a:gdLst/>
            <a:ahLst/>
            <a:cxnLst/>
            <a:rect l="l" t="t" r="r" b="b"/>
            <a:pathLst>
              <a:path w="4755407" h="5337702">
                <a:moveTo>
                  <a:pt x="0" y="0"/>
                </a:moveTo>
                <a:lnTo>
                  <a:pt x="4755408" y="0"/>
                </a:lnTo>
                <a:lnTo>
                  <a:pt x="4755408" y="5337702"/>
                </a:lnTo>
                <a:lnTo>
                  <a:pt x="0" y="53377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3" name="Freeform 3"/>
          <p:cNvSpPr/>
          <p:nvPr/>
        </p:nvSpPr>
        <p:spPr>
          <a:xfrm rot="-2534408" flipV="1">
            <a:off x="198617" y="467064"/>
            <a:ext cx="2307671" cy="2376814"/>
          </a:xfrm>
          <a:custGeom>
            <a:avLst/>
            <a:gdLst/>
            <a:ahLst/>
            <a:cxnLst/>
            <a:rect l="l" t="t" r="r" b="b"/>
            <a:pathLst>
              <a:path w="2307671" h="2376814">
                <a:moveTo>
                  <a:pt x="0" y="2376815"/>
                </a:moveTo>
                <a:lnTo>
                  <a:pt x="2307670" y="2376815"/>
                </a:lnTo>
                <a:lnTo>
                  <a:pt x="2307670" y="0"/>
                </a:lnTo>
                <a:lnTo>
                  <a:pt x="0" y="0"/>
                </a:lnTo>
                <a:lnTo>
                  <a:pt x="0" y="2376815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8" name="TextBox 8"/>
          <p:cNvSpPr txBox="1"/>
          <p:nvPr/>
        </p:nvSpPr>
        <p:spPr>
          <a:xfrm>
            <a:off x="460902" y="8810948"/>
            <a:ext cx="3147879" cy="9338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98"/>
              </a:lnSpc>
            </a:pPr>
            <a:r>
              <a:rPr lang="en-US" sz="2713">
                <a:solidFill>
                  <a:srgbClr val="000000"/>
                </a:solidFill>
                <a:latin typeface="Cambria"/>
              </a:rPr>
              <a:t>Hình 2. Mặt Trăng quay quanh Trái Đất 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460902" y="2044267"/>
            <a:ext cx="3012937" cy="3237533"/>
            <a:chOff x="0" y="0"/>
            <a:chExt cx="4017250" cy="431671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205467" cy="3129702"/>
            </a:xfrm>
            <a:custGeom>
              <a:avLst/>
              <a:gdLst/>
              <a:ahLst/>
              <a:cxnLst/>
              <a:rect l="l" t="t" r="r" b="b"/>
              <a:pathLst>
                <a:path w="3205467" h="3129702">
                  <a:moveTo>
                    <a:pt x="0" y="0"/>
                  </a:moveTo>
                  <a:lnTo>
                    <a:pt x="3205467" y="0"/>
                  </a:lnTo>
                  <a:lnTo>
                    <a:pt x="3205467" y="3129702"/>
                  </a:lnTo>
                  <a:lnTo>
                    <a:pt x="0" y="31297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3072552"/>
              <a:ext cx="4017250" cy="12441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95"/>
                </a:lnSpc>
              </a:pPr>
              <a:r>
                <a:rPr lang="en-US" sz="2711">
                  <a:solidFill>
                    <a:srgbClr val="000000"/>
                  </a:solidFill>
                  <a:latin typeface="Cambria"/>
                </a:rPr>
                <a:t>Hình 1. Nam châm hút đinh sắt</a:t>
              </a: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3005570" y="79402"/>
            <a:ext cx="11373148" cy="15760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>
                <a:solidFill>
                  <a:srgbClr val="000000"/>
                </a:solidFill>
                <a:latin typeface="Cambria Bold"/>
              </a:rPr>
              <a:t>2. Lực không tiếp xúc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4143907" y="2273201"/>
            <a:ext cx="4057836" cy="5066342"/>
            <a:chOff x="0" y="0"/>
            <a:chExt cx="5410449" cy="6755123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5410449" cy="5207557"/>
            </a:xfrm>
            <a:custGeom>
              <a:avLst/>
              <a:gdLst/>
              <a:ahLst/>
              <a:cxnLst/>
              <a:rect l="l" t="t" r="r" b="b"/>
              <a:pathLst>
                <a:path w="5410449" h="5207557">
                  <a:moveTo>
                    <a:pt x="0" y="0"/>
                  </a:moveTo>
                  <a:lnTo>
                    <a:pt x="5410449" y="0"/>
                  </a:lnTo>
                  <a:lnTo>
                    <a:pt x="5410449" y="5207557"/>
                  </a:lnTo>
                  <a:lnTo>
                    <a:pt x="0" y="52075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459008" y="5344776"/>
              <a:ext cx="4492433" cy="14103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96"/>
                </a:lnSpc>
              </a:pPr>
              <a:r>
                <a:rPr lang="en-US" sz="3068">
                  <a:solidFill>
                    <a:srgbClr val="000000"/>
                  </a:solidFill>
                  <a:latin typeface="Cambria"/>
                </a:rPr>
                <a:t>Hình 3. Quả táo rơi xuống đất </a:t>
              </a:r>
            </a:p>
          </p:txBody>
        </p:sp>
      </p:grpSp>
      <p:sp>
        <p:nvSpPr>
          <p:cNvPr id="16" name="Freeform 16"/>
          <p:cNvSpPr/>
          <p:nvPr/>
        </p:nvSpPr>
        <p:spPr>
          <a:xfrm>
            <a:off x="8201743" y="1894054"/>
            <a:ext cx="8291297" cy="5824636"/>
          </a:xfrm>
          <a:custGeom>
            <a:avLst/>
            <a:gdLst/>
            <a:ahLst/>
            <a:cxnLst/>
            <a:rect l="l" t="t" r="r" b="b"/>
            <a:pathLst>
              <a:path w="8291297" h="5824636">
                <a:moveTo>
                  <a:pt x="0" y="0"/>
                </a:moveTo>
                <a:lnTo>
                  <a:pt x="8291297" y="0"/>
                </a:lnTo>
                <a:lnTo>
                  <a:pt x="8291297" y="5824636"/>
                </a:lnTo>
                <a:lnTo>
                  <a:pt x="0" y="582463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7" name="Freeform 17"/>
          <p:cNvSpPr/>
          <p:nvPr/>
        </p:nvSpPr>
        <p:spPr>
          <a:xfrm>
            <a:off x="14264081" y="5809967"/>
            <a:ext cx="4168297" cy="7649268"/>
          </a:xfrm>
          <a:custGeom>
            <a:avLst/>
            <a:gdLst/>
            <a:ahLst/>
            <a:cxnLst/>
            <a:rect l="l" t="t" r="r" b="b"/>
            <a:pathLst>
              <a:path w="4168297" h="7649268">
                <a:moveTo>
                  <a:pt x="0" y="0"/>
                </a:moveTo>
                <a:lnTo>
                  <a:pt x="4168296" y="0"/>
                </a:lnTo>
                <a:lnTo>
                  <a:pt x="4168296" y="7649269"/>
                </a:lnTo>
                <a:lnTo>
                  <a:pt x="0" y="764926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8" name="TextBox 18"/>
          <p:cNvSpPr txBox="1"/>
          <p:nvPr/>
        </p:nvSpPr>
        <p:spPr>
          <a:xfrm>
            <a:off x="8768209" y="3067107"/>
            <a:ext cx="7123442" cy="3373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719"/>
              </a:lnSpc>
            </a:pPr>
            <a:r>
              <a:rPr lang="en-US" sz="4800" dirty="0">
                <a:solidFill>
                  <a:srgbClr val="0B2C4A"/>
                </a:solidFill>
                <a:latin typeface="Cambria"/>
              </a:rPr>
              <a:t>1. </a:t>
            </a:r>
            <a:r>
              <a:rPr lang="en-US" sz="4800" dirty="0" err="1">
                <a:solidFill>
                  <a:srgbClr val="0B2C4A"/>
                </a:solidFill>
                <a:latin typeface="Cambria"/>
              </a:rPr>
              <a:t>Vật</a:t>
            </a:r>
            <a:r>
              <a:rPr lang="en-US" sz="4800" dirty="0">
                <a:solidFill>
                  <a:srgbClr val="0B2C4A"/>
                </a:solidFill>
                <a:latin typeface="Cambria"/>
              </a:rPr>
              <a:t> </a:t>
            </a:r>
            <a:r>
              <a:rPr lang="en-US" sz="4800" dirty="0" err="1">
                <a:solidFill>
                  <a:srgbClr val="0B2C4A"/>
                </a:solidFill>
                <a:latin typeface="Cambria"/>
              </a:rPr>
              <a:t>nào</a:t>
            </a:r>
            <a:r>
              <a:rPr lang="en-US" sz="4800" dirty="0">
                <a:solidFill>
                  <a:srgbClr val="0B2C4A"/>
                </a:solidFill>
                <a:latin typeface="Cambria"/>
              </a:rPr>
              <a:t> </a:t>
            </a:r>
            <a:r>
              <a:rPr lang="en-US" sz="4800" dirty="0" err="1">
                <a:solidFill>
                  <a:srgbClr val="0B2C4A"/>
                </a:solidFill>
                <a:latin typeface="Cambria"/>
              </a:rPr>
              <a:t>gây</a:t>
            </a:r>
            <a:r>
              <a:rPr lang="en-US" sz="4800" dirty="0">
                <a:solidFill>
                  <a:srgbClr val="0B2C4A"/>
                </a:solidFill>
                <a:latin typeface="Cambria"/>
              </a:rPr>
              <a:t> </a:t>
            </a:r>
            <a:r>
              <a:rPr lang="en-US" sz="4800" dirty="0" err="1">
                <a:solidFill>
                  <a:srgbClr val="0B2C4A"/>
                </a:solidFill>
                <a:latin typeface="Cambria"/>
              </a:rPr>
              <a:t>lực</a:t>
            </a:r>
            <a:r>
              <a:rPr lang="en-US" sz="4800" dirty="0">
                <a:solidFill>
                  <a:srgbClr val="0B2C4A"/>
                </a:solidFill>
                <a:latin typeface="Cambria"/>
              </a:rPr>
              <a:t> </a:t>
            </a:r>
            <a:r>
              <a:rPr lang="en-US" sz="4800" dirty="0" err="1">
                <a:solidFill>
                  <a:srgbClr val="0B2C4A"/>
                </a:solidFill>
                <a:latin typeface="Cambria"/>
              </a:rPr>
              <a:t>và</a:t>
            </a:r>
            <a:r>
              <a:rPr lang="en-US" sz="4800" dirty="0">
                <a:solidFill>
                  <a:srgbClr val="0B2C4A"/>
                </a:solidFill>
                <a:latin typeface="Cambria"/>
              </a:rPr>
              <a:t> </a:t>
            </a:r>
            <a:r>
              <a:rPr lang="en-US" sz="4800" dirty="0" err="1">
                <a:solidFill>
                  <a:srgbClr val="0B2C4A"/>
                </a:solidFill>
                <a:latin typeface="Cambria"/>
              </a:rPr>
              <a:t>vật</a:t>
            </a:r>
            <a:r>
              <a:rPr lang="en-US" sz="4800" dirty="0">
                <a:solidFill>
                  <a:srgbClr val="0B2C4A"/>
                </a:solidFill>
                <a:latin typeface="Cambria"/>
              </a:rPr>
              <a:t> </a:t>
            </a:r>
            <a:r>
              <a:rPr lang="en-US" sz="4800" dirty="0" err="1">
                <a:solidFill>
                  <a:srgbClr val="0B2C4A"/>
                </a:solidFill>
                <a:latin typeface="Cambria"/>
              </a:rPr>
              <a:t>nào</a:t>
            </a:r>
            <a:r>
              <a:rPr lang="en-US" sz="4800" dirty="0">
                <a:solidFill>
                  <a:srgbClr val="0B2C4A"/>
                </a:solidFill>
                <a:latin typeface="Cambria"/>
              </a:rPr>
              <a:t> </a:t>
            </a:r>
            <a:r>
              <a:rPr lang="en-US" sz="4800" dirty="0" err="1">
                <a:solidFill>
                  <a:srgbClr val="0B2C4A"/>
                </a:solidFill>
                <a:latin typeface="Cambria"/>
              </a:rPr>
              <a:t>chịu</a:t>
            </a:r>
            <a:r>
              <a:rPr lang="en-US" sz="4800" dirty="0">
                <a:solidFill>
                  <a:srgbClr val="0B2C4A"/>
                </a:solidFill>
                <a:latin typeface="Cambria"/>
              </a:rPr>
              <a:t> </a:t>
            </a:r>
            <a:r>
              <a:rPr lang="en-US" sz="4800" dirty="0" err="1">
                <a:solidFill>
                  <a:srgbClr val="0B2C4A"/>
                </a:solidFill>
                <a:latin typeface="Cambria"/>
              </a:rPr>
              <a:t>tác</a:t>
            </a:r>
            <a:r>
              <a:rPr lang="en-US" sz="4800" dirty="0">
                <a:solidFill>
                  <a:srgbClr val="0B2C4A"/>
                </a:solidFill>
                <a:latin typeface="Cambria"/>
              </a:rPr>
              <a:t> </a:t>
            </a:r>
            <a:r>
              <a:rPr lang="en-US" sz="4800" dirty="0" err="1">
                <a:solidFill>
                  <a:srgbClr val="0B2C4A"/>
                </a:solidFill>
                <a:latin typeface="Cambria"/>
              </a:rPr>
              <a:t>dụng</a:t>
            </a:r>
            <a:r>
              <a:rPr lang="en-US" sz="4800" dirty="0">
                <a:solidFill>
                  <a:srgbClr val="0B2C4A"/>
                </a:solidFill>
                <a:latin typeface="Cambria"/>
              </a:rPr>
              <a:t> </a:t>
            </a:r>
            <a:r>
              <a:rPr lang="en-US" sz="4800" dirty="0" err="1">
                <a:solidFill>
                  <a:srgbClr val="0B2C4A"/>
                </a:solidFill>
                <a:latin typeface="Cambria"/>
              </a:rPr>
              <a:t>của</a:t>
            </a:r>
            <a:r>
              <a:rPr lang="en-US" sz="4800" dirty="0">
                <a:solidFill>
                  <a:srgbClr val="0B2C4A"/>
                </a:solidFill>
                <a:latin typeface="Cambria"/>
              </a:rPr>
              <a:t> </a:t>
            </a:r>
            <a:r>
              <a:rPr lang="en-US" sz="4800" dirty="0" err="1">
                <a:solidFill>
                  <a:srgbClr val="0B2C4A"/>
                </a:solidFill>
                <a:latin typeface="Cambria"/>
              </a:rPr>
              <a:t>lực</a:t>
            </a:r>
            <a:r>
              <a:rPr lang="en-US" sz="4800" dirty="0">
                <a:solidFill>
                  <a:srgbClr val="0B2C4A"/>
                </a:solidFill>
                <a:latin typeface="Cambria"/>
              </a:rPr>
              <a:t>?</a:t>
            </a:r>
          </a:p>
          <a:p>
            <a:pPr algn="just">
              <a:lnSpc>
                <a:spcPts val="6719"/>
              </a:lnSpc>
            </a:pPr>
            <a:r>
              <a:rPr lang="en-US" sz="4800" dirty="0">
                <a:solidFill>
                  <a:srgbClr val="0B2C4A"/>
                </a:solidFill>
                <a:latin typeface="Cambria"/>
              </a:rPr>
              <a:t>2. </a:t>
            </a:r>
            <a:r>
              <a:rPr lang="en-US" sz="4800" dirty="0" err="1">
                <a:solidFill>
                  <a:srgbClr val="0B2C4A"/>
                </a:solidFill>
                <a:latin typeface="Cambria"/>
              </a:rPr>
              <a:t>Các</a:t>
            </a:r>
            <a:r>
              <a:rPr lang="en-US" sz="4800" dirty="0">
                <a:solidFill>
                  <a:srgbClr val="0B2C4A"/>
                </a:solidFill>
                <a:latin typeface="Cambria"/>
              </a:rPr>
              <a:t> </a:t>
            </a:r>
            <a:r>
              <a:rPr lang="en-US" sz="4800" dirty="0" err="1">
                <a:solidFill>
                  <a:srgbClr val="0B2C4A"/>
                </a:solidFill>
                <a:latin typeface="Cambria"/>
              </a:rPr>
              <a:t>vật</a:t>
            </a:r>
            <a:r>
              <a:rPr lang="en-US" sz="4800" dirty="0">
                <a:solidFill>
                  <a:srgbClr val="0B2C4A"/>
                </a:solidFill>
                <a:latin typeface="Cambria"/>
              </a:rPr>
              <a:t> </a:t>
            </a:r>
            <a:r>
              <a:rPr lang="en-US" sz="4800" dirty="0" err="1">
                <a:solidFill>
                  <a:srgbClr val="0B2C4A"/>
                </a:solidFill>
                <a:latin typeface="Cambria"/>
              </a:rPr>
              <a:t>này</a:t>
            </a:r>
            <a:r>
              <a:rPr lang="en-US" sz="4800" dirty="0">
                <a:solidFill>
                  <a:srgbClr val="0B2C4A"/>
                </a:solidFill>
                <a:latin typeface="Cambria"/>
              </a:rPr>
              <a:t> </a:t>
            </a:r>
            <a:r>
              <a:rPr lang="en-US" sz="4800" dirty="0" err="1">
                <a:solidFill>
                  <a:srgbClr val="0B2C4A"/>
                </a:solidFill>
                <a:latin typeface="Cambria"/>
              </a:rPr>
              <a:t>có</a:t>
            </a:r>
            <a:r>
              <a:rPr lang="en-US" sz="4800" dirty="0">
                <a:solidFill>
                  <a:srgbClr val="0B2C4A"/>
                </a:solidFill>
                <a:latin typeface="Cambria"/>
              </a:rPr>
              <a:t> </a:t>
            </a:r>
            <a:r>
              <a:rPr lang="en-US" sz="4800" dirty="0" err="1">
                <a:solidFill>
                  <a:srgbClr val="0B2C4A"/>
                </a:solidFill>
                <a:latin typeface="Cambria"/>
              </a:rPr>
              <a:t>tiếp</a:t>
            </a:r>
            <a:r>
              <a:rPr lang="en-US" sz="4800" dirty="0">
                <a:solidFill>
                  <a:srgbClr val="0B2C4A"/>
                </a:solidFill>
                <a:latin typeface="Cambria"/>
              </a:rPr>
              <a:t> </a:t>
            </a:r>
            <a:r>
              <a:rPr lang="en-US" sz="4800" dirty="0" err="1">
                <a:solidFill>
                  <a:srgbClr val="0B2C4A"/>
                </a:solidFill>
                <a:latin typeface="Cambria"/>
              </a:rPr>
              <a:t>xúc</a:t>
            </a:r>
            <a:r>
              <a:rPr lang="en-US" sz="4800" dirty="0">
                <a:solidFill>
                  <a:srgbClr val="0B2C4A"/>
                </a:solidFill>
                <a:latin typeface="Cambria"/>
              </a:rPr>
              <a:t> </a:t>
            </a:r>
            <a:r>
              <a:rPr lang="en-US" sz="4800" dirty="0" err="1">
                <a:solidFill>
                  <a:srgbClr val="0B2C4A"/>
                </a:solidFill>
                <a:latin typeface="Cambria"/>
              </a:rPr>
              <a:t>với</a:t>
            </a:r>
            <a:r>
              <a:rPr lang="en-US" sz="4800" dirty="0">
                <a:solidFill>
                  <a:srgbClr val="0B2C4A"/>
                </a:solidFill>
                <a:latin typeface="Cambria"/>
              </a:rPr>
              <a:t> </a:t>
            </a:r>
            <a:r>
              <a:rPr lang="en-US" sz="4800" dirty="0" err="1">
                <a:solidFill>
                  <a:srgbClr val="0B2C4A"/>
                </a:solidFill>
                <a:latin typeface="Cambria"/>
              </a:rPr>
              <a:t>nhau</a:t>
            </a:r>
            <a:r>
              <a:rPr lang="en-US" sz="4800" dirty="0">
                <a:solidFill>
                  <a:srgbClr val="0B2C4A"/>
                </a:solidFill>
                <a:latin typeface="Cambria"/>
              </a:rPr>
              <a:t> hay </a:t>
            </a:r>
            <a:r>
              <a:rPr lang="en-US" sz="4800" dirty="0" err="1">
                <a:solidFill>
                  <a:srgbClr val="0B2C4A"/>
                </a:solidFill>
                <a:latin typeface="Cambria"/>
              </a:rPr>
              <a:t>không</a:t>
            </a:r>
            <a:r>
              <a:rPr lang="en-US" sz="4800" dirty="0">
                <a:solidFill>
                  <a:srgbClr val="0B2C4A"/>
                </a:solidFill>
                <a:latin typeface="Cambria"/>
              </a:rPr>
              <a:t>?</a:t>
            </a:r>
          </a:p>
        </p:txBody>
      </p:sp>
      <p:sp>
        <p:nvSpPr>
          <p:cNvPr id="19" name="Freeform 12">
            <a:extLst>
              <a:ext uri="{FF2B5EF4-FFF2-40B4-BE49-F238E27FC236}">
                <a16:creationId xmlns:a16="http://schemas.microsoft.com/office/drawing/2014/main" id="{3B252184-C25E-CEC7-970E-A6DD39560E3E}"/>
              </a:ext>
            </a:extLst>
          </p:cNvPr>
          <p:cNvSpPr/>
          <p:nvPr/>
        </p:nvSpPr>
        <p:spPr>
          <a:xfrm>
            <a:off x="265722" y="5409116"/>
            <a:ext cx="3698535" cy="3310945"/>
          </a:xfrm>
          <a:custGeom>
            <a:avLst/>
            <a:gdLst/>
            <a:ahLst/>
            <a:cxnLst/>
            <a:rect l="l" t="t" r="r" b="b"/>
            <a:pathLst>
              <a:path w="4042791" h="4114800">
                <a:moveTo>
                  <a:pt x="0" y="0"/>
                </a:moveTo>
                <a:lnTo>
                  <a:pt x="4042792" y="0"/>
                </a:lnTo>
                <a:lnTo>
                  <a:pt x="40427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pic>
        <p:nvPicPr>
          <p:cNvPr id="4" name="5215447952121.mp4">
            <a:hlinkClick r:id="" action="ppaction://media"/>
            <a:extLst>
              <a:ext uri="{FF2B5EF4-FFF2-40B4-BE49-F238E27FC236}">
                <a16:creationId xmlns:a16="http://schemas.microsoft.com/office/drawing/2014/main" id="{FE433A57-56FB-A51B-C6FB-A354F2B7831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5035688" y="679289"/>
            <a:ext cx="3202296" cy="180129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3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EC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7526332">
            <a:off x="14920238" y="-1964870"/>
            <a:ext cx="4755407" cy="5337702"/>
          </a:xfrm>
          <a:custGeom>
            <a:avLst/>
            <a:gdLst/>
            <a:ahLst/>
            <a:cxnLst/>
            <a:rect l="l" t="t" r="r" b="b"/>
            <a:pathLst>
              <a:path w="4755407" h="5337702">
                <a:moveTo>
                  <a:pt x="0" y="0"/>
                </a:moveTo>
                <a:lnTo>
                  <a:pt x="4755408" y="0"/>
                </a:lnTo>
                <a:lnTo>
                  <a:pt x="4755408" y="5337702"/>
                </a:lnTo>
                <a:lnTo>
                  <a:pt x="0" y="53377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3" name="Freeform 3"/>
          <p:cNvSpPr/>
          <p:nvPr/>
        </p:nvSpPr>
        <p:spPr>
          <a:xfrm rot="-2534408" flipV="1">
            <a:off x="198617" y="467064"/>
            <a:ext cx="2307671" cy="2376814"/>
          </a:xfrm>
          <a:custGeom>
            <a:avLst/>
            <a:gdLst/>
            <a:ahLst/>
            <a:cxnLst/>
            <a:rect l="l" t="t" r="r" b="b"/>
            <a:pathLst>
              <a:path w="2307671" h="2376814">
                <a:moveTo>
                  <a:pt x="0" y="2376815"/>
                </a:moveTo>
                <a:lnTo>
                  <a:pt x="2307670" y="2376815"/>
                </a:lnTo>
                <a:lnTo>
                  <a:pt x="2307670" y="0"/>
                </a:lnTo>
                <a:lnTo>
                  <a:pt x="0" y="0"/>
                </a:lnTo>
                <a:lnTo>
                  <a:pt x="0" y="2376815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8" name="TextBox 8"/>
          <p:cNvSpPr txBox="1"/>
          <p:nvPr/>
        </p:nvSpPr>
        <p:spPr>
          <a:xfrm>
            <a:off x="460902" y="8810948"/>
            <a:ext cx="3147879" cy="9338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98"/>
              </a:lnSpc>
            </a:pPr>
            <a:r>
              <a:rPr lang="en-US" sz="2713">
                <a:solidFill>
                  <a:srgbClr val="000000"/>
                </a:solidFill>
                <a:latin typeface="Cambria"/>
              </a:rPr>
              <a:t>Hình 2. Mặt Trăng quay quanh Trái Đất 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460902" y="2044267"/>
            <a:ext cx="3012937" cy="3237533"/>
            <a:chOff x="0" y="0"/>
            <a:chExt cx="4017250" cy="431671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205467" cy="3129702"/>
            </a:xfrm>
            <a:custGeom>
              <a:avLst/>
              <a:gdLst/>
              <a:ahLst/>
              <a:cxnLst/>
              <a:rect l="l" t="t" r="r" b="b"/>
              <a:pathLst>
                <a:path w="3205467" h="3129702">
                  <a:moveTo>
                    <a:pt x="0" y="0"/>
                  </a:moveTo>
                  <a:lnTo>
                    <a:pt x="3205467" y="0"/>
                  </a:lnTo>
                  <a:lnTo>
                    <a:pt x="3205467" y="3129702"/>
                  </a:lnTo>
                  <a:lnTo>
                    <a:pt x="0" y="31297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3072552"/>
              <a:ext cx="4017250" cy="12441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95"/>
                </a:lnSpc>
              </a:pPr>
              <a:r>
                <a:rPr lang="en-US" sz="2711">
                  <a:solidFill>
                    <a:srgbClr val="000000"/>
                  </a:solidFill>
                  <a:latin typeface="Cambria"/>
                </a:rPr>
                <a:t>Hình 1. Nam châm hút đinh sắt</a:t>
              </a: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3005570" y="79402"/>
            <a:ext cx="11373148" cy="15760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>
                <a:solidFill>
                  <a:srgbClr val="000000"/>
                </a:solidFill>
                <a:latin typeface="Cambria Bold"/>
              </a:rPr>
              <a:t>2. Lực không tiếp xúc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4143907" y="2273201"/>
            <a:ext cx="4057836" cy="5066342"/>
            <a:chOff x="0" y="0"/>
            <a:chExt cx="5410449" cy="6755123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5410449" cy="5207557"/>
            </a:xfrm>
            <a:custGeom>
              <a:avLst/>
              <a:gdLst/>
              <a:ahLst/>
              <a:cxnLst/>
              <a:rect l="l" t="t" r="r" b="b"/>
              <a:pathLst>
                <a:path w="5410449" h="5207557">
                  <a:moveTo>
                    <a:pt x="0" y="0"/>
                  </a:moveTo>
                  <a:lnTo>
                    <a:pt x="5410449" y="0"/>
                  </a:lnTo>
                  <a:lnTo>
                    <a:pt x="5410449" y="5207557"/>
                  </a:lnTo>
                  <a:lnTo>
                    <a:pt x="0" y="52075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459008" y="5344776"/>
              <a:ext cx="4492433" cy="14103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96"/>
                </a:lnSpc>
              </a:pPr>
              <a:r>
                <a:rPr lang="en-US" sz="3068">
                  <a:solidFill>
                    <a:srgbClr val="000000"/>
                  </a:solidFill>
                  <a:latin typeface="Cambria"/>
                </a:rPr>
                <a:t>Hình 3. Quả táo rơi xuống đất </a:t>
              </a:r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10141054" y="2196794"/>
            <a:ext cx="7367519" cy="59396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6719"/>
              </a:lnSpc>
            </a:pPr>
            <a:r>
              <a:rPr lang="en-US" sz="4800" dirty="0" err="1">
                <a:solidFill>
                  <a:srgbClr val="0B2C4A"/>
                </a:solidFill>
                <a:latin typeface="Cambria Bold"/>
              </a:rPr>
              <a:t>Hình</a:t>
            </a:r>
            <a:r>
              <a:rPr lang="en-US" sz="4800" dirty="0">
                <a:solidFill>
                  <a:srgbClr val="0B2C4A"/>
                </a:solidFill>
                <a:latin typeface="Cambria Bold"/>
              </a:rPr>
              <a:t> 1.</a:t>
            </a:r>
          </a:p>
          <a:p>
            <a:pPr algn="just">
              <a:lnSpc>
                <a:spcPts val="6719"/>
              </a:lnSpc>
            </a:pPr>
            <a:r>
              <a:rPr lang="en-US" sz="4800" dirty="0">
                <a:solidFill>
                  <a:srgbClr val="0B2C4A"/>
                </a:solidFill>
                <a:latin typeface="Cambria"/>
              </a:rPr>
              <a:t>1. </a:t>
            </a:r>
          </a:p>
          <a:p>
            <a:pPr algn="just">
              <a:lnSpc>
                <a:spcPts val="6719"/>
              </a:lnSpc>
            </a:pPr>
            <a:r>
              <a:rPr lang="en-US" sz="4800" dirty="0">
                <a:solidFill>
                  <a:srgbClr val="0B2C4A"/>
                </a:solidFill>
                <a:latin typeface="Cambria"/>
              </a:rPr>
              <a:t>- </a:t>
            </a:r>
            <a:r>
              <a:rPr lang="en-US" sz="4800" dirty="0" err="1">
                <a:solidFill>
                  <a:srgbClr val="0B2C4A"/>
                </a:solidFill>
                <a:latin typeface="Cambria"/>
              </a:rPr>
              <a:t>Vật</a:t>
            </a:r>
            <a:r>
              <a:rPr lang="en-US" sz="4800" dirty="0">
                <a:solidFill>
                  <a:srgbClr val="0B2C4A"/>
                </a:solidFill>
                <a:latin typeface="Cambria"/>
              </a:rPr>
              <a:t> </a:t>
            </a:r>
            <a:r>
              <a:rPr lang="en-US" sz="4800" dirty="0" err="1">
                <a:solidFill>
                  <a:srgbClr val="0B2C4A"/>
                </a:solidFill>
                <a:latin typeface="Cambria"/>
              </a:rPr>
              <a:t>gây</a:t>
            </a:r>
            <a:r>
              <a:rPr lang="en-US" sz="4800" dirty="0">
                <a:solidFill>
                  <a:srgbClr val="0B2C4A"/>
                </a:solidFill>
                <a:latin typeface="Cambria"/>
              </a:rPr>
              <a:t> </a:t>
            </a:r>
            <a:r>
              <a:rPr lang="en-US" sz="4800" dirty="0" err="1">
                <a:solidFill>
                  <a:srgbClr val="0B2C4A"/>
                </a:solidFill>
                <a:latin typeface="Cambria"/>
              </a:rPr>
              <a:t>ra</a:t>
            </a:r>
            <a:r>
              <a:rPr lang="en-US" sz="4800" dirty="0">
                <a:solidFill>
                  <a:srgbClr val="0B2C4A"/>
                </a:solidFill>
                <a:latin typeface="Cambria"/>
              </a:rPr>
              <a:t> </a:t>
            </a:r>
            <a:r>
              <a:rPr lang="en-US" sz="4800" dirty="0" err="1">
                <a:solidFill>
                  <a:srgbClr val="0B2C4A"/>
                </a:solidFill>
                <a:latin typeface="Cambria"/>
              </a:rPr>
              <a:t>lực</a:t>
            </a:r>
            <a:r>
              <a:rPr lang="en-US" sz="4800" dirty="0">
                <a:solidFill>
                  <a:srgbClr val="0B2C4A"/>
                </a:solidFill>
                <a:latin typeface="Cambria"/>
              </a:rPr>
              <a:t>: </a:t>
            </a:r>
            <a:r>
              <a:rPr lang="en-US" sz="4800" dirty="0" err="1">
                <a:solidFill>
                  <a:srgbClr val="0B2C4A"/>
                </a:solidFill>
                <a:latin typeface="Cambria"/>
              </a:rPr>
              <a:t>nam</a:t>
            </a:r>
            <a:r>
              <a:rPr lang="en-US" sz="4800" dirty="0">
                <a:solidFill>
                  <a:srgbClr val="0B2C4A"/>
                </a:solidFill>
                <a:latin typeface="Cambria"/>
              </a:rPr>
              <a:t> </a:t>
            </a:r>
            <a:r>
              <a:rPr lang="en-US" sz="4800" dirty="0" err="1">
                <a:solidFill>
                  <a:srgbClr val="0B2C4A"/>
                </a:solidFill>
                <a:latin typeface="Cambria"/>
              </a:rPr>
              <a:t>châm</a:t>
            </a:r>
            <a:r>
              <a:rPr lang="en-US" sz="4800" dirty="0">
                <a:solidFill>
                  <a:srgbClr val="0B2C4A"/>
                </a:solidFill>
                <a:latin typeface="Cambria"/>
              </a:rPr>
              <a:t> </a:t>
            </a:r>
          </a:p>
          <a:p>
            <a:pPr algn="just">
              <a:lnSpc>
                <a:spcPts val="6719"/>
              </a:lnSpc>
            </a:pPr>
            <a:r>
              <a:rPr lang="en-US" sz="4800" dirty="0">
                <a:solidFill>
                  <a:srgbClr val="0B2C4A"/>
                </a:solidFill>
                <a:latin typeface="Cambria"/>
              </a:rPr>
              <a:t>- </a:t>
            </a:r>
            <a:r>
              <a:rPr lang="en-US" sz="4800" dirty="0" err="1">
                <a:solidFill>
                  <a:srgbClr val="0B2C4A"/>
                </a:solidFill>
                <a:latin typeface="Cambria"/>
              </a:rPr>
              <a:t>Vật</a:t>
            </a:r>
            <a:r>
              <a:rPr lang="en-US" sz="4800" dirty="0">
                <a:solidFill>
                  <a:srgbClr val="0B2C4A"/>
                </a:solidFill>
                <a:latin typeface="Cambria"/>
              </a:rPr>
              <a:t> </a:t>
            </a:r>
            <a:r>
              <a:rPr lang="en-US" sz="4800" dirty="0" err="1">
                <a:solidFill>
                  <a:srgbClr val="0B2C4A"/>
                </a:solidFill>
                <a:latin typeface="Cambria"/>
              </a:rPr>
              <a:t>chịu</a:t>
            </a:r>
            <a:r>
              <a:rPr lang="en-US" sz="4800" dirty="0">
                <a:solidFill>
                  <a:srgbClr val="0B2C4A"/>
                </a:solidFill>
                <a:latin typeface="Cambria"/>
              </a:rPr>
              <a:t> </a:t>
            </a:r>
            <a:r>
              <a:rPr lang="en-US" sz="4800" dirty="0" err="1">
                <a:solidFill>
                  <a:srgbClr val="0B2C4A"/>
                </a:solidFill>
                <a:latin typeface="Cambria"/>
              </a:rPr>
              <a:t>tác</a:t>
            </a:r>
            <a:r>
              <a:rPr lang="en-US" sz="4800" dirty="0">
                <a:solidFill>
                  <a:srgbClr val="0B2C4A"/>
                </a:solidFill>
                <a:latin typeface="Cambria"/>
              </a:rPr>
              <a:t> dung </a:t>
            </a:r>
            <a:r>
              <a:rPr lang="en-US" sz="4800" dirty="0" err="1">
                <a:solidFill>
                  <a:srgbClr val="0B2C4A"/>
                </a:solidFill>
                <a:latin typeface="Cambria"/>
              </a:rPr>
              <a:t>của</a:t>
            </a:r>
            <a:r>
              <a:rPr lang="en-US" sz="4800" dirty="0">
                <a:solidFill>
                  <a:srgbClr val="0B2C4A"/>
                </a:solidFill>
                <a:latin typeface="Cambria"/>
              </a:rPr>
              <a:t> </a:t>
            </a:r>
            <a:r>
              <a:rPr lang="en-US" sz="4800" dirty="0" err="1">
                <a:solidFill>
                  <a:srgbClr val="0B2C4A"/>
                </a:solidFill>
                <a:latin typeface="Cambria"/>
              </a:rPr>
              <a:t>lực</a:t>
            </a:r>
            <a:r>
              <a:rPr lang="en-US" sz="4800" dirty="0">
                <a:solidFill>
                  <a:srgbClr val="0B2C4A"/>
                </a:solidFill>
                <a:latin typeface="Cambria"/>
              </a:rPr>
              <a:t>: </a:t>
            </a:r>
            <a:r>
              <a:rPr lang="en-US" sz="4800" dirty="0" err="1">
                <a:solidFill>
                  <a:srgbClr val="0B2C4A"/>
                </a:solidFill>
                <a:latin typeface="Cambria"/>
              </a:rPr>
              <a:t>đinh</a:t>
            </a:r>
            <a:r>
              <a:rPr lang="en-US" sz="4800" dirty="0">
                <a:solidFill>
                  <a:srgbClr val="0B2C4A"/>
                </a:solidFill>
                <a:latin typeface="Cambria"/>
              </a:rPr>
              <a:t> </a:t>
            </a:r>
            <a:r>
              <a:rPr lang="en-US" sz="4800" dirty="0" err="1">
                <a:solidFill>
                  <a:srgbClr val="0B2C4A"/>
                </a:solidFill>
                <a:latin typeface="Cambria"/>
              </a:rPr>
              <a:t>sắt</a:t>
            </a:r>
            <a:endParaRPr lang="en-US" sz="4800" dirty="0">
              <a:solidFill>
                <a:srgbClr val="0B2C4A"/>
              </a:solidFill>
              <a:latin typeface="Cambria"/>
            </a:endParaRPr>
          </a:p>
          <a:p>
            <a:pPr algn="just">
              <a:lnSpc>
                <a:spcPts val="6719"/>
              </a:lnSpc>
            </a:pPr>
            <a:r>
              <a:rPr lang="en-US" sz="4800" dirty="0">
                <a:solidFill>
                  <a:srgbClr val="0B2C4A"/>
                </a:solidFill>
                <a:latin typeface="Cambria"/>
              </a:rPr>
              <a:t>2. </a:t>
            </a:r>
            <a:r>
              <a:rPr lang="en-US" sz="4800" dirty="0" err="1">
                <a:solidFill>
                  <a:srgbClr val="0B2C4A"/>
                </a:solidFill>
                <a:latin typeface="Cambria"/>
              </a:rPr>
              <a:t>Các</a:t>
            </a:r>
            <a:r>
              <a:rPr lang="en-US" sz="4800" dirty="0">
                <a:solidFill>
                  <a:srgbClr val="0B2C4A"/>
                </a:solidFill>
                <a:latin typeface="Cambria"/>
              </a:rPr>
              <a:t> </a:t>
            </a:r>
            <a:r>
              <a:rPr lang="en-US" sz="4800" dirty="0" err="1">
                <a:solidFill>
                  <a:srgbClr val="0B2C4A"/>
                </a:solidFill>
                <a:latin typeface="Cambria"/>
              </a:rPr>
              <a:t>vật</a:t>
            </a:r>
            <a:r>
              <a:rPr lang="en-US" sz="4800" dirty="0">
                <a:solidFill>
                  <a:srgbClr val="0B2C4A"/>
                </a:solidFill>
                <a:latin typeface="Cambria"/>
              </a:rPr>
              <a:t> </a:t>
            </a:r>
            <a:r>
              <a:rPr lang="en-US" sz="4800" dirty="0" err="1">
                <a:solidFill>
                  <a:srgbClr val="0B2C4A"/>
                </a:solidFill>
                <a:latin typeface="Cambria"/>
              </a:rPr>
              <a:t>này</a:t>
            </a:r>
            <a:r>
              <a:rPr lang="en-US" sz="4800" dirty="0">
                <a:solidFill>
                  <a:srgbClr val="0B2C4A"/>
                </a:solidFill>
                <a:latin typeface="Cambria"/>
              </a:rPr>
              <a:t> </a:t>
            </a:r>
            <a:r>
              <a:rPr lang="en-US" sz="4800" dirty="0" err="1">
                <a:solidFill>
                  <a:srgbClr val="0B2C4A"/>
                </a:solidFill>
                <a:latin typeface="Cambria"/>
              </a:rPr>
              <a:t>không</a:t>
            </a:r>
            <a:r>
              <a:rPr lang="en-US" sz="4800" dirty="0">
                <a:solidFill>
                  <a:srgbClr val="0B2C4A"/>
                </a:solidFill>
                <a:latin typeface="Cambria"/>
              </a:rPr>
              <a:t> </a:t>
            </a:r>
            <a:r>
              <a:rPr lang="en-US" sz="4800" dirty="0" err="1">
                <a:solidFill>
                  <a:srgbClr val="0B2C4A"/>
                </a:solidFill>
                <a:latin typeface="Cambria"/>
              </a:rPr>
              <a:t>tiếp</a:t>
            </a:r>
            <a:r>
              <a:rPr lang="en-US" sz="4800" dirty="0">
                <a:solidFill>
                  <a:srgbClr val="0B2C4A"/>
                </a:solidFill>
                <a:latin typeface="Cambria"/>
              </a:rPr>
              <a:t> </a:t>
            </a:r>
            <a:r>
              <a:rPr lang="en-US" sz="4800" dirty="0" err="1">
                <a:solidFill>
                  <a:srgbClr val="0B2C4A"/>
                </a:solidFill>
                <a:latin typeface="Cambria"/>
              </a:rPr>
              <a:t>xúc</a:t>
            </a:r>
            <a:r>
              <a:rPr lang="en-US" sz="4800" dirty="0">
                <a:solidFill>
                  <a:srgbClr val="0B2C4A"/>
                </a:solidFill>
                <a:latin typeface="Cambria"/>
              </a:rPr>
              <a:t> </a:t>
            </a:r>
            <a:r>
              <a:rPr lang="en-US" sz="4800" dirty="0" err="1">
                <a:solidFill>
                  <a:srgbClr val="0B2C4A"/>
                </a:solidFill>
                <a:latin typeface="Cambria"/>
              </a:rPr>
              <a:t>với</a:t>
            </a:r>
            <a:r>
              <a:rPr lang="en-US" sz="4800" dirty="0">
                <a:solidFill>
                  <a:srgbClr val="0B2C4A"/>
                </a:solidFill>
                <a:latin typeface="Cambria"/>
              </a:rPr>
              <a:t> </a:t>
            </a:r>
            <a:r>
              <a:rPr lang="en-US" sz="4800" dirty="0" err="1">
                <a:solidFill>
                  <a:srgbClr val="0B2C4A"/>
                </a:solidFill>
                <a:latin typeface="Cambria"/>
              </a:rPr>
              <a:t>nhau</a:t>
            </a:r>
            <a:r>
              <a:rPr lang="en-US" sz="4800" dirty="0">
                <a:solidFill>
                  <a:srgbClr val="0B2C4A"/>
                </a:solidFill>
                <a:latin typeface="Cambria"/>
              </a:rPr>
              <a:t>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086259" y="2140359"/>
            <a:ext cx="7485980" cy="59396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719"/>
              </a:lnSpc>
            </a:pPr>
            <a:r>
              <a:rPr lang="en-US" sz="4800" dirty="0" err="1">
                <a:solidFill>
                  <a:srgbClr val="0B2C4A"/>
                </a:solidFill>
                <a:latin typeface="Cambria Bold"/>
              </a:rPr>
              <a:t>Hình</a:t>
            </a:r>
            <a:r>
              <a:rPr lang="en-US" sz="4800" dirty="0">
                <a:solidFill>
                  <a:srgbClr val="0B2C4A"/>
                </a:solidFill>
                <a:latin typeface="Cambria Bold"/>
              </a:rPr>
              <a:t> 2.</a:t>
            </a:r>
          </a:p>
          <a:p>
            <a:pPr algn="just">
              <a:lnSpc>
                <a:spcPts val="6719"/>
              </a:lnSpc>
            </a:pPr>
            <a:r>
              <a:rPr lang="en-US" sz="4800" dirty="0">
                <a:solidFill>
                  <a:srgbClr val="0B2C4A"/>
                </a:solidFill>
                <a:latin typeface="Cambria"/>
              </a:rPr>
              <a:t>1. </a:t>
            </a:r>
          </a:p>
          <a:p>
            <a:pPr algn="just">
              <a:lnSpc>
                <a:spcPts val="6719"/>
              </a:lnSpc>
            </a:pPr>
            <a:r>
              <a:rPr lang="en-US" sz="4800" dirty="0">
                <a:solidFill>
                  <a:srgbClr val="0B2C4A"/>
                </a:solidFill>
                <a:latin typeface="Cambria"/>
              </a:rPr>
              <a:t>- </a:t>
            </a:r>
            <a:r>
              <a:rPr lang="en-US" sz="4800" dirty="0" err="1">
                <a:solidFill>
                  <a:srgbClr val="0B2C4A"/>
                </a:solidFill>
                <a:latin typeface="Cambria"/>
              </a:rPr>
              <a:t>Vật</a:t>
            </a:r>
            <a:r>
              <a:rPr lang="en-US" sz="4800" dirty="0">
                <a:solidFill>
                  <a:srgbClr val="0B2C4A"/>
                </a:solidFill>
                <a:latin typeface="Cambria"/>
              </a:rPr>
              <a:t> </a:t>
            </a:r>
            <a:r>
              <a:rPr lang="en-US" sz="4800" dirty="0" err="1">
                <a:solidFill>
                  <a:srgbClr val="0B2C4A"/>
                </a:solidFill>
                <a:latin typeface="Cambria"/>
              </a:rPr>
              <a:t>gây</a:t>
            </a:r>
            <a:r>
              <a:rPr lang="en-US" sz="4800" dirty="0">
                <a:solidFill>
                  <a:srgbClr val="0B2C4A"/>
                </a:solidFill>
                <a:latin typeface="Cambria"/>
              </a:rPr>
              <a:t> </a:t>
            </a:r>
            <a:r>
              <a:rPr lang="en-US" sz="4800" dirty="0" err="1">
                <a:solidFill>
                  <a:srgbClr val="0B2C4A"/>
                </a:solidFill>
                <a:latin typeface="Cambria"/>
              </a:rPr>
              <a:t>ra</a:t>
            </a:r>
            <a:r>
              <a:rPr lang="en-US" sz="4800" dirty="0">
                <a:solidFill>
                  <a:srgbClr val="0B2C4A"/>
                </a:solidFill>
                <a:latin typeface="Cambria"/>
              </a:rPr>
              <a:t> </a:t>
            </a:r>
            <a:r>
              <a:rPr lang="en-US" sz="4800" dirty="0" err="1">
                <a:solidFill>
                  <a:srgbClr val="0B2C4A"/>
                </a:solidFill>
                <a:latin typeface="Cambria"/>
              </a:rPr>
              <a:t>lực</a:t>
            </a:r>
            <a:r>
              <a:rPr lang="en-US" sz="4800" dirty="0">
                <a:solidFill>
                  <a:srgbClr val="0B2C4A"/>
                </a:solidFill>
                <a:latin typeface="Cambria"/>
              </a:rPr>
              <a:t>: </a:t>
            </a:r>
            <a:r>
              <a:rPr lang="en-US" sz="4800" dirty="0" err="1">
                <a:solidFill>
                  <a:srgbClr val="0B2C4A"/>
                </a:solidFill>
                <a:latin typeface="Cambria"/>
              </a:rPr>
              <a:t>Trái</a:t>
            </a:r>
            <a:r>
              <a:rPr lang="en-US" sz="4800" dirty="0">
                <a:solidFill>
                  <a:srgbClr val="0B2C4A"/>
                </a:solidFill>
                <a:latin typeface="Cambria"/>
              </a:rPr>
              <a:t> </a:t>
            </a:r>
            <a:r>
              <a:rPr lang="en-US" sz="4800" dirty="0" err="1">
                <a:solidFill>
                  <a:srgbClr val="0B2C4A"/>
                </a:solidFill>
                <a:latin typeface="Cambria"/>
              </a:rPr>
              <a:t>Đất</a:t>
            </a:r>
            <a:r>
              <a:rPr lang="en-US" sz="4800" dirty="0">
                <a:solidFill>
                  <a:srgbClr val="0B2C4A"/>
                </a:solidFill>
                <a:latin typeface="Cambria"/>
              </a:rPr>
              <a:t>.</a:t>
            </a:r>
          </a:p>
          <a:p>
            <a:pPr algn="just">
              <a:lnSpc>
                <a:spcPts val="6719"/>
              </a:lnSpc>
            </a:pPr>
            <a:r>
              <a:rPr lang="en-US" sz="4800" dirty="0">
                <a:solidFill>
                  <a:srgbClr val="0B2C4A"/>
                </a:solidFill>
                <a:latin typeface="Cambria"/>
              </a:rPr>
              <a:t>- </a:t>
            </a:r>
            <a:r>
              <a:rPr lang="en-US" sz="4800" dirty="0" err="1">
                <a:solidFill>
                  <a:srgbClr val="0B2C4A"/>
                </a:solidFill>
                <a:latin typeface="Cambria"/>
              </a:rPr>
              <a:t>Vật</a:t>
            </a:r>
            <a:r>
              <a:rPr lang="en-US" sz="4800" dirty="0">
                <a:solidFill>
                  <a:srgbClr val="0B2C4A"/>
                </a:solidFill>
                <a:latin typeface="Cambria"/>
              </a:rPr>
              <a:t> </a:t>
            </a:r>
            <a:r>
              <a:rPr lang="en-US" sz="4800" dirty="0" err="1">
                <a:solidFill>
                  <a:srgbClr val="0B2C4A"/>
                </a:solidFill>
                <a:latin typeface="Cambria"/>
              </a:rPr>
              <a:t>chịu</a:t>
            </a:r>
            <a:r>
              <a:rPr lang="en-US" sz="4800" dirty="0">
                <a:solidFill>
                  <a:srgbClr val="0B2C4A"/>
                </a:solidFill>
                <a:latin typeface="Cambria"/>
              </a:rPr>
              <a:t> </a:t>
            </a:r>
            <a:r>
              <a:rPr lang="en-US" sz="4800" dirty="0" err="1">
                <a:solidFill>
                  <a:srgbClr val="0B2C4A"/>
                </a:solidFill>
                <a:latin typeface="Cambria"/>
              </a:rPr>
              <a:t>tác</a:t>
            </a:r>
            <a:r>
              <a:rPr lang="en-US" sz="4800" dirty="0">
                <a:solidFill>
                  <a:srgbClr val="0B2C4A"/>
                </a:solidFill>
                <a:latin typeface="Cambria"/>
              </a:rPr>
              <a:t> </a:t>
            </a:r>
            <a:r>
              <a:rPr lang="en-US" sz="4800" dirty="0" err="1">
                <a:solidFill>
                  <a:srgbClr val="0B2C4A"/>
                </a:solidFill>
                <a:latin typeface="Cambria"/>
              </a:rPr>
              <a:t>dụng</a:t>
            </a:r>
            <a:r>
              <a:rPr lang="en-US" sz="4800" dirty="0">
                <a:solidFill>
                  <a:srgbClr val="0B2C4A"/>
                </a:solidFill>
                <a:latin typeface="Cambria"/>
              </a:rPr>
              <a:t> </a:t>
            </a:r>
            <a:r>
              <a:rPr lang="en-US" sz="4800" dirty="0" err="1">
                <a:solidFill>
                  <a:srgbClr val="0B2C4A"/>
                </a:solidFill>
                <a:latin typeface="Cambria"/>
              </a:rPr>
              <a:t>của</a:t>
            </a:r>
            <a:r>
              <a:rPr lang="en-US" sz="4800" dirty="0">
                <a:solidFill>
                  <a:srgbClr val="0B2C4A"/>
                </a:solidFill>
                <a:latin typeface="Cambria"/>
              </a:rPr>
              <a:t> </a:t>
            </a:r>
            <a:r>
              <a:rPr lang="en-US" sz="4800" dirty="0" err="1">
                <a:solidFill>
                  <a:srgbClr val="0B2C4A"/>
                </a:solidFill>
                <a:latin typeface="Cambria"/>
              </a:rPr>
              <a:t>lực</a:t>
            </a:r>
            <a:r>
              <a:rPr lang="en-US" sz="4800" dirty="0">
                <a:solidFill>
                  <a:srgbClr val="0B2C4A"/>
                </a:solidFill>
                <a:latin typeface="Cambria"/>
              </a:rPr>
              <a:t>: </a:t>
            </a:r>
            <a:r>
              <a:rPr lang="en-US" sz="4800" dirty="0" err="1">
                <a:solidFill>
                  <a:srgbClr val="0B2C4A"/>
                </a:solidFill>
                <a:latin typeface="Cambria"/>
              </a:rPr>
              <a:t>Mặt</a:t>
            </a:r>
            <a:r>
              <a:rPr lang="en-US" sz="4800" dirty="0">
                <a:solidFill>
                  <a:srgbClr val="0B2C4A"/>
                </a:solidFill>
                <a:latin typeface="Cambria"/>
              </a:rPr>
              <a:t> </a:t>
            </a:r>
            <a:r>
              <a:rPr lang="en-US" sz="4800" dirty="0" err="1">
                <a:solidFill>
                  <a:srgbClr val="0B2C4A"/>
                </a:solidFill>
                <a:latin typeface="Cambria"/>
              </a:rPr>
              <a:t>Trăng</a:t>
            </a:r>
            <a:endParaRPr lang="en-US" sz="4800" dirty="0">
              <a:solidFill>
                <a:srgbClr val="0B2C4A"/>
              </a:solidFill>
              <a:latin typeface="Cambria"/>
            </a:endParaRPr>
          </a:p>
          <a:p>
            <a:pPr algn="just">
              <a:lnSpc>
                <a:spcPts val="6719"/>
              </a:lnSpc>
            </a:pPr>
            <a:r>
              <a:rPr lang="en-US" sz="4800" dirty="0">
                <a:solidFill>
                  <a:srgbClr val="0B2C4A"/>
                </a:solidFill>
                <a:latin typeface="Cambria"/>
              </a:rPr>
              <a:t>2. </a:t>
            </a:r>
            <a:r>
              <a:rPr lang="en-US" sz="4800" dirty="0" err="1">
                <a:solidFill>
                  <a:srgbClr val="0B2C4A"/>
                </a:solidFill>
                <a:latin typeface="Cambria"/>
              </a:rPr>
              <a:t>Các</a:t>
            </a:r>
            <a:r>
              <a:rPr lang="en-US" sz="4800" dirty="0">
                <a:solidFill>
                  <a:srgbClr val="0B2C4A"/>
                </a:solidFill>
                <a:latin typeface="Cambria"/>
              </a:rPr>
              <a:t> </a:t>
            </a:r>
            <a:r>
              <a:rPr lang="en-US" sz="4800" dirty="0" err="1">
                <a:solidFill>
                  <a:srgbClr val="0B2C4A"/>
                </a:solidFill>
                <a:latin typeface="Cambria"/>
              </a:rPr>
              <a:t>vật</a:t>
            </a:r>
            <a:r>
              <a:rPr lang="en-US" sz="4800" dirty="0">
                <a:solidFill>
                  <a:srgbClr val="0B2C4A"/>
                </a:solidFill>
                <a:latin typeface="Cambria"/>
              </a:rPr>
              <a:t> </a:t>
            </a:r>
            <a:r>
              <a:rPr lang="en-US" sz="4800" dirty="0" err="1">
                <a:solidFill>
                  <a:srgbClr val="0B2C4A"/>
                </a:solidFill>
                <a:latin typeface="Cambria"/>
              </a:rPr>
              <a:t>này</a:t>
            </a:r>
            <a:r>
              <a:rPr lang="en-US" sz="4800" dirty="0">
                <a:solidFill>
                  <a:srgbClr val="0B2C4A"/>
                </a:solidFill>
                <a:latin typeface="Cambria"/>
              </a:rPr>
              <a:t> </a:t>
            </a:r>
            <a:r>
              <a:rPr lang="en-US" sz="4800" dirty="0" err="1">
                <a:solidFill>
                  <a:srgbClr val="0B2C4A"/>
                </a:solidFill>
                <a:latin typeface="Cambria"/>
              </a:rPr>
              <a:t>không</a:t>
            </a:r>
            <a:r>
              <a:rPr lang="en-US" sz="4800" dirty="0">
                <a:solidFill>
                  <a:srgbClr val="0B2C4A"/>
                </a:solidFill>
                <a:latin typeface="Cambria"/>
              </a:rPr>
              <a:t> </a:t>
            </a:r>
            <a:r>
              <a:rPr lang="en-US" sz="4800" dirty="0" err="1">
                <a:solidFill>
                  <a:srgbClr val="0B2C4A"/>
                </a:solidFill>
                <a:latin typeface="Cambria"/>
              </a:rPr>
              <a:t>tiếp</a:t>
            </a:r>
            <a:r>
              <a:rPr lang="en-US" sz="4800" dirty="0">
                <a:solidFill>
                  <a:srgbClr val="0B2C4A"/>
                </a:solidFill>
                <a:latin typeface="Cambria"/>
              </a:rPr>
              <a:t> </a:t>
            </a:r>
            <a:r>
              <a:rPr lang="en-US" sz="4800" dirty="0" err="1">
                <a:solidFill>
                  <a:srgbClr val="0B2C4A"/>
                </a:solidFill>
                <a:latin typeface="Cambria"/>
              </a:rPr>
              <a:t>xúc</a:t>
            </a:r>
            <a:r>
              <a:rPr lang="en-US" sz="4800" dirty="0">
                <a:solidFill>
                  <a:srgbClr val="0B2C4A"/>
                </a:solidFill>
                <a:latin typeface="Cambria"/>
              </a:rPr>
              <a:t> </a:t>
            </a:r>
            <a:r>
              <a:rPr lang="en-US" sz="4800" dirty="0" err="1">
                <a:solidFill>
                  <a:srgbClr val="0B2C4A"/>
                </a:solidFill>
                <a:latin typeface="Cambria"/>
              </a:rPr>
              <a:t>với</a:t>
            </a:r>
            <a:r>
              <a:rPr lang="en-US" sz="4800" dirty="0">
                <a:solidFill>
                  <a:srgbClr val="0B2C4A"/>
                </a:solidFill>
                <a:latin typeface="Cambria"/>
              </a:rPr>
              <a:t> </a:t>
            </a:r>
            <a:r>
              <a:rPr lang="en-US" sz="4800" dirty="0" err="1">
                <a:solidFill>
                  <a:srgbClr val="0B2C4A"/>
                </a:solidFill>
                <a:latin typeface="Cambria"/>
              </a:rPr>
              <a:t>nhau</a:t>
            </a:r>
            <a:r>
              <a:rPr lang="en-US" sz="4800" dirty="0">
                <a:solidFill>
                  <a:srgbClr val="0B2C4A"/>
                </a:solidFill>
                <a:latin typeface="Cambria"/>
              </a:rPr>
              <a:t>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154909" y="2200258"/>
            <a:ext cx="7485980" cy="59396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719"/>
              </a:lnSpc>
            </a:pPr>
            <a:r>
              <a:rPr lang="en-US" sz="4800" dirty="0" err="1">
                <a:solidFill>
                  <a:srgbClr val="0B2C4A"/>
                </a:solidFill>
                <a:latin typeface="Cambria Bold"/>
              </a:rPr>
              <a:t>Hình</a:t>
            </a:r>
            <a:r>
              <a:rPr lang="en-US" sz="4800" dirty="0">
                <a:solidFill>
                  <a:srgbClr val="0B2C4A"/>
                </a:solidFill>
                <a:latin typeface="Cambria Bold"/>
              </a:rPr>
              <a:t> 3.</a:t>
            </a:r>
          </a:p>
          <a:p>
            <a:pPr algn="just">
              <a:lnSpc>
                <a:spcPts val="6719"/>
              </a:lnSpc>
            </a:pPr>
            <a:r>
              <a:rPr lang="en-US" sz="4800" dirty="0">
                <a:solidFill>
                  <a:srgbClr val="0B2C4A"/>
                </a:solidFill>
                <a:latin typeface="Cambria"/>
              </a:rPr>
              <a:t>1. </a:t>
            </a:r>
          </a:p>
          <a:p>
            <a:pPr algn="just">
              <a:lnSpc>
                <a:spcPts val="6719"/>
              </a:lnSpc>
            </a:pPr>
            <a:r>
              <a:rPr lang="en-US" sz="4800" dirty="0" err="1">
                <a:solidFill>
                  <a:srgbClr val="0B2C4A"/>
                </a:solidFill>
                <a:latin typeface="Cambria"/>
              </a:rPr>
              <a:t>Vật</a:t>
            </a:r>
            <a:r>
              <a:rPr lang="en-US" sz="4800" dirty="0">
                <a:solidFill>
                  <a:srgbClr val="0B2C4A"/>
                </a:solidFill>
                <a:latin typeface="Cambria"/>
              </a:rPr>
              <a:t> </a:t>
            </a:r>
            <a:r>
              <a:rPr lang="en-US" sz="4800" dirty="0" err="1">
                <a:solidFill>
                  <a:srgbClr val="0B2C4A"/>
                </a:solidFill>
                <a:latin typeface="Cambria"/>
              </a:rPr>
              <a:t>gây</a:t>
            </a:r>
            <a:r>
              <a:rPr lang="en-US" sz="4800" dirty="0">
                <a:solidFill>
                  <a:srgbClr val="0B2C4A"/>
                </a:solidFill>
                <a:latin typeface="Cambria"/>
              </a:rPr>
              <a:t> </a:t>
            </a:r>
            <a:r>
              <a:rPr lang="en-US" sz="4800" dirty="0" err="1">
                <a:solidFill>
                  <a:srgbClr val="0B2C4A"/>
                </a:solidFill>
                <a:latin typeface="Cambria"/>
              </a:rPr>
              <a:t>ra</a:t>
            </a:r>
            <a:r>
              <a:rPr lang="en-US" sz="4800" dirty="0">
                <a:solidFill>
                  <a:srgbClr val="0B2C4A"/>
                </a:solidFill>
                <a:latin typeface="Cambria"/>
              </a:rPr>
              <a:t> </a:t>
            </a:r>
            <a:r>
              <a:rPr lang="en-US" sz="4800" dirty="0" err="1">
                <a:solidFill>
                  <a:srgbClr val="0B2C4A"/>
                </a:solidFill>
                <a:latin typeface="Cambria"/>
              </a:rPr>
              <a:t>lực</a:t>
            </a:r>
            <a:r>
              <a:rPr lang="en-US" sz="4800" dirty="0">
                <a:solidFill>
                  <a:srgbClr val="0B2C4A"/>
                </a:solidFill>
                <a:latin typeface="Cambria"/>
              </a:rPr>
              <a:t>: </a:t>
            </a:r>
            <a:r>
              <a:rPr lang="en-US" sz="4800" dirty="0" err="1">
                <a:solidFill>
                  <a:srgbClr val="0B2C4A"/>
                </a:solidFill>
                <a:latin typeface="Cambria"/>
              </a:rPr>
              <a:t>Trái</a:t>
            </a:r>
            <a:r>
              <a:rPr lang="en-US" sz="4800" dirty="0">
                <a:solidFill>
                  <a:srgbClr val="0B2C4A"/>
                </a:solidFill>
                <a:latin typeface="Cambria"/>
              </a:rPr>
              <a:t> </a:t>
            </a:r>
            <a:r>
              <a:rPr lang="en-US" sz="4800" dirty="0" err="1">
                <a:solidFill>
                  <a:srgbClr val="0B2C4A"/>
                </a:solidFill>
                <a:latin typeface="Cambria"/>
              </a:rPr>
              <a:t>Đất</a:t>
            </a:r>
            <a:r>
              <a:rPr lang="en-US" sz="4800" dirty="0">
                <a:solidFill>
                  <a:srgbClr val="0B2C4A"/>
                </a:solidFill>
                <a:latin typeface="Cambria"/>
              </a:rPr>
              <a:t>.</a:t>
            </a:r>
          </a:p>
          <a:p>
            <a:pPr algn="just">
              <a:lnSpc>
                <a:spcPts val="6719"/>
              </a:lnSpc>
            </a:pPr>
            <a:r>
              <a:rPr lang="en-US" sz="4800" dirty="0" err="1">
                <a:solidFill>
                  <a:srgbClr val="0B2C4A"/>
                </a:solidFill>
                <a:latin typeface="Cambria"/>
              </a:rPr>
              <a:t>Vật</a:t>
            </a:r>
            <a:r>
              <a:rPr lang="en-US" sz="4800" dirty="0">
                <a:solidFill>
                  <a:srgbClr val="0B2C4A"/>
                </a:solidFill>
                <a:latin typeface="Cambria"/>
              </a:rPr>
              <a:t> </a:t>
            </a:r>
            <a:r>
              <a:rPr lang="en-US" sz="4800" dirty="0" err="1">
                <a:solidFill>
                  <a:srgbClr val="0B2C4A"/>
                </a:solidFill>
                <a:latin typeface="Cambria"/>
              </a:rPr>
              <a:t>chịu</a:t>
            </a:r>
            <a:r>
              <a:rPr lang="en-US" sz="4800" dirty="0">
                <a:solidFill>
                  <a:srgbClr val="0B2C4A"/>
                </a:solidFill>
                <a:latin typeface="Cambria"/>
              </a:rPr>
              <a:t> </a:t>
            </a:r>
            <a:r>
              <a:rPr lang="en-US" sz="4800" dirty="0" err="1">
                <a:solidFill>
                  <a:srgbClr val="0B2C4A"/>
                </a:solidFill>
                <a:latin typeface="Cambria"/>
              </a:rPr>
              <a:t>tác</a:t>
            </a:r>
            <a:r>
              <a:rPr lang="en-US" sz="4800" dirty="0">
                <a:solidFill>
                  <a:srgbClr val="0B2C4A"/>
                </a:solidFill>
                <a:latin typeface="Cambria"/>
              </a:rPr>
              <a:t> </a:t>
            </a:r>
            <a:r>
              <a:rPr lang="en-US" sz="4800" dirty="0" err="1">
                <a:solidFill>
                  <a:srgbClr val="0B2C4A"/>
                </a:solidFill>
                <a:latin typeface="Cambria"/>
              </a:rPr>
              <a:t>dụng</a:t>
            </a:r>
            <a:r>
              <a:rPr lang="en-US" sz="4800" dirty="0">
                <a:solidFill>
                  <a:srgbClr val="0B2C4A"/>
                </a:solidFill>
                <a:latin typeface="Cambria"/>
              </a:rPr>
              <a:t> </a:t>
            </a:r>
            <a:r>
              <a:rPr lang="en-US" sz="4800" dirty="0" err="1">
                <a:solidFill>
                  <a:srgbClr val="0B2C4A"/>
                </a:solidFill>
                <a:latin typeface="Cambria"/>
              </a:rPr>
              <a:t>của</a:t>
            </a:r>
            <a:r>
              <a:rPr lang="en-US" sz="4800" dirty="0">
                <a:solidFill>
                  <a:srgbClr val="0B2C4A"/>
                </a:solidFill>
                <a:latin typeface="Cambria"/>
              </a:rPr>
              <a:t> </a:t>
            </a:r>
            <a:r>
              <a:rPr lang="en-US" sz="4800" dirty="0" err="1">
                <a:solidFill>
                  <a:srgbClr val="0B2C4A"/>
                </a:solidFill>
                <a:latin typeface="Cambria"/>
              </a:rPr>
              <a:t>lực</a:t>
            </a:r>
            <a:r>
              <a:rPr lang="en-US" sz="4800" dirty="0">
                <a:solidFill>
                  <a:srgbClr val="0B2C4A"/>
                </a:solidFill>
                <a:latin typeface="Cambria"/>
              </a:rPr>
              <a:t>: </a:t>
            </a:r>
            <a:r>
              <a:rPr lang="en-US" sz="4800" dirty="0" err="1">
                <a:solidFill>
                  <a:srgbClr val="0B2C4A"/>
                </a:solidFill>
                <a:latin typeface="Cambria"/>
              </a:rPr>
              <a:t>quả</a:t>
            </a:r>
            <a:r>
              <a:rPr lang="en-US" sz="4800" dirty="0">
                <a:solidFill>
                  <a:srgbClr val="0B2C4A"/>
                </a:solidFill>
                <a:latin typeface="Cambria"/>
              </a:rPr>
              <a:t> </a:t>
            </a:r>
            <a:r>
              <a:rPr lang="en-US" sz="4800" dirty="0" err="1">
                <a:solidFill>
                  <a:srgbClr val="0B2C4A"/>
                </a:solidFill>
                <a:latin typeface="Cambria"/>
              </a:rPr>
              <a:t>táo</a:t>
            </a:r>
            <a:r>
              <a:rPr lang="en-US" sz="4800" dirty="0">
                <a:solidFill>
                  <a:srgbClr val="0B2C4A"/>
                </a:solidFill>
                <a:latin typeface="Cambria"/>
              </a:rPr>
              <a:t>.</a:t>
            </a:r>
          </a:p>
          <a:p>
            <a:pPr algn="just">
              <a:lnSpc>
                <a:spcPts val="6719"/>
              </a:lnSpc>
            </a:pPr>
            <a:r>
              <a:rPr lang="en-US" sz="4800" dirty="0">
                <a:solidFill>
                  <a:srgbClr val="0B2C4A"/>
                </a:solidFill>
                <a:latin typeface="Cambria"/>
              </a:rPr>
              <a:t>2. </a:t>
            </a:r>
            <a:r>
              <a:rPr lang="en-US" sz="4800" dirty="0" err="1">
                <a:solidFill>
                  <a:srgbClr val="0B2C4A"/>
                </a:solidFill>
                <a:latin typeface="Cambria"/>
              </a:rPr>
              <a:t>Các</a:t>
            </a:r>
            <a:r>
              <a:rPr lang="en-US" sz="4800" dirty="0">
                <a:solidFill>
                  <a:srgbClr val="0B2C4A"/>
                </a:solidFill>
                <a:latin typeface="Cambria"/>
              </a:rPr>
              <a:t> </a:t>
            </a:r>
            <a:r>
              <a:rPr lang="en-US" sz="4800" dirty="0" err="1">
                <a:solidFill>
                  <a:srgbClr val="0B2C4A"/>
                </a:solidFill>
                <a:latin typeface="Cambria"/>
              </a:rPr>
              <a:t>vật</a:t>
            </a:r>
            <a:r>
              <a:rPr lang="en-US" sz="4800" dirty="0">
                <a:solidFill>
                  <a:srgbClr val="0B2C4A"/>
                </a:solidFill>
                <a:latin typeface="Cambria"/>
              </a:rPr>
              <a:t> </a:t>
            </a:r>
            <a:r>
              <a:rPr lang="en-US" sz="4800" dirty="0" err="1">
                <a:solidFill>
                  <a:srgbClr val="0B2C4A"/>
                </a:solidFill>
                <a:latin typeface="Cambria"/>
              </a:rPr>
              <a:t>này</a:t>
            </a:r>
            <a:r>
              <a:rPr lang="en-US" sz="4800" dirty="0">
                <a:solidFill>
                  <a:srgbClr val="0B2C4A"/>
                </a:solidFill>
                <a:latin typeface="Cambria"/>
              </a:rPr>
              <a:t> </a:t>
            </a:r>
            <a:r>
              <a:rPr lang="en-US" sz="4800" dirty="0" err="1">
                <a:solidFill>
                  <a:srgbClr val="0B2C4A"/>
                </a:solidFill>
                <a:latin typeface="Cambria"/>
              </a:rPr>
              <a:t>không</a:t>
            </a:r>
            <a:r>
              <a:rPr lang="en-US" sz="4800" dirty="0">
                <a:solidFill>
                  <a:srgbClr val="0B2C4A"/>
                </a:solidFill>
                <a:latin typeface="Cambria"/>
              </a:rPr>
              <a:t> </a:t>
            </a:r>
            <a:r>
              <a:rPr lang="en-US" sz="4800" dirty="0" err="1">
                <a:solidFill>
                  <a:srgbClr val="0B2C4A"/>
                </a:solidFill>
                <a:latin typeface="Cambria"/>
              </a:rPr>
              <a:t>tiếp</a:t>
            </a:r>
            <a:r>
              <a:rPr lang="en-US" sz="4800" dirty="0">
                <a:solidFill>
                  <a:srgbClr val="0B2C4A"/>
                </a:solidFill>
                <a:latin typeface="Cambria"/>
              </a:rPr>
              <a:t> </a:t>
            </a:r>
            <a:r>
              <a:rPr lang="en-US" sz="4800" dirty="0" err="1">
                <a:solidFill>
                  <a:srgbClr val="0B2C4A"/>
                </a:solidFill>
                <a:latin typeface="Cambria"/>
              </a:rPr>
              <a:t>xúc</a:t>
            </a:r>
            <a:r>
              <a:rPr lang="en-US" sz="4800" dirty="0">
                <a:solidFill>
                  <a:srgbClr val="0B2C4A"/>
                </a:solidFill>
                <a:latin typeface="Cambria"/>
              </a:rPr>
              <a:t> </a:t>
            </a:r>
            <a:r>
              <a:rPr lang="en-US" sz="4800" dirty="0" err="1">
                <a:solidFill>
                  <a:srgbClr val="0B2C4A"/>
                </a:solidFill>
                <a:latin typeface="Cambria"/>
              </a:rPr>
              <a:t>với</a:t>
            </a:r>
            <a:r>
              <a:rPr lang="en-US" sz="4800" dirty="0">
                <a:solidFill>
                  <a:srgbClr val="0B2C4A"/>
                </a:solidFill>
                <a:latin typeface="Cambria"/>
              </a:rPr>
              <a:t> </a:t>
            </a:r>
            <a:r>
              <a:rPr lang="en-US" sz="4800" dirty="0" err="1">
                <a:solidFill>
                  <a:srgbClr val="0B2C4A"/>
                </a:solidFill>
                <a:latin typeface="Cambria"/>
              </a:rPr>
              <a:t>nhau</a:t>
            </a:r>
            <a:r>
              <a:rPr lang="en-US" sz="4800" dirty="0">
                <a:solidFill>
                  <a:srgbClr val="0B2C4A"/>
                </a:solidFill>
                <a:latin typeface="Cambria"/>
              </a:rPr>
              <a:t>.</a:t>
            </a:r>
          </a:p>
        </p:txBody>
      </p:sp>
      <p:sp>
        <p:nvSpPr>
          <p:cNvPr id="19" name="Freeform 12">
            <a:extLst>
              <a:ext uri="{FF2B5EF4-FFF2-40B4-BE49-F238E27FC236}">
                <a16:creationId xmlns:a16="http://schemas.microsoft.com/office/drawing/2014/main" id="{5B5BF89D-E973-78EC-3B71-A37529732FCB}"/>
              </a:ext>
            </a:extLst>
          </p:cNvPr>
          <p:cNvSpPr/>
          <p:nvPr/>
        </p:nvSpPr>
        <p:spPr>
          <a:xfrm>
            <a:off x="165193" y="5478583"/>
            <a:ext cx="3829444" cy="3310944"/>
          </a:xfrm>
          <a:custGeom>
            <a:avLst/>
            <a:gdLst/>
            <a:ahLst/>
            <a:cxnLst/>
            <a:rect l="l" t="t" r="r" b="b"/>
            <a:pathLst>
              <a:path w="4042791" h="4114800">
                <a:moveTo>
                  <a:pt x="0" y="0"/>
                </a:moveTo>
                <a:lnTo>
                  <a:pt x="4042792" y="0"/>
                </a:lnTo>
                <a:lnTo>
                  <a:pt x="40427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  <p:bldP spid="17" grpId="0"/>
      <p:bldP spid="17" grpId="1"/>
      <p:bldP spid="18" grpId="0"/>
      <p:bldP spid="18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38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49447" y="2085625"/>
            <a:ext cx="9409939" cy="6610482"/>
          </a:xfrm>
          <a:custGeom>
            <a:avLst/>
            <a:gdLst/>
            <a:ahLst/>
            <a:cxnLst/>
            <a:rect l="l" t="t" r="r" b="b"/>
            <a:pathLst>
              <a:path w="9409939" h="6610482">
                <a:moveTo>
                  <a:pt x="0" y="0"/>
                </a:moveTo>
                <a:lnTo>
                  <a:pt x="9409939" y="0"/>
                </a:lnTo>
                <a:lnTo>
                  <a:pt x="9409939" y="6610482"/>
                </a:lnTo>
                <a:lnTo>
                  <a:pt x="0" y="66104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3" name="TextBox 3"/>
          <p:cNvSpPr txBox="1"/>
          <p:nvPr/>
        </p:nvSpPr>
        <p:spPr>
          <a:xfrm>
            <a:off x="2149083" y="3534126"/>
            <a:ext cx="7810667" cy="35706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19"/>
              </a:lnSpc>
              <a:spcBef>
                <a:spcPct val="0"/>
              </a:spcBef>
            </a:pPr>
            <a:r>
              <a:rPr lang="en-US" sz="6799">
                <a:solidFill>
                  <a:srgbClr val="000000"/>
                </a:solidFill>
                <a:latin typeface="Cambria"/>
              </a:rPr>
              <a:t>Em hãy tìm một số ví dụ trong đời sống về lực không tiếp xúc.</a:t>
            </a:r>
          </a:p>
        </p:txBody>
      </p:sp>
      <p:sp>
        <p:nvSpPr>
          <p:cNvPr id="4" name="Freeform 4"/>
          <p:cNvSpPr/>
          <p:nvPr/>
        </p:nvSpPr>
        <p:spPr>
          <a:xfrm>
            <a:off x="10002321" y="411731"/>
            <a:ext cx="7185582" cy="13047505"/>
          </a:xfrm>
          <a:custGeom>
            <a:avLst/>
            <a:gdLst/>
            <a:ahLst/>
            <a:cxnLst/>
            <a:rect l="l" t="t" r="r" b="b"/>
            <a:pathLst>
              <a:path w="7185582" h="13047505">
                <a:moveTo>
                  <a:pt x="0" y="0"/>
                </a:moveTo>
                <a:lnTo>
                  <a:pt x="7185582" y="0"/>
                </a:lnTo>
                <a:lnTo>
                  <a:pt x="7185582" y="13047505"/>
                </a:lnTo>
                <a:lnTo>
                  <a:pt x="0" y="1304750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5" name="TextBox 5"/>
          <p:cNvSpPr txBox="1"/>
          <p:nvPr/>
        </p:nvSpPr>
        <p:spPr>
          <a:xfrm rot="-1427201">
            <a:off x="1649941" y="1473793"/>
            <a:ext cx="4179625" cy="11195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460"/>
              </a:lnSpc>
            </a:pPr>
            <a:r>
              <a:rPr lang="en-US" sz="6757" dirty="0" err="1">
                <a:solidFill>
                  <a:srgbClr val="FFFFFF"/>
                </a:solidFill>
                <a:latin typeface="Cambria" panose="02040503050406030204" pitchFamily="18" charset="0"/>
              </a:rPr>
              <a:t>Câu</a:t>
            </a:r>
            <a:r>
              <a:rPr lang="en-US" sz="6757" dirty="0">
                <a:solidFill>
                  <a:srgbClr val="FFFFFF"/>
                </a:solidFill>
                <a:latin typeface="Cambria" panose="02040503050406030204" pitchFamily="18" charset="0"/>
              </a:rPr>
              <a:t> 2</a:t>
            </a:r>
            <a:r>
              <a:rPr lang="en-US" sz="6757" dirty="0">
                <a:solidFill>
                  <a:srgbClr val="FFFFFF"/>
                </a:solidFill>
                <a:latin typeface="Jua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D7B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620246" y="5571725"/>
            <a:ext cx="4380302" cy="4946953"/>
          </a:xfrm>
          <a:custGeom>
            <a:avLst/>
            <a:gdLst/>
            <a:ahLst/>
            <a:cxnLst/>
            <a:rect l="l" t="t" r="r" b="b"/>
            <a:pathLst>
              <a:path w="4380302" h="4946953">
                <a:moveTo>
                  <a:pt x="0" y="0"/>
                </a:moveTo>
                <a:lnTo>
                  <a:pt x="4380302" y="0"/>
                </a:lnTo>
                <a:lnTo>
                  <a:pt x="4380302" y="4946953"/>
                </a:lnTo>
                <a:lnTo>
                  <a:pt x="0" y="49469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3" name="Freeform 3"/>
          <p:cNvSpPr/>
          <p:nvPr/>
        </p:nvSpPr>
        <p:spPr>
          <a:xfrm rot="4061842">
            <a:off x="-1653513" y="-154532"/>
            <a:ext cx="4380302" cy="4946953"/>
          </a:xfrm>
          <a:custGeom>
            <a:avLst/>
            <a:gdLst/>
            <a:ahLst/>
            <a:cxnLst/>
            <a:rect l="l" t="t" r="r" b="b"/>
            <a:pathLst>
              <a:path w="4380302" h="4946953">
                <a:moveTo>
                  <a:pt x="0" y="0"/>
                </a:moveTo>
                <a:lnTo>
                  <a:pt x="4380302" y="0"/>
                </a:lnTo>
                <a:lnTo>
                  <a:pt x="4380302" y="4946953"/>
                </a:lnTo>
                <a:lnTo>
                  <a:pt x="0" y="49469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4" name="Freeform 4"/>
          <p:cNvSpPr/>
          <p:nvPr/>
        </p:nvSpPr>
        <p:spPr>
          <a:xfrm rot="7526332">
            <a:off x="14392328" y="-2330639"/>
            <a:ext cx="5650933" cy="6342884"/>
          </a:xfrm>
          <a:custGeom>
            <a:avLst/>
            <a:gdLst/>
            <a:ahLst/>
            <a:cxnLst/>
            <a:rect l="l" t="t" r="r" b="b"/>
            <a:pathLst>
              <a:path w="5650933" h="6342884">
                <a:moveTo>
                  <a:pt x="0" y="0"/>
                </a:moveTo>
                <a:lnTo>
                  <a:pt x="5650933" y="0"/>
                </a:lnTo>
                <a:lnTo>
                  <a:pt x="5650933" y="6342885"/>
                </a:lnTo>
                <a:lnTo>
                  <a:pt x="0" y="634288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5" name="Freeform 5"/>
          <p:cNvSpPr/>
          <p:nvPr/>
        </p:nvSpPr>
        <p:spPr>
          <a:xfrm>
            <a:off x="284514" y="4981719"/>
            <a:ext cx="5098405" cy="4885971"/>
          </a:xfrm>
          <a:custGeom>
            <a:avLst/>
            <a:gdLst/>
            <a:ahLst/>
            <a:cxnLst/>
            <a:rect l="l" t="t" r="r" b="b"/>
            <a:pathLst>
              <a:path w="5098405" h="4885971">
                <a:moveTo>
                  <a:pt x="0" y="0"/>
                </a:moveTo>
                <a:lnTo>
                  <a:pt x="5098405" y="0"/>
                </a:lnTo>
                <a:lnTo>
                  <a:pt x="5098405" y="4885971"/>
                </a:lnTo>
                <a:lnTo>
                  <a:pt x="0" y="488597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6" name="Group 6"/>
          <p:cNvGrpSpPr/>
          <p:nvPr/>
        </p:nvGrpSpPr>
        <p:grpSpPr>
          <a:xfrm>
            <a:off x="2553250" y="2395218"/>
            <a:ext cx="13739477" cy="5649984"/>
            <a:chOff x="0" y="0"/>
            <a:chExt cx="3618628" cy="148806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618628" cy="1488062"/>
            </a:xfrm>
            <a:custGeom>
              <a:avLst/>
              <a:gdLst/>
              <a:ahLst/>
              <a:cxnLst/>
              <a:rect l="l" t="t" r="r" b="b"/>
              <a:pathLst>
                <a:path w="3618628" h="1488062">
                  <a:moveTo>
                    <a:pt x="28737" y="0"/>
                  </a:moveTo>
                  <a:lnTo>
                    <a:pt x="3589890" y="0"/>
                  </a:lnTo>
                  <a:cubicBezTo>
                    <a:pt x="3605761" y="0"/>
                    <a:pt x="3618628" y="12866"/>
                    <a:pt x="3618628" y="28737"/>
                  </a:cubicBezTo>
                  <a:lnTo>
                    <a:pt x="3618628" y="1459324"/>
                  </a:lnTo>
                  <a:cubicBezTo>
                    <a:pt x="3618628" y="1466946"/>
                    <a:pt x="3615600" y="1474255"/>
                    <a:pt x="3610211" y="1479645"/>
                  </a:cubicBezTo>
                  <a:cubicBezTo>
                    <a:pt x="3604821" y="1485034"/>
                    <a:pt x="3597512" y="1488062"/>
                    <a:pt x="3589890" y="1488062"/>
                  </a:cubicBezTo>
                  <a:lnTo>
                    <a:pt x="28737" y="1488062"/>
                  </a:lnTo>
                  <a:cubicBezTo>
                    <a:pt x="21116" y="1488062"/>
                    <a:pt x="13806" y="1485034"/>
                    <a:pt x="8417" y="1479645"/>
                  </a:cubicBezTo>
                  <a:cubicBezTo>
                    <a:pt x="3028" y="1474255"/>
                    <a:pt x="0" y="1466946"/>
                    <a:pt x="0" y="1459324"/>
                  </a:cubicBezTo>
                  <a:lnTo>
                    <a:pt x="0" y="28737"/>
                  </a:lnTo>
                  <a:cubicBezTo>
                    <a:pt x="0" y="21116"/>
                    <a:pt x="3028" y="13806"/>
                    <a:pt x="8417" y="8417"/>
                  </a:cubicBezTo>
                  <a:cubicBezTo>
                    <a:pt x="13806" y="3028"/>
                    <a:pt x="21116" y="0"/>
                    <a:pt x="28737" y="0"/>
                  </a:cubicBezTo>
                  <a:close/>
                </a:path>
              </a:pathLst>
            </a:custGeom>
            <a:solidFill>
              <a:srgbClr val="FB6C71"/>
            </a:solidFill>
          </p:spPr>
          <p:txBody>
            <a:bodyPr/>
            <a:lstStyle/>
            <a:p>
              <a:endParaRPr lang="en-VN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04775"/>
              <a:ext cx="3618628" cy="159283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just">
                <a:lnSpc>
                  <a:spcPts val="7139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3443331" y="2974849"/>
            <a:ext cx="11959316" cy="43573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679"/>
              </a:lnSpc>
            </a:pPr>
            <a:r>
              <a:rPr lang="en-US" sz="6199" b="1" dirty="0" err="1">
                <a:solidFill>
                  <a:srgbClr val="000000"/>
                </a:solidFill>
                <a:latin typeface="Cambria"/>
              </a:rPr>
              <a:t>Lực</a:t>
            </a:r>
            <a:r>
              <a:rPr lang="en-US" sz="6199" b="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6199" b="1" dirty="0" err="1">
                <a:solidFill>
                  <a:srgbClr val="000000"/>
                </a:solidFill>
                <a:latin typeface="Cambria"/>
              </a:rPr>
              <a:t>không</a:t>
            </a:r>
            <a:r>
              <a:rPr lang="en-US" sz="6199" b="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6199" b="1" dirty="0" err="1">
                <a:solidFill>
                  <a:srgbClr val="000000"/>
                </a:solidFill>
                <a:latin typeface="Cambria"/>
              </a:rPr>
              <a:t>tiếp</a:t>
            </a:r>
            <a:r>
              <a:rPr lang="en-US" sz="6199" b="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6199" b="1" dirty="0" err="1">
                <a:solidFill>
                  <a:srgbClr val="000000"/>
                </a:solidFill>
                <a:latin typeface="Cambria"/>
              </a:rPr>
              <a:t>xúc</a:t>
            </a:r>
            <a:r>
              <a:rPr lang="en-US" sz="6199" b="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6199" dirty="0" err="1">
                <a:solidFill>
                  <a:srgbClr val="000000"/>
                </a:solidFill>
                <a:latin typeface="Cambria"/>
              </a:rPr>
              <a:t>xuất</a:t>
            </a:r>
            <a:r>
              <a:rPr lang="en-US" sz="61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6199" dirty="0" err="1">
                <a:solidFill>
                  <a:srgbClr val="000000"/>
                </a:solidFill>
                <a:latin typeface="Cambria"/>
              </a:rPr>
              <a:t>hiện</a:t>
            </a:r>
            <a:r>
              <a:rPr lang="en-US" sz="61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6199" dirty="0" err="1">
                <a:solidFill>
                  <a:srgbClr val="000000"/>
                </a:solidFill>
                <a:latin typeface="Cambria"/>
              </a:rPr>
              <a:t>khi</a:t>
            </a:r>
            <a:r>
              <a:rPr lang="en-US" sz="61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6199" dirty="0" err="1">
                <a:solidFill>
                  <a:srgbClr val="000000"/>
                </a:solidFill>
                <a:latin typeface="Cambria"/>
              </a:rPr>
              <a:t>vật</a:t>
            </a:r>
            <a:r>
              <a:rPr lang="en-US" sz="6199" dirty="0">
                <a:solidFill>
                  <a:srgbClr val="000000"/>
                </a:solidFill>
                <a:latin typeface="Cambria"/>
              </a:rPr>
              <a:t> (</a:t>
            </a:r>
            <a:r>
              <a:rPr lang="en-US" sz="6199" dirty="0" err="1">
                <a:solidFill>
                  <a:srgbClr val="000000"/>
                </a:solidFill>
                <a:latin typeface="Cambria"/>
              </a:rPr>
              <a:t>hoặc</a:t>
            </a:r>
            <a:r>
              <a:rPr lang="en-US" sz="61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6199" dirty="0" err="1">
                <a:solidFill>
                  <a:srgbClr val="000000"/>
                </a:solidFill>
                <a:latin typeface="Cambria"/>
              </a:rPr>
              <a:t>đối</a:t>
            </a:r>
            <a:r>
              <a:rPr lang="en-US" sz="61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6199" dirty="0" err="1">
                <a:solidFill>
                  <a:srgbClr val="000000"/>
                </a:solidFill>
                <a:latin typeface="Cambria"/>
              </a:rPr>
              <a:t>tượng</a:t>
            </a:r>
            <a:r>
              <a:rPr lang="en-US" sz="6199" dirty="0">
                <a:solidFill>
                  <a:srgbClr val="000000"/>
                </a:solidFill>
                <a:latin typeface="Cambria"/>
              </a:rPr>
              <a:t>) </a:t>
            </a:r>
            <a:r>
              <a:rPr lang="en-US" sz="6199" dirty="0" err="1">
                <a:solidFill>
                  <a:srgbClr val="000000"/>
                </a:solidFill>
                <a:latin typeface="Cambria"/>
              </a:rPr>
              <a:t>gây</a:t>
            </a:r>
            <a:r>
              <a:rPr lang="en-US" sz="61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6199" dirty="0" err="1">
                <a:solidFill>
                  <a:srgbClr val="000000"/>
                </a:solidFill>
                <a:latin typeface="Cambria"/>
              </a:rPr>
              <a:t>ra</a:t>
            </a:r>
            <a:r>
              <a:rPr lang="en-US" sz="61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6199" dirty="0" err="1">
                <a:solidFill>
                  <a:srgbClr val="000000"/>
                </a:solidFill>
                <a:latin typeface="Cambria"/>
              </a:rPr>
              <a:t>lực</a:t>
            </a:r>
            <a:r>
              <a:rPr lang="en-US" sz="61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6199" b="1" dirty="0" err="1">
                <a:solidFill>
                  <a:srgbClr val="000000"/>
                </a:solidFill>
                <a:latin typeface="Cambria"/>
              </a:rPr>
              <a:t>không</a:t>
            </a:r>
            <a:r>
              <a:rPr lang="en-US" sz="6199" b="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6199" b="1" dirty="0" err="1">
                <a:solidFill>
                  <a:srgbClr val="000000"/>
                </a:solidFill>
                <a:latin typeface="Cambria"/>
              </a:rPr>
              <a:t>có</a:t>
            </a:r>
            <a:r>
              <a:rPr lang="en-US" sz="6199" b="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6199" b="1" dirty="0" err="1">
                <a:solidFill>
                  <a:srgbClr val="000000"/>
                </a:solidFill>
                <a:latin typeface="Cambria"/>
              </a:rPr>
              <a:t>sự</a:t>
            </a:r>
            <a:r>
              <a:rPr lang="en-US" sz="6199" b="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6199" b="1" dirty="0" err="1">
                <a:solidFill>
                  <a:srgbClr val="000000"/>
                </a:solidFill>
                <a:latin typeface="Cambria"/>
              </a:rPr>
              <a:t>tiếp</a:t>
            </a:r>
            <a:r>
              <a:rPr lang="en-US" sz="6199" b="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6199" b="1" dirty="0" err="1">
                <a:solidFill>
                  <a:srgbClr val="000000"/>
                </a:solidFill>
                <a:latin typeface="Cambria"/>
              </a:rPr>
              <a:t>xúc</a:t>
            </a:r>
            <a:r>
              <a:rPr lang="en-US" sz="6199" b="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6199" dirty="0" err="1">
                <a:solidFill>
                  <a:srgbClr val="000000"/>
                </a:solidFill>
                <a:latin typeface="Cambria"/>
              </a:rPr>
              <a:t>với</a:t>
            </a:r>
            <a:r>
              <a:rPr lang="en-US" sz="61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6199" dirty="0" err="1">
                <a:solidFill>
                  <a:srgbClr val="000000"/>
                </a:solidFill>
                <a:latin typeface="Cambria"/>
              </a:rPr>
              <a:t>vật</a:t>
            </a:r>
            <a:r>
              <a:rPr lang="en-US" sz="6199" dirty="0">
                <a:solidFill>
                  <a:srgbClr val="000000"/>
                </a:solidFill>
                <a:latin typeface="Cambria"/>
              </a:rPr>
              <a:t> (</a:t>
            </a:r>
            <a:r>
              <a:rPr lang="en-US" sz="6199" dirty="0" err="1">
                <a:solidFill>
                  <a:srgbClr val="000000"/>
                </a:solidFill>
                <a:latin typeface="Cambria"/>
              </a:rPr>
              <a:t>hoặc</a:t>
            </a:r>
            <a:r>
              <a:rPr lang="en-US" sz="61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6199" dirty="0" err="1">
                <a:solidFill>
                  <a:srgbClr val="000000"/>
                </a:solidFill>
                <a:latin typeface="Cambria"/>
              </a:rPr>
              <a:t>đối</a:t>
            </a:r>
            <a:r>
              <a:rPr lang="en-US" sz="61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6199" dirty="0" err="1">
                <a:solidFill>
                  <a:srgbClr val="000000"/>
                </a:solidFill>
                <a:latin typeface="Cambria"/>
              </a:rPr>
              <a:t>tượng</a:t>
            </a:r>
            <a:r>
              <a:rPr lang="en-US" sz="6199" dirty="0">
                <a:solidFill>
                  <a:srgbClr val="000000"/>
                </a:solidFill>
                <a:latin typeface="Cambria"/>
              </a:rPr>
              <a:t>) </a:t>
            </a:r>
            <a:r>
              <a:rPr lang="en-US" sz="6199" dirty="0" err="1">
                <a:solidFill>
                  <a:srgbClr val="000000"/>
                </a:solidFill>
                <a:latin typeface="Cambria"/>
              </a:rPr>
              <a:t>chịu</a:t>
            </a:r>
            <a:r>
              <a:rPr lang="en-US" sz="61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6199" dirty="0" err="1">
                <a:solidFill>
                  <a:srgbClr val="000000"/>
                </a:solidFill>
                <a:latin typeface="Cambria"/>
              </a:rPr>
              <a:t>tác</a:t>
            </a:r>
            <a:r>
              <a:rPr lang="en-US" sz="61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6199" dirty="0" err="1">
                <a:solidFill>
                  <a:srgbClr val="000000"/>
                </a:solidFill>
                <a:latin typeface="Cambria"/>
              </a:rPr>
              <a:t>dụng</a:t>
            </a:r>
            <a:r>
              <a:rPr lang="en-US" sz="61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6199" dirty="0" err="1">
                <a:solidFill>
                  <a:srgbClr val="000000"/>
                </a:solidFill>
                <a:latin typeface="Cambria"/>
              </a:rPr>
              <a:t>của</a:t>
            </a:r>
            <a:r>
              <a:rPr lang="en-US" sz="61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6199" dirty="0" err="1">
                <a:solidFill>
                  <a:srgbClr val="000000"/>
                </a:solidFill>
                <a:latin typeface="Cambria"/>
              </a:rPr>
              <a:t>lực</a:t>
            </a:r>
            <a:r>
              <a:rPr lang="en-US" sz="6199" dirty="0">
                <a:solidFill>
                  <a:srgbClr val="000000"/>
                </a:solidFill>
                <a:latin typeface="Cambria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AD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9144000" cy="10287000"/>
            <a:chOff x="0" y="0"/>
            <a:chExt cx="2408296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08296" cy="2709333"/>
            </a:xfrm>
            <a:custGeom>
              <a:avLst/>
              <a:gdLst/>
              <a:ahLst/>
              <a:cxnLst/>
              <a:rect l="l" t="t" r="r" b="b"/>
              <a:pathLst>
                <a:path w="2408296" h="2709333">
                  <a:moveTo>
                    <a:pt x="0" y="0"/>
                  </a:moveTo>
                  <a:lnTo>
                    <a:pt x="2408296" y="0"/>
                  </a:lnTo>
                  <a:lnTo>
                    <a:pt x="240829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VN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408296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-1119797" y="-2165994"/>
            <a:ext cx="4296994" cy="4944240"/>
          </a:xfrm>
          <a:custGeom>
            <a:avLst/>
            <a:gdLst/>
            <a:ahLst/>
            <a:cxnLst/>
            <a:rect l="l" t="t" r="r" b="b"/>
            <a:pathLst>
              <a:path w="4296994" h="4944240">
                <a:moveTo>
                  <a:pt x="0" y="0"/>
                </a:moveTo>
                <a:lnTo>
                  <a:pt x="4296994" y="0"/>
                </a:lnTo>
                <a:lnTo>
                  <a:pt x="4296994" y="4944239"/>
                </a:lnTo>
                <a:lnTo>
                  <a:pt x="0" y="49442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6" name="Freeform 6"/>
          <p:cNvSpPr/>
          <p:nvPr/>
        </p:nvSpPr>
        <p:spPr>
          <a:xfrm>
            <a:off x="6745633" y="8155315"/>
            <a:ext cx="5210785" cy="4263370"/>
          </a:xfrm>
          <a:custGeom>
            <a:avLst/>
            <a:gdLst/>
            <a:ahLst/>
            <a:cxnLst/>
            <a:rect l="l" t="t" r="r" b="b"/>
            <a:pathLst>
              <a:path w="5210785" h="4263370">
                <a:moveTo>
                  <a:pt x="0" y="0"/>
                </a:moveTo>
                <a:lnTo>
                  <a:pt x="5210785" y="0"/>
                </a:lnTo>
                <a:lnTo>
                  <a:pt x="5210785" y="4263370"/>
                </a:lnTo>
                <a:lnTo>
                  <a:pt x="0" y="42633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7" name="Freeform 7"/>
          <p:cNvSpPr/>
          <p:nvPr/>
        </p:nvSpPr>
        <p:spPr>
          <a:xfrm>
            <a:off x="-1879990" y="7295005"/>
            <a:ext cx="4892082" cy="4714188"/>
          </a:xfrm>
          <a:custGeom>
            <a:avLst/>
            <a:gdLst/>
            <a:ahLst/>
            <a:cxnLst/>
            <a:rect l="l" t="t" r="r" b="b"/>
            <a:pathLst>
              <a:path w="4892082" h="4714188">
                <a:moveTo>
                  <a:pt x="0" y="0"/>
                </a:moveTo>
                <a:lnTo>
                  <a:pt x="4892082" y="0"/>
                </a:lnTo>
                <a:lnTo>
                  <a:pt x="4892082" y="4714188"/>
                </a:lnTo>
                <a:lnTo>
                  <a:pt x="0" y="471418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8" name="Freeform 8"/>
          <p:cNvSpPr/>
          <p:nvPr/>
        </p:nvSpPr>
        <p:spPr>
          <a:xfrm>
            <a:off x="16375748" y="145973"/>
            <a:ext cx="1550389" cy="1765453"/>
          </a:xfrm>
          <a:custGeom>
            <a:avLst/>
            <a:gdLst/>
            <a:ahLst/>
            <a:cxnLst/>
            <a:rect l="l" t="t" r="r" b="b"/>
            <a:pathLst>
              <a:path w="1550389" h="1765453">
                <a:moveTo>
                  <a:pt x="0" y="0"/>
                </a:moveTo>
                <a:lnTo>
                  <a:pt x="1550389" y="0"/>
                </a:lnTo>
                <a:lnTo>
                  <a:pt x="1550389" y="1765454"/>
                </a:lnTo>
                <a:lnTo>
                  <a:pt x="0" y="176545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9" name="Freeform 9"/>
          <p:cNvSpPr/>
          <p:nvPr/>
        </p:nvSpPr>
        <p:spPr>
          <a:xfrm rot="-105314">
            <a:off x="7155889" y="-3224138"/>
            <a:ext cx="4719998" cy="5330593"/>
          </a:xfrm>
          <a:custGeom>
            <a:avLst/>
            <a:gdLst/>
            <a:ahLst/>
            <a:cxnLst/>
            <a:rect l="l" t="t" r="r" b="b"/>
            <a:pathLst>
              <a:path w="4719998" h="5330593">
                <a:moveTo>
                  <a:pt x="0" y="0"/>
                </a:moveTo>
                <a:lnTo>
                  <a:pt x="4719998" y="0"/>
                </a:lnTo>
                <a:lnTo>
                  <a:pt x="4719998" y="5330593"/>
                </a:lnTo>
                <a:lnTo>
                  <a:pt x="0" y="533059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0" name="Freeform 10"/>
          <p:cNvSpPr/>
          <p:nvPr/>
        </p:nvSpPr>
        <p:spPr>
          <a:xfrm>
            <a:off x="16000310" y="8258938"/>
            <a:ext cx="691314" cy="787211"/>
          </a:xfrm>
          <a:custGeom>
            <a:avLst/>
            <a:gdLst/>
            <a:ahLst/>
            <a:cxnLst/>
            <a:rect l="l" t="t" r="r" b="b"/>
            <a:pathLst>
              <a:path w="691314" h="787211">
                <a:moveTo>
                  <a:pt x="0" y="0"/>
                </a:moveTo>
                <a:lnTo>
                  <a:pt x="691314" y="0"/>
                </a:lnTo>
                <a:lnTo>
                  <a:pt x="691314" y="787211"/>
                </a:lnTo>
                <a:lnTo>
                  <a:pt x="0" y="78721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1" name="Freeform 11"/>
          <p:cNvSpPr/>
          <p:nvPr/>
        </p:nvSpPr>
        <p:spPr>
          <a:xfrm>
            <a:off x="16882536" y="8570346"/>
            <a:ext cx="1208298" cy="1375908"/>
          </a:xfrm>
          <a:custGeom>
            <a:avLst/>
            <a:gdLst/>
            <a:ahLst/>
            <a:cxnLst/>
            <a:rect l="l" t="t" r="r" b="b"/>
            <a:pathLst>
              <a:path w="1208298" h="1375908">
                <a:moveTo>
                  <a:pt x="0" y="0"/>
                </a:moveTo>
                <a:lnTo>
                  <a:pt x="1208298" y="0"/>
                </a:lnTo>
                <a:lnTo>
                  <a:pt x="1208298" y="1375908"/>
                </a:lnTo>
                <a:lnTo>
                  <a:pt x="0" y="137590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5" name="TextBox 9">
            <a:extLst>
              <a:ext uri="{FF2B5EF4-FFF2-40B4-BE49-F238E27FC236}">
                <a16:creationId xmlns:a16="http://schemas.microsoft.com/office/drawing/2014/main" id="{9B44CF95-1989-E78B-69AC-3B9A70FC1CC7}"/>
              </a:ext>
            </a:extLst>
          </p:cNvPr>
          <p:cNvSpPr txBox="1"/>
          <p:nvPr/>
        </p:nvSpPr>
        <p:spPr>
          <a:xfrm>
            <a:off x="4746325" y="2911133"/>
            <a:ext cx="5199213" cy="4932082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</a:pPr>
            <a:endParaRPr/>
          </a:p>
        </p:txBody>
      </p:sp>
      <p:sp>
        <p:nvSpPr>
          <p:cNvPr id="12" name="TextBox 12"/>
          <p:cNvSpPr txBox="1"/>
          <p:nvPr/>
        </p:nvSpPr>
        <p:spPr>
          <a:xfrm>
            <a:off x="10030598" y="4202036"/>
            <a:ext cx="7195245" cy="20409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659"/>
              </a:lnSpc>
            </a:pPr>
            <a:r>
              <a:rPr lang="en-US" sz="11899">
                <a:solidFill>
                  <a:srgbClr val="000000"/>
                </a:solidFill>
                <a:latin typeface="Cambria Bold"/>
              </a:rPr>
              <a:t>Luyện tập </a:t>
            </a:r>
          </a:p>
        </p:txBody>
      </p:sp>
      <p:sp>
        <p:nvSpPr>
          <p:cNvPr id="16" name="Freeform 13">
            <a:extLst>
              <a:ext uri="{FF2B5EF4-FFF2-40B4-BE49-F238E27FC236}">
                <a16:creationId xmlns:a16="http://schemas.microsoft.com/office/drawing/2014/main" id="{DF6D6E59-853C-381A-06E2-6E4728C95985}"/>
              </a:ext>
            </a:extLst>
          </p:cNvPr>
          <p:cNvSpPr/>
          <p:nvPr/>
        </p:nvSpPr>
        <p:spPr>
          <a:xfrm>
            <a:off x="2369149" y="1807863"/>
            <a:ext cx="4993089" cy="7040281"/>
          </a:xfrm>
          <a:custGeom>
            <a:avLst/>
            <a:gdLst/>
            <a:ahLst/>
            <a:cxnLst/>
            <a:rect l="l" t="t" r="r" b="b"/>
            <a:pathLst>
              <a:path w="2990885" h="4434760">
                <a:moveTo>
                  <a:pt x="0" y="0"/>
                </a:moveTo>
                <a:lnTo>
                  <a:pt x="2990884" y="0"/>
                </a:lnTo>
                <a:lnTo>
                  <a:pt x="2990884" y="4434760"/>
                </a:lnTo>
                <a:lnTo>
                  <a:pt x="0" y="443476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pic>
        <p:nvPicPr>
          <p:cNvPr id="17" name="Picture 13">
            <a:extLst>
              <a:ext uri="{FF2B5EF4-FFF2-40B4-BE49-F238E27FC236}">
                <a16:creationId xmlns:a16="http://schemas.microsoft.com/office/drawing/2014/main" id="{D065106C-9678-D9A9-B0CF-5198532B3A60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9351025" y="145973"/>
            <a:ext cx="3670723" cy="37889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2">
            <a:extLst>
              <a:ext uri="{FF2B5EF4-FFF2-40B4-BE49-F238E27FC236}">
                <a16:creationId xmlns:a16="http://schemas.microsoft.com/office/drawing/2014/main" id="{FD013BFA-9B90-D275-577E-507F2A936F2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14000"/>
          </a:blip>
          <a:srcRect l="-25046" t="21875" r="-25046" b="21875"/>
          <a:stretch>
            <a:fillRect/>
          </a:stretch>
        </p:blipFill>
        <p:spPr>
          <a:xfrm>
            <a:off x="13369" y="-606749"/>
            <a:ext cx="18288000" cy="10287000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4923532" y="1353448"/>
            <a:ext cx="8440936" cy="896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endParaRPr lang="en-US" sz="5199" dirty="0">
              <a:solidFill>
                <a:srgbClr val="B6F61A"/>
              </a:solidFill>
              <a:latin typeface="DejaVu Serif"/>
            </a:endParaRPr>
          </a:p>
        </p:txBody>
      </p:sp>
      <p:sp>
        <p:nvSpPr>
          <p:cNvPr id="15" name="Hình chữ nhật: Góc Tròn 14">
            <a:extLst>
              <a:ext uri="{FF2B5EF4-FFF2-40B4-BE49-F238E27FC236}">
                <a16:creationId xmlns:a16="http://schemas.microsoft.com/office/drawing/2014/main" id="{508304B3-BD0E-EDC7-3A14-BCEEC2158FD6}"/>
              </a:ext>
            </a:extLst>
          </p:cNvPr>
          <p:cNvSpPr/>
          <p:nvPr/>
        </p:nvSpPr>
        <p:spPr>
          <a:xfrm>
            <a:off x="3657600" y="952500"/>
            <a:ext cx="10744200" cy="1447800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latin typeface="Cambria" panose="02040503050406030204" pitchFamily="18" charset="0"/>
              </a:rPr>
              <a:t>Câu</a:t>
            </a:r>
            <a:r>
              <a:rPr lang="en-US" sz="4800" dirty="0">
                <a:latin typeface="Cambria" panose="02040503050406030204" pitchFamily="18" charset="0"/>
              </a:rPr>
              <a:t> 1: </a:t>
            </a:r>
            <a:r>
              <a:rPr lang="en-US" sz="4800" dirty="0" err="1">
                <a:latin typeface="Cambria" panose="02040503050406030204" pitchFamily="18" charset="0"/>
              </a:rPr>
              <a:t>Lực</a:t>
            </a:r>
            <a:r>
              <a:rPr lang="en-US" sz="4800" dirty="0">
                <a:latin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</a:rPr>
              <a:t>nào</a:t>
            </a:r>
            <a:r>
              <a:rPr lang="en-US" sz="4800" dirty="0">
                <a:latin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</a:rPr>
              <a:t>sau</a:t>
            </a:r>
            <a:r>
              <a:rPr lang="en-US" sz="4800" dirty="0">
                <a:latin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</a:rPr>
              <a:t>đây</a:t>
            </a:r>
            <a:r>
              <a:rPr lang="en-US" sz="4800" dirty="0">
                <a:latin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</a:rPr>
              <a:t>là</a:t>
            </a:r>
            <a:r>
              <a:rPr lang="en-US" sz="4800" dirty="0">
                <a:latin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</a:rPr>
              <a:t>tiếp</a:t>
            </a:r>
            <a:r>
              <a:rPr lang="en-US" sz="4800" dirty="0">
                <a:latin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</a:rPr>
              <a:t>xúc</a:t>
            </a:r>
            <a:r>
              <a:rPr lang="en-US" sz="4800" dirty="0">
                <a:latin typeface="Cambria" panose="02040503050406030204" pitchFamily="18" charset="0"/>
              </a:rPr>
              <a:t>?</a:t>
            </a:r>
            <a:endParaRPr lang="vi-VN" sz="4800" dirty="0">
              <a:latin typeface="Cambria" panose="02040503050406030204" pitchFamily="18" charset="0"/>
            </a:endParaRPr>
          </a:p>
        </p:txBody>
      </p:sp>
      <p:sp>
        <p:nvSpPr>
          <p:cNvPr id="16" name="sai">
            <a:extLst>
              <a:ext uri="{FF2B5EF4-FFF2-40B4-BE49-F238E27FC236}">
                <a16:creationId xmlns:a16="http://schemas.microsoft.com/office/drawing/2014/main" id="{372C5D37-7F2C-8F73-C381-CE67F48A6EEA}"/>
              </a:ext>
            </a:extLst>
          </p:cNvPr>
          <p:cNvSpPr/>
          <p:nvPr/>
        </p:nvSpPr>
        <p:spPr>
          <a:xfrm>
            <a:off x="1452157" y="6144578"/>
            <a:ext cx="15721015" cy="1447800"/>
          </a:xfrm>
          <a:prstGeom prst="roundRect">
            <a:avLst/>
          </a:prstGeom>
          <a:ln w="76200"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400" dirty="0">
                <a:latin typeface="Cambria" panose="02040503050406030204" pitchFamily="18" charset="0"/>
              </a:rPr>
              <a:t>        C. </a:t>
            </a:r>
            <a:r>
              <a:rPr lang="en-US" sz="4400" dirty="0" err="1">
                <a:latin typeface="Cambria" panose="02040503050406030204" pitchFamily="18" charset="0"/>
              </a:rPr>
              <a:t>Lực</a:t>
            </a:r>
            <a:r>
              <a:rPr lang="en-US" sz="4400" dirty="0">
                <a:latin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</a:rPr>
              <a:t>của</a:t>
            </a:r>
            <a:r>
              <a:rPr lang="en-US" sz="4400" dirty="0">
                <a:latin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</a:rPr>
              <a:t>Trái</a:t>
            </a:r>
            <a:r>
              <a:rPr lang="en-US" sz="4400" dirty="0">
                <a:latin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</a:rPr>
              <a:t>Đất</a:t>
            </a:r>
            <a:r>
              <a:rPr lang="en-US" sz="4400" dirty="0">
                <a:latin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</a:rPr>
              <a:t>tác</a:t>
            </a:r>
            <a:r>
              <a:rPr lang="en-US" sz="4400" dirty="0">
                <a:latin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</a:rPr>
              <a:t>dụng</a:t>
            </a:r>
            <a:r>
              <a:rPr lang="en-US" sz="4400" dirty="0">
                <a:latin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</a:rPr>
              <a:t>lên</a:t>
            </a:r>
            <a:r>
              <a:rPr lang="en-US" sz="4400" dirty="0">
                <a:latin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</a:rPr>
              <a:t>bóng</a:t>
            </a:r>
            <a:r>
              <a:rPr lang="en-US" sz="4400" dirty="0">
                <a:latin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</a:rPr>
              <a:t>đèn</a:t>
            </a:r>
            <a:r>
              <a:rPr lang="en-US" sz="4400" dirty="0">
                <a:latin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</a:rPr>
              <a:t>treo</a:t>
            </a:r>
            <a:r>
              <a:rPr lang="en-US" sz="4400" dirty="0">
                <a:latin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</a:rPr>
              <a:t>trên</a:t>
            </a:r>
            <a:r>
              <a:rPr lang="en-US" sz="4400" dirty="0">
                <a:latin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</a:rPr>
              <a:t>trần</a:t>
            </a:r>
            <a:r>
              <a:rPr lang="en-US" sz="4400" dirty="0">
                <a:latin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</a:rPr>
              <a:t>nhà</a:t>
            </a:r>
            <a:r>
              <a:rPr lang="en-US" sz="4400" dirty="0">
                <a:latin typeface="Cambria" panose="02040503050406030204" pitchFamily="18" charset="0"/>
              </a:rPr>
              <a:t>.</a:t>
            </a:r>
            <a:endParaRPr lang="vi-VN" sz="4400" dirty="0">
              <a:latin typeface="Cambria" panose="02040503050406030204" pitchFamily="18" charset="0"/>
            </a:endParaRPr>
          </a:p>
        </p:txBody>
      </p:sp>
      <p:sp>
        <p:nvSpPr>
          <p:cNvPr id="17" name="dung">
            <a:extLst>
              <a:ext uri="{FF2B5EF4-FFF2-40B4-BE49-F238E27FC236}">
                <a16:creationId xmlns:a16="http://schemas.microsoft.com/office/drawing/2014/main" id="{FFB0FEFE-3430-01A3-BEB1-BB1A72E58D29}"/>
              </a:ext>
            </a:extLst>
          </p:cNvPr>
          <p:cNvSpPr/>
          <p:nvPr/>
        </p:nvSpPr>
        <p:spPr>
          <a:xfrm>
            <a:off x="1410943" y="7765302"/>
            <a:ext cx="15721015" cy="1447800"/>
          </a:xfrm>
          <a:prstGeom prst="roundRect">
            <a:avLst/>
          </a:prstGeom>
          <a:ln w="76200"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400" dirty="0">
                <a:latin typeface="Cambria" panose="02040503050406030204" pitchFamily="18" charset="0"/>
              </a:rPr>
              <a:t>        D. </a:t>
            </a:r>
            <a:r>
              <a:rPr lang="en-US" sz="4400" dirty="0" err="1">
                <a:latin typeface="Cambria" panose="02040503050406030204" pitchFamily="18" charset="0"/>
              </a:rPr>
              <a:t>Lực</a:t>
            </a:r>
            <a:r>
              <a:rPr lang="en-US" sz="4400" dirty="0">
                <a:latin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</a:rPr>
              <a:t>của</a:t>
            </a:r>
            <a:r>
              <a:rPr lang="en-US" sz="4400" dirty="0">
                <a:latin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</a:rPr>
              <a:t>quả</a:t>
            </a:r>
            <a:r>
              <a:rPr lang="en-US" sz="4400" dirty="0">
                <a:latin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</a:rPr>
              <a:t>cân</a:t>
            </a:r>
            <a:r>
              <a:rPr lang="en-US" sz="4400" dirty="0">
                <a:latin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</a:rPr>
              <a:t>tác</a:t>
            </a:r>
            <a:r>
              <a:rPr lang="en-US" sz="4400" dirty="0">
                <a:latin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</a:rPr>
              <a:t>dụng</a:t>
            </a:r>
            <a:r>
              <a:rPr lang="en-US" sz="4400" dirty="0">
                <a:latin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</a:rPr>
              <a:t>lên</a:t>
            </a:r>
            <a:r>
              <a:rPr lang="en-US" sz="4400" dirty="0">
                <a:latin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</a:rPr>
              <a:t>lò</a:t>
            </a:r>
            <a:r>
              <a:rPr lang="en-US" sz="4400" dirty="0">
                <a:latin typeface="Cambria" panose="02040503050406030204" pitchFamily="18" charset="0"/>
              </a:rPr>
              <a:t> xo </a:t>
            </a:r>
            <a:r>
              <a:rPr lang="en-US" sz="4400" dirty="0" err="1">
                <a:latin typeface="Cambria" panose="02040503050406030204" pitchFamily="18" charset="0"/>
              </a:rPr>
              <a:t>khi</a:t>
            </a:r>
            <a:r>
              <a:rPr lang="en-US" sz="4400" dirty="0">
                <a:latin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</a:rPr>
              <a:t>treo</a:t>
            </a:r>
            <a:r>
              <a:rPr lang="en-US" sz="4400" dirty="0">
                <a:latin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</a:rPr>
              <a:t>quả</a:t>
            </a:r>
            <a:r>
              <a:rPr lang="en-US" sz="4400" dirty="0">
                <a:latin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</a:rPr>
              <a:t>cân</a:t>
            </a:r>
            <a:r>
              <a:rPr lang="en-US" sz="4400" dirty="0">
                <a:latin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</a:rPr>
              <a:t>vào</a:t>
            </a:r>
            <a:r>
              <a:rPr lang="en-US" sz="4400" dirty="0">
                <a:latin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</a:rPr>
              <a:t>lò</a:t>
            </a:r>
            <a:r>
              <a:rPr lang="en-US" sz="4400" dirty="0">
                <a:latin typeface="Cambria" panose="02040503050406030204" pitchFamily="18" charset="0"/>
              </a:rPr>
              <a:t> xo</a:t>
            </a:r>
            <a:endParaRPr lang="vi-VN" sz="4400" dirty="0">
              <a:latin typeface="Cambria" panose="02040503050406030204" pitchFamily="18" charset="0"/>
            </a:endParaRPr>
          </a:p>
        </p:txBody>
      </p:sp>
      <p:sp>
        <p:nvSpPr>
          <p:cNvPr id="18" name="sai">
            <a:extLst>
              <a:ext uri="{FF2B5EF4-FFF2-40B4-BE49-F238E27FC236}">
                <a16:creationId xmlns:a16="http://schemas.microsoft.com/office/drawing/2014/main" id="{33E4F62C-95FD-E442-BBB5-2D11C7D0E749}"/>
              </a:ext>
            </a:extLst>
          </p:cNvPr>
          <p:cNvSpPr/>
          <p:nvPr/>
        </p:nvSpPr>
        <p:spPr>
          <a:xfrm>
            <a:off x="1438552" y="4550695"/>
            <a:ext cx="15740878" cy="1447800"/>
          </a:xfrm>
          <a:prstGeom prst="roundRect">
            <a:avLst/>
          </a:prstGeom>
          <a:ln w="76200"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400" dirty="0">
                <a:latin typeface="Cambria" panose="02040503050406030204" pitchFamily="18" charset="0"/>
              </a:rPr>
              <a:t>        B. </a:t>
            </a:r>
            <a:r>
              <a:rPr lang="en-US" sz="4400" dirty="0" err="1">
                <a:latin typeface="Cambria" panose="02040503050406030204" pitchFamily="18" charset="0"/>
              </a:rPr>
              <a:t>Lực</a:t>
            </a:r>
            <a:r>
              <a:rPr lang="en-US" sz="4400" dirty="0">
                <a:latin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</a:rPr>
              <a:t>của</a:t>
            </a:r>
            <a:r>
              <a:rPr lang="en-US" sz="4400" dirty="0">
                <a:latin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</a:rPr>
              <a:t>nam</a:t>
            </a:r>
            <a:r>
              <a:rPr lang="en-US" sz="4400" dirty="0">
                <a:latin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</a:rPr>
              <a:t>châm</a:t>
            </a:r>
            <a:r>
              <a:rPr lang="en-US" sz="4400" dirty="0">
                <a:latin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</a:rPr>
              <a:t>hút</a:t>
            </a:r>
            <a:r>
              <a:rPr lang="en-US" sz="4400" dirty="0">
                <a:latin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</a:rPr>
              <a:t>thanh</a:t>
            </a:r>
            <a:r>
              <a:rPr lang="en-US" sz="4400" dirty="0">
                <a:latin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</a:rPr>
              <a:t>sắt</a:t>
            </a:r>
            <a:r>
              <a:rPr lang="en-US" sz="4400" dirty="0">
                <a:latin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</a:rPr>
              <a:t>đặt</a:t>
            </a:r>
            <a:r>
              <a:rPr lang="en-US" sz="4400" dirty="0">
                <a:latin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</a:rPr>
              <a:t>cách</a:t>
            </a:r>
            <a:r>
              <a:rPr lang="en-US" sz="4400" dirty="0">
                <a:latin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</a:rPr>
              <a:t>đó</a:t>
            </a:r>
            <a:r>
              <a:rPr lang="en-US" sz="4400" dirty="0">
                <a:latin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</a:rPr>
              <a:t>một</a:t>
            </a:r>
            <a:r>
              <a:rPr lang="en-US" sz="4400" dirty="0">
                <a:latin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</a:rPr>
              <a:t>đoạn</a:t>
            </a:r>
            <a:r>
              <a:rPr lang="en-US" sz="4400" dirty="0">
                <a:latin typeface="Cambria" panose="02040503050406030204" pitchFamily="18" charset="0"/>
              </a:rPr>
              <a:t>.</a:t>
            </a:r>
            <a:endParaRPr lang="vi-VN" sz="4400" dirty="0">
              <a:latin typeface="Cambria" panose="02040503050406030204" pitchFamily="18" charset="0"/>
            </a:endParaRPr>
          </a:p>
        </p:txBody>
      </p:sp>
      <p:sp>
        <p:nvSpPr>
          <p:cNvPr id="19" name="SAI">
            <a:extLst>
              <a:ext uri="{FF2B5EF4-FFF2-40B4-BE49-F238E27FC236}">
                <a16:creationId xmlns:a16="http://schemas.microsoft.com/office/drawing/2014/main" id="{71F3449E-0E70-572D-6B46-9737EE3BE38D}"/>
              </a:ext>
            </a:extLst>
          </p:cNvPr>
          <p:cNvSpPr/>
          <p:nvPr/>
        </p:nvSpPr>
        <p:spPr>
          <a:xfrm>
            <a:off x="1476651" y="2952944"/>
            <a:ext cx="15685257" cy="1447800"/>
          </a:xfrm>
          <a:prstGeom prst="roundRect">
            <a:avLst/>
          </a:prstGeom>
          <a:ln w="76200"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400" dirty="0">
                <a:latin typeface="Cambria" panose="02040503050406030204" pitchFamily="18" charset="0"/>
              </a:rPr>
              <a:t>        A. </a:t>
            </a:r>
            <a:r>
              <a:rPr lang="en-US" sz="4400" dirty="0" err="1">
                <a:latin typeface="Cambria" panose="02040503050406030204" pitchFamily="18" charset="0"/>
              </a:rPr>
              <a:t>Lực</a:t>
            </a:r>
            <a:r>
              <a:rPr lang="en-US" sz="4400" dirty="0">
                <a:latin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</a:rPr>
              <a:t>hút</a:t>
            </a:r>
            <a:r>
              <a:rPr lang="en-US" sz="4400" dirty="0">
                <a:latin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</a:rPr>
              <a:t>giữa</a:t>
            </a:r>
            <a:r>
              <a:rPr lang="en-US" sz="4400" dirty="0">
                <a:latin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</a:rPr>
              <a:t>Trái</a:t>
            </a:r>
            <a:r>
              <a:rPr lang="en-US" sz="4400" dirty="0">
                <a:latin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</a:rPr>
              <a:t>Đất</a:t>
            </a:r>
            <a:r>
              <a:rPr lang="en-US" sz="4400" dirty="0">
                <a:latin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</a:rPr>
              <a:t>và</a:t>
            </a:r>
            <a:r>
              <a:rPr lang="en-US" sz="4400" dirty="0">
                <a:latin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</a:rPr>
              <a:t>Mặt</a:t>
            </a:r>
            <a:r>
              <a:rPr lang="en-US" sz="4400" dirty="0">
                <a:latin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</a:rPr>
              <a:t>Trăng</a:t>
            </a:r>
            <a:r>
              <a:rPr lang="en-US" sz="4400" dirty="0">
                <a:latin typeface="Cambria" panose="02040503050406030204" pitchFamily="18" charset="0"/>
              </a:rPr>
              <a:t>.</a:t>
            </a:r>
            <a:endParaRPr lang="vi-VN" sz="4400" dirty="0">
              <a:latin typeface="Cambria" panose="02040503050406030204" pitchFamily="18" charset="0"/>
            </a:endParaRPr>
          </a:p>
        </p:txBody>
      </p:sp>
      <p:pic>
        <p:nvPicPr>
          <p:cNvPr id="24" name="correct_sound_effect_5879351531472374436">
            <a:hlinkClick r:id="" action="ppaction://media"/>
            <a:extLst>
              <a:ext uri="{FF2B5EF4-FFF2-40B4-BE49-F238E27FC236}">
                <a16:creationId xmlns:a16="http://schemas.microsoft.com/office/drawing/2014/main" id="{BFE59CA2-8C69-EED1-5ECB-CC99B460C2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3747396" y="772930"/>
            <a:ext cx="406400" cy="406400"/>
          </a:xfrm>
          <a:prstGeom prst="rect">
            <a:avLst/>
          </a:prstGeom>
        </p:spPr>
      </p:pic>
      <p:pic>
        <p:nvPicPr>
          <p:cNvPr id="26" name="Hình ảnh 25">
            <a:extLst>
              <a:ext uri="{FF2B5EF4-FFF2-40B4-BE49-F238E27FC236}">
                <a16:creationId xmlns:a16="http://schemas.microsoft.com/office/drawing/2014/main" id="{C1DED7E4-C7F7-EEE7-DCA8-7C841E9D822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8" r="47127" b="17857"/>
          <a:stretch/>
        </p:blipFill>
        <p:spPr>
          <a:xfrm>
            <a:off x="1798520" y="7993573"/>
            <a:ext cx="570397" cy="558414"/>
          </a:xfrm>
          <a:prstGeom prst="rect">
            <a:avLst/>
          </a:prstGeom>
        </p:spPr>
      </p:pic>
      <p:pic>
        <p:nvPicPr>
          <p:cNvPr id="27" name="incorrect_sound_effect_-44824256160762672">
            <a:hlinkClick r:id="" action="ppaction://media"/>
            <a:extLst>
              <a:ext uri="{FF2B5EF4-FFF2-40B4-BE49-F238E27FC236}">
                <a16:creationId xmlns:a16="http://schemas.microsoft.com/office/drawing/2014/main" id="{0F77E587-FAA0-C788-5D64-0D07DC28069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3731575" y="-247409"/>
            <a:ext cx="406400" cy="406400"/>
          </a:xfrm>
          <a:prstGeom prst="rect">
            <a:avLst/>
          </a:prstGeom>
        </p:spPr>
      </p:pic>
      <p:pic>
        <p:nvPicPr>
          <p:cNvPr id="29" name="Hình ảnh 28">
            <a:extLst>
              <a:ext uri="{FF2B5EF4-FFF2-40B4-BE49-F238E27FC236}">
                <a16:creationId xmlns:a16="http://schemas.microsoft.com/office/drawing/2014/main" id="{C7433E61-7670-7BB0-83B4-E7AE7FCED09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54" t="20974" r="-2154" b="14671"/>
          <a:stretch/>
        </p:blipFill>
        <p:spPr>
          <a:xfrm>
            <a:off x="1790391" y="3412858"/>
            <a:ext cx="586657" cy="607328"/>
          </a:xfrm>
          <a:prstGeom prst="rect">
            <a:avLst/>
          </a:prstGeom>
        </p:spPr>
      </p:pic>
      <p:pic>
        <p:nvPicPr>
          <p:cNvPr id="30" name="incorrect_sound_effect_-44824256160762672">
            <a:hlinkClick r:id="" action="ppaction://media"/>
            <a:extLst>
              <a:ext uri="{FF2B5EF4-FFF2-40B4-BE49-F238E27FC236}">
                <a16:creationId xmlns:a16="http://schemas.microsoft.com/office/drawing/2014/main" id="{C43883F6-8F6C-289C-DEEF-188CBF08C41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3212909" y="-247409"/>
            <a:ext cx="406400" cy="406400"/>
          </a:xfrm>
          <a:prstGeom prst="rect">
            <a:avLst/>
          </a:prstGeom>
        </p:spPr>
      </p:pic>
      <p:pic>
        <p:nvPicPr>
          <p:cNvPr id="31" name="Hình ảnh 30">
            <a:extLst>
              <a:ext uri="{FF2B5EF4-FFF2-40B4-BE49-F238E27FC236}">
                <a16:creationId xmlns:a16="http://schemas.microsoft.com/office/drawing/2014/main" id="{E7FA0F10-2EB5-C9DC-2D59-C3F8F1ED5D9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54" t="20974" r="-2154" b="14671"/>
          <a:stretch/>
        </p:blipFill>
        <p:spPr>
          <a:xfrm>
            <a:off x="1806379" y="4970931"/>
            <a:ext cx="586657" cy="607328"/>
          </a:xfrm>
          <a:prstGeom prst="rect">
            <a:avLst/>
          </a:prstGeom>
        </p:spPr>
      </p:pic>
      <p:pic>
        <p:nvPicPr>
          <p:cNvPr id="32" name="incorrect_sound_effect_-44824256160762672">
            <a:hlinkClick r:id="" action="ppaction://media"/>
            <a:extLst>
              <a:ext uri="{FF2B5EF4-FFF2-40B4-BE49-F238E27FC236}">
                <a16:creationId xmlns:a16="http://schemas.microsoft.com/office/drawing/2014/main" id="{4370A77B-B453-39A1-6D4C-DF42DE258BE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2110020" y="-247409"/>
            <a:ext cx="406400" cy="406400"/>
          </a:xfrm>
          <a:prstGeom prst="rect">
            <a:avLst/>
          </a:prstGeom>
        </p:spPr>
      </p:pic>
      <p:pic>
        <p:nvPicPr>
          <p:cNvPr id="34" name="incorrect_sound_effect_-44824256160762672">
            <a:hlinkClick r:id="" action="ppaction://media"/>
            <a:extLst>
              <a:ext uri="{FF2B5EF4-FFF2-40B4-BE49-F238E27FC236}">
                <a16:creationId xmlns:a16="http://schemas.microsoft.com/office/drawing/2014/main" id="{3CFEF85D-3FB8-1727-7FD2-27D6CF58E5E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2066950" y="386514"/>
            <a:ext cx="406400" cy="406400"/>
          </a:xfrm>
          <a:prstGeom prst="rect">
            <a:avLst/>
          </a:prstGeom>
        </p:spPr>
      </p:pic>
      <p:pic>
        <p:nvPicPr>
          <p:cNvPr id="35" name="incorrect_sound_effect_-44824256160762672">
            <a:hlinkClick r:id="" action="ppaction://media"/>
            <a:extLst>
              <a:ext uri="{FF2B5EF4-FFF2-40B4-BE49-F238E27FC236}">
                <a16:creationId xmlns:a16="http://schemas.microsoft.com/office/drawing/2014/main" id="{0EBFE8E8-1B12-D2E7-2563-85F24EB4275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906820" y="1020437"/>
            <a:ext cx="406400" cy="406400"/>
          </a:xfrm>
          <a:prstGeom prst="rect">
            <a:avLst/>
          </a:prstGeom>
        </p:spPr>
      </p:pic>
      <p:pic>
        <p:nvPicPr>
          <p:cNvPr id="36" name="Hình ảnh 35">
            <a:extLst>
              <a:ext uri="{FF2B5EF4-FFF2-40B4-BE49-F238E27FC236}">
                <a16:creationId xmlns:a16="http://schemas.microsoft.com/office/drawing/2014/main" id="{602C77D1-8525-85B1-1D4E-50F22BBD4A0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54" t="20974" r="-2154" b="14671"/>
          <a:stretch/>
        </p:blipFill>
        <p:spPr>
          <a:xfrm>
            <a:off x="1806379" y="6532609"/>
            <a:ext cx="586657" cy="607328"/>
          </a:xfrm>
          <a:prstGeom prst="rect">
            <a:avLst/>
          </a:prstGeom>
        </p:spPr>
      </p:pic>
      <p:grpSp>
        <p:nvGrpSpPr>
          <p:cNvPr id="12" name="Group 3">
            <a:extLst>
              <a:ext uri="{FF2B5EF4-FFF2-40B4-BE49-F238E27FC236}">
                <a16:creationId xmlns:a16="http://schemas.microsoft.com/office/drawing/2014/main" id="{AD229924-A059-006B-56FB-2722AE55AFBD}"/>
              </a:ext>
            </a:extLst>
          </p:cNvPr>
          <p:cNvGrpSpPr/>
          <p:nvPr/>
        </p:nvGrpSpPr>
        <p:grpSpPr>
          <a:xfrm>
            <a:off x="-869488" y="-836544"/>
            <a:ext cx="20086371" cy="12006726"/>
            <a:chOff x="0" y="0"/>
            <a:chExt cx="26781829" cy="16008969"/>
          </a:xfrm>
        </p:grpSpPr>
        <p:grpSp>
          <p:nvGrpSpPr>
            <p:cNvPr id="14" name="Group 4">
              <a:extLst>
                <a:ext uri="{FF2B5EF4-FFF2-40B4-BE49-F238E27FC236}">
                  <a16:creationId xmlns:a16="http://schemas.microsoft.com/office/drawing/2014/main" id="{4932EC03-55F0-D2C2-DE9F-1E190D078AC2}"/>
                </a:ext>
              </a:extLst>
            </p:cNvPr>
            <p:cNvGrpSpPr/>
            <p:nvPr/>
          </p:nvGrpSpPr>
          <p:grpSpPr>
            <a:xfrm>
              <a:off x="0" y="394920"/>
              <a:ext cx="1900244" cy="15205129"/>
              <a:chOff x="0" y="0"/>
              <a:chExt cx="356429" cy="2852028"/>
            </a:xfrm>
          </p:grpSpPr>
          <p:sp>
            <p:nvSpPr>
              <p:cNvPr id="39" name="Freeform 5">
                <a:extLst>
                  <a:ext uri="{FF2B5EF4-FFF2-40B4-BE49-F238E27FC236}">
                    <a16:creationId xmlns:a16="http://schemas.microsoft.com/office/drawing/2014/main" id="{CE710B0C-0B78-594D-0198-E37DEE15BD70}"/>
                  </a:ext>
                </a:extLst>
              </p:cNvPr>
              <p:cNvSpPr/>
              <p:nvPr/>
            </p:nvSpPr>
            <p:spPr>
              <a:xfrm>
                <a:off x="0" y="0"/>
                <a:ext cx="356429" cy="2852028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2852028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2852028"/>
                    </a:lnTo>
                    <a:lnTo>
                      <a:pt x="0" y="2852028"/>
                    </a:lnTo>
                    <a:close/>
                  </a:path>
                </a:pathLst>
              </a:custGeom>
              <a:solidFill>
                <a:srgbClr val="1AB5DB"/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40" name="TextBox 6">
                <a:extLst>
                  <a:ext uri="{FF2B5EF4-FFF2-40B4-BE49-F238E27FC236}">
                    <a16:creationId xmlns:a16="http://schemas.microsoft.com/office/drawing/2014/main" id="{DCEAE44D-4F57-50C9-9CE7-CE9AA74BBF4A}"/>
                  </a:ext>
                </a:extLst>
              </p:cNvPr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  <p:grpSp>
          <p:nvGrpSpPr>
            <p:cNvPr id="20" name="Group 7">
              <a:extLst>
                <a:ext uri="{FF2B5EF4-FFF2-40B4-BE49-F238E27FC236}">
                  <a16:creationId xmlns:a16="http://schemas.microsoft.com/office/drawing/2014/main" id="{B13F34C4-38C5-D237-2E6D-5BFF6F3EB75C}"/>
                </a:ext>
              </a:extLst>
            </p:cNvPr>
            <p:cNvGrpSpPr/>
            <p:nvPr/>
          </p:nvGrpSpPr>
          <p:grpSpPr>
            <a:xfrm>
              <a:off x="24881585" y="394920"/>
              <a:ext cx="1900244" cy="15205129"/>
              <a:chOff x="0" y="0"/>
              <a:chExt cx="356429" cy="2852028"/>
            </a:xfrm>
          </p:grpSpPr>
          <p:sp>
            <p:nvSpPr>
              <p:cNvPr id="37" name="Freeform 8">
                <a:extLst>
                  <a:ext uri="{FF2B5EF4-FFF2-40B4-BE49-F238E27FC236}">
                    <a16:creationId xmlns:a16="http://schemas.microsoft.com/office/drawing/2014/main" id="{1838DC97-5CD2-41F0-6372-792F422D3AFD}"/>
                  </a:ext>
                </a:extLst>
              </p:cNvPr>
              <p:cNvSpPr/>
              <p:nvPr/>
            </p:nvSpPr>
            <p:spPr>
              <a:xfrm>
                <a:off x="0" y="0"/>
                <a:ext cx="356429" cy="2852028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2852028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2852028"/>
                    </a:lnTo>
                    <a:lnTo>
                      <a:pt x="0" y="2852028"/>
                    </a:lnTo>
                    <a:close/>
                  </a:path>
                </a:pathLst>
              </a:custGeom>
              <a:solidFill>
                <a:srgbClr val="1AB5DB"/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38" name="TextBox 9">
                <a:extLst>
                  <a:ext uri="{FF2B5EF4-FFF2-40B4-BE49-F238E27FC236}">
                    <a16:creationId xmlns:a16="http://schemas.microsoft.com/office/drawing/2014/main" id="{7B45117E-0CB2-113D-E167-04F697715013}"/>
                  </a:ext>
                </a:extLst>
              </p:cNvPr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  <p:grpSp>
          <p:nvGrpSpPr>
            <p:cNvPr id="21" name="Group 10">
              <a:extLst>
                <a:ext uri="{FF2B5EF4-FFF2-40B4-BE49-F238E27FC236}">
                  <a16:creationId xmlns:a16="http://schemas.microsoft.com/office/drawing/2014/main" id="{00C6B932-78BD-BA91-C41F-28BEF51CC5FD}"/>
                </a:ext>
              </a:extLst>
            </p:cNvPr>
            <p:cNvGrpSpPr/>
            <p:nvPr/>
          </p:nvGrpSpPr>
          <p:grpSpPr>
            <a:xfrm rot="5400000">
              <a:off x="12801106" y="-11850985"/>
              <a:ext cx="1900244" cy="25602213"/>
              <a:chOff x="0" y="0"/>
              <a:chExt cx="356429" cy="4802210"/>
            </a:xfrm>
          </p:grpSpPr>
          <p:sp>
            <p:nvSpPr>
              <p:cNvPr id="28" name="Freeform 11">
                <a:extLst>
                  <a:ext uri="{FF2B5EF4-FFF2-40B4-BE49-F238E27FC236}">
                    <a16:creationId xmlns:a16="http://schemas.microsoft.com/office/drawing/2014/main" id="{3905956F-0B66-1167-C229-6596E46F5404}"/>
                  </a:ext>
                </a:extLst>
              </p:cNvPr>
              <p:cNvSpPr/>
              <p:nvPr/>
            </p:nvSpPr>
            <p:spPr>
              <a:xfrm>
                <a:off x="0" y="0"/>
                <a:ext cx="356429" cy="4802210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4802210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4802210"/>
                    </a:lnTo>
                    <a:lnTo>
                      <a:pt x="0" y="4802210"/>
                    </a:lnTo>
                    <a:close/>
                  </a:path>
                </a:pathLst>
              </a:custGeom>
              <a:solidFill>
                <a:srgbClr val="1AB5DB"/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33" name="TextBox 12">
                <a:extLst>
                  <a:ext uri="{FF2B5EF4-FFF2-40B4-BE49-F238E27FC236}">
                    <a16:creationId xmlns:a16="http://schemas.microsoft.com/office/drawing/2014/main" id="{15D062F2-AA55-0BA7-4439-56167DBB6FF3}"/>
                  </a:ext>
                </a:extLst>
              </p:cNvPr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  <p:grpSp>
          <p:nvGrpSpPr>
            <p:cNvPr id="22" name="Group 13">
              <a:extLst>
                <a:ext uri="{FF2B5EF4-FFF2-40B4-BE49-F238E27FC236}">
                  <a16:creationId xmlns:a16="http://schemas.microsoft.com/office/drawing/2014/main" id="{D5E5129A-5E6A-4618-FE38-29BFFB50619C}"/>
                </a:ext>
              </a:extLst>
            </p:cNvPr>
            <p:cNvGrpSpPr/>
            <p:nvPr/>
          </p:nvGrpSpPr>
          <p:grpSpPr>
            <a:xfrm rot="5400000">
              <a:off x="12656286" y="2257740"/>
              <a:ext cx="1900244" cy="25602213"/>
              <a:chOff x="0" y="0"/>
              <a:chExt cx="356429" cy="4802210"/>
            </a:xfrm>
          </p:grpSpPr>
          <p:sp>
            <p:nvSpPr>
              <p:cNvPr id="23" name="Freeform 14">
                <a:extLst>
                  <a:ext uri="{FF2B5EF4-FFF2-40B4-BE49-F238E27FC236}">
                    <a16:creationId xmlns:a16="http://schemas.microsoft.com/office/drawing/2014/main" id="{5F64599B-EDD8-CA79-9051-298641E62890}"/>
                  </a:ext>
                </a:extLst>
              </p:cNvPr>
              <p:cNvSpPr/>
              <p:nvPr/>
            </p:nvSpPr>
            <p:spPr>
              <a:xfrm>
                <a:off x="0" y="0"/>
                <a:ext cx="356429" cy="4802210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4802210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4802210"/>
                    </a:lnTo>
                    <a:lnTo>
                      <a:pt x="0" y="4802210"/>
                    </a:lnTo>
                    <a:close/>
                  </a:path>
                </a:pathLst>
              </a:custGeom>
              <a:solidFill>
                <a:srgbClr val="1AB5DB"/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25" name="TextBox 15">
                <a:extLst>
                  <a:ext uri="{FF2B5EF4-FFF2-40B4-BE49-F238E27FC236}">
                    <a16:creationId xmlns:a16="http://schemas.microsoft.com/office/drawing/2014/main" id="{5B4B02C3-A3C6-4FB4-19E5-AABBF894D239}"/>
                  </a:ext>
                </a:extLst>
              </p:cNvPr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245388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88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5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125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10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138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6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25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125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10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10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90816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1384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6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25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125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10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1384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6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25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3" dur="125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10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  <p:bldLst>
      <p:bldP spid="15" grpId="0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2">
            <a:extLst>
              <a:ext uri="{FF2B5EF4-FFF2-40B4-BE49-F238E27FC236}">
                <a16:creationId xmlns:a16="http://schemas.microsoft.com/office/drawing/2014/main" id="{FD013BFA-9B90-D275-577E-507F2A936F2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14000"/>
          </a:blip>
          <a:srcRect l="-25046" t="21875" r="-25046" b="21875"/>
          <a:stretch>
            <a:fillRect/>
          </a:stretch>
        </p:blipFill>
        <p:spPr>
          <a:xfrm>
            <a:off x="9843" y="-561051"/>
            <a:ext cx="18288000" cy="10287000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4923532" y="1353448"/>
            <a:ext cx="8440936" cy="896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endParaRPr lang="en-US" sz="5199" dirty="0">
              <a:solidFill>
                <a:srgbClr val="B6F61A"/>
              </a:solidFill>
              <a:latin typeface="DejaVu Serif"/>
            </a:endParaRPr>
          </a:p>
        </p:txBody>
      </p:sp>
      <p:sp>
        <p:nvSpPr>
          <p:cNvPr id="15" name="Hình chữ nhật: Góc Tròn 14">
            <a:extLst>
              <a:ext uri="{FF2B5EF4-FFF2-40B4-BE49-F238E27FC236}">
                <a16:creationId xmlns:a16="http://schemas.microsoft.com/office/drawing/2014/main" id="{508304B3-BD0E-EDC7-3A14-BCEEC2158FD6}"/>
              </a:ext>
            </a:extLst>
          </p:cNvPr>
          <p:cNvSpPr/>
          <p:nvPr/>
        </p:nvSpPr>
        <p:spPr>
          <a:xfrm>
            <a:off x="1741241" y="952500"/>
            <a:ext cx="14922213" cy="1685191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latin typeface="Cambria" panose="02040503050406030204" pitchFamily="18" charset="0"/>
              </a:rPr>
              <a:t>Câu</a:t>
            </a:r>
            <a:r>
              <a:rPr lang="en-US" sz="5400" dirty="0">
                <a:latin typeface="Cambria" panose="02040503050406030204" pitchFamily="18" charset="0"/>
              </a:rPr>
              <a:t> 2: </a:t>
            </a:r>
            <a:r>
              <a:rPr lang="en-US" sz="5400" dirty="0" err="1">
                <a:latin typeface="Cambria" panose="02040503050406030204" pitchFamily="18" charset="0"/>
              </a:rPr>
              <a:t>Lực</a:t>
            </a:r>
            <a:r>
              <a:rPr lang="en-US" sz="5400" dirty="0">
                <a:latin typeface="Cambria" panose="02040503050406030204" pitchFamily="18" charset="0"/>
              </a:rPr>
              <a:t> </a:t>
            </a:r>
            <a:r>
              <a:rPr lang="en-US" sz="5400" dirty="0" err="1">
                <a:latin typeface="Cambria" panose="02040503050406030204" pitchFamily="18" charset="0"/>
              </a:rPr>
              <a:t>tiếp</a:t>
            </a:r>
            <a:r>
              <a:rPr lang="en-US" sz="5400" dirty="0">
                <a:latin typeface="Cambria" panose="02040503050406030204" pitchFamily="18" charset="0"/>
              </a:rPr>
              <a:t> </a:t>
            </a:r>
            <a:r>
              <a:rPr lang="en-US" sz="5400" dirty="0" err="1">
                <a:latin typeface="Cambria" panose="02040503050406030204" pitchFamily="18" charset="0"/>
              </a:rPr>
              <a:t>xúc</a:t>
            </a:r>
            <a:r>
              <a:rPr lang="en-US" sz="5400" dirty="0">
                <a:latin typeface="Cambria" panose="02040503050406030204" pitchFamily="18" charset="0"/>
              </a:rPr>
              <a:t> </a:t>
            </a:r>
            <a:r>
              <a:rPr lang="en-US" sz="5400" dirty="0" err="1">
                <a:latin typeface="Cambria" panose="02040503050406030204" pitchFamily="18" charset="0"/>
              </a:rPr>
              <a:t>xuất</a:t>
            </a:r>
            <a:r>
              <a:rPr lang="en-US" sz="5400" dirty="0">
                <a:latin typeface="Cambria" panose="02040503050406030204" pitchFamily="18" charset="0"/>
              </a:rPr>
              <a:t> </a:t>
            </a:r>
            <a:r>
              <a:rPr lang="en-US" sz="5400" dirty="0" err="1">
                <a:latin typeface="Cambria" panose="02040503050406030204" pitchFamily="18" charset="0"/>
              </a:rPr>
              <a:t>hiện</a:t>
            </a:r>
            <a:r>
              <a:rPr lang="en-US" sz="5400" dirty="0">
                <a:latin typeface="Cambria" panose="02040503050406030204" pitchFamily="18" charset="0"/>
              </a:rPr>
              <a:t> </a:t>
            </a:r>
            <a:r>
              <a:rPr lang="en-US" sz="5400" dirty="0" err="1">
                <a:latin typeface="Cambria" panose="02040503050406030204" pitchFamily="18" charset="0"/>
              </a:rPr>
              <a:t>trong</a:t>
            </a:r>
            <a:r>
              <a:rPr lang="en-US" sz="5400" dirty="0">
                <a:latin typeface="Cambria" panose="02040503050406030204" pitchFamily="18" charset="0"/>
              </a:rPr>
              <a:t> </a:t>
            </a:r>
            <a:r>
              <a:rPr lang="en-US" sz="5400" dirty="0" err="1">
                <a:latin typeface="Cambria" panose="02040503050406030204" pitchFamily="18" charset="0"/>
              </a:rPr>
              <a:t>trường</a:t>
            </a:r>
            <a:r>
              <a:rPr lang="en-US" sz="5400" dirty="0">
                <a:latin typeface="Cambria" panose="02040503050406030204" pitchFamily="18" charset="0"/>
              </a:rPr>
              <a:t> </a:t>
            </a:r>
            <a:r>
              <a:rPr lang="en-US" sz="5400" dirty="0" err="1">
                <a:latin typeface="Cambria" panose="02040503050406030204" pitchFamily="18" charset="0"/>
              </a:rPr>
              <a:t>hợp</a:t>
            </a:r>
            <a:r>
              <a:rPr lang="en-US" sz="5400" dirty="0">
                <a:latin typeface="Cambria" panose="02040503050406030204" pitchFamily="18" charset="0"/>
              </a:rPr>
              <a:t> </a:t>
            </a:r>
            <a:r>
              <a:rPr lang="en-US" sz="5400" dirty="0" err="1">
                <a:latin typeface="Cambria" panose="02040503050406030204" pitchFamily="18" charset="0"/>
              </a:rPr>
              <a:t>nào</a:t>
            </a:r>
            <a:r>
              <a:rPr lang="en-US" sz="5400" dirty="0">
                <a:latin typeface="Cambria" panose="02040503050406030204" pitchFamily="18" charset="0"/>
              </a:rPr>
              <a:t> </a:t>
            </a:r>
            <a:r>
              <a:rPr lang="en-US" sz="5400" dirty="0" err="1">
                <a:latin typeface="Cambria" panose="02040503050406030204" pitchFamily="18" charset="0"/>
              </a:rPr>
              <a:t>sau</a:t>
            </a:r>
            <a:r>
              <a:rPr lang="en-US" sz="5400" dirty="0">
                <a:latin typeface="Cambria" panose="02040503050406030204" pitchFamily="18" charset="0"/>
              </a:rPr>
              <a:t> </a:t>
            </a:r>
            <a:r>
              <a:rPr lang="en-US" sz="5400" dirty="0" err="1">
                <a:latin typeface="Cambria" panose="02040503050406030204" pitchFamily="18" charset="0"/>
              </a:rPr>
              <a:t>đây</a:t>
            </a:r>
            <a:r>
              <a:rPr lang="en-US" sz="5400" dirty="0">
                <a:latin typeface="Cambria" panose="02040503050406030204" pitchFamily="18" charset="0"/>
              </a:rPr>
              <a:t>?</a:t>
            </a:r>
          </a:p>
        </p:txBody>
      </p:sp>
      <p:sp>
        <p:nvSpPr>
          <p:cNvPr id="16" name="sai">
            <a:extLst>
              <a:ext uri="{FF2B5EF4-FFF2-40B4-BE49-F238E27FC236}">
                <a16:creationId xmlns:a16="http://schemas.microsoft.com/office/drawing/2014/main" id="{372C5D37-7F2C-8F73-C381-CE67F48A6EEA}"/>
              </a:ext>
            </a:extLst>
          </p:cNvPr>
          <p:cNvSpPr/>
          <p:nvPr/>
        </p:nvSpPr>
        <p:spPr>
          <a:xfrm>
            <a:off x="1585157" y="6238741"/>
            <a:ext cx="15257233" cy="1525219"/>
          </a:xfrm>
          <a:prstGeom prst="roundRect">
            <a:avLst/>
          </a:prstGeom>
          <a:ln w="76200"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800" dirty="0">
                <a:latin typeface="Cambria" panose="02040503050406030204" pitchFamily="18" charset="0"/>
              </a:rPr>
              <a:t>        C. </a:t>
            </a:r>
            <a:r>
              <a:rPr lang="en-US" sz="4800" dirty="0" err="1">
                <a:latin typeface="Cambria" panose="02040503050406030204" pitchFamily="18" charset="0"/>
              </a:rPr>
              <a:t>Quả</a:t>
            </a:r>
            <a:r>
              <a:rPr lang="en-US" sz="4800" dirty="0">
                <a:latin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</a:rPr>
              <a:t>táo</a:t>
            </a:r>
            <a:r>
              <a:rPr lang="en-US" sz="4800" dirty="0">
                <a:latin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</a:rPr>
              <a:t>rơi</a:t>
            </a:r>
            <a:r>
              <a:rPr lang="en-US" sz="4800" dirty="0">
                <a:latin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</a:rPr>
              <a:t>từ</a:t>
            </a:r>
            <a:r>
              <a:rPr lang="en-US" sz="4800" dirty="0">
                <a:latin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</a:rPr>
              <a:t>trên</a:t>
            </a:r>
            <a:r>
              <a:rPr lang="en-US" sz="4800" dirty="0">
                <a:latin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</a:rPr>
              <a:t>cây</a:t>
            </a:r>
            <a:r>
              <a:rPr lang="en-US" sz="4800" dirty="0">
                <a:latin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</a:rPr>
              <a:t>xuống</a:t>
            </a:r>
            <a:r>
              <a:rPr lang="en-US" sz="4800" dirty="0">
                <a:latin typeface="Cambria" panose="02040503050406030204" pitchFamily="18" charset="0"/>
              </a:rPr>
              <a:t>.</a:t>
            </a:r>
            <a:endParaRPr lang="vi-VN" sz="4800" dirty="0">
              <a:latin typeface="Cambria" panose="02040503050406030204" pitchFamily="18" charset="0"/>
            </a:endParaRPr>
          </a:p>
        </p:txBody>
      </p:sp>
      <p:sp>
        <p:nvSpPr>
          <p:cNvPr id="17" name="dung">
            <a:extLst>
              <a:ext uri="{FF2B5EF4-FFF2-40B4-BE49-F238E27FC236}">
                <a16:creationId xmlns:a16="http://schemas.microsoft.com/office/drawing/2014/main" id="{FFB0FEFE-3430-01A3-BEB1-BB1A72E58D29}"/>
              </a:ext>
            </a:extLst>
          </p:cNvPr>
          <p:cNvSpPr/>
          <p:nvPr/>
        </p:nvSpPr>
        <p:spPr>
          <a:xfrm>
            <a:off x="1574271" y="3078204"/>
            <a:ext cx="15275178" cy="1525219"/>
          </a:xfrm>
          <a:prstGeom prst="roundRect">
            <a:avLst/>
          </a:prstGeom>
          <a:ln w="76200"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800" dirty="0">
                <a:latin typeface="Cambria" panose="02040503050406030204" pitchFamily="18" charset="0"/>
              </a:rPr>
              <a:t>        A. </a:t>
            </a:r>
            <a:r>
              <a:rPr lang="en-US" sz="4800" dirty="0" err="1">
                <a:latin typeface="Cambria" panose="02040503050406030204" pitchFamily="18" charset="0"/>
              </a:rPr>
              <a:t>Thủ</a:t>
            </a:r>
            <a:r>
              <a:rPr lang="en-US" sz="4800" dirty="0">
                <a:latin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</a:rPr>
              <a:t>môn</a:t>
            </a:r>
            <a:r>
              <a:rPr lang="en-US" sz="4800" dirty="0">
                <a:latin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</a:rPr>
              <a:t>bắt</a:t>
            </a:r>
            <a:r>
              <a:rPr lang="en-US" sz="4800" dirty="0">
                <a:latin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</a:rPr>
              <a:t>được</a:t>
            </a:r>
            <a:r>
              <a:rPr lang="en-US" sz="4800" dirty="0">
                <a:latin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</a:rPr>
              <a:t>bóng</a:t>
            </a:r>
            <a:r>
              <a:rPr lang="en-US" sz="4800" dirty="0">
                <a:latin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</a:rPr>
              <a:t>trước</a:t>
            </a:r>
            <a:r>
              <a:rPr lang="en-US" sz="4800" dirty="0">
                <a:latin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</a:rPr>
              <a:t>khung</a:t>
            </a:r>
            <a:r>
              <a:rPr lang="en-US" sz="4800" dirty="0">
                <a:latin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</a:rPr>
              <a:t>thành</a:t>
            </a:r>
            <a:endParaRPr lang="vi-VN" sz="4800" dirty="0">
              <a:latin typeface="Cambria" panose="02040503050406030204" pitchFamily="18" charset="0"/>
            </a:endParaRPr>
          </a:p>
        </p:txBody>
      </p:sp>
      <p:sp>
        <p:nvSpPr>
          <p:cNvPr id="18" name="sai">
            <a:extLst>
              <a:ext uri="{FF2B5EF4-FFF2-40B4-BE49-F238E27FC236}">
                <a16:creationId xmlns:a16="http://schemas.microsoft.com/office/drawing/2014/main" id="{33E4F62C-95FD-E442-BBB5-2D11C7D0E749}"/>
              </a:ext>
            </a:extLst>
          </p:cNvPr>
          <p:cNvSpPr/>
          <p:nvPr/>
        </p:nvSpPr>
        <p:spPr>
          <a:xfrm>
            <a:off x="1585156" y="4622241"/>
            <a:ext cx="15257235" cy="1525219"/>
          </a:xfrm>
          <a:prstGeom prst="roundRect">
            <a:avLst/>
          </a:prstGeom>
          <a:ln w="76200"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800" dirty="0">
                <a:latin typeface="Cambria" panose="02040503050406030204" pitchFamily="18" charset="0"/>
              </a:rPr>
              <a:t>        B. </a:t>
            </a:r>
            <a:r>
              <a:rPr lang="en-US" sz="4800" dirty="0" err="1">
                <a:latin typeface="Cambria" panose="02040503050406030204" pitchFamily="18" charset="0"/>
              </a:rPr>
              <a:t>Một</a:t>
            </a:r>
            <a:r>
              <a:rPr lang="en-US" sz="4800" dirty="0">
                <a:latin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</a:rPr>
              <a:t>vận</a:t>
            </a:r>
            <a:r>
              <a:rPr lang="en-US" sz="4800" dirty="0">
                <a:latin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</a:rPr>
              <a:t>động</a:t>
            </a:r>
            <a:r>
              <a:rPr lang="en-US" sz="4800" dirty="0">
                <a:latin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</a:rPr>
              <a:t>viên</a:t>
            </a:r>
            <a:r>
              <a:rPr lang="en-US" sz="4800" dirty="0">
                <a:latin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</a:rPr>
              <a:t>nhảy</a:t>
            </a:r>
            <a:r>
              <a:rPr lang="en-US" sz="4800" dirty="0">
                <a:latin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</a:rPr>
              <a:t>dù</a:t>
            </a:r>
            <a:r>
              <a:rPr lang="en-US" sz="4800" dirty="0">
                <a:latin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</a:rPr>
              <a:t>rơi</a:t>
            </a:r>
            <a:r>
              <a:rPr lang="en-US" sz="4800" dirty="0">
                <a:latin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</a:rPr>
              <a:t>trong</a:t>
            </a:r>
            <a:r>
              <a:rPr lang="en-US" sz="4800" dirty="0">
                <a:latin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</a:rPr>
              <a:t>không</a:t>
            </a:r>
            <a:r>
              <a:rPr lang="en-US" sz="4800" dirty="0">
                <a:latin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</a:rPr>
              <a:t>trung</a:t>
            </a:r>
            <a:r>
              <a:rPr lang="en-US" sz="4800" dirty="0">
                <a:latin typeface="Cambria" panose="02040503050406030204" pitchFamily="18" charset="0"/>
              </a:rPr>
              <a:t>.</a:t>
            </a:r>
            <a:endParaRPr lang="vi-VN" sz="4800" dirty="0">
              <a:latin typeface="Cambria" panose="02040503050406030204" pitchFamily="18" charset="0"/>
            </a:endParaRPr>
          </a:p>
        </p:txBody>
      </p:sp>
      <p:sp>
        <p:nvSpPr>
          <p:cNvPr id="19" name="SAI">
            <a:extLst>
              <a:ext uri="{FF2B5EF4-FFF2-40B4-BE49-F238E27FC236}">
                <a16:creationId xmlns:a16="http://schemas.microsoft.com/office/drawing/2014/main" id="{71F3449E-0E70-572D-6B46-9737EE3BE38D}"/>
              </a:ext>
            </a:extLst>
          </p:cNvPr>
          <p:cNvSpPr/>
          <p:nvPr/>
        </p:nvSpPr>
        <p:spPr>
          <a:xfrm>
            <a:off x="1574270" y="7760217"/>
            <a:ext cx="15275178" cy="1525219"/>
          </a:xfrm>
          <a:prstGeom prst="roundRect">
            <a:avLst/>
          </a:prstGeom>
          <a:ln w="76200"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800" dirty="0">
                <a:latin typeface="Cambria" panose="02040503050406030204" pitchFamily="18" charset="0"/>
              </a:rPr>
              <a:t>        D. Nam </a:t>
            </a:r>
            <a:r>
              <a:rPr lang="en-US" sz="4800" dirty="0" err="1">
                <a:latin typeface="Cambria" panose="02040503050406030204" pitchFamily="18" charset="0"/>
              </a:rPr>
              <a:t>châm</a:t>
            </a:r>
            <a:r>
              <a:rPr lang="en-US" sz="4800" dirty="0">
                <a:latin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</a:rPr>
              <a:t>để</a:t>
            </a:r>
            <a:r>
              <a:rPr lang="en-US" sz="4800" dirty="0">
                <a:latin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</a:rPr>
              <a:t>gần</a:t>
            </a:r>
            <a:r>
              <a:rPr lang="en-US" sz="4800" dirty="0">
                <a:latin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</a:rPr>
              <a:t>các</a:t>
            </a:r>
            <a:r>
              <a:rPr lang="en-US" sz="4800" dirty="0">
                <a:latin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</a:rPr>
              <a:t>đinh</a:t>
            </a:r>
            <a:r>
              <a:rPr lang="en-US" sz="4800" dirty="0">
                <a:latin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</a:rPr>
              <a:t>sắt</a:t>
            </a:r>
            <a:endParaRPr lang="vi-VN" sz="4800" dirty="0">
              <a:latin typeface="Cambria" panose="02040503050406030204" pitchFamily="18" charset="0"/>
            </a:endParaRPr>
          </a:p>
        </p:txBody>
      </p:sp>
      <p:pic>
        <p:nvPicPr>
          <p:cNvPr id="24" name="correct_sound_effect_5879351531472374436">
            <a:hlinkClick r:id="" action="ppaction://media"/>
            <a:extLst>
              <a:ext uri="{FF2B5EF4-FFF2-40B4-BE49-F238E27FC236}">
                <a16:creationId xmlns:a16="http://schemas.microsoft.com/office/drawing/2014/main" id="{BFE59CA2-8C69-EED1-5ECB-CC99B460C2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3747396" y="772930"/>
            <a:ext cx="406400" cy="406400"/>
          </a:xfrm>
          <a:prstGeom prst="rect">
            <a:avLst/>
          </a:prstGeom>
        </p:spPr>
      </p:pic>
      <p:pic>
        <p:nvPicPr>
          <p:cNvPr id="26" name="Hình ảnh 25">
            <a:extLst>
              <a:ext uri="{FF2B5EF4-FFF2-40B4-BE49-F238E27FC236}">
                <a16:creationId xmlns:a16="http://schemas.microsoft.com/office/drawing/2014/main" id="{C1DED7E4-C7F7-EEE7-DCA8-7C841E9D822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8" r="47127" b="17857"/>
          <a:stretch/>
        </p:blipFill>
        <p:spPr>
          <a:xfrm>
            <a:off x="1922319" y="3537331"/>
            <a:ext cx="570397" cy="558414"/>
          </a:xfrm>
          <a:prstGeom prst="rect">
            <a:avLst/>
          </a:prstGeom>
        </p:spPr>
      </p:pic>
      <p:pic>
        <p:nvPicPr>
          <p:cNvPr id="27" name="incorrect_sound_effect_-44824256160762672">
            <a:hlinkClick r:id="" action="ppaction://media"/>
            <a:extLst>
              <a:ext uri="{FF2B5EF4-FFF2-40B4-BE49-F238E27FC236}">
                <a16:creationId xmlns:a16="http://schemas.microsoft.com/office/drawing/2014/main" id="{0F77E587-FAA0-C788-5D64-0D07DC28069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3731575" y="-247409"/>
            <a:ext cx="406400" cy="406400"/>
          </a:xfrm>
          <a:prstGeom prst="rect">
            <a:avLst/>
          </a:prstGeom>
        </p:spPr>
      </p:pic>
      <p:pic>
        <p:nvPicPr>
          <p:cNvPr id="29" name="Hình ảnh 28">
            <a:extLst>
              <a:ext uri="{FF2B5EF4-FFF2-40B4-BE49-F238E27FC236}">
                <a16:creationId xmlns:a16="http://schemas.microsoft.com/office/drawing/2014/main" id="{C7433E61-7670-7BB0-83B4-E7AE7FCED09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54" t="20974" r="-2154" b="14671"/>
          <a:stretch/>
        </p:blipFill>
        <p:spPr>
          <a:xfrm>
            <a:off x="1987016" y="8224641"/>
            <a:ext cx="586657" cy="607328"/>
          </a:xfrm>
          <a:prstGeom prst="rect">
            <a:avLst/>
          </a:prstGeom>
        </p:spPr>
      </p:pic>
      <p:pic>
        <p:nvPicPr>
          <p:cNvPr id="30" name="incorrect_sound_effect_-44824256160762672">
            <a:hlinkClick r:id="" action="ppaction://media"/>
            <a:extLst>
              <a:ext uri="{FF2B5EF4-FFF2-40B4-BE49-F238E27FC236}">
                <a16:creationId xmlns:a16="http://schemas.microsoft.com/office/drawing/2014/main" id="{C43883F6-8F6C-289C-DEEF-188CBF08C41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3212909" y="-247409"/>
            <a:ext cx="406400" cy="406400"/>
          </a:xfrm>
          <a:prstGeom prst="rect">
            <a:avLst/>
          </a:prstGeom>
        </p:spPr>
      </p:pic>
      <p:pic>
        <p:nvPicPr>
          <p:cNvPr id="31" name="Hình ảnh 30">
            <a:extLst>
              <a:ext uri="{FF2B5EF4-FFF2-40B4-BE49-F238E27FC236}">
                <a16:creationId xmlns:a16="http://schemas.microsoft.com/office/drawing/2014/main" id="{E7FA0F10-2EB5-C9DC-2D59-C3F8F1ED5D9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54" t="20974" r="-2154" b="14671"/>
          <a:stretch/>
        </p:blipFill>
        <p:spPr>
          <a:xfrm>
            <a:off x="2025209" y="5101174"/>
            <a:ext cx="586657" cy="607328"/>
          </a:xfrm>
          <a:prstGeom prst="rect">
            <a:avLst/>
          </a:prstGeom>
        </p:spPr>
      </p:pic>
      <p:pic>
        <p:nvPicPr>
          <p:cNvPr id="32" name="incorrect_sound_effect_-44824256160762672">
            <a:hlinkClick r:id="" action="ppaction://media"/>
            <a:extLst>
              <a:ext uri="{FF2B5EF4-FFF2-40B4-BE49-F238E27FC236}">
                <a16:creationId xmlns:a16="http://schemas.microsoft.com/office/drawing/2014/main" id="{4370A77B-B453-39A1-6D4C-DF42DE258BE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2110020" y="-247409"/>
            <a:ext cx="406400" cy="406400"/>
          </a:xfrm>
          <a:prstGeom prst="rect">
            <a:avLst/>
          </a:prstGeom>
        </p:spPr>
      </p:pic>
      <p:pic>
        <p:nvPicPr>
          <p:cNvPr id="34" name="incorrect_sound_effect_-44824256160762672">
            <a:hlinkClick r:id="" action="ppaction://media"/>
            <a:extLst>
              <a:ext uri="{FF2B5EF4-FFF2-40B4-BE49-F238E27FC236}">
                <a16:creationId xmlns:a16="http://schemas.microsoft.com/office/drawing/2014/main" id="{3CFEF85D-3FB8-1727-7FD2-27D6CF58E5E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2066950" y="386514"/>
            <a:ext cx="406400" cy="406400"/>
          </a:xfrm>
          <a:prstGeom prst="rect">
            <a:avLst/>
          </a:prstGeom>
        </p:spPr>
      </p:pic>
      <p:pic>
        <p:nvPicPr>
          <p:cNvPr id="35" name="incorrect_sound_effect_-44824256160762672">
            <a:hlinkClick r:id="" action="ppaction://media"/>
            <a:extLst>
              <a:ext uri="{FF2B5EF4-FFF2-40B4-BE49-F238E27FC236}">
                <a16:creationId xmlns:a16="http://schemas.microsoft.com/office/drawing/2014/main" id="{0EBFE8E8-1B12-D2E7-2563-85F24EB4275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906820" y="1020437"/>
            <a:ext cx="406400" cy="406400"/>
          </a:xfrm>
          <a:prstGeom prst="rect">
            <a:avLst/>
          </a:prstGeom>
        </p:spPr>
      </p:pic>
      <p:pic>
        <p:nvPicPr>
          <p:cNvPr id="36" name="Hình ảnh 35">
            <a:extLst>
              <a:ext uri="{FF2B5EF4-FFF2-40B4-BE49-F238E27FC236}">
                <a16:creationId xmlns:a16="http://schemas.microsoft.com/office/drawing/2014/main" id="{602C77D1-8525-85B1-1D4E-50F22BBD4A0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54" t="20974" r="-2154" b="14671"/>
          <a:stretch/>
        </p:blipFill>
        <p:spPr>
          <a:xfrm>
            <a:off x="1955111" y="6699422"/>
            <a:ext cx="586657" cy="607328"/>
          </a:xfrm>
          <a:prstGeom prst="rect">
            <a:avLst/>
          </a:prstGeom>
        </p:spPr>
      </p:pic>
      <p:grpSp>
        <p:nvGrpSpPr>
          <p:cNvPr id="12" name="Group 3">
            <a:extLst>
              <a:ext uri="{FF2B5EF4-FFF2-40B4-BE49-F238E27FC236}">
                <a16:creationId xmlns:a16="http://schemas.microsoft.com/office/drawing/2014/main" id="{AD229924-A059-006B-56FB-2722AE55AFBD}"/>
              </a:ext>
            </a:extLst>
          </p:cNvPr>
          <p:cNvGrpSpPr/>
          <p:nvPr/>
        </p:nvGrpSpPr>
        <p:grpSpPr>
          <a:xfrm>
            <a:off x="-869488" y="-836544"/>
            <a:ext cx="20086371" cy="12006726"/>
            <a:chOff x="0" y="0"/>
            <a:chExt cx="26781829" cy="16008969"/>
          </a:xfrm>
        </p:grpSpPr>
        <p:grpSp>
          <p:nvGrpSpPr>
            <p:cNvPr id="14" name="Group 4">
              <a:extLst>
                <a:ext uri="{FF2B5EF4-FFF2-40B4-BE49-F238E27FC236}">
                  <a16:creationId xmlns:a16="http://schemas.microsoft.com/office/drawing/2014/main" id="{4932EC03-55F0-D2C2-DE9F-1E190D078AC2}"/>
                </a:ext>
              </a:extLst>
            </p:cNvPr>
            <p:cNvGrpSpPr/>
            <p:nvPr/>
          </p:nvGrpSpPr>
          <p:grpSpPr>
            <a:xfrm>
              <a:off x="0" y="394920"/>
              <a:ext cx="1900244" cy="15205129"/>
              <a:chOff x="0" y="0"/>
              <a:chExt cx="356429" cy="2852028"/>
            </a:xfrm>
          </p:grpSpPr>
          <p:sp>
            <p:nvSpPr>
              <p:cNvPr id="39" name="Freeform 5">
                <a:extLst>
                  <a:ext uri="{FF2B5EF4-FFF2-40B4-BE49-F238E27FC236}">
                    <a16:creationId xmlns:a16="http://schemas.microsoft.com/office/drawing/2014/main" id="{CE710B0C-0B78-594D-0198-E37DEE15BD70}"/>
                  </a:ext>
                </a:extLst>
              </p:cNvPr>
              <p:cNvSpPr/>
              <p:nvPr/>
            </p:nvSpPr>
            <p:spPr>
              <a:xfrm>
                <a:off x="0" y="0"/>
                <a:ext cx="356429" cy="2852028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2852028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2852028"/>
                    </a:lnTo>
                    <a:lnTo>
                      <a:pt x="0" y="2852028"/>
                    </a:lnTo>
                    <a:close/>
                  </a:path>
                </a:pathLst>
              </a:custGeom>
              <a:solidFill>
                <a:srgbClr val="1AB5DB"/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40" name="TextBox 6">
                <a:extLst>
                  <a:ext uri="{FF2B5EF4-FFF2-40B4-BE49-F238E27FC236}">
                    <a16:creationId xmlns:a16="http://schemas.microsoft.com/office/drawing/2014/main" id="{DCEAE44D-4F57-50C9-9CE7-CE9AA74BBF4A}"/>
                  </a:ext>
                </a:extLst>
              </p:cNvPr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  <p:grpSp>
          <p:nvGrpSpPr>
            <p:cNvPr id="20" name="Group 7">
              <a:extLst>
                <a:ext uri="{FF2B5EF4-FFF2-40B4-BE49-F238E27FC236}">
                  <a16:creationId xmlns:a16="http://schemas.microsoft.com/office/drawing/2014/main" id="{B13F34C4-38C5-D237-2E6D-5BFF6F3EB75C}"/>
                </a:ext>
              </a:extLst>
            </p:cNvPr>
            <p:cNvGrpSpPr/>
            <p:nvPr/>
          </p:nvGrpSpPr>
          <p:grpSpPr>
            <a:xfrm>
              <a:off x="24881585" y="394920"/>
              <a:ext cx="1900244" cy="15205129"/>
              <a:chOff x="0" y="0"/>
              <a:chExt cx="356429" cy="2852028"/>
            </a:xfrm>
          </p:grpSpPr>
          <p:sp>
            <p:nvSpPr>
              <p:cNvPr id="37" name="Freeform 8">
                <a:extLst>
                  <a:ext uri="{FF2B5EF4-FFF2-40B4-BE49-F238E27FC236}">
                    <a16:creationId xmlns:a16="http://schemas.microsoft.com/office/drawing/2014/main" id="{1838DC97-5CD2-41F0-6372-792F422D3AFD}"/>
                  </a:ext>
                </a:extLst>
              </p:cNvPr>
              <p:cNvSpPr/>
              <p:nvPr/>
            </p:nvSpPr>
            <p:spPr>
              <a:xfrm>
                <a:off x="0" y="0"/>
                <a:ext cx="356429" cy="2852028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2852028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2852028"/>
                    </a:lnTo>
                    <a:lnTo>
                      <a:pt x="0" y="2852028"/>
                    </a:lnTo>
                    <a:close/>
                  </a:path>
                </a:pathLst>
              </a:custGeom>
              <a:solidFill>
                <a:srgbClr val="1AB5DB"/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38" name="TextBox 9">
                <a:extLst>
                  <a:ext uri="{FF2B5EF4-FFF2-40B4-BE49-F238E27FC236}">
                    <a16:creationId xmlns:a16="http://schemas.microsoft.com/office/drawing/2014/main" id="{7B45117E-0CB2-113D-E167-04F697715013}"/>
                  </a:ext>
                </a:extLst>
              </p:cNvPr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  <p:grpSp>
          <p:nvGrpSpPr>
            <p:cNvPr id="21" name="Group 10">
              <a:extLst>
                <a:ext uri="{FF2B5EF4-FFF2-40B4-BE49-F238E27FC236}">
                  <a16:creationId xmlns:a16="http://schemas.microsoft.com/office/drawing/2014/main" id="{00C6B932-78BD-BA91-C41F-28BEF51CC5FD}"/>
                </a:ext>
              </a:extLst>
            </p:cNvPr>
            <p:cNvGrpSpPr/>
            <p:nvPr/>
          </p:nvGrpSpPr>
          <p:grpSpPr>
            <a:xfrm rot="5400000">
              <a:off x="12801106" y="-11850985"/>
              <a:ext cx="1900244" cy="25602213"/>
              <a:chOff x="0" y="0"/>
              <a:chExt cx="356429" cy="4802210"/>
            </a:xfrm>
          </p:grpSpPr>
          <p:sp>
            <p:nvSpPr>
              <p:cNvPr id="28" name="Freeform 11">
                <a:extLst>
                  <a:ext uri="{FF2B5EF4-FFF2-40B4-BE49-F238E27FC236}">
                    <a16:creationId xmlns:a16="http://schemas.microsoft.com/office/drawing/2014/main" id="{3905956F-0B66-1167-C229-6596E46F5404}"/>
                  </a:ext>
                </a:extLst>
              </p:cNvPr>
              <p:cNvSpPr/>
              <p:nvPr/>
            </p:nvSpPr>
            <p:spPr>
              <a:xfrm>
                <a:off x="0" y="0"/>
                <a:ext cx="356429" cy="4802210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4802210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4802210"/>
                    </a:lnTo>
                    <a:lnTo>
                      <a:pt x="0" y="4802210"/>
                    </a:lnTo>
                    <a:close/>
                  </a:path>
                </a:pathLst>
              </a:custGeom>
              <a:solidFill>
                <a:srgbClr val="1AB5DB"/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33" name="TextBox 12">
                <a:extLst>
                  <a:ext uri="{FF2B5EF4-FFF2-40B4-BE49-F238E27FC236}">
                    <a16:creationId xmlns:a16="http://schemas.microsoft.com/office/drawing/2014/main" id="{15D062F2-AA55-0BA7-4439-56167DBB6FF3}"/>
                  </a:ext>
                </a:extLst>
              </p:cNvPr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  <p:grpSp>
          <p:nvGrpSpPr>
            <p:cNvPr id="22" name="Group 13">
              <a:extLst>
                <a:ext uri="{FF2B5EF4-FFF2-40B4-BE49-F238E27FC236}">
                  <a16:creationId xmlns:a16="http://schemas.microsoft.com/office/drawing/2014/main" id="{D5E5129A-5E6A-4618-FE38-29BFFB50619C}"/>
                </a:ext>
              </a:extLst>
            </p:cNvPr>
            <p:cNvGrpSpPr/>
            <p:nvPr/>
          </p:nvGrpSpPr>
          <p:grpSpPr>
            <a:xfrm rot="5400000">
              <a:off x="12656286" y="2257740"/>
              <a:ext cx="1900244" cy="25602213"/>
              <a:chOff x="0" y="0"/>
              <a:chExt cx="356429" cy="4802210"/>
            </a:xfrm>
          </p:grpSpPr>
          <p:sp>
            <p:nvSpPr>
              <p:cNvPr id="23" name="Freeform 14">
                <a:extLst>
                  <a:ext uri="{FF2B5EF4-FFF2-40B4-BE49-F238E27FC236}">
                    <a16:creationId xmlns:a16="http://schemas.microsoft.com/office/drawing/2014/main" id="{5F64599B-EDD8-CA79-9051-298641E62890}"/>
                  </a:ext>
                </a:extLst>
              </p:cNvPr>
              <p:cNvSpPr/>
              <p:nvPr/>
            </p:nvSpPr>
            <p:spPr>
              <a:xfrm>
                <a:off x="0" y="0"/>
                <a:ext cx="356429" cy="4802210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4802210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4802210"/>
                    </a:lnTo>
                    <a:lnTo>
                      <a:pt x="0" y="4802210"/>
                    </a:lnTo>
                    <a:close/>
                  </a:path>
                </a:pathLst>
              </a:custGeom>
              <a:solidFill>
                <a:srgbClr val="1AB5DB"/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25" name="TextBox 15">
                <a:extLst>
                  <a:ext uri="{FF2B5EF4-FFF2-40B4-BE49-F238E27FC236}">
                    <a16:creationId xmlns:a16="http://schemas.microsoft.com/office/drawing/2014/main" id="{5B4B02C3-A3C6-4FB4-19E5-AABBF894D239}"/>
                  </a:ext>
                </a:extLst>
              </p:cNvPr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897739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88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5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125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10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138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6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25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125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10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10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90816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1384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6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25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125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10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1384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6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25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3" dur="125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10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  <p:bldLst>
      <p:bldP spid="15" grpId="0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2">
            <a:extLst>
              <a:ext uri="{FF2B5EF4-FFF2-40B4-BE49-F238E27FC236}">
                <a16:creationId xmlns:a16="http://schemas.microsoft.com/office/drawing/2014/main" id="{FD013BFA-9B90-D275-577E-507F2A936F2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14000"/>
          </a:blip>
          <a:srcRect l="-25046" t="21875" r="-25046" b="21875"/>
          <a:stretch>
            <a:fillRect/>
          </a:stretch>
        </p:blipFill>
        <p:spPr>
          <a:xfrm>
            <a:off x="555695" y="-542001"/>
            <a:ext cx="18288000" cy="10287000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4923532" y="1353448"/>
            <a:ext cx="8440936" cy="896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endParaRPr lang="en-US" sz="5199" dirty="0">
              <a:solidFill>
                <a:srgbClr val="B6F61A"/>
              </a:solidFill>
              <a:latin typeface="DejaVu Serif"/>
            </a:endParaRPr>
          </a:p>
        </p:txBody>
      </p:sp>
      <p:sp>
        <p:nvSpPr>
          <p:cNvPr id="15" name="Hình chữ nhật: Góc Tròn 14">
            <a:extLst>
              <a:ext uri="{FF2B5EF4-FFF2-40B4-BE49-F238E27FC236}">
                <a16:creationId xmlns:a16="http://schemas.microsoft.com/office/drawing/2014/main" id="{508304B3-BD0E-EDC7-3A14-BCEEC2158FD6}"/>
              </a:ext>
            </a:extLst>
          </p:cNvPr>
          <p:cNvSpPr/>
          <p:nvPr/>
        </p:nvSpPr>
        <p:spPr>
          <a:xfrm>
            <a:off x="1376902" y="952500"/>
            <a:ext cx="15130468" cy="2049254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latin typeface="Cambria" panose="02040503050406030204" pitchFamily="18" charset="0"/>
              </a:rPr>
              <a:t>Câu</a:t>
            </a:r>
            <a:r>
              <a:rPr lang="en-US" sz="4800" dirty="0">
                <a:latin typeface="Cambria" panose="02040503050406030204" pitchFamily="18" charset="0"/>
              </a:rPr>
              <a:t> 3: </a:t>
            </a:r>
            <a:r>
              <a:rPr lang="en-US" sz="4800" dirty="0" err="1">
                <a:latin typeface="Cambria" panose="02040503050406030204" pitchFamily="18" charset="0"/>
              </a:rPr>
              <a:t>Gió</a:t>
            </a:r>
            <a:r>
              <a:rPr lang="en-US" sz="4800" dirty="0">
                <a:latin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</a:rPr>
              <a:t>thổi</a:t>
            </a:r>
            <a:r>
              <a:rPr lang="en-US" sz="4800" dirty="0">
                <a:latin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</a:rPr>
              <a:t>làm</a:t>
            </a:r>
            <a:r>
              <a:rPr lang="en-US" sz="4800" dirty="0">
                <a:latin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</a:rPr>
              <a:t>căng</a:t>
            </a:r>
            <a:r>
              <a:rPr lang="en-US" sz="4800" dirty="0">
                <a:latin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</a:rPr>
              <a:t>một</a:t>
            </a:r>
            <a:r>
              <a:rPr lang="en-US" sz="4800" dirty="0">
                <a:latin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</a:rPr>
              <a:t>cánh</a:t>
            </a:r>
            <a:r>
              <a:rPr lang="en-US" sz="4800" dirty="0">
                <a:latin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</a:rPr>
              <a:t>buồm</a:t>
            </a:r>
            <a:r>
              <a:rPr lang="en-US" sz="4800" dirty="0">
                <a:latin typeface="Cambria" panose="02040503050406030204" pitchFamily="18" charset="0"/>
              </a:rPr>
              <a:t>. </a:t>
            </a:r>
            <a:r>
              <a:rPr lang="en-US" sz="4800" dirty="0" err="1">
                <a:latin typeface="Cambria" panose="02040503050406030204" pitchFamily="18" charset="0"/>
              </a:rPr>
              <a:t>Gió</a:t>
            </a:r>
            <a:r>
              <a:rPr lang="en-US" sz="4800" dirty="0">
                <a:latin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</a:rPr>
              <a:t>đã</a:t>
            </a:r>
            <a:r>
              <a:rPr lang="en-US" sz="4800" dirty="0">
                <a:latin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</a:rPr>
              <a:t>tác</a:t>
            </a:r>
            <a:r>
              <a:rPr lang="en-US" sz="4800" dirty="0">
                <a:latin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</a:rPr>
              <a:t>dụng</a:t>
            </a:r>
            <a:r>
              <a:rPr lang="en-US" sz="4800" dirty="0">
                <a:latin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</a:rPr>
              <a:t>lên</a:t>
            </a:r>
            <a:r>
              <a:rPr lang="en-US" sz="4800" dirty="0">
                <a:latin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</a:rPr>
              <a:t>cánh</a:t>
            </a:r>
            <a:r>
              <a:rPr lang="en-US" sz="4800" dirty="0">
                <a:latin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</a:rPr>
              <a:t>buồm</a:t>
            </a:r>
            <a:r>
              <a:rPr lang="en-US" sz="4800" dirty="0">
                <a:latin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</a:rPr>
              <a:t>một</a:t>
            </a:r>
            <a:r>
              <a:rPr lang="en-US" sz="4800" dirty="0">
                <a:latin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</a:rPr>
              <a:t>lực</a:t>
            </a:r>
            <a:r>
              <a:rPr lang="en-US" sz="4800" dirty="0">
                <a:latin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</a:rPr>
              <a:t>nào</a:t>
            </a:r>
            <a:r>
              <a:rPr lang="en-US" sz="4800" dirty="0">
                <a:latin typeface="Cambria" panose="02040503050406030204" pitchFamily="18" charset="0"/>
              </a:rPr>
              <a:t>?</a:t>
            </a:r>
          </a:p>
        </p:txBody>
      </p:sp>
      <p:sp>
        <p:nvSpPr>
          <p:cNvPr id="16" name="sai">
            <a:extLst>
              <a:ext uri="{FF2B5EF4-FFF2-40B4-BE49-F238E27FC236}">
                <a16:creationId xmlns:a16="http://schemas.microsoft.com/office/drawing/2014/main" id="{372C5D37-7F2C-8F73-C381-CE67F48A6EEA}"/>
              </a:ext>
            </a:extLst>
          </p:cNvPr>
          <p:cNvSpPr/>
          <p:nvPr/>
        </p:nvSpPr>
        <p:spPr>
          <a:xfrm>
            <a:off x="1195545" y="6416438"/>
            <a:ext cx="6144496" cy="1652648"/>
          </a:xfrm>
          <a:prstGeom prst="roundRect">
            <a:avLst/>
          </a:prstGeom>
          <a:ln w="76200"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800" dirty="0">
                <a:latin typeface="Cambria" panose="02040503050406030204" pitchFamily="18" charset="0"/>
              </a:rPr>
              <a:t>        C. </a:t>
            </a:r>
            <a:r>
              <a:rPr lang="en-US" sz="4800" dirty="0" err="1">
                <a:latin typeface="Cambria" panose="02040503050406030204" pitchFamily="18" charset="0"/>
              </a:rPr>
              <a:t>Lực</a:t>
            </a:r>
            <a:r>
              <a:rPr lang="en-US" sz="4800" dirty="0">
                <a:latin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</a:rPr>
              <a:t>kéo</a:t>
            </a:r>
            <a:r>
              <a:rPr lang="en-US" sz="4800" dirty="0">
                <a:latin typeface="Cambria" panose="02040503050406030204" pitchFamily="18" charset="0"/>
              </a:rPr>
              <a:t>.</a:t>
            </a:r>
            <a:endParaRPr lang="vi-VN" sz="4800" dirty="0">
              <a:latin typeface="Cambria" panose="02040503050406030204" pitchFamily="18" charset="0"/>
            </a:endParaRPr>
          </a:p>
        </p:txBody>
      </p:sp>
      <p:sp>
        <p:nvSpPr>
          <p:cNvPr id="17" name="dung">
            <a:extLst>
              <a:ext uri="{FF2B5EF4-FFF2-40B4-BE49-F238E27FC236}">
                <a16:creationId xmlns:a16="http://schemas.microsoft.com/office/drawing/2014/main" id="{FFB0FEFE-3430-01A3-BEB1-BB1A72E58D29}"/>
              </a:ext>
            </a:extLst>
          </p:cNvPr>
          <p:cNvSpPr/>
          <p:nvPr/>
        </p:nvSpPr>
        <p:spPr>
          <a:xfrm>
            <a:off x="1200988" y="8037161"/>
            <a:ext cx="6137670" cy="1425183"/>
          </a:xfrm>
          <a:prstGeom prst="roundRect">
            <a:avLst/>
          </a:prstGeom>
          <a:ln w="76200"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800" dirty="0">
                <a:latin typeface="Cambria" panose="02040503050406030204" pitchFamily="18" charset="0"/>
              </a:rPr>
              <a:t>        D. </a:t>
            </a:r>
            <a:r>
              <a:rPr lang="en-US" sz="4800" dirty="0" err="1">
                <a:latin typeface="Cambria" panose="02040503050406030204" pitchFamily="18" charset="0"/>
              </a:rPr>
              <a:t>Lực</a:t>
            </a:r>
            <a:r>
              <a:rPr lang="en-US" sz="4800" dirty="0">
                <a:latin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</a:rPr>
              <a:t>đẩy</a:t>
            </a:r>
            <a:r>
              <a:rPr lang="en-US" sz="4800" dirty="0">
                <a:latin typeface="Cambria" panose="02040503050406030204" pitchFamily="18" charset="0"/>
              </a:rPr>
              <a:t>.</a:t>
            </a:r>
            <a:endParaRPr lang="vi-VN" sz="4800" dirty="0">
              <a:latin typeface="Cambria" panose="02040503050406030204" pitchFamily="18" charset="0"/>
            </a:endParaRPr>
          </a:p>
        </p:txBody>
      </p:sp>
      <p:sp>
        <p:nvSpPr>
          <p:cNvPr id="18" name="sai">
            <a:extLst>
              <a:ext uri="{FF2B5EF4-FFF2-40B4-BE49-F238E27FC236}">
                <a16:creationId xmlns:a16="http://schemas.microsoft.com/office/drawing/2014/main" id="{33E4F62C-95FD-E442-BBB5-2D11C7D0E749}"/>
              </a:ext>
            </a:extLst>
          </p:cNvPr>
          <p:cNvSpPr/>
          <p:nvPr/>
        </p:nvSpPr>
        <p:spPr>
          <a:xfrm>
            <a:off x="1181938" y="4822555"/>
            <a:ext cx="6161559" cy="1565814"/>
          </a:xfrm>
          <a:prstGeom prst="roundRect">
            <a:avLst/>
          </a:prstGeom>
          <a:ln w="76200"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800" dirty="0">
                <a:latin typeface="Cambria" panose="02040503050406030204" pitchFamily="18" charset="0"/>
              </a:rPr>
              <a:t>        B. </a:t>
            </a:r>
            <a:r>
              <a:rPr lang="en-US" sz="4800" dirty="0" err="1">
                <a:latin typeface="Cambria" panose="02040503050406030204" pitchFamily="18" charset="0"/>
              </a:rPr>
              <a:t>Lực</a:t>
            </a:r>
            <a:r>
              <a:rPr lang="en-US" sz="4800" dirty="0">
                <a:latin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</a:rPr>
              <a:t>hút</a:t>
            </a:r>
            <a:r>
              <a:rPr lang="en-US" sz="4800" dirty="0">
                <a:latin typeface="Cambria" panose="02040503050406030204" pitchFamily="18" charset="0"/>
              </a:rPr>
              <a:t>.</a:t>
            </a:r>
          </a:p>
        </p:txBody>
      </p:sp>
      <p:sp>
        <p:nvSpPr>
          <p:cNvPr id="19" name="SAI">
            <a:extLst>
              <a:ext uri="{FF2B5EF4-FFF2-40B4-BE49-F238E27FC236}">
                <a16:creationId xmlns:a16="http://schemas.microsoft.com/office/drawing/2014/main" id="{71F3449E-0E70-572D-6B46-9737EE3BE38D}"/>
              </a:ext>
            </a:extLst>
          </p:cNvPr>
          <p:cNvSpPr/>
          <p:nvPr/>
        </p:nvSpPr>
        <p:spPr>
          <a:xfrm>
            <a:off x="1220038" y="3224803"/>
            <a:ext cx="6113779" cy="1549839"/>
          </a:xfrm>
          <a:prstGeom prst="roundRect">
            <a:avLst/>
          </a:prstGeom>
          <a:ln w="76200"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800" dirty="0">
                <a:latin typeface="Cambria" panose="02040503050406030204" pitchFamily="18" charset="0"/>
              </a:rPr>
              <a:t>        A. </a:t>
            </a:r>
            <a:r>
              <a:rPr lang="en-US" sz="4800" dirty="0" err="1">
                <a:latin typeface="Cambria" panose="02040503050406030204" pitchFamily="18" charset="0"/>
              </a:rPr>
              <a:t>Lực</a:t>
            </a:r>
            <a:r>
              <a:rPr lang="en-US" sz="4800" dirty="0">
                <a:latin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</a:rPr>
              <a:t>căng</a:t>
            </a:r>
            <a:r>
              <a:rPr lang="en-US" sz="4800" dirty="0">
                <a:latin typeface="Cambria" panose="02040503050406030204" pitchFamily="18" charset="0"/>
              </a:rPr>
              <a:t>.</a:t>
            </a:r>
            <a:endParaRPr lang="vi-VN" sz="4800" dirty="0">
              <a:latin typeface="Cambria" panose="02040503050406030204" pitchFamily="18" charset="0"/>
            </a:endParaRPr>
          </a:p>
        </p:txBody>
      </p:sp>
      <p:pic>
        <p:nvPicPr>
          <p:cNvPr id="24" name="correct_sound_effect_5879351531472374436">
            <a:hlinkClick r:id="" action="ppaction://media"/>
            <a:extLst>
              <a:ext uri="{FF2B5EF4-FFF2-40B4-BE49-F238E27FC236}">
                <a16:creationId xmlns:a16="http://schemas.microsoft.com/office/drawing/2014/main" id="{BFE59CA2-8C69-EED1-5ECB-CC99B460C2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3747396" y="772930"/>
            <a:ext cx="406400" cy="406400"/>
          </a:xfrm>
          <a:prstGeom prst="rect">
            <a:avLst/>
          </a:prstGeom>
        </p:spPr>
      </p:pic>
      <p:pic>
        <p:nvPicPr>
          <p:cNvPr id="26" name="Hình ảnh 25">
            <a:extLst>
              <a:ext uri="{FF2B5EF4-FFF2-40B4-BE49-F238E27FC236}">
                <a16:creationId xmlns:a16="http://schemas.microsoft.com/office/drawing/2014/main" id="{C1DED7E4-C7F7-EEE7-DCA8-7C841E9D822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8" r="47127" b="17857"/>
          <a:stretch/>
        </p:blipFill>
        <p:spPr>
          <a:xfrm>
            <a:off x="1536250" y="8486508"/>
            <a:ext cx="570397" cy="558414"/>
          </a:xfrm>
          <a:prstGeom prst="rect">
            <a:avLst/>
          </a:prstGeom>
        </p:spPr>
      </p:pic>
      <p:pic>
        <p:nvPicPr>
          <p:cNvPr id="27" name="incorrect_sound_effect_-44824256160762672">
            <a:hlinkClick r:id="" action="ppaction://media"/>
            <a:extLst>
              <a:ext uri="{FF2B5EF4-FFF2-40B4-BE49-F238E27FC236}">
                <a16:creationId xmlns:a16="http://schemas.microsoft.com/office/drawing/2014/main" id="{0F77E587-FAA0-C788-5D64-0D07DC28069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3731575" y="-247409"/>
            <a:ext cx="406400" cy="406400"/>
          </a:xfrm>
          <a:prstGeom prst="rect">
            <a:avLst/>
          </a:prstGeom>
        </p:spPr>
      </p:pic>
      <p:pic>
        <p:nvPicPr>
          <p:cNvPr id="29" name="Hình ảnh 28">
            <a:extLst>
              <a:ext uri="{FF2B5EF4-FFF2-40B4-BE49-F238E27FC236}">
                <a16:creationId xmlns:a16="http://schemas.microsoft.com/office/drawing/2014/main" id="{C7433E61-7670-7BB0-83B4-E7AE7FCED09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54" t="20974" r="-2154" b="14671"/>
          <a:stretch/>
        </p:blipFill>
        <p:spPr>
          <a:xfrm>
            <a:off x="1678808" y="3712801"/>
            <a:ext cx="586657" cy="607328"/>
          </a:xfrm>
          <a:prstGeom prst="rect">
            <a:avLst/>
          </a:prstGeom>
        </p:spPr>
      </p:pic>
      <p:pic>
        <p:nvPicPr>
          <p:cNvPr id="30" name="incorrect_sound_effect_-44824256160762672">
            <a:hlinkClick r:id="" action="ppaction://media"/>
            <a:extLst>
              <a:ext uri="{FF2B5EF4-FFF2-40B4-BE49-F238E27FC236}">
                <a16:creationId xmlns:a16="http://schemas.microsoft.com/office/drawing/2014/main" id="{C43883F6-8F6C-289C-DEEF-188CBF08C41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3212909" y="-247409"/>
            <a:ext cx="406400" cy="406400"/>
          </a:xfrm>
          <a:prstGeom prst="rect">
            <a:avLst/>
          </a:prstGeom>
        </p:spPr>
      </p:pic>
      <p:pic>
        <p:nvPicPr>
          <p:cNvPr id="31" name="Hình ảnh 30">
            <a:extLst>
              <a:ext uri="{FF2B5EF4-FFF2-40B4-BE49-F238E27FC236}">
                <a16:creationId xmlns:a16="http://schemas.microsoft.com/office/drawing/2014/main" id="{E7FA0F10-2EB5-C9DC-2D59-C3F8F1ED5D9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54" t="20974" r="-2154" b="14671"/>
          <a:stretch/>
        </p:blipFill>
        <p:spPr>
          <a:xfrm>
            <a:off x="1686751" y="5328054"/>
            <a:ext cx="586657" cy="607328"/>
          </a:xfrm>
          <a:prstGeom prst="rect">
            <a:avLst/>
          </a:prstGeom>
        </p:spPr>
      </p:pic>
      <p:pic>
        <p:nvPicPr>
          <p:cNvPr id="32" name="incorrect_sound_effect_-44824256160762672">
            <a:hlinkClick r:id="" action="ppaction://media"/>
            <a:extLst>
              <a:ext uri="{FF2B5EF4-FFF2-40B4-BE49-F238E27FC236}">
                <a16:creationId xmlns:a16="http://schemas.microsoft.com/office/drawing/2014/main" id="{4370A77B-B453-39A1-6D4C-DF42DE258BE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2110020" y="-247409"/>
            <a:ext cx="406400" cy="406400"/>
          </a:xfrm>
          <a:prstGeom prst="rect">
            <a:avLst/>
          </a:prstGeom>
        </p:spPr>
      </p:pic>
      <p:pic>
        <p:nvPicPr>
          <p:cNvPr id="34" name="incorrect_sound_effect_-44824256160762672">
            <a:hlinkClick r:id="" action="ppaction://media"/>
            <a:extLst>
              <a:ext uri="{FF2B5EF4-FFF2-40B4-BE49-F238E27FC236}">
                <a16:creationId xmlns:a16="http://schemas.microsoft.com/office/drawing/2014/main" id="{3CFEF85D-3FB8-1727-7FD2-27D6CF58E5E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2066950" y="386514"/>
            <a:ext cx="406400" cy="406400"/>
          </a:xfrm>
          <a:prstGeom prst="rect">
            <a:avLst/>
          </a:prstGeom>
        </p:spPr>
      </p:pic>
      <p:pic>
        <p:nvPicPr>
          <p:cNvPr id="35" name="incorrect_sound_effect_-44824256160762672">
            <a:hlinkClick r:id="" action="ppaction://media"/>
            <a:extLst>
              <a:ext uri="{FF2B5EF4-FFF2-40B4-BE49-F238E27FC236}">
                <a16:creationId xmlns:a16="http://schemas.microsoft.com/office/drawing/2014/main" id="{0EBFE8E8-1B12-D2E7-2563-85F24EB4275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906820" y="1020437"/>
            <a:ext cx="406400" cy="406400"/>
          </a:xfrm>
          <a:prstGeom prst="rect">
            <a:avLst/>
          </a:prstGeom>
        </p:spPr>
      </p:pic>
      <p:pic>
        <p:nvPicPr>
          <p:cNvPr id="36" name="Hình ảnh 35">
            <a:extLst>
              <a:ext uri="{FF2B5EF4-FFF2-40B4-BE49-F238E27FC236}">
                <a16:creationId xmlns:a16="http://schemas.microsoft.com/office/drawing/2014/main" id="{602C77D1-8525-85B1-1D4E-50F22BBD4A0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54" t="20974" r="-2154" b="14671"/>
          <a:stretch/>
        </p:blipFill>
        <p:spPr>
          <a:xfrm>
            <a:off x="1671270" y="6927501"/>
            <a:ext cx="586657" cy="607328"/>
          </a:xfrm>
          <a:prstGeom prst="rect">
            <a:avLst/>
          </a:prstGeom>
        </p:spPr>
      </p:pic>
      <p:grpSp>
        <p:nvGrpSpPr>
          <p:cNvPr id="12" name="Group 3">
            <a:extLst>
              <a:ext uri="{FF2B5EF4-FFF2-40B4-BE49-F238E27FC236}">
                <a16:creationId xmlns:a16="http://schemas.microsoft.com/office/drawing/2014/main" id="{AD229924-A059-006B-56FB-2722AE55AFBD}"/>
              </a:ext>
            </a:extLst>
          </p:cNvPr>
          <p:cNvGrpSpPr/>
          <p:nvPr/>
        </p:nvGrpSpPr>
        <p:grpSpPr>
          <a:xfrm>
            <a:off x="-869488" y="-836544"/>
            <a:ext cx="21911173" cy="12006726"/>
            <a:chOff x="0" y="0"/>
            <a:chExt cx="29214898" cy="16008969"/>
          </a:xfrm>
        </p:grpSpPr>
        <p:grpSp>
          <p:nvGrpSpPr>
            <p:cNvPr id="14" name="Group 4">
              <a:extLst>
                <a:ext uri="{FF2B5EF4-FFF2-40B4-BE49-F238E27FC236}">
                  <a16:creationId xmlns:a16="http://schemas.microsoft.com/office/drawing/2014/main" id="{4932EC03-55F0-D2C2-DE9F-1E190D078AC2}"/>
                </a:ext>
              </a:extLst>
            </p:cNvPr>
            <p:cNvGrpSpPr/>
            <p:nvPr/>
          </p:nvGrpSpPr>
          <p:grpSpPr>
            <a:xfrm>
              <a:off x="0" y="394920"/>
              <a:ext cx="1900244" cy="15205129"/>
              <a:chOff x="0" y="0"/>
              <a:chExt cx="356429" cy="2852028"/>
            </a:xfrm>
          </p:grpSpPr>
          <p:sp>
            <p:nvSpPr>
              <p:cNvPr id="39" name="Freeform 5">
                <a:extLst>
                  <a:ext uri="{FF2B5EF4-FFF2-40B4-BE49-F238E27FC236}">
                    <a16:creationId xmlns:a16="http://schemas.microsoft.com/office/drawing/2014/main" id="{CE710B0C-0B78-594D-0198-E37DEE15BD70}"/>
                  </a:ext>
                </a:extLst>
              </p:cNvPr>
              <p:cNvSpPr/>
              <p:nvPr/>
            </p:nvSpPr>
            <p:spPr>
              <a:xfrm>
                <a:off x="0" y="0"/>
                <a:ext cx="356429" cy="2852028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2852028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2852028"/>
                    </a:lnTo>
                    <a:lnTo>
                      <a:pt x="0" y="2852028"/>
                    </a:lnTo>
                    <a:close/>
                  </a:path>
                </a:pathLst>
              </a:custGeom>
              <a:solidFill>
                <a:srgbClr val="1AB5DB"/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40" name="TextBox 6">
                <a:extLst>
                  <a:ext uri="{FF2B5EF4-FFF2-40B4-BE49-F238E27FC236}">
                    <a16:creationId xmlns:a16="http://schemas.microsoft.com/office/drawing/2014/main" id="{DCEAE44D-4F57-50C9-9CE7-CE9AA74BBF4A}"/>
                  </a:ext>
                </a:extLst>
              </p:cNvPr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  <p:grpSp>
          <p:nvGrpSpPr>
            <p:cNvPr id="20" name="Group 7">
              <a:extLst>
                <a:ext uri="{FF2B5EF4-FFF2-40B4-BE49-F238E27FC236}">
                  <a16:creationId xmlns:a16="http://schemas.microsoft.com/office/drawing/2014/main" id="{B13F34C4-38C5-D237-2E6D-5BFF6F3EB75C}"/>
                </a:ext>
              </a:extLst>
            </p:cNvPr>
            <p:cNvGrpSpPr/>
            <p:nvPr/>
          </p:nvGrpSpPr>
          <p:grpSpPr>
            <a:xfrm>
              <a:off x="24881585" y="90234"/>
              <a:ext cx="4333313" cy="15509815"/>
              <a:chOff x="0" y="-57150"/>
              <a:chExt cx="812800" cy="2909178"/>
            </a:xfrm>
          </p:grpSpPr>
          <p:sp>
            <p:nvSpPr>
              <p:cNvPr id="37" name="Freeform 8">
                <a:extLst>
                  <a:ext uri="{FF2B5EF4-FFF2-40B4-BE49-F238E27FC236}">
                    <a16:creationId xmlns:a16="http://schemas.microsoft.com/office/drawing/2014/main" id="{1838DC97-5CD2-41F0-6372-792F422D3AFD}"/>
                  </a:ext>
                </a:extLst>
              </p:cNvPr>
              <p:cNvSpPr/>
              <p:nvPr/>
            </p:nvSpPr>
            <p:spPr>
              <a:xfrm>
                <a:off x="0" y="0"/>
                <a:ext cx="356429" cy="2852028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2852028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2852028"/>
                    </a:lnTo>
                    <a:lnTo>
                      <a:pt x="0" y="2852028"/>
                    </a:lnTo>
                    <a:close/>
                  </a:path>
                </a:pathLst>
              </a:custGeom>
              <a:solidFill>
                <a:srgbClr val="1AB5DB"/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38" name="TextBox 9">
                <a:extLst>
                  <a:ext uri="{FF2B5EF4-FFF2-40B4-BE49-F238E27FC236}">
                    <a16:creationId xmlns:a16="http://schemas.microsoft.com/office/drawing/2014/main" id="{7B45117E-0CB2-113D-E167-04F697715013}"/>
                  </a:ext>
                </a:extLst>
              </p:cNvPr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  <p:grpSp>
          <p:nvGrpSpPr>
            <p:cNvPr id="21" name="Group 10">
              <a:extLst>
                <a:ext uri="{FF2B5EF4-FFF2-40B4-BE49-F238E27FC236}">
                  <a16:creationId xmlns:a16="http://schemas.microsoft.com/office/drawing/2014/main" id="{00C6B932-78BD-BA91-C41F-28BEF51CC5FD}"/>
                </a:ext>
              </a:extLst>
            </p:cNvPr>
            <p:cNvGrpSpPr/>
            <p:nvPr/>
          </p:nvGrpSpPr>
          <p:grpSpPr>
            <a:xfrm rot="5400000">
              <a:off x="12801106" y="-11850985"/>
              <a:ext cx="1900244" cy="25602213"/>
              <a:chOff x="0" y="0"/>
              <a:chExt cx="356429" cy="4802210"/>
            </a:xfrm>
          </p:grpSpPr>
          <p:sp>
            <p:nvSpPr>
              <p:cNvPr id="28" name="Freeform 11">
                <a:extLst>
                  <a:ext uri="{FF2B5EF4-FFF2-40B4-BE49-F238E27FC236}">
                    <a16:creationId xmlns:a16="http://schemas.microsoft.com/office/drawing/2014/main" id="{3905956F-0B66-1167-C229-6596E46F5404}"/>
                  </a:ext>
                </a:extLst>
              </p:cNvPr>
              <p:cNvSpPr/>
              <p:nvPr/>
            </p:nvSpPr>
            <p:spPr>
              <a:xfrm>
                <a:off x="0" y="0"/>
                <a:ext cx="356429" cy="4802210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4802210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4802210"/>
                    </a:lnTo>
                    <a:lnTo>
                      <a:pt x="0" y="4802210"/>
                    </a:lnTo>
                    <a:close/>
                  </a:path>
                </a:pathLst>
              </a:custGeom>
              <a:solidFill>
                <a:srgbClr val="1AB5DB"/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33" name="TextBox 12">
                <a:extLst>
                  <a:ext uri="{FF2B5EF4-FFF2-40B4-BE49-F238E27FC236}">
                    <a16:creationId xmlns:a16="http://schemas.microsoft.com/office/drawing/2014/main" id="{15D062F2-AA55-0BA7-4439-56167DBB6FF3}"/>
                  </a:ext>
                </a:extLst>
              </p:cNvPr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  <p:grpSp>
          <p:nvGrpSpPr>
            <p:cNvPr id="22" name="Group 13">
              <a:extLst>
                <a:ext uri="{FF2B5EF4-FFF2-40B4-BE49-F238E27FC236}">
                  <a16:creationId xmlns:a16="http://schemas.microsoft.com/office/drawing/2014/main" id="{D5E5129A-5E6A-4618-FE38-29BFFB50619C}"/>
                </a:ext>
              </a:extLst>
            </p:cNvPr>
            <p:cNvGrpSpPr/>
            <p:nvPr/>
          </p:nvGrpSpPr>
          <p:grpSpPr>
            <a:xfrm rot="5400000">
              <a:off x="12656286" y="2257740"/>
              <a:ext cx="1900244" cy="25602213"/>
              <a:chOff x="0" y="0"/>
              <a:chExt cx="356429" cy="4802210"/>
            </a:xfrm>
          </p:grpSpPr>
          <p:sp>
            <p:nvSpPr>
              <p:cNvPr id="23" name="Freeform 14">
                <a:extLst>
                  <a:ext uri="{FF2B5EF4-FFF2-40B4-BE49-F238E27FC236}">
                    <a16:creationId xmlns:a16="http://schemas.microsoft.com/office/drawing/2014/main" id="{5F64599B-EDD8-CA79-9051-298641E62890}"/>
                  </a:ext>
                </a:extLst>
              </p:cNvPr>
              <p:cNvSpPr/>
              <p:nvPr/>
            </p:nvSpPr>
            <p:spPr>
              <a:xfrm>
                <a:off x="0" y="0"/>
                <a:ext cx="356429" cy="4802210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4802210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4802210"/>
                    </a:lnTo>
                    <a:lnTo>
                      <a:pt x="0" y="4802210"/>
                    </a:lnTo>
                    <a:close/>
                  </a:path>
                </a:pathLst>
              </a:custGeom>
              <a:solidFill>
                <a:srgbClr val="1AB5DB"/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25" name="TextBox 15">
                <a:extLst>
                  <a:ext uri="{FF2B5EF4-FFF2-40B4-BE49-F238E27FC236}">
                    <a16:creationId xmlns:a16="http://schemas.microsoft.com/office/drawing/2014/main" id="{5B4B02C3-A3C6-4FB4-19E5-AABBF894D239}"/>
                  </a:ext>
                </a:extLst>
              </p:cNvPr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</p:grpSp>
      <p:pic>
        <p:nvPicPr>
          <p:cNvPr id="6" name="Picture 5" descr="A sailboat in the water&#10;&#10;Description automatically generated">
            <a:extLst>
              <a:ext uri="{FF2B5EF4-FFF2-40B4-BE49-F238E27FC236}">
                <a16:creationId xmlns:a16="http://schemas.microsoft.com/office/drawing/2014/main" id="{3416D90D-B9A9-808F-7013-D7E4BDC9ADF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94" b="15194"/>
          <a:stretch/>
        </p:blipFill>
        <p:spPr>
          <a:xfrm>
            <a:off x="10944505" y="3123446"/>
            <a:ext cx="6113779" cy="6458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0213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88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5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125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10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138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6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25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125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10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10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90816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1384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6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25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125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10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1384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6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25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3" dur="125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10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  <p:bldLst>
      <p:bldP spid="15" grpId="0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CC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3434178">
            <a:off x="15438146" y="6185701"/>
            <a:ext cx="4380302" cy="4946953"/>
          </a:xfrm>
          <a:custGeom>
            <a:avLst/>
            <a:gdLst/>
            <a:ahLst/>
            <a:cxnLst/>
            <a:rect l="l" t="t" r="r" b="b"/>
            <a:pathLst>
              <a:path w="4380302" h="4946953">
                <a:moveTo>
                  <a:pt x="0" y="0"/>
                </a:moveTo>
                <a:lnTo>
                  <a:pt x="4380302" y="0"/>
                </a:lnTo>
                <a:lnTo>
                  <a:pt x="4380302" y="4946953"/>
                </a:lnTo>
                <a:lnTo>
                  <a:pt x="0" y="49469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3" name="Freeform 3"/>
          <p:cNvSpPr/>
          <p:nvPr/>
        </p:nvSpPr>
        <p:spPr>
          <a:xfrm rot="4061842">
            <a:off x="-1119946" y="6401014"/>
            <a:ext cx="4380302" cy="4946953"/>
          </a:xfrm>
          <a:custGeom>
            <a:avLst/>
            <a:gdLst/>
            <a:ahLst/>
            <a:cxnLst/>
            <a:rect l="l" t="t" r="r" b="b"/>
            <a:pathLst>
              <a:path w="4380302" h="4946953">
                <a:moveTo>
                  <a:pt x="0" y="0"/>
                </a:moveTo>
                <a:lnTo>
                  <a:pt x="4380302" y="0"/>
                </a:lnTo>
                <a:lnTo>
                  <a:pt x="4380302" y="4946952"/>
                </a:lnTo>
                <a:lnTo>
                  <a:pt x="0" y="49469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4" name="Freeform 4"/>
          <p:cNvSpPr/>
          <p:nvPr/>
        </p:nvSpPr>
        <p:spPr>
          <a:xfrm flipH="1">
            <a:off x="519588" y="714719"/>
            <a:ext cx="5392731" cy="4428781"/>
          </a:xfrm>
          <a:custGeom>
            <a:avLst/>
            <a:gdLst/>
            <a:ahLst/>
            <a:cxnLst/>
            <a:rect l="l" t="t" r="r" b="b"/>
            <a:pathLst>
              <a:path w="5392731" h="4428781">
                <a:moveTo>
                  <a:pt x="5392732" y="0"/>
                </a:moveTo>
                <a:lnTo>
                  <a:pt x="0" y="0"/>
                </a:lnTo>
                <a:lnTo>
                  <a:pt x="0" y="4428781"/>
                </a:lnTo>
                <a:lnTo>
                  <a:pt x="5392732" y="4428781"/>
                </a:lnTo>
                <a:lnTo>
                  <a:pt x="539273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5" name="Freeform 5"/>
          <p:cNvSpPr/>
          <p:nvPr/>
        </p:nvSpPr>
        <p:spPr>
          <a:xfrm>
            <a:off x="10542612" y="2929110"/>
            <a:ext cx="4694040" cy="6890334"/>
          </a:xfrm>
          <a:custGeom>
            <a:avLst/>
            <a:gdLst/>
            <a:ahLst/>
            <a:cxnLst/>
            <a:rect l="l" t="t" r="r" b="b"/>
            <a:pathLst>
              <a:path w="4694040" h="6890334">
                <a:moveTo>
                  <a:pt x="0" y="0"/>
                </a:moveTo>
                <a:lnTo>
                  <a:pt x="4694039" y="0"/>
                </a:lnTo>
                <a:lnTo>
                  <a:pt x="4694039" y="6890333"/>
                </a:lnTo>
                <a:lnTo>
                  <a:pt x="0" y="689033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6" name="Freeform 6"/>
          <p:cNvSpPr/>
          <p:nvPr/>
        </p:nvSpPr>
        <p:spPr>
          <a:xfrm>
            <a:off x="2937680" y="4316876"/>
            <a:ext cx="6357135" cy="4114800"/>
          </a:xfrm>
          <a:custGeom>
            <a:avLst/>
            <a:gdLst/>
            <a:ahLst/>
            <a:cxnLst/>
            <a:rect l="l" t="t" r="r" b="b"/>
            <a:pathLst>
              <a:path w="6357135" h="4114800">
                <a:moveTo>
                  <a:pt x="0" y="0"/>
                </a:moveTo>
                <a:lnTo>
                  <a:pt x="6357135" y="0"/>
                </a:lnTo>
                <a:lnTo>
                  <a:pt x="635713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7" name="TextBox 7"/>
          <p:cNvSpPr txBox="1"/>
          <p:nvPr/>
        </p:nvSpPr>
        <p:spPr>
          <a:xfrm>
            <a:off x="723516" y="1080680"/>
            <a:ext cx="5392731" cy="10972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19"/>
              </a:lnSpc>
            </a:pPr>
            <a:r>
              <a:rPr lang="en-US" sz="6299">
                <a:solidFill>
                  <a:srgbClr val="000000"/>
                </a:solidFill>
                <a:latin typeface="Cambria Bold"/>
              </a:rPr>
              <a:t>Khởi động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2">
            <a:extLst>
              <a:ext uri="{FF2B5EF4-FFF2-40B4-BE49-F238E27FC236}">
                <a16:creationId xmlns:a16="http://schemas.microsoft.com/office/drawing/2014/main" id="{FD013BFA-9B90-D275-577E-507F2A936F2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14000"/>
          </a:blip>
          <a:srcRect l="-25046" t="21875" r="-25046" b="21875"/>
          <a:stretch>
            <a:fillRect/>
          </a:stretch>
        </p:blipFill>
        <p:spPr>
          <a:xfrm>
            <a:off x="29698" y="-595452"/>
            <a:ext cx="18288000" cy="10287000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4923532" y="1353448"/>
            <a:ext cx="8440936" cy="896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endParaRPr lang="en-US" sz="5199" dirty="0">
              <a:solidFill>
                <a:srgbClr val="B6F61A"/>
              </a:solidFill>
              <a:latin typeface="DejaVu Serif"/>
            </a:endParaRPr>
          </a:p>
        </p:txBody>
      </p:sp>
      <p:sp>
        <p:nvSpPr>
          <p:cNvPr id="15" name="Hình chữ nhật: Góc Tròn 14">
            <a:extLst>
              <a:ext uri="{FF2B5EF4-FFF2-40B4-BE49-F238E27FC236}">
                <a16:creationId xmlns:a16="http://schemas.microsoft.com/office/drawing/2014/main" id="{508304B3-BD0E-EDC7-3A14-BCEEC2158FD6}"/>
              </a:ext>
            </a:extLst>
          </p:cNvPr>
          <p:cNvSpPr/>
          <p:nvPr/>
        </p:nvSpPr>
        <p:spPr>
          <a:xfrm>
            <a:off x="1917154" y="952499"/>
            <a:ext cx="14959032" cy="1870931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latin typeface="Cambria" panose="02040503050406030204" pitchFamily="18" charset="0"/>
              </a:rPr>
              <a:t>Câu</a:t>
            </a:r>
            <a:r>
              <a:rPr lang="en-US" sz="4800" dirty="0">
                <a:latin typeface="Cambria" panose="02040503050406030204" pitchFamily="18" charset="0"/>
              </a:rPr>
              <a:t> 4: </a:t>
            </a:r>
            <a:r>
              <a:rPr lang="en-VN" sz="4800" dirty="0">
                <a:latin typeface="Cambria" panose="02040503050406030204" pitchFamily="18" charset="0"/>
              </a:rPr>
              <a:t>Trường hợp nào sau đây liên quan đến lực không tiếp xúc?</a:t>
            </a:r>
          </a:p>
        </p:txBody>
      </p:sp>
      <p:sp>
        <p:nvSpPr>
          <p:cNvPr id="16" name="sai">
            <a:extLst>
              <a:ext uri="{FF2B5EF4-FFF2-40B4-BE49-F238E27FC236}">
                <a16:creationId xmlns:a16="http://schemas.microsoft.com/office/drawing/2014/main" id="{372C5D37-7F2C-8F73-C381-CE67F48A6EEA}"/>
              </a:ext>
            </a:extLst>
          </p:cNvPr>
          <p:cNvSpPr/>
          <p:nvPr/>
        </p:nvSpPr>
        <p:spPr>
          <a:xfrm>
            <a:off x="1917154" y="6316317"/>
            <a:ext cx="14598393" cy="1320906"/>
          </a:xfrm>
          <a:prstGeom prst="roundRect">
            <a:avLst/>
          </a:prstGeom>
          <a:ln w="76200"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800" dirty="0">
                <a:latin typeface="Cambria" panose="02040503050406030204" pitchFamily="18" charset="0"/>
              </a:rPr>
              <a:t>        C. </a:t>
            </a:r>
            <a:r>
              <a:rPr lang="en-VN" sz="4800" dirty="0">
                <a:latin typeface="Cambria" panose="02040503050406030204" pitchFamily="18" charset="0"/>
              </a:rPr>
              <a:t>Lực sĩ kéo chiếc xe ô tô.</a:t>
            </a:r>
          </a:p>
        </p:txBody>
      </p:sp>
      <p:sp>
        <p:nvSpPr>
          <p:cNvPr id="17" name="dung">
            <a:extLst>
              <a:ext uri="{FF2B5EF4-FFF2-40B4-BE49-F238E27FC236}">
                <a16:creationId xmlns:a16="http://schemas.microsoft.com/office/drawing/2014/main" id="{FFB0FEFE-3430-01A3-BEB1-BB1A72E58D29}"/>
              </a:ext>
            </a:extLst>
          </p:cNvPr>
          <p:cNvSpPr/>
          <p:nvPr/>
        </p:nvSpPr>
        <p:spPr>
          <a:xfrm>
            <a:off x="1892662" y="3178397"/>
            <a:ext cx="14598393" cy="1320906"/>
          </a:xfrm>
          <a:prstGeom prst="roundRect">
            <a:avLst/>
          </a:prstGeom>
          <a:ln w="76200"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800" dirty="0">
                <a:latin typeface="Cambria" panose="02040503050406030204" pitchFamily="18" charset="0"/>
              </a:rPr>
              <a:t>        A. T</a:t>
            </a:r>
            <a:r>
              <a:rPr lang="en-VN" sz="4800" dirty="0">
                <a:latin typeface="Cambria" panose="02040503050406030204" pitchFamily="18" charset="0"/>
              </a:rPr>
              <a:t>rọng lực tác dụng lên vật nằm trên bàn.</a:t>
            </a:r>
          </a:p>
        </p:txBody>
      </p:sp>
      <p:sp>
        <p:nvSpPr>
          <p:cNvPr id="18" name="sai">
            <a:extLst>
              <a:ext uri="{FF2B5EF4-FFF2-40B4-BE49-F238E27FC236}">
                <a16:creationId xmlns:a16="http://schemas.microsoft.com/office/drawing/2014/main" id="{33E4F62C-95FD-E442-BBB5-2D11C7D0E749}"/>
              </a:ext>
            </a:extLst>
          </p:cNvPr>
          <p:cNvSpPr/>
          <p:nvPr/>
        </p:nvSpPr>
        <p:spPr>
          <a:xfrm>
            <a:off x="1903548" y="4722434"/>
            <a:ext cx="14598393" cy="1320906"/>
          </a:xfrm>
          <a:prstGeom prst="roundRect">
            <a:avLst/>
          </a:prstGeom>
          <a:ln w="76200"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800" dirty="0">
                <a:latin typeface="Cambria" panose="02040503050406030204" pitchFamily="18" charset="0"/>
              </a:rPr>
              <a:t>        B. </a:t>
            </a:r>
            <a:r>
              <a:rPr lang="en-VN" sz="4800" dirty="0">
                <a:latin typeface="Cambria" panose="02040503050406030204" pitchFamily="18" charset="0"/>
              </a:rPr>
              <a:t>Vận động viên đang giương cung tên.</a:t>
            </a:r>
          </a:p>
        </p:txBody>
      </p:sp>
      <p:sp>
        <p:nvSpPr>
          <p:cNvPr id="19" name="SAI">
            <a:extLst>
              <a:ext uri="{FF2B5EF4-FFF2-40B4-BE49-F238E27FC236}">
                <a16:creationId xmlns:a16="http://schemas.microsoft.com/office/drawing/2014/main" id="{71F3449E-0E70-572D-6B46-9737EE3BE38D}"/>
              </a:ext>
            </a:extLst>
          </p:cNvPr>
          <p:cNvSpPr/>
          <p:nvPr/>
        </p:nvSpPr>
        <p:spPr>
          <a:xfrm>
            <a:off x="1917154" y="7860410"/>
            <a:ext cx="14598393" cy="1320906"/>
          </a:xfrm>
          <a:prstGeom prst="roundRect">
            <a:avLst/>
          </a:prstGeom>
          <a:ln w="76200"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800" dirty="0">
                <a:latin typeface="Cambria" panose="02040503050406030204" pitchFamily="18" charset="0"/>
              </a:rPr>
              <a:t>        D. </a:t>
            </a:r>
            <a:r>
              <a:rPr lang="en-VN" sz="4800" dirty="0">
                <a:latin typeface="Cambria" panose="02040503050406030204" pitchFamily="18" charset="0"/>
              </a:rPr>
              <a:t>Vật nặng đang treo ở đầu dưới của lò xo.</a:t>
            </a:r>
            <a:endParaRPr lang="vi-VN" sz="4800" dirty="0">
              <a:latin typeface="Cambria" panose="02040503050406030204" pitchFamily="18" charset="0"/>
            </a:endParaRPr>
          </a:p>
        </p:txBody>
      </p:sp>
      <p:pic>
        <p:nvPicPr>
          <p:cNvPr id="24" name="correct_sound_effect_5879351531472374436">
            <a:hlinkClick r:id="" action="ppaction://media"/>
            <a:extLst>
              <a:ext uri="{FF2B5EF4-FFF2-40B4-BE49-F238E27FC236}">
                <a16:creationId xmlns:a16="http://schemas.microsoft.com/office/drawing/2014/main" id="{BFE59CA2-8C69-EED1-5ECB-CC99B460C2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3747396" y="772930"/>
            <a:ext cx="406400" cy="406400"/>
          </a:xfrm>
          <a:prstGeom prst="rect">
            <a:avLst/>
          </a:prstGeom>
        </p:spPr>
      </p:pic>
      <p:pic>
        <p:nvPicPr>
          <p:cNvPr id="26" name="Hình ảnh 25">
            <a:extLst>
              <a:ext uri="{FF2B5EF4-FFF2-40B4-BE49-F238E27FC236}">
                <a16:creationId xmlns:a16="http://schemas.microsoft.com/office/drawing/2014/main" id="{C1DED7E4-C7F7-EEE7-DCA8-7C841E9D822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8" r="47127" b="17857"/>
          <a:stretch/>
        </p:blipFill>
        <p:spPr>
          <a:xfrm>
            <a:off x="2267418" y="3559643"/>
            <a:ext cx="570397" cy="558414"/>
          </a:xfrm>
          <a:prstGeom prst="rect">
            <a:avLst/>
          </a:prstGeom>
        </p:spPr>
      </p:pic>
      <p:pic>
        <p:nvPicPr>
          <p:cNvPr id="27" name="incorrect_sound_effect_-44824256160762672">
            <a:hlinkClick r:id="" action="ppaction://media"/>
            <a:extLst>
              <a:ext uri="{FF2B5EF4-FFF2-40B4-BE49-F238E27FC236}">
                <a16:creationId xmlns:a16="http://schemas.microsoft.com/office/drawing/2014/main" id="{0F77E587-FAA0-C788-5D64-0D07DC28069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3731575" y="-247409"/>
            <a:ext cx="406400" cy="406400"/>
          </a:xfrm>
          <a:prstGeom prst="rect">
            <a:avLst/>
          </a:prstGeom>
        </p:spPr>
      </p:pic>
      <p:pic>
        <p:nvPicPr>
          <p:cNvPr id="29" name="Hình ảnh 28">
            <a:extLst>
              <a:ext uri="{FF2B5EF4-FFF2-40B4-BE49-F238E27FC236}">
                <a16:creationId xmlns:a16="http://schemas.microsoft.com/office/drawing/2014/main" id="{C7433E61-7670-7BB0-83B4-E7AE7FCED09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54" t="20974" r="-2154" b="14671"/>
          <a:stretch/>
        </p:blipFill>
        <p:spPr>
          <a:xfrm>
            <a:off x="2367902" y="8245959"/>
            <a:ext cx="586657" cy="607328"/>
          </a:xfrm>
          <a:prstGeom prst="rect">
            <a:avLst/>
          </a:prstGeom>
        </p:spPr>
      </p:pic>
      <p:pic>
        <p:nvPicPr>
          <p:cNvPr id="30" name="incorrect_sound_effect_-44824256160762672">
            <a:hlinkClick r:id="" action="ppaction://media"/>
            <a:extLst>
              <a:ext uri="{FF2B5EF4-FFF2-40B4-BE49-F238E27FC236}">
                <a16:creationId xmlns:a16="http://schemas.microsoft.com/office/drawing/2014/main" id="{C43883F6-8F6C-289C-DEEF-188CBF08C41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3212909" y="-247409"/>
            <a:ext cx="406400" cy="406400"/>
          </a:xfrm>
          <a:prstGeom prst="rect">
            <a:avLst/>
          </a:prstGeom>
        </p:spPr>
      </p:pic>
      <p:pic>
        <p:nvPicPr>
          <p:cNvPr id="31" name="Hình ảnh 30">
            <a:extLst>
              <a:ext uri="{FF2B5EF4-FFF2-40B4-BE49-F238E27FC236}">
                <a16:creationId xmlns:a16="http://schemas.microsoft.com/office/drawing/2014/main" id="{E7FA0F10-2EB5-C9DC-2D59-C3F8F1ED5D9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54" t="20974" r="-2154" b="14671"/>
          <a:stretch/>
        </p:blipFill>
        <p:spPr>
          <a:xfrm>
            <a:off x="2267418" y="5143500"/>
            <a:ext cx="586657" cy="607328"/>
          </a:xfrm>
          <a:prstGeom prst="rect">
            <a:avLst/>
          </a:prstGeom>
        </p:spPr>
      </p:pic>
      <p:pic>
        <p:nvPicPr>
          <p:cNvPr id="32" name="incorrect_sound_effect_-44824256160762672">
            <a:hlinkClick r:id="" action="ppaction://media"/>
            <a:extLst>
              <a:ext uri="{FF2B5EF4-FFF2-40B4-BE49-F238E27FC236}">
                <a16:creationId xmlns:a16="http://schemas.microsoft.com/office/drawing/2014/main" id="{4370A77B-B453-39A1-6D4C-DF42DE258BE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2110020" y="-247409"/>
            <a:ext cx="406400" cy="406400"/>
          </a:xfrm>
          <a:prstGeom prst="rect">
            <a:avLst/>
          </a:prstGeom>
        </p:spPr>
      </p:pic>
      <p:pic>
        <p:nvPicPr>
          <p:cNvPr id="34" name="incorrect_sound_effect_-44824256160762672">
            <a:hlinkClick r:id="" action="ppaction://media"/>
            <a:extLst>
              <a:ext uri="{FF2B5EF4-FFF2-40B4-BE49-F238E27FC236}">
                <a16:creationId xmlns:a16="http://schemas.microsoft.com/office/drawing/2014/main" id="{3CFEF85D-3FB8-1727-7FD2-27D6CF58E5E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2066950" y="386514"/>
            <a:ext cx="406400" cy="406400"/>
          </a:xfrm>
          <a:prstGeom prst="rect">
            <a:avLst/>
          </a:prstGeom>
        </p:spPr>
      </p:pic>
      <p:pic>
        <p:nvPicPr>
          <p:cNvPr id="35" name="incorrect_sound_effect_-44824256160762672">
            <a:hlinkClick r:id="" action="ppaction://media"/>
            <a:extLst>
              <a:ext uri="{FF2B5EF4-FFF2-40B4-BE49-F238E27FC236}">
                <a16:creationId xmlns:a16="http://schemas.microsoft.com/office/drawing/2014/main" id="{0EBFE8E8-1B12-D2E7-2563-85F24EB4275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906820" y="1020437"/>
            <a:ext cx="406400" cy="406400"/>
          </a:xfrm>
          <a:prstGeom prst="rect">
            <a:avLst/>
          </a:prstGeom>
        </p:spPr>
      </p:pic>
      <p:pic>
        <p:nvPicPr>
          <p:cNvPr id="36" name="Hình ảnh 35">
            <a:extLst>
              <a:ext uri="{FF2B5EF4-FFF2-40B4-BE49-F238E27FC236}">
                <a16:creationId xmlns:a16="http://schemas.microsoft.com/office/drawing/2014/main" id="{602C77D1-8525-85B1-1D4E-50F22BBD4A0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54" t="20974" r="-2154" b="14671"/>
          <a:stretch/>
        </p:blipFill>
        <p:spPr>
          <a:xfrm>
            <a:off x="2367903" y="6673106"/>
            <a:ext cx="586657" cy="607328"/>
          </a:xfrm>
          <a:prstGeom prst="rect">
            <a:avLst/>
          </a:prstGeom>
        </p:spPr>
      </p:pic>
      <p:grpSp>
        <p:nvGrpSpPr>
          <p:cNvPr id="12" name="Group 3">
            <a:extLst>
              <a:ext uri="{FF2B5EF4-FFF2-40B4-BE49-F238E27FC236}">
                <a16:creationId xmlns:a16="http://schemas.microsoft.com/office/drawing/2014/main" id="{AD229924-A059-006B-56FB-2722AE55AFBD}"/>
              </a:ext>
            </a:extLst>
          </p:cNvPr>
          <p:cNvGrpSpPr/>
          <p:nvPr/>
        </p:nvGrpSpPr>
        <p:grpSpPr>
          <a:xfrm>
            <a:off x="-869488" y="-836544"/>
            <a:ext cx="20086371" cy="12006726"/>
            <a:chOff x="0" y="0"/>
            <a:chExt cx="26781829" cy="16008969"/>
          </a:xfrm>
        </p:grpSpPr>
        <p:grpSp>
          <p:nvGrpSpPr>
            <p:cNvPr id="14" name="Group 4">
              <a:extLst>
                <a:ext uri="{FF2B5EF4-FFF2-40B4-BE49-F238E27FC236}">
                  <a16:creationId xmlns:a16="http://schemas.microsoft.com/office/drawing/2014/main" id="{4932EC03-55F0-D2C2-DE9F-1E190D078AC2}"/>
                </a:ext>
              </a:extLst>
            </p:cNvPr>
            <p:cNvGrpSpPr/>
            <p:nvPr/>
          </p:nvGrpSpPr>
          <p:grpSpPr>
            <a:xfrm>
              <a:off x="0" y="394920"/>
              <a:ext cx="1900244" cy="15205129"/>
              <a:chOff x="0" y="0"/>
              <a:chExt cx="356429" cy="2852028"/>
            </a:xfrm>
          </p:grpSpPr>
          <p:sp>
            <p:nvSpPr>
              <p:cNvPr id="39" name="Freeform 5">
                <a:extLst>
                  <a:ext uri="{FF2B5EF4-FFF2-40B4-BE49-F238E27FC236}">
                    <a16:creationId xmlns:a16="http://schemas.microsoft.com/office/drawing/2014/main" id="{CE710B0C-0B78-594D-0198-E37DEE15BD70}"/>
                  </a:ext>
                </a:extLst>
              </p:cNvPr>
              <p:cNvSpPr/>
              <p:nvPr/>
            </p:nvSpPr>
            <p:spPr>
              <a:xfrm>
                <a:off x="0" y="0"/>
                <a:ext cx="356429" cy="2852028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2852028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2852028"/>
                    </a:lnTo>
                    <a:lnTo>
                      <a:pt x="0" y="2852028"/>
                    </a:lnTo>
                    <a:close/>
                  </a:path>
                </a:pathLst>
              </a:custGeom>
              <a:solidFill>
                <a:srgbClr val="1AB5DB"/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40" name="TextBox 6">
                <a:extLst>
                  <a:ext uri="{FF2B5EF4-FFF2-40B4-BE49-F238E27FC236}">
                    <a16:creationId xmlns:a16="http://schemas.microsoft.com/office/drawing/2014/main" id="{DCEAE44D-4F57-50C9-9CE7-CE9AA74BBF4A}"/>
                  </a:ext>
                </a:extLst>
              </p:cNvPr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  <p:grpSp>
          <p:nvGrpSpPr>
            <p:cNvPr id="20" name="Group 7">
              <a:extLst>
                <a:ext uri="{FF2B5EF4-FFF2-40B4-BE49-F238E27FC236}">
                  <a16:creationId xmlns:a16="http://schemas.microsoft.com/office/drawing/2014/main" id="{B13F34C4-38C5-D237-2E6D-5BFF6F3EB75C}"/>
                </a:ext>
              </a:extLst>
            </p:cNvPr>
            <p:cNvGrpSpPr/>
            <p:nvPr/>
          </p:nvGrpSpPr>
          <p:grpSpPr>
            <a:xfrm>
              <a:off x="24881585" y="394920"/>
              <a:ext cx="1900244" cy="15205129"/>
              <a:chOff x="0" y="0"/>
              <a:chExt cx="356429" cy="2852028"/>
            </a:xfrm>
          </p:grpSpPr>
          <p:sp>
            <p:nvSpPr>
              <p:cNvPr id="37" name="Freeform 8">
                <a:extLst>
                  <a:ext uri="{FF2B5EF4-FFF2-40B4-BE49-F238E27FC236}">
                    <a16:creationId xmlns:a16="http://schemas.microsoft.com/office/drawing/2014/main" id="{1838DC97-5CD2-41F0-6372-792F422D3AFD}"/>
                  </a:ext>
                </a:extLst>
              </p:cNvPr>
              <p:cNvSpPr/>
              <p:nvPr/>
            </p:nvSpPr>
            <p:spPr>
              <a:xfrm>
                <a:off x="0" y="0"/>
                <a:ext cx="356429" cy="2852028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2852028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2852028"/>
                    </a:lnTo>
                    <a:lnTo>
                      <a:pt x="0" y="2852028"/>
                    </a:lnTo>
                    <a:close/>
                  </a:path>
                </a:pathLst>
              </a:custGeom>
              <a:solidFill>
                <a:srgbClr val="1AB5DB"/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38" name="TextBox 9">
                <a:extLst>
                  <a:ext uri="{FF2B5EF4-FFF2-40B4-BE49-F238E27FC236}">
                    <a16:creationId xmlns:a16="http://schemas.microsoft.com/office/drawing/2014/main" id="{7B45117E-0CB2-113D-E167-04F697715013}"/>
                  </a:ext>
                </a:extLst>
              </p:cNvPr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  <p:grpSp>
          <p:nvGrpSpPr>
            <p:cNvPr id="21" name="Group 10">
              <a:extLst>
                <a:ext uri="{FF2B5EF4-FFF2-40B4-BE49-F238E27FC236}">
                  <a16:creationId xmlns:a16="http://schemas.microsoft.com/office/drawing/2014/main" id="{00C6B932-78BD-BA91-C41F-28BEF51CC5FD}"/>
                </a:ext>
              </a:extLst>
            </p:cNvPr>
            <p:cNvGrpSpPr/>
            <p:nvPr/>
          </p:nvGrpSpPr>
          <p:grpSpPr>
            <a:xfrm rot="5400000">
              <a:off x="12801106" y="-11850985"/>
              <a:ext cx="1900244" cy="25602213"/>
              <a:chOff x="0" y="0"/>
              <a:chExt cx="356429" cy="4802210"/>
            </a:xfrm>
          </p:grpSpPr>
          <p:sp>
            <p:nvSpPr>
              <p:cNvPr id="28" name="Freeform 11">
                <a:extLst>
                  <a:ext uri="{FF2B5EF4-FFF2-40B4-BE49-F238E27FC236}">
                    <a16:creationId xmlns:a16="http://schemas.microsoft.com/office/drawing/2014/main" id="{3905956F-0B66-1167-C229-6596E46F5404}"/>
                  </a:ext>
                </a:extLst>
              </p:cNvPr>
              <p:cNvSpPr/>
              <p:nvPr/>
            </p:nvSpPr>
            <p:spPr>
              <a:xfrm>
                <a:off x="0" y="0"/>
                <a:ext cx="356429" cy="4802210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4802210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4802210"/>
                    </a:lnTo>
                    <a:lnTo>
                      <a:pt x="0" y="4802210"/>
                    </a:lnTo>
                    <a:close/>
                  </a:path>
                </a:pathLst>
              </a:custGeom>
              <a:solidFill>
                <a:srgbClr val="1AB5DB"/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33" name="TextBox 12">
                <a:extLst>
                  <a:ext uri="{FF2B5EF4-FFF2-40B4-BE49-F238E27FC236}">
                    <a16:creationId xmlns:a16="http://schemas.microsoft.com/office/drawing/2014/main" id="{15D062F2-AA55-0BA7-4439-56167DBB6FF3}"/>
                  </a:ext>
                </a:extLst>
              </p:cNvPr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  <p:grpSp>
          <p:nvGrpSpPr>
            <p:cNvPr id="22" name="Group 13">
              <a:extLst>
                <a:ext uri="{FF2B5EF4-FFF2-40B4-BE49-F238E27FC236}">
                  <a16:creationId xmlns:a16="http://schemas.microsoft.com/office/drawing/2014/main" id="{D5E5129A-5E6A-4618-FE38-29BFFB50619C}"/>
                </a:ext>
              </a:extLst>
            </p:cNvPr>
            <p:cNvGrpSpPr/>
            <p:nvPr/>
          </p:nvGrpSpPr>
          <p:grpSpPr>
            <a:xfrm rot="5400000">
              <a:off x="12656286" y="2257740"/>
              <a:ext cx="1900244" cy="25602213"/>
              <a:chOff x="0" y="0"/>
              <a:chExt cx="356429" cy="4802210"/>
            </a:xfrm>
          </p:grpSpPr>
          <p:sp>
            <p:nvSpPr>
              <p:cNvPr id="23" name="Freeform 14">
                <a:extLst>
                  <a:ext uri="{FF2B5EF4-FFF2-40B4-BE49-F238E27FC236}">
                    <a16:creationId xmlns:a16="http://schemas.microsoft.com/office/drawing/2014/main" id="{5F64599B-EDD8-CA79-9051-298641E62890}"/>
                  </a:ext>
                </a:extLst>
              </p:cNvPr>
              <p:cNvSpPr/>
              <p:nvPr/>
            </p:nvSpPr>
            <p:spPr>
              <a:xfrm>
                <a:off x="0" y="0"/>
                <a:ext cx="356429" cy="4802210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4802210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4802210"/>
                    </a:lnTo>
                    <a:lnTo>
                      <a:pt x="0" y="4802210"/>
                    </a:lnTo>
                    <a:close/>
                  </a:path>
                </a:pathLst>
              </a:custGeom>
              <a:solidFill>
                <a:srgbClr val="1AB5DB"/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25" name="TextBox 15">
                <a:extLst>
                  <a:ext uri="{FF2B5EF4-FFF2-40B4-BE49-F238E27FC236}">
                    <a16:creationId xmlns:a16="http://schemas.microsoft.com/office/drawing/2014/main" id="{5B4B02C3-A3C6-4FB4-19E5-AABBF894D239}"/>
                  </a:ext>
                </a:extLst>
              </p:cNvPr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363688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88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5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125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10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138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6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25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125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10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10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90816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1384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6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25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125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10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1384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6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25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3" dur="125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10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  <p:bldLst>
      <p:bldP spid="15" grpId="0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3"/>
          <p:cNvSpPr txBox="1"/>
          <p:nvPr/>
        </p:nvSpPr>
        <p:spPr>
          <a:xfrm>
            <a:off x="4923532" y="1353448"/>
            <a:ext cx="8440936" cy="896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endParaRPr lang="en-US" sz="5199" dirty="0">
              <a:solidFill>
                <a:srgbClr val="B6F61A"/>
              </a:solidFill>
              <a:latin typeface="DejaVu Serif"/>
            </a:endParaRPr>
          </a:p>
        </p:txBody>
      </p:sp>
      <p:sp>
        <p:nvSpPr>
          <p:cNvPr id="15" name="Hình chữ nhật: Góc Tròn 14">
            <a:extLst>
              <a:ext uri="{FF2B5EF4-FFF2-40B4-BE49-F238E27FC236}">
                <a16:creationId xmlns:a16="http://schemas.microsoft.com/office/drawing/2014/main" id="{508304B3-BD0E-EDC7-3A14-BCEEC2158FD6}"/>
              </a:ext>
            </a:extLst>
          </p:cNvPr>
          <p:cNvSpPr/>
          <p:nvPr/>
        </p:nvSpPr>
        <p:spPr>
          <a:xfrm>
            <a:off x="971089" y="952499"/>
            <a:ext cx="16059680" cy="2960055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dirty="0" err="1">
                <a:latin typeface="Cambria" panose="02040503050406030204" pitchFamily="18" charset="0"/>
              </a:rPr>
              <a:t>Câu</a:t>
            </a:r>
            <a:r>
              <a:rPr lang="en-US" sz="4800" dirty="0">
                <a:latin typeface="Cambria" panose="02040503050406030204" pitchFamily="18" charset="0"/>
              </a:rPr>
              <a:t> 5: </a:t>
            </a:r>
            <a:r>
              <a:rPr lang="en-VN" sz="4800" dirty="0">
                <a:latin typeface="Cambria" panose="02040503050406030204" pitchFamily="18" charset="0"/>
              </a:rPr>
              <a:t>Điền vào chỗ trống “…” để hoàn chỉnh câu: Lực tiếp xúc xuất hiện khi vật (hoặc đối tượng) gây ra lực có ….. với vật (hoặc đối tượng) chịu tác dụng của lực.</a:t>
            </a:r>
          </a:p>
        </p:txBody>
      </p:sp>
      <p:sp>
        <p:nvSpPr>
          <p:cNvPr id="16" name="sai">
            <a:extLst>
              <a:ext uri="{FF2B5EF4-FFF2-40B4-BE49-F238E27FC236}">
                <a16:creationId xmlns:a16="http://schemas.microsoft.com/office/drawing/2014/main" id="{372C5D37-7F2C-8F73-C381-CE67F48A6EEA}"/>
              </a:ext>
            </a:extLst>
          </p:cNvPr>
          <p:cNvSpPr/>
          <p:nvPr/>
        </p:nvSpPr>
        <p:spPr>
          <a:xfrm>
            <a:off x="1465727" y="4825900"/>
            <a:ext cx="7473964" cy="1447800"/>
          </a:xfrm>
          <a:prstGeom prst="roundRect">
            <a:avLst/>
          </a:prstGeom>
          <a:ln w="76200"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800" dirty="0">
                <a:latin typeface="Cambria" panose="02040503050406030204" pitchFamily="18" charset="0"/>
              </a:rPr>
              <a:t>        A. </a:t>
            </a:r>
            <a:r>
              <a:rPr lang="en-VN" sz="4800" dirty="0">
                <a:latin typeface="Cambria" panose="02040503050406030204" pitchFamily="18" charset="0"/>
              </a:rPr>
              <a:t>sự tác dụng.</a:t>
            </a:r>
            <a:endParaRPr lang="vi-VN" sz="4800" dirty="0">
              <a:latin typeface="Cambria" panose="02040503050406030204" pitchFamily="18" charset="0"/>
            </a:endParaRPr>
          </a:p>
        </p:txBody>
      </p:sp>
      <p:sp>
        <p:nvSpPr>
          <p:cNvPr id="17" name="dung">
            <a:extLst>
              <a:ext uri="{FF2B5EF4-FFF2-40B4-BE49-F238E27FC236}">
                <a16:creationId xmlns:a16="http://schemas.microsoft.com/office/drawing/2014/main" id="{FFB0FEFE-3430-01A3-BEB1-BB1A72E58D29}"/>
              </a:ext>
            </a:extLst>
          </p:cNvPr>
          <p:cNvSpPr/>
          <p:nvPr/>
        </p:nvSpPr>
        <p:spPr>
          <a:xfrm>
            <a:off x="9626615" y="4825900"/>
            <a:ext cx="7539400" cy="1447800"/>
          </a:xfrm>
          <a:prstGeom prst="roundRect">
            <a:avLst/>
          </a:prstGeom>
          <a:ln w="76200"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800" dirty="0">
                <a:latin typeface="Cambria" panose="02040503050406030204" pitchFamily="18" charset="0"/>
              </a:rPr>
              <a:t>        C. </a:t>
            </a:r>
            <a:r>
              <a:rPr lang="en-US" sz="4800" dirty="0" err="1">
                <a:latin typeface="Cambria" panose="02040503050406030204" pitchFamily="18" charset="0"/>
              </a:rPr>
              <a:t>sự</a:t>
            </a:r>
            <a:r>
              <a:rPr lang="en-US" sz="4800" dirty="0">
                <a:latin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</a:rPr>
              <a:t>tiếp</a:t>
            </a:r>
            <a:r>
              <a:rPr lang="en-US" sz="4800" dirty="0">
                <a:latin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</a:rPr>
              <a:t>xúc</a:t>
            </a:r>
            <a:r>
              <a:rPr lang="en-US" sz="4800" dirty="0">
                <a:latin typeface="Cambria" panose="02040503050406030204" pitchFamily="18" charset="0"/>
              </a:rPr>
              <a:t>.</a:t>
            </a:r>
            <a:endParaRPr lang="vi-VN" sz="4800" dirty="0">
              <a:latin typeface="Cambria" panose="02040503050406030204" pitchFamily="18" charset="0"/>
            </a:endParaRPr>
          </a:p>
        </p:txBody>
      </p:sp>
      <p:sp>
        <p:nvSpPr>
          <p:cNvPr id="18" name="sai">
            <a:extLst>
              <a:ext uri="{FF2B5EF4-FFF2-40B4-BE49-F238E27FC236}">
                <a16:creationId xmlns:a16="http://schemas.microsoft.com/office/drawing/2014/main" id="{33E4F62C-95FD-E442-BBB5-2D11C7D0E749}"/>
              </a:ext>
            </a:extLst>
          </p:cNvPr>
          <p:cNvSpPr/>
          <p:nvPr/>
        </p:nvSpPr>
        <p:spPr>
          <a:xfrm>
            <a:off x="1526965" y="7288208"/>
            <a:ext cx="7473964" cy="1447800"/>
          </a:xfrm>
          <a:prstGeom prst="roundRect">
            <a:avLst/>
          </a:prstGeom>
          <a:ln w="76200"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800" dirty="0">
                <a:latin typeface="Cambria" panose="02040503050406030204" pitchFamily="18" charset="0"/>
              </a:rPr>
              <a:t>        B. </a:t>
            </a:r>
            <a:r>
              <a:rPr lang="en-VN" sz="4800" dirty="0">
                <a:latin typeface="Cambria" panose="02040503050406030204" pitchFamily="18" charset="0"/>
              </a:rPr>
              <a:t>sự va chạm.</a:t>
            </a:r>
            <a:endParaRPr lang="vi-VN" sz="4800" dirty="0">
              <a:latin typeface="Cambria" panose="02040503050406030204" pitchFamily="18" charset="0"/>
            </a:endParaRPr>
          </a:p>
        </p:txBody>
      </p:sp>
      <p:sp>
        <p:nvSpPr>
          <p:cNvPr id="19" name="SAI">
            <a:extLst>
              <a:ext uri="{FF2B5EF4-FFF2-40B4-BE49-F238E27FC236}">
                <a16:creationId xmlns:a16="http://schemas.microsoft.com/office/drawing/2014/main" id="{71F3449E-0E70-572D-6B46-9737EE3BE38D}"/>
              </a:ext>
            </a:extLst>
          </p:cNvPr>
          <p:cNvSpPr/>
          <p:nvPr/>
        </p:nvSpPr>
        <p:spPr>
          <a:xfrm>
            <a:off x="9700116" y="7325057"/>
            <a:ext cx="7460358" cy="1447800"/>
          </a:xfrm>
          <a:prstGeom prst="roundRect">
            <a:avLst/>
          </a:prstGeom>
          <a:ln w="76200"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800" dirty="0">
                <a:latin typeface="Cambria" panose="02040503050406030204" pitchFamily="18" charset="0"/>
              </a:rPr>
              <a:t>        D. </a:t>
            </a:r>
            <a:r>
              <a:rPr lang="en-VN" sz="4800" dirty="0">
                <a:latin typeface="Cambria" panose="02040503050406030204" pitchFamily="18" charset="0"/>
              </a:rPr>
              <a:t>sự đẩy, sự kéo.</a:t>
            </a:r>
            <a:endParaRPr lang="vi-VN" sz="4800" dirty="0">
              <a:latin typeface="Cambria" panose="02040503050406030204" pitchFamily="18" charset="0"/>
            </a:endParaRPr>
          </a:p>
        </p:txBody>
      </p:sp>
      <p:pic>
        <p:nvPicPr>
          <p:cNvPr id="24" name="correct_sound_effect_5879351531472374436">
            <a:hlinkClick r:id="" action="ppaction://media"/>
            <a:extLst>
              <a:ext uri="{FF2B5EF4-FFF2-40B4-BE49-F238E27FC236}">
                <a16:creationId xmlns:a16="http://schemas.microsoft.com/office/drawing/2014/main" id="{BFE59CA2-8C69-EED1-5ECB-CC99B460C2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3747396" y="772930"/>
            <a:ext cx="406400" cy="406400"/>
          </a:xfrm>
          <a:prstGeom prst="rect">
            <a:avLst/>
          </a:prstGeom>
        </p:spPr>
      </p:pic>
      <p:pic>
        <p:nvPicPr>
          <p:cNvPr id="26" name="Hình ảnh 25">
            <a:extLst>
              <a:ext uri="{FF2B5EF4-FFF2-40B4-BE49-F238E27FC236}">
                <a16:creationId xmlns:a16="http://schemas.microsoft.com/office/drawing/2014/main" id="{C1DED7E4-C7F7-EEE7-DCA8-7C841E9D822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8" r="47127" b="17857"/>
          <a:stretch/>
        </p:blipFill>
        <p:spPr>
          <a:xfrm>
            <a:off x="9986017" y="5270593"/>
            <a:ext cx="570397" cy="558414"/>
          </a:xfrm>
          <a:prstGeom prst="rect">
            <a:avLst/>
          </a:prstGeom>
        </p:spPr>
      </p:pic>
      <p:pic>
        <p:nvPicPr>
          <p:cNvPr id="27" name="incorrect_sound_effect_-44824256160762672">
            <a:hlinkClick r:id="" action="ppaction://media"/>
            <a:extLst>
              <a:ext uri="{FF2B5EF4-FFF2-40B4-BE49-F238E27FC236}">
                <a16:creationId xmlns:a16="http://schemas.microsoft.com/office/drawing/2014/main" id="{0F77E587-FAA0-C788-5D64-0D07DC28069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3731575" y="-247409"/>
            <a:ext cx="406400" cy="406400"/>
          </a:xfrm>
          <a:prstGeom prst="rect">
            <a:avLst/>
          </a:prstGeom>
        </p:spPr>
      </p:pic>
      <p:pic>
        <p:nvPicPr>
          <p:cNvPr id="29" name="Hình ảnh 28">
            <a:extLst>
              <a:ext uri="{FF2B5EF4-FFF2-40B4-BE49-F238E27FC236}">
                <a16:creationId xmlns:a16="http://schemas.microsoft.com/office/drawing/2014/main" id="{C7433E61-7670-7BB0-83B4-E7AE7FCED09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54" t="20974" r="-2154" b="14671"/>
          <a:stretch/>
        </p:blipFill>
        <p:spPr>
          <a:xfrm>
            <a:off x="9972199" y="7780113"/>
            <a:ext cx="584215" cy="604800"/>
          </a:xfrm>
          <a:prstGeom prst="rect">
            <a:avLst/>
          </a:prstGeom>
        </p:spPr>
      </p:pic>
      <p:pic>
        <p:nvPicPr>
          <p:cNvPr id="30" name="incorrect_sound_effect_-44824256160762672">
            <a:hlinkClick r:id="" action="ppaction://media"/>
            <a:extLst>
              <a:ext uri="{FF2B5EF4-FFF2-40B4-BE49-F238E27FC236}">
                <a16:creationId xmlns:a16="http://schemas.microsoft.com/office/drawing/2014/main" id="{C43883F6-8F6C-289C-DEEF-188CBF08C41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3212909" y="-247409"/>
            <a:ext cx="406400" cy="406400"/>
          </a:xfrm>
          <a:prstGeom prst="rect">
            <a:avLst/>
          </a:prstGeom>
        </p:spPr>
      </p:pic>
      <p:pic>
        <p:nvPicPr>
          <p:cNvPr id="31" name="Hình ảnh 30">
            <a:extLst>
              <a:ext uri="{FF2B5EF4-FFF2-40B4-BE49-F238E27FC236}">
                <a16:creationId xmlns:a16="http://schemas.microsoft.com/office/drawing/2014/main" id="{E7FA0F10-2EB5-C9DC-2D59-C3F8F1ED5D9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54" t="20974" r="-2154" b="14671"/>
          <a:stretch/>
        </p:blipFill>
        <p:spPr>
          <a:xfrm>
            <a:off x="1868862" y="7745293"/>
            <a:ext cx="586657" cy="607328"/>
          </a:xfrm>
          <a:prstGeom prst="rect">
            <a:avLst/>
          </a:prstGeom>
        </p:spPr>
      </p:pic>
      <p:pic>
        <p:nvPicPr>
          <p:cNvPr id="32" name="incorrect_sound_effect_-44824256160762672">
            <a:hlinkClick r:id="" action="ppaction://media"/>
            <a:extLst>
              <a:ext uri="{FF2B5EF4-FFF2-40B4-BE49-F238E27FC236}">
                <a16:creationId xmlns:a16="http://schemas.microsoft.com/office/drawing/2014/main" id="{4370A77B-B453-39A1-6D4C-DF42DE258BE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2110020" y="-247409"/>
            <a:ext cx="406400" cy="406400"/>
          </a:xfrm>
          <a:prstGeom prst="rect">
            <a:avLst/>
          </a:prstGeom>
        </p:spPr>
      </p:pic>
      <p:pic>
        <p:nvPicPr>
          <p:cNvPr id="34" name="incorrect_sound_effect_-44824256160762672">
            <a:hlinkClick r:id="" action="ppaction://media"/>
            <a:extLst>
              <a:ext uri="{FF2B5EF4-FFF2-40B4-BE49-F238E27FC236}">
                <a16:creationId xmlns:a16="http://schemas.microsoft.com/office/drawing/2014/main" id="{3CFEF85D-3FB8-1727-7FD2-27D6CF58E5E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2066950" y="386514"/>
            <a:ext cx="406400" cy="406400"/>
          </a:xfrm>
          <a:prstGeom prst="rect">
            <a:avLst/>
          </a:prstGeom>
        </p:spPr>
      </p:pic>
      <p:pic>
        <p:nvPicPr>
          <p:cNvPr id="35" name="incorrect_sound_effect_-44824256160762672">
            <a:hlinkClick r:id="" action="ppaction://media"/>
            <a:extLst>
              <a:ext uri="{FF2B5EF4-FFF2-40B4-BE49-F238E27FC236}">
                <a16:creationId xmlns:a16="http://schemas.microsoft.com/office/drawing/2014/main" id="{0EBFE8E8-1B12-D2E7-2563-85F24EB4275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906820" y="1020437"/>
            <a:ext cx="406400" cy="406400"/>
          </a:xfrm>
          <a:prstGeom prst="rect">
            <a:avLst/>
          </a:prstGeom>
        </p:spPr>
      </p:pic>
      <p:pic>
        <p:nvPicPr>
          <p:cNvPr id="36" name="Hình ảnh 35">
            <a:extLst>
              <a:ext uri="{FF2B5EF4-FFF2-40B4-BE49-F238E27FC236}">
                <a16:creationId xmlns:a16="http://schemas.microsoft.com/office/drawing/2014/main" id="{602C77D1-8525-85B1-1D4E-50F22BBD4A0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54" t="20974" r="-2154" b="14671"/>
          <a:stretch/>
        </p:blipFill>
        <p:spPr>
          <a:xfrm>
            <a:off x="1793840" y="5296717"/>
            <a:ext cx="586657" cy="607328"/>
          </a:xfrm>
          <a:prstGeom prst="rect">
            <a:avLst/>
          </a:prstGeom>
        </p:spPr>
      </p:pic>
      <p:grpSp>
        <p:nvGrpSpPr>
          <p:cNvPr id="12" name="Group 3">
            <a:extLst>
              <a:ext uri="{FF2B5EF4-FFF2-40B4-BE49-F238E27FC236}">
                <a16:creationId xmlns:a16="http://schemas.microsoft.com/office/drawing/2014/main" id="{AD229924-A059-006B-56FB-2722AE55AFBD}"/>
              </a:ext>
            </a:extLst>
          </p:cNvPr>
          <p:cNvGrpSpPr/>
          <p:nvPr/>
        </p:nvGrpSpPr>
        <p:grpSpPr>
          <a:xfrm>
            <a:off x="-869488" y="-836544"/>
            <a:ext cx="20086371" cy="12006726"/>
            <a:chOff x="0" y="0"/>
            <a:chExt cx="26781829" cy="16008969"/>
          </a:xfrm>
        </p:grpSpPr>
        <p:grpSp>
          <p:nvGrpSpPr>
            <p:cNvPr id="14" name="Group 4">
              <a:extLst>
                <a:ext uri="{FF2B5EF4-FFF2-40B4-BE49-F238E27FC236}">
                  <a16:creationId xmlns:a16="http://schemas.microsoft.com/office/drawing/2014/main" id="{4932EC03-55F0-D2C2-DE9F-1E190D078AC2}"/>
                </a:ext>
              </a:extLst>
            </p:cNvPr>
            <p:cNvGrpSpPr/>
            <p:nvPr/>
          </p:nvGrpSpPr>
          <p:grpSpPr>
            <a:xfrm>
              <a:off x="0" y="394920"/>
              <a:ext cx="1900244" cy="15205129"/>
              <a:chOff x="0" y="0"/>
              <a:chExt cx="356429" cy="2852028"/>
            </a:xfrm>
          </p:grpSpPr>
          <p:sp>
            <p:nvSpPr>
              <p:cNvPr id="39" name="Freeform 5">
                <a:extLst>
                  <a:ext uri="{FF2B5EF4-FFF2-40B4-BE49-F238E27FC236}">
                    <a16:creationId xmlns:a16="http://schemas.microsoft.com/office/drawing/2014/main" id="{CE710B0C-0B78-594D-0198-E37DEE15BD70}"/>
                  </a:ext>
                </a:extLst>
              </p:cNvPr>
              <p:cNvSpPr/>
              <p:nvPr/>
            </p:nvSpPr>
            <p:spPr>
              <a:xfrm>
                <a:off x="0" y="0"/>
                <a:ext cx="356429" cy="2852028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2852028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2852028"/>
                    </a:lnTo>
                    <a:lnTo>
                      <a:pt x="0" y="2852028"/>
                    </a:lnTo>
                    <a:close/>
                  </a:path>
                </a:pathLst>
              </a:custGeom>
              <a:solidFill>
                <a:srgbClr val="1AB5DB"/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40" name="TextBox 6">
                <a:extLst>
                  <a:ext uri="{FF2B5EF4-FFF2-40B4-BE49-F238E27FC236}">
                    <a16:creationId xmlns:a16="http://schemas.microsoft.com/office/drawing/2014/main" id="{DCEAE44D-4F57-50C9-9CE7-CE9AA74BBF4A}"/>
                  </a:ext>
                </a:extLst>
              </p:cNvPr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  <p:grpSp>
          <p:nvGrpSpPr>
            <p:cNvPr id="20" name="Group 7">
              <a:extLst>
                <a:ext uri="{FF2B5EF4-FFF2-40B4-BE49-F238E27FC236}">
                  <a16:creationId xmlns:a16="http://schemas.microsoft.com/office/drawing/2014/main" id="{B13F34C4-38C5-D237-2E6D-5BFF6F3EB75C}"/>
                </a:ext>
              </a:extLst>
            </p:cNvPr>
            <p:cNvGrpSpPr/>
            <p:nvPr/>
          </p:nvGrpSpPr>
          <p:grpSpPr>
            <a:xfrm>
              <a:off x="24881585" y="394920"/>
              <a:ext cx="1900244" cy="15205129"/>
              <a:chOff x="0" y="0"/>
              <a:chExt cx="356429" cy="2852028"/>
            </a:xfrm>
          </p:grpSpPr>
          <p:sp>
            <p:nvSpPr>
              <p:cNvPr id="37" name="Freeform 8">
                <a:extLst>
                  <a:ext uri="{FF2B5EF4-FFF2-40B4-BE49-F238E27FC236}">
                    <a16:creationId xmlns:a16="http://schemas.microsoft.com/office/drawing/2014/main" id="{1838DC97-5CD2-41F0-6372-792F422D3AFD}"/>
                  </a:ext>
                </a:extLst>
              </p:cNvPr>
              <p:cNvSpPr/>
              <p:nvPr/>
            </p:nvSpPr>
            <p:spPr>
              <a:xfrm>
                <a:off x="0" y="0"/>
                <a:ext cx="356429" cy="2852028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2852028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2852028"/>
                    </a:lnTo>
                    <a:lnTo>
                      <a:pt x="0" y="2852028"/>
                    </a:lnTo>
                    <a:close/>
                  </a:path>
                </a:pathLst>
              </a:custGeom>
              <a:solidFill>
                <a:srgbClr val="1AB5DB"/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38" name="TextBox 9">
                <a:extLst>
                  <a:ext uri="{FF2B5EF4-FFF2-40B4-BE49-F238E27FC236}">
                    <a16:creationId xmlns:a16="http://schemas.microsoft.com/office/drawing/2014/main" id="{7B45117E-0CB2-113D-E167-04F697715013}"/>
                  </a:ext>
                </a:extLst>
              </p:cNvPr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  <p:grpSp>
          <p:nvGrpSpPr>
            <p:cNvPr id="21" name="Group 10">
              <a:extLst>
                <a:ext uri="{FF2B5EF4-FFF2-40B4-BE49-F238E27FC236}">
                  <a16:creationId xmlns:a16="http://schemas.microsoft.com/office/drawing/2014/main" id="{00C6B932-78BD-BA91-C41F-28BEF51CC5FD}"/>
                </a:ext>
              </a:extLst>
            </p:cNvPr>
            <p:cNvGrpSpPr/>
            <p:nvPr/>
          </p:nvGrpSpPr>
          <p:grpSpPr>
            <a:xfrm rot="5400000">
              <a:off x="12801106" y="-11850985"/>
              <a:ext cx="1900244" cy="25602213"/>
              <a:chOff x="0" y="0"/>
              <a:chExt cx="356429" cy="4802210"/>
            </a:xfrm>
          </p:grpSpPr>
          <p:sp>
            <p:nvSpPr>
              <p:cNvPr id="28" name="Freeform 11">
                <a:extLst>
                  <a:ext uri="{FF2B5EF4-FFF2-40B4-BE49-F238E27FC236}">
                    <a16:creationId xmlns:a16="http://schemas.microsoft.com/office/drawing/2014/main" id="{3905956F-0B66-1167-C229-6596E46F5404}"/>
                  </a:ext>
                </a:extLst>
              </p:cNvPr>
              <p:cNvSpPr/>
              <p:nvPr/>
            </p:nvSpPr>
            <p:spPr>
              <a:xfrm>
                <a:off x="0" y="0"/>
                <a:ext cx="356429" cy="4802210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4802210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4802210"/>
                    </a:lnTo>
                    <a:lnTo>
                      <a:pt x="0" y="4802210"/>
                    </a:lnTo>
                    <a:close/>
                  </a:path>
                </a:pathLst>
              </a:custGeom>
              <a:solidFill>
                <a:srgbClr val="1AB5DB"/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33" name="TextBox 12">
                <a:extLst>
                  <a:ext uri="{FF2B5EF4-FFF2-40B4-BE49-F238E27FC236}">
                    <a16:creationId xmlns:a16="http://schemas.microsoft.com/office/drawing/2014/main" id="{15D062F2-AA55-0BA7-4439-56167DBB6FF3}"/>
                  </a:ext>
                </a:extLst>
              </p:cNvPr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  <p:grpSp>
          <p:nvGrpSpPr>
            <p:cNvPr id="22" name="Group 13">
              <a:extLst>
                <a:ext uri="{FF2B5EF4-FFF2-40B4-BE49-F238E27FC236}">
                  <a16:creationId xmlns:a16="http://schemas.microsoft.com/office/drawing/2014/main" id="{D5E5129A-5E6A-4618-FE38-29BFFB50619C}"/>
                </a:ext>
              </a:extLst>
            </p:cNvPr>
            <p:cNvGrpSpPr/>
            <p:nvPr/>
          </p:nvGrpSpPr>
          <p:grpSpPr>
            <a:xfrm rot="5400000">
              <a:off x="12656286" y="2257740"/>
              <a:ext cx="1900244" cy="25602213"/>
              <a:chOff x="0" y="0"/>
              <a:chExt cx="356429" cy="4802210"/>
            </a:xfrm>
          </p:grpSpPr>
          <p:sp>
            <p:nvSpPr>
              <p:cNvPr id="23" name="Freeform 14">
                <a:extLst>
                  <a:ext uri="{FF2B5EF4-FFF2-40B4-BE49-F238E27FC236}">
                    <a16:creationId xmlns:a16="http://schemas.microsoft.com/office/drawing/2014/main" id="{5F64599B-EDD8-CA79-9051-298641E62890}"/>
                  </a:ext>
                </a:extLst>
              </p:cNvPr>
              <p:cNvSpPr/>
              <p:nvPr/>
            </p:nvSpPr>
            <p:spPr>
              <a:xfrm>
                <a:off x="0" y="0"/>
                <a:ext cx="356429" cy="4802210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4802210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4802210"/>
                    </a:lnTo>
                    <a:lnTo>
                      <a:pt x="0" y="4802210"/>
                    </a:lnTo>
                    <a:close/>
                  </a:path>
                </a:pathLst>
              </a:custGeom>
              <a:solidFill>
                <a:srgbClr val="1AB5DB"/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25" name="TextBox 15">
                <a:extLst>
                  <a:ext uri="{FF2B5EF4-FFF2-40B4-BE49-F238E27FC236}">
                    <a16:creationId xmlns:a16="http://schemas.microsoft.com/office/drawing/2014/main" id="{5B4B02C3-A3C6-4FB4-19E5-AABBF894D239}"/>
                  </a:ext>
                </a:extLst>
              </p:cNvPr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004021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88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5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125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10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138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6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25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125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10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10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90816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1384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6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25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125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10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1384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6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25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3" dur="125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10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  <p:bldLst>
      <p:bldP spid="15" grpId="0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2">
            <a:extLst>
              <a:ext uri="{FF2B5EF4-FFF2-40B4-BE49-F238E27FC236}">
                <a16:creationId xmlns:a16="http://schemas.microsoft.com/office/drawing/2014/main" id="{FD013BFA-9B90-D275-577E-507F2A936F2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14000"/>
          </a:blip>
          <a:srcRect l="-25046" t="21875" r="-25046" b="21875"/>
          <a:stretch>
            <a:fillRect/>
          </a:stretch>
        </p:blipFill>
        <p:spPr>
          <a:xfrm>
            <a:off x="-4169" y="-486306"/>
            <a:ext cx="18288000" cy="10287000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4923532" y="1353448"/>
            <a:ext cx="8440936" cy="896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endParaRPr lang="en-US" sz="5199" dirty="0">
              <a:solidFill>
                <a:srgbClr val="B6F61A"/>
              </a:solidFill>
              <a:latin typeface="DejaVu Serif"/>
            </a:endParaRPr>
          </a:p>
        </p:txBody>
      </p:sp>
      <p:sp>
        <p:nvSpPr>
          <p:cNvPr id="15" name="Hình chữ nhật: Góc Tròn 14">
            <a:extLst>
              <a:ext uri="{FF2B5EF4-FFF2-40B4-BE49-F238E27FC236}">
                <a16:creationId xmlns:a16="http://schemas.microsoft.com/office/drawing/2014/main" id="{508304B3-BD0E-EDC7-3A14-BCEEC2158FD6}"/>
              </a:ext>
            </a:extLst>
          </p:cNvPr>
          <p:cNvSpPr/>
          <p:nvPr/>
        </p:nvSpPr>
        <p:spPr>
          <a:xfrm>
            <a:off x="3657600" y="952500"/>
            <a:ext cx="10744200" cy="2049254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/>
              <a:t>Câu</a:t>
            </a:r>
            <a:r>
              <a:rPr lang="en-US" sz="4800" dirty="0"/>
              <a:t> 6: </a:t>
            </a:r>
            <a:r>
              <a:rPr lang="en-VN" sz="4800" dirty="0"/>
              <a:t>Lực nào sau đây liên quan đến lực không tiếp xúc?</a:t>
            </a:r>
          </a:p>
        </p:txBody>
      </p:sp>
      <p:sp>
        <p:nvSpPr>
          <p:cNvPr id="16" name="sai">
            <a:extLst>
              <a:ext uri="{FF2B5EF4-FFF2-40B4-BE49-F238E27FC236}">
                <a16:creationId xmlns:a16="http://schemas.microsoft.com/office/drawing/2014/main" id="{372C5D37-7F2C-8F73-C381-CE67F48A6EEA}"/>
              </a:ext>
            </a:extLst>
          </p:cNvPr>
          <p:cNvSpPr/>
          <p:nvPr/>
        </p:nvSpPr>
        <p:spPr>
          <a:xfrm>
            <a:off x="1212835" y="3268124"/>
            <a:ext cx="15059391" cy="1447800"/>
          </a:xfrm>
          <a:prstGeom prst="roundRect">
            <a:avLst/>
          </a:prstGeom>
          <a:ln w="76200"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dirty="0"/>
              <a:t>        A. </a:t>
            </a:r>
            <a:r>
              <a:rPr lang="en-VN" sz="4000" dirty="0"/>
              <a:t>Lực của quả cân tác dụng lên lò xo khi treo quả cân vào lò xo.</a:t>
            </a:r>
            <a:endParaRPr lang="vi-VN" sz="4000" dirty="0"/>
          </a:p>
        </p:txBody>
      </p:sp>
      <p:sp>
        <p:nvSpPr>
          <p:cNvPr id="17" name="dung">
            <a:extLst>
              <a:ext uri="{FF2B5EF4-FFF2-40B4-BE49-F238E27FC236}">
                <a16:creationId xmlns:a16="http://schemas.microsoft.com/office/drawing/2014/main" id="{FFB0FEFE-3430-01A3-BEB1-BB1A72E58D29}"/>
              </a:ext>
            </a:extLst>
          </p:cNvPr>
          <p:cNvSpPr/>
          <p:nvPr/>
        </p:nvSpPr>
        <p:spPr>
          <a:xfrm>
            <a:off x="1147400" y="6374446"/>
            <a:ext cx="15124826" cy="1447800"/>
          </a:xfrm>
          <a:prstGeom prst="roundRect">
            <a:avLst/>
          </a:prstGeom>
          <a:ln w="76200"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dirty="0"/>
              <a:t>        C. </a:t>
            </a:r>
            <a:r>
              <a:rPr lang="en-VN" sz="4000" dirty="0"/>
              <a:t>Lực hấp dẫn giữa Trái Đất và Mặt Trăng.</a:t>
            </a:r>
            <a:endParaRPr lang="vi-VN" sz="4000" dirty="0"/>
          </a:p>
        </p:txBody>
      </p:sp>
      <p:sp>
        <p:nvSpPr>
          <p:cNvPr id="18" name="sai">
            <a:extLst>
              <a:ext uri="{FF2B5EF4-FFF2-40B4-BE49-F238E27FC236}">
                <a16:creationId xmlns:a16="http://schemas.microsoft.com/office/drawing/2014/main" id="{33E4F62C-95FD-E442-BBB5-2D11C7D0E749}"/>
              </a:ext>
            </a:extLst>
          </p:cNvPr>
          <p:cNvSpPr/>
          <p:nvPr/>
        </p:nvSpPr>
        <p:spPr>
          <a:xfrm>
            <a:off x="1182779" y="4826555"/>
            <a:ext cx="15089447" cy="1447800"/>
          </a:xfrm>
          <a:prstGeom prst="roundRect">
            <a:avLst/>
          </a:prstGeom>
          <a:ln w="76200"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dirty="0"/>
              <a:t>        B. </a:t>
            </a:r>
            <a:r>
              <a:rPr lang="en-VN" sz="4000" dirty="0"/>
              <a:t>Lực của chân cầu thủ tác dụng lên quả bóng.</a:t>
            </a:r>
            <a:endParaRPr lang="vi-VN" sz="4000" dirty="0"/>
          </a:p>
        </p:txBody>
      </p:sp>
      <p:sp>
        <p:nvSpPr>
          <p:cNvPr id="19" name="SAI">
            <a:extLst>
              <a:ext uri="{FF2B5EF4-FFF2-40B4-BE49-F238E27FC236}">
                <a16:creationId xmlns:a16="http://schemas.microsoft.com/office/drawing/2014/main" id="{71F3449E-0E70-572D-6B46-9737EE3BE38D}"/>
              </a:ext>
            </a:extLst>
          </p:cNvPr>
          <p:cNvSpPr/>
          <p:nvPr/>
        </p:nvSpPr>
        <p:spPr>
          <a:xfrm>
            <a:off x="1196385" y="7964531"/>
            <a:ext cx="15075841" cy="1447800"/>
          </a:xfrm>
          <a:prstGeom prst="roundRect">
            <a:avLst/>
          </a:prstGeom>
          <a:ln w="76200"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dirty="0"/>
              <a:t>        D. </a:t>
            </a:r>
            <a:r>
              <a:rPr lang="en-VN" sz="4000" dirty="0"/>
              <a:t>Lực cầm quyển sách.</a:t>
            </a:r>
          </a:p>
        </p:txBody>
      </p:sp>
      <p:pic>
        <p:nvPicPr>
          <p:cNvPr id="24" name="correct_sound_effect_5879351531472374436">
            <a:hlinkClick r:id="" action="ppaction://media"/>
            <a:extLst>
              <a:ext uri="{FF2B5EF4-FFF2-40B4-BE49-F238E27FC236}">
                <a16:creationId xmlns:a16="http://schemas.microsoft.com/office/drawing/2014/main" id="{BFE59CA2-8C69-EED1-5ECB-CC99B460C2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3747396" y="772930"/>
            <a:ext cx="406400" cy="406400"/>
          </a:xfrm>
          <a:prstGeom prst="rect">
            <a:avLst/>
          </a:prstGeom>
        </p:spPr>
      </p:pic>
      <p:pic>
        <p:nvPicPr>
          <p:cNvPr id="26" name="Hình ảnh 25">
            <a:extLst>
              <a:ext uri="{FF2B5EF4-FFF2-40B4-BE49-F238E27FC236}">
                <a16:creationId xmlns:a16="http://schemas.microsoft.com/office/drawing/2014/main" id="{C1DED7E4-C7F7-EEE7-DCA8-7C841E9D822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8" r="47127" b="17857"/>
          <a:stretch/>
        </p:blipFill>
        <p:spPr>
          <a:xfrm>
            <a:off x="1504771" y="6819139"/>
            <a:ext cx="570397" cy="558414"/>
          </a:xfrm>
          <a:prstGeom prst="rect">
            <a:avLst/>
          </a:prstGeom>
        </p:spPr>
      </p:pic>
      <p:pic>
        <p:nvPicPr>
          <p:cNvPr id="27" name="incorrect_sound_effect_-44824256160762672">
            <a:hlinkClick r:id="" action="ppaction://media"/>
            <a:extLst>
              <a:ext uri="{FF2B5EF4-FFF2-40B4-BE49-F238E27FC236}">
                <a16:creationId xmlns:a16="http://schemas.microsoft.com/office/drawing/2014/main" id="{0F77E587-FAA0-C788-5D64-0D07DC28069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3731575" y="-247409"/>
            <a:ext cx="406400" cy="406400"/>
          </a:xfrm>
          <a:prstGeom prst="rect">
            <a:avLst/>
          </a:prstGeom>
        </p:spPr>
      </p:pic>
      <p:pic>
        <p:nvPicPr>
          <p:cNvPr id="29" name="Hình ảnh 28">
            <a:extLst>
              <a:ext uri="{FF2B5EF4-FFF2-40B4-BE49-F238E27FC236}">
                <a16:creationId xmlns:a16="http://schemas.microsoft.com/office/drawing/2014/main" id="{C7433E61-7670-7BB0-83B4-E7AE7FCED09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54" t="20974" r="-2154" b="14671"/>
          <a:stretch/>
        </p:blipFill>
        <p:spPr>
          <a:xfrm>
            <a:off x="1519989" y="8448932"/>
            <a:ext cx="586657" cy="607328"/>
          </a:xfrm>
          <a:prstGeom prst="rect">
            <a:avLst/>
          </a:prstGeom>
        </p:spPr>
      </p:pic>
      <p:pic>
        <p:nvPicPr>
          <p:cNvPr id="30" name="incorrect_sound_effect_-44824256160762672">
            <a:hlinkClick r:id="" action="ppaction://media"/>
            <a:extLst>
              <a:ext uri="{FF2B5EF4-FFF2-40B4-BE49-F238E27FC236}">
                <a16:creationId xmlns:a16="http://schemas.microsoft.com/office/drawing/2014/main" id="{C43883F6-8F6C-289C-DEEF-188CBF08C41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3212909" y="-247409"/>
            <a:ext cx="406400" cy="406400"/>
          </a:xfrm>
          <a:prstGeom prst="rect">
            <a:avLst/>
          </a:prstGeom>
        </p:spPr>
      </p:pic>
      <p:pic>
        <p:nvPicPr>
          <p:cNvPr id="31" name="Hình ảnh 30">
            <a:extLst>
              <a:ext uri="{FF2B5EF4-FFF2-40B4-BE49-F238E27FC236}">
                <a16:creationId xmlns:a16="http://schemas.microsoft.com/office/drawing/2014/main" id="{E7FA0F10-2EB5-C9DC-2D59-C3F8F1ED5D9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54" t="20974" r="-2154" b="14671"/>
          <a:stretch/>
        </p:blipFill>
        <p:spPr>
          <a:xfrm>
            <a:off x="1524651" y="5297120"/>
            <a:ext cx="586657" cy="607328"/>
          </a:xfrm>
          <a:prstGeom prst="rect">
            <a:avLst/>
          </a:prstGeom>
        </p:spPr>
      </p:pic>
      <p:pic>
        <p:nvPicPr>
          <p:cNvPr id="32" name="incorrect_sound_effect_-44824256160762672">
            <a:hlinkClick r:id="" action="ppaction://media"/>
            <a:extLst>
              <a:ext uri="{FF2B5EF4-FFF2-40B4-BE49-F238E27FC236}">
                <a16:creationId xmlns:a16="http://schemas.microsoft.com/office/drawing/2014/main" id="{4370A77B-B453-39A1-6D4C-DF42DE258BE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2110020" y="-247409"/>
            <a:ext cx="406400" cy="406400"/>
          </a:xfrm>
          <a:prstGeom prst="rect">
            <a:avLst/>
          </a:prstGeom>
        </p:spPr>
      </p:pic>
      <p:pic>
        <p:nvPicPr>
          <p:cNvPr id="34" name="incorrect_sound_effect_-44824256160762672">
            <a:hlinkClick r:id="" action="ppaction://media"/>
            <a:extLst>
              <a:ext uri="{FF2B5EF4-FFF2-40B4-BE49-F238E27FC236}">
                <a16:creationId xmlns:a16="http://schemas.microsoft.com/office/drawing/2014/main" id="{3CFEF85D-3FB8-1727-7FD2-27D6CF58E5E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2066950" y="386514"/>
            <a:ext cx="406400" cy="406400"/>
          </a:xfrm>
          <a:prstGeom prst="rect">
            <a:avLst/>
          </a:prstGeom>
        </p:spPr>
      </p:pic>
      <p:pic>
        <p:nvPicPr>
          <p:cNvPr id="35" name="incorrect_sound_effect_-44824256160762672">
            <a:hlinkClick r:id="" action="ppaction://media"/>
            <a:extLst>
              <a:ext uri="{FF2B5EF4-FFF2-40B4-BE49-F238E27FC236}">
                <a16:creationId xmlns:a16="http://schemas.microsoft.com/office/drawing/2014/main" id="{0EBFE8E8-1B12-D2E7-2563-85F24EB4275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906820" y="1020437"/>
            <a:ext cx="406400" cy="406400"/>
          </a:xfrm>
          <a:prstGeom prst="rect">
            <a:avLst/>
          </a:prstGeom>
        </p:spPr>
      </p:pic>
      <p:pic>
        <p:nvPicPr>
          <p:cNvPr id="36" name="Hình ảnh 35">
            <a:extLst>
              <a:ext uri="{FF2B5EF4-FFF2-40B4-BE49-F238E27FC236}">
                <a16:creationId xmlns:a16="http://schemas.microsoft.com/office/drawing/2014/main" id="{602C77D1-8525-85B1-1D4E-50F22BBD4A0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54" t="20974" r="-2154" b="14671"/>
          <a:stretch/>
        </p:blipFill>
        <p:spPr>
          <a:xfrm>
            <a:off x="1519989" y="3716401"/>
            <a:ext cx="586657" cy="607328"/>
          </a:xfrm>
          <a:prstGeom prst="rect">
            <a:avLst/>
          </a:prstGeom>
        </p:spPr>
      </p:pic>
      <p:grpSp>
        <p:nvGrpSpPr>
          <p:cNvPr id="12" name="Group 3">
            <a:extLst>
              <a:ext uri="{FF2B5EF4-FFF2-40B4-BE49-F238E27FC236}">
                <a16:creationId xmlns:a16="http://schemas.microsoft.com/office/drawing/2014/main" id="{AD229924-A059-006B-56FB-2722AE55AFBD}"/>
              </a:ext>
            </a:extLst>
          </p:cNvPr>
          <p:cNvGrpSpPr/>
          <p:nvPr/>
        </p:nvGrpSpPr>
        <p:grpSpPr>
          <a:xfrm>
            <a:off x="-903355" y="-859863"/>
            <a:ext cx="20086371" cy="12006726"/>
            <a:chOff x="0" y="0"/>
            <a:chExt cx="26781829" cy="16008969"/>
          </a:xfrm>
        </p:grpSpPr>
        <p:grpSp>
          <p:nvGrpSpPr>
            <p:cNvPr id="14" name="Group 4">
              <a:extLst>
                <a:ext uri="{FF2B5EF4-FFF2-40B4-BE49-F238E27FC236}">
                  <a16:creationId xmlns:a16="http://schemas.microsoft.com/office/drawing/2014/main" id="{4932EC03-55F0-D2C2-DE9F-1E190D078AC2}"/>
                </a:ext>
              </a:extLst>
            </p:cNvPr>
            <p:cNvGrpSpPr/>
            <p:nvPr/>
          </p:nvGrpSpPr>
          <p:grpSpPr>
            <a:xfrm>
              <a:off x="0" y="394920"/>
              <a:ext cx="1900244" cy="15205129"/>
              <a:chOff x="0" y="0"/>
              <a:chExt cx="356429" cy="2852028"/>
            </a:xfrm>
          </p:grpSpPr>
          <p:sp>
            <p:nvSpPr>
              <p:cNvPr id="39" name="Freeform 5">
                <a:extLst>
                  <a:ext uri="{FF2B5EF4-FFF2-40B4-BE49-F238E27FC236}">
                    <a16:creationId xmlns:a16="http://schemas.microsoft.com/office/drawing/2014/main" id="{CE710B0C-0B78-594D-0198-E37DEE15BD70}"/>
                  </a:ext>
                </a:extLst>
              </p:cNvPr>
              <p:cNvSpPr/>
              <p:nvPr/>
            </p:nvSpPr>
            <p:spPr>
              <a:xfrm>
                <a:off x="0" y="0"/>
                <a:ext cx="356429" cy="2852028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2852028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2852028"/>
                    </a:lnTo>
                    <a:lnTo>
                      <a:pt x="0" y="2852028"/>
                    </a:lnTo>
                    <a:close/>
                  </a:path>
                </a:pathLst>
              </a:custGeom>
              <a:solidFill>
                <a:srgbClr val="1AB5DB"/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40" name="TextBox 6">
                <a:extLst>
                  <a:ext uri="{FF2B5EF4-FFF2-40B4-BE49-F238E27FC236}">
                    <a16:creationId xmlns:a16="http://schemas.microsoft.com/office/drawing/2014/main" id="{DCEAE44D-4F57-50C9-9CE7-CE9AA74BBF4A}"/>
                  </a:ext>
                </a:extLst>
              </p:cNvPr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  <p:grpSp>
          <p:nvGrpSpPr>
            <p:cNvPr id="20" name="Group 7">
              <a:extLst>
                <a:ext uri="{FF2B5EF4-FFF2-40B4-BE49-F238E27FC236}">
                  <a16:creationId xmlns:a16="http://schemas.microsoft.com/office/drawing/2014/main" id="{B13F34C4-38C5-D237-2E6D-5BFF6F3EB75C}"/>
                </a:ext>
              </a:extLst>
            </p:cNvPr>
            <p:cNvGrpSpPr/>
            <p:nvPr/>
          </p:nvGrpSpPr>
          <p:grpSpPr>
            <a:xfrm>
              <a:off x="24881585" y="394920"/>
              <a:ext cx="1900244" cy="15205129"/>
              <a:chOff x="0" y="0"/>
              <a:chExt cx="356429" cy="2852028"/>
            </a:xfrm>
          </p:grpSpPr>
          <p:sp>
            <p:nvSpPr>
              <p:cNvPr id="37" name="Freeform 8">
                <a:extLst>
                  <a:ext uri="{FF2B5EF4-FFF2-40B4-BE49-F238E27FC236}">
                    <a16:creationId xmlns:a16="http://schemas.microsoft.com/office/drawing/2014/main" id="{1838DC97-5CD2-41F0-6372-792F422D3AFD}"/>
                  </a:ext>
                </a:extLst>
              </p:cNvPr>
              <p:cNvSpPr/>
              <p:nvPr/>
            </p:nvSpPr>
            <p:spPr>
              <a:xfrm>
                <a:off x="0" y="0"/>
                <a:ext cx="356429" cy="2852028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2852028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2852028"/>
                    </a:lnTo>
                    <a:lnTo>
                      <a:pt x="0" y="2852028"/>
                    </a:lnTo>
                    <a:close/>
                  </a:path>
                </a:pathLst>
              </a:custGeom>
              <a:solidFill>
                <a:srgbClr val="1AB5DB"/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38" name="TextBox 9">
                <a:extLst>
                  <a:ext uri="{FF2B5EF4-FFF2-40B4-BE49-F238E27FC236}">
                    <a16:creationId xmlns:a16="http://schemas.microsoft.com/office/drawing/2014/main" id="{7B45117E-0CB2-113D-E167-04F697715013}"/>
                  </a:ext>
                </a:extLst>
              </p:cNvPr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  <p:grpSp>
          <p:nvGrpSpPr>
            <p:cNvPr id="21" name="Group 10">
              <a:extLst>
                <a:ext uri="{FF2B5EF4-FFF2-40B4-BE49-F238E27FC236}">
                  <a16:creationId xmlns:a16="http://schemas.microsoft.com/office/drawing/2014/main" id="{00C6B932-78BD-BA91-C41F-28BEF51CC5FD}"/>
                </a:ext>
              </a:extLst>
            </p:cNvPr>
            <p:cNvGrpSpPr/>
            <p:nvPr/>
          </p:nvGrpSpPr>
          <p:grpSpPr>
            <a:xfrm rot="5400000">
              <a:off x="12801106" y="-11850985"/>
              <a:ext cx="1900244" cy="25602213"/>
              <a:chOff x="0" y="0"/>
              <a:chExt cx="356429" cy="4802210"/>
            </a:xfrm>
          </p:grpSpPr>
          <p:sp>
            <p:nvSpPr>
              <p:cNvPr id="28" name="Freeform 11">
                <a:extLst>
                  <a:ext uri="{FF2B5EF4-FFF2-40B4-BE49-F238E27FC236}">
                    <a16:creationId xmlns:a16="http://schemas.microsoft.com/office/drawing/2014/main" id="{3905956F-0B66-1167-C229-6596E46F5404}"/>
                  </a:ext>
                </a:extLst>
              </p:cNvPr>
              <p:cNvSpPr/>
              <p:nvPr/>
            </p:nvSpPr>
            <p:spPr>
              <a:xfrm>
                <a:off x="0" y="0"/>
                <a:ext cx="356429" cy="4802210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4802210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4802210"/>
                    </a:lnTo>
                    <a:lnTo>
                      <a:pt x="0" y="4802210"/>
                    </a:lnTo>
                    <a:close/>
                  </a:path>
                </a:pathLst>
              </a:custGeom>
              <a:solidFill>
                <a:srgbClr val="1AB5DB"/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33" name="TextBox 12">
                <a:extLst>
                  <a:ext uri="{FF2B5EF4-FFF2-40B4-BE49-F238E27FC236}">
                    <a16:creationId xmlns:a16="http://schemas.microsoft.com/office/drawing/2014/main" id="{15D062F2-AA55-0BA7-4439-56167DBB6FF3}"/>
                  </a:ext>
                </a:extLst>
              </p:cNvPr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  <p:grpSp>
          <p:nvGrpSpPr>
            <p:cNvPr id="22" name="Group 13">
              <a:extLst>
                <a:ext uri="{FF2B5EF4-FFF2-40B4-BE49-F238E27FC236}">
                  <a16:creationId xmlns:a16="http://schemas.microsoft.com/office/drawing/2014/main" id="{D5E5129A-5E6A-4618-FE38-29BFFB50619C}"/>
                </a:ext>
              </a:extLst>
            </p:cNvPr>
            <p:cNvGrpSpPr/>
            <p:nvPr/>
          </p:nvGrpSpPr>
          <p:grpSpPr>
            <a:xfrm rot="5400000">
              <a:off x="12656286" y="2257740"/>
              <a:ext cx="1900244" cy="25602213"/>
              <a:chOff x="0" y="0"/>
              <a:chExt cx="356429" cy="4802210"/>
            </a:xfrm>
          </p:grpSpPr>
          <p:sp>
            <p:nvSpPr>
              <p:cNvPr id="23" name="Freeform 14">
                <a:extLst>
                  <a:ext uri="{FF2B5EF4-FFF2-40B4-BE49-F238E27FC236}">
                    <a16:creationId xmlns:a16="http://schemas.microsoft.com/office/drawing/2014/main" id="{5F64599B-EDD8-CA79-9051-298641E62890}"/>
                  </a:ext>
                </a:extLst>
              </p:cNvPr>
              <p:cNvSpPr/>
              <p:nvPr/>
            </p:nvSpPr>
            <p:spPr>
              <a:xfrm>
                <a:off x="0" y="0"/>
                <a:ext cx="356429" cy="4802210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4802210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4802210"/>
                    </a:lnTo>
                    <a:lnTo>
                      <a:pt x="0" y="4802210"/>
                    </a:lnTo>
                    <a:close/>
                  </a:path>
                </a:pathLst>
              </a:custGeom>
              <a:solidFill>
                <a:srgbClr val="1AB5DB"/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25" name="TextBox 15">
                <a:extLst>
                  <a:ext uri="{FF2B5EF4-FFF2-40B4-BE49-F238E27FC236}">
                    <a16:creationId xmlns:a16="http://schemas.microsoft.com/office/drawing/2014/main" id="{5B4B02C3-A3C6-4FB4-19E5-AABBF894D239}"/>
                  </a:ext>
                </a:extLst>
              </p:cNvPr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682181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88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5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125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10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138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6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25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125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10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10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90816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1384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6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25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125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10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1384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6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25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3" dur="125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10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  <p:bldLst>
      <p:bldP spid="15" grpId="0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2">
            <a:extLst>
              <a:ext uri="{FF2B5EF4-FFF2-40B4-BE49-F238E27FC236}">
                <a16:creationId xmlns:a16="http://schemas.microsoft.com/office/drawing/2014/main" id="{FD013BFA-9B90-D275-577E-507F2A936F2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14000"/>
          </a:blip>
          <a:srcRect l="-25046" t="21875" r="-25046" b="21875"/>
          <a:stretch>
            <a:fillRect/>
          </a:stretch>
        </p:blipFill>
        <p:spPr>
          <a:xfrm>
            <a:off x="59824" y="-540354"/>
            <a:ext cx="18288000" cy="10287000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4923532" y="1353448"/>
            <a:ext cx="8440936" cy="896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endParaRPr lang="en-US" sz="5199" dirty="0">
              <a:solidFill>
                <a:srgbClr val="B6F61A"/>
              </a:solidFill>
              <a:latin typeface="DejaVu Serif"/>
            </a:endParaRPr>
          </a:p>
        </p:txBody>
      </p:sp>
      <p:sp>
        <p:nvSpPr>
          <p:cNvPr id="15" name="Hình chữ nhật: Góc Tròn 14">
            <a:extLst>
              <a:ext uri="{FF2B5EF4-FFF2-40B4-BE49-F238E27FC236}">
                <a16:creationId xmlns:a16="http://schemas.microsoft.com/office/drawing/2014/main" id="{508304B3-BD0E-EDC7-3A14-BCEEC2158FD6}"/>
              </a:ext>
            </a:extLst>
          </p:cNvPr>
          <p:cNvSpPr/>
          <p:nvPr/>
        </p:nvSpPr>
        <p:spPr>
          <a:xfrm>
            <a:off x="2313631" y="1095764"/>
            <a:ext cx="14192840" cy="1447800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latin typeface="Cambria" panose="02040503050406030204" pitchFamily="18" charset="0"/>
              </a:rPr>
              <a:t>Câu</a:t>
            </a:r>
            <a:r>
              <a:rPr lang="en-US" sz="4800" dirty="0">
                <a:latin typeface="Cambria" panose="02040503050406030204" pitchFamily="18" charset="0"/>
              </a:rPr>
              <a:t> 7: </a:t>
            </a:r>
            <a:r>
              <a:rPr lang="en-VN" sz="4800" dirty="0">
                <a:latin typeface="Cambria" panose="02040503050406030204" pitchFamily="18" charset="0"/>
              </a:rPr>
              <a:t>Lực nào sau đây liên quan đến lực tiếp xúc?</a:t>
            </a:r>
          </a:p>
        </p:txBody>
      </p:sp>
      <p:sp>
        <p:nvSpPr>
          <p:cNvPr id="16" name="sai">
            <a:extLst>
              <a:ext uri="{FF2B5EF4-FFF2-40B4-BE49-F238E27FC236}">
                <a16:creationId xmlns:a16="http://schemas.microsoft.com/office/drawing/2014/main" id="{372C5D37-7F2C-8F73-C381-CE67F48A6EEA}"/>
              </a:ext>
            </a:extLst>
          </p:cNvPr>
          <p:cNvSpPr/>
          <p:nvPr/>
        </p:nvSpPr>
        <p:spPr>
          <a:xfrm>
            <a:off x="2380497" y="6262142"/>
            <a:ext cx="13949644" cy="1447800"/>
          </a:xfrm>
          <a:prstGeom prst="roundRect">
            <a:avLst/>
          </a:prstGeom>
          <a:ln w="76200"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400" dirty="0">
                <a:latin typeface="Cambria" panose="02040503050406030204" pitchFamily="18" charset="0"/>
              </a:rPr>
              <a:t>        C. </a:t>
            </a:r>
            <a:r>
              <a:rPr lang="en-VN" sz="4400" dirty="0">
                <a:latin typeface="Cambria" panose="02040503050406030204" pitchFamily="18" charset="0"/>
              </a:rPr>
              <a:t>Lực hút của Trái Đất lên các đồ vật.</a:t>
            </a:r>
            <a:endParaRPr lang="vi-VN" sz="4400" dirty="0">
              <a:latin typeface="Cambria" panose="02040503050406030204" pitchFamily="18" charset="0"/>
            </a:endParaRPr>
          </a:p>
        </p:txBody>
      </p:sp>
      <p:sp>
        <p:nvSpPr>
          <p:cNvPr id="17" name="dung">
            <a:extLst>
              <a:ext uri="{FF2B5EF4-FFF2-40B4-BE49-F238E27FC236}">
                <a16:creationId xmlns:a16="http://schemas.microsoft.com/office/drawing/2014/main" id="{FFB0FEFE-3430-01A3-BEB1-BB1A72E58D29}"/>
              </a:ext>
            </a:extLst>
          </p:cNvPr>
          <p:cNvSpPr/>
          <p:nvPr/>
        </p:nvSpPr>
        <p:spPr>
          <a:xfrm>
            <a:off x="2380497" y="2935299"/>
            <a:ext cx="13891201" cy="1447800"/>
          </a:xfrm>
          <a:prstGeom prst="roundRect">
            <a:avLst/>
          </a:prstGeom>
          <a:ln w="76200"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400" dirty="0">
                <a:latin typeface="Cambria" panose="02040503050406030204" pitchFamily="18" charset="0"/>
              </a:rPr>
              <a:t>        A. </a:t>
            </a:r>
            <a:r>
              <a:rPr lang="en-VN" sz="4400" dirty="0">
                <a:latin typeface="Cambria" panose="02040503050406030204" pitchFamily="18" charset="0"/>
              </a:rPr>
              <a:t>Trọng lượng của người tác dụng lực lên chiếc đệm</a:t>
            </a:r>
            <a:endParaRPr lang="vi-VN" sz="4400" dirty="0">
              <a:latin typeface="Cambria" panose="02040503050406030204" pitchFamily="18" charset="0"/>
            </a:endParaRPr>
          </a:p>
        </p:txBody>
      </p:sp>
      <p:sp>
        <p:nvSpPr>
          <p:cNvPr id="18" name="sai">
            <a:extLst>
              <a:ext uri="{FF2B5EF4-FFF2-40B4-BE49-F238E27FC236}">
                <a16:creationId xmlns:a16="http://schemas.microsoft.com/office/drawing/2014/main" id="{33E4F62C-95FD-E442-BBB5-2D11C7D0E749}"/>
              </a:ext>
            </a:extLst>
          </p:cNvPr>
          <p:cNvSpPr/>
          <p:nvPr/>
        </p:nvSpPr>
        <p:spPr>
          <a:xfrm>
            <a:off x="2380497" y="4642629"/>
            <a:ext cx="13891201" cy="1447800"/>
          </a:xfrm>
          <a:prstGeom prst="roundRect">
            <a:avLst/>
          </a:prstGeom>
          <a:ln w="76200"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400" dirty="0">
                <a:latin typeface="Cambria" panose="02040503050406030204" pitchFamily="18" charset="0"/>
              </a:rPr>
              <a:t>        B. </a:t>
            </a:r>
            <a:r>
              <a:rPr lang="en-VN" sz="4400" dirty="0">
                <a:latin typeface="Cambria" panose="02040503050406030204" pitchFamily="18" charset="0"/>
              </a:rPr>
              <a:t>Lực hấp dẫn giữa con người với con người.</a:t>
            </a:r>
            <a:endParaRPr lang="vi-VN" sz="4400" dirty="0">
              <a:latin typeface="Cambria" panose="02040503050406030204" pitchFamily="18" charset="0"/>
            </a:endParaRPr>
          </a:p>
        </p:txBody>
      </p:sp>
      <p:sp>
        <p:nvSpPr>
          <p:cNvPr id="19" name="SAI">
            <a:extLst>
              <a:ext uri="{FF2B5EF4-FFF2-40B4-BE49-F238E27FC236}">
                <a16:creationId xmlns:a16="http://schemas.microsoft.com/office/drawing/2014/main" id="{71F3449E-0E70-572D-6B46-9737EE3BE38D}"/>
              </a:ext>
            </a:extLst>
          </p:cNvPr>
          <p:cNvSpPr/>
          <p:nvPr/>
        </p:nvSpPr>
        <p:spPr>
          <a:xfrm>
            <a:off x="2405625" y="7875997"/>
            <a:ext cx="13949644" cy="1447800"/>
          </a:xfrm>
          <a:prstGeom prst="roundRect">
            <a:avLst/>
          </a:prstGeom>
          <a:ln w="76200"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400" dirty="0">
                <a:latin typeface="Cambria" panose="02040503050406030204" pitchFamily="18" charset="0"/>
              </a:rPr>
              <a:t>        D. </a:t>
            </a:r>
            <a:r>
              <a:rPr lang="en-US" sz="4400" dirty="0" err="1">
                <a:latin typeface="Cambria" panose="02040503050406030204" pitchFamily="18" charset="0"/>
              </a:rPr>
              <a:t>Trọng</a:t>
            </a:r>
            <a:r>
              <a:rPr lang="en-US" sz="4400" dirty="0">
                <a:latin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</a:rPr>
              <a:t>lực</a:t>
            </a:r>
            <a:r>
              <a:rPr lang="en-US" sz="4400" dirty="0">
                <a:latin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</a:rPr>
              <a:t>tác</a:t>
            </a:r>
            <a:r>
              <a:rPr lang="en-US" sz="4400" dirty="0">
                <a:latin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</a:rPr>
              <a:t>dụng</a:t>
            </a:r>
            <a:r>
              <a:rPr lang="en-US" sz="4400" dirty="0">
                <a:latin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</a:rPr>
              <a:t>lên</a:t>
            </a:r>
            <a:r>
              <a:rPr lang="en-US" sz="4400" dirty="0">
                <a:latin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</a:rPr>
              <a:t>vật</a:t>
            </a:r>
            <a:r>
              <a:rPr lang="en-US" sz="4400" dirty="0">
                <a:latin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</a:rPr>
              <a:t>nằm</a:t>
            </a:r>
            <a:r>
              <a:rPr lang="en-US" sz="4400" dirty="0">
                <a:latin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</a:rPr>
              <a:t>trên</a:t>
            </a:r>
            <a:r>
              <a:rPr lang="en-US" sz="4400" dirty="0">
                <a:latin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</a:rPr>
              <a:t>bàn</a:t>
            </a:r>
            <a:endParaRPr lang="vi-VN" sz="4400" dirty="0">
              <a:latin typeface="Cambria" panose="02040503050406030204" pitchFamily="18" charset="0"/>
            </a:endParaRPr>
          </a:p>
        </p:txBody>
      </p:sp>
      <p:pic>
        <p:nvPicPr>
          <p:cNvPr id="24" name="correct_sound_effect_5879351531472374436">
            <a:hlinkClick r:id="" action="ppaction://media"/>
            <a:extLst>
              <a:ext uri="{FF2B5EF4-FFF2-40B4-BE49-F238E27FC236}">
                <a16:creationId xmlns:a16="http://schemas.microsoft.com/office/drawing/2014/main" id="{BFE59CA2-8C69-EED1-5ECB-CC99B460C2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3747396" y="772930"/>
            <a:ext cx="406400" cy="406400"/>
          </a:xfrm>
          <a:prstGeom prst="rect">
            <a:avLst/>
          </a:prstGeom>
        </p:spPr>
      </p:pic>
      <p:pic>
        <p:nvPicPr>
          <p:cNvPr id="26" name="Hình ảnh 25">
            <a:extLst>
              <a:ext uri="{FF2B5EF4-FFF2-40B4-BE49-F238E27FC236}">
                <a16:creationId xmlns:a16="http://schemas.microsoft.com/office/drawing/2014/main" id="{C1DED7E4-C7F7-EEE7-DCA8-7C841E9D822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8" r="47127" b="17857"/>
          <a:stretch/>
        </p:blipFill>
        <p:spPr>
          <a:xfrm>
            <a:off x="2734313" y="3468886"/>
            <a:ext cx="570397" cy="558414"/>
          </a:xfrm>
          <a:prstGeom prst="rect">
            <a:avLst/>
          </a:prstGeom>
        </p:spPr>
      </p:pic>
      <p:pic>
        <p:nvPicPr>
          <p:cNvPr id="27" name="incorrect_sound_effect_-44824256160762672">
            <a:hlinkClick r:id="" action="ppaction://media"/>
            <a:extLst>
              <a:ext uri="{FF2B5EF4-FFF2-40B4-BE49-F238E27FC236}">
                <a16:creationId xmlns:a16="http://schemas.microsoft.com/office/drawing/2014/main" id="{0F77E587-FAA0-C788-5D64-0D07DC28069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3731575" y="-247409"/>
            <a:ext cx="406400" cy="406400"/>
          </a:xfrm>
          <a:prstGeom prst="rect">
            <a:avLst/>
          </a:prstGeom>
        </p:spPr>
      </p:pic>
      <p:pic>
        <p:nvPicPr>
          <p:cNvPr id="29" name="Hình ảnh 28">
            <a:extLst>
              <a:ext uri="{FF2B5EF4-FFF2-40B4-BE49-F238E27FC236}">
                <a16:creationId xmlns:a16="http://schemas.microsoft.com/office/drawing/2014/main" id="{C7433E61-7670-7BB0-83B4-E7AE7FCED09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54" t="20974" r="-2154" b="14671"/>
          <a:stretch/>
        </p:blipFill>
        <p:spPr>
          <a:xfrm>
            <a:off x="2813632" y="8296233"/>
            <a:ext cx="586657" cy="607328"/>
          </a:xfrm>
          <a:prstGeom prst="rect">
            <a:avLst/>
          </a:prstGeom>
        </p:spPr>
      </p:pic>
      <p:pic>
        <p:nvPicPr>
          <p:cNvPr id="30" name="incorrect_sound_effect_-44824256160762672">
            <a:hlinkClick r:id="" action="ppaction://media"/>
            <a:extLst>
              <a:ext uri="{FF2B5EF4-FFF2-40B4-BE49-F238E27FC236}">
                <a16:creationId xmlns:a16="http://schemas.microsoft.com/office/drawing/2014/main" id="{C43883F6-8F6C-289C-DEEF-188CBF08C41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3212909" y="-247409"/>
            <a:ext cx="406400" cy="406400"/>
          </a:xfrm>
          <a:prstGeom prst="rect">
            <a:avLst/>
          </a:prstGeom>
        </p:spPr>
      </p:pic>
      <p:pic>
        <p:nvPicPr>
          <p:cNvPr id="31" name="Hình ảnh 30">
            <a:extLst>
              <a:ext uri="{FF2B5EF4-FFF2-40B4-BE49-F238E27FC236}">
                <a16:creationId xmlns:a16="http://schemas.microsoft.com/office/drawing/2014/main" id="{E7FA0F10-2EB5-C9DC-2D59-C3F8F1ED5D9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54" t="20974" r="-2154" b="14671"/>
          <a:stretch/>
        </p:blipFill>
        <p:spPr>
          <a:xfrm>
            <a:off x="2768317" y="5137720"/>
            <a:ext cx="586657" cy="607328"/>
          </a:xfrm>
          <a:prstGeom prst="rect">
            <a:avLst/>
          </a:prstGeom>
        </p:spPr>
      </p:pic>
      <p:pic>
        <p:nvPicPr>
          <p:cNvPr id="32" name="incorrect_sound_effect_-44824256160762672">
            <a:hlinkClick r:id="" action="ppaction://media"/>
            <a:extLst>
              <a:ext uri="{FF2B5EF4-FFF2-40B4-BE49-F238E27FC236}">
                <a16:creationId xmlns:a16="http://schemas.microsoft.com/office/drawing/2014/main" id="{4370A77B-B453-39A1-6D4C-DF42DE258BE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2110020" y="-247409"/>
            <a:ext cx="406400" cy="406400"/>
          </a:xfrm>
          <a:prstGeom prst="rect">
            <a:avLst/>
          </a:prstGeom>
        </p:spPr>
      </p:pic>
      <p:pic>
        <p:nvPicPr>
          <p:cNvPr id="34" name="incorrect_sound_effect_-44824256160762672">
            <a:hlinkClick r:id="" action="ppaction://media"/>
            <a:extLst>
              <a:ext uri="{FF2B5EF4-FFF2-40B4-BE49-F238E27FC236}">
                <a16:creationId xmlns:a16="http://schemas.microsoft.com/office/drawing/2014/main" id="{3CFEF85D-3FB8-1727-7FD2-27D6CF58E5E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2066950" y="386514"/>
            <a:ext cx="406400" cy="406400"/>
          </a:xfrm>
          <a:prstGeom prst="rect">
            <a:avLst/>
          </a:prstGeom>
        </p:spPr>
      </p:pic>
      <p:pic>
        <p:nvPicPr>
          <p:cNvPr id="35" name="incorrect_sound_effect_-44824256160762672">
            <a:hlinkClick r:id="" action="ppaction://media"/>
            <a:extLst>
              <a:ext uri="{FF2B5EF4-FFF2-40B4-BE49-F238E27FC236}">
                <a16:creationId xmlns:a16="http://schemas.microsoft.com/office/drawing/2014/main" id="{0EBFE8E8-1B12-D2E7-2563-85F24EB4275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906820" y="1020437"/>
            <a:ext cx="406400" cy="406400"/>
          </a:xfrm>
          <a:prstGeom prst="rect">
            <a:avLst/>
          </a:prstGeom>
        </p:spPr>
      </p:pic>
      <p:pic>
        <p:nvPicPr>
          <p:cNvPr id="36" name="Hình ảnh 35">
            <a:extLst>
              <a:ext uri="{FF2B5EF4-FFF2-40B4-BE49-F238E27FC236}">
                <a16:creationId xmlns:a16="http://schemas.microsoft.com/office/drawing/2014/main" id="{602C77D1-8525-85B1-1D4E-50F22BBD4A0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54" t="20974" r="-2154" b="14671"/>
          <a:stretch/>
        </p:blipFill>
        <p:spPr>
          <a:xfrm>
            <a:off x="2768318" y="6682378"/>
            <a:ext cx="586657" cy="607328"/>
          </a:xfrm>
          <a:prstGeom prst="rect">
            <a:avLst/>
          </a:prstGeom>
        </p:spPr>
      </p:pic>
      <p:grpSp>
        <p:nvGrpSpPr>
          <p:cNvPr id="12" name="Group 3">
            <a:extLst>
              <a:ext uri="{FF2B5EF4-FFF2-40B4-BE49-F238E27FC236}">
                <a16:creationId xmlns:a16="http://schemas.microsoft.com/office/drawing/2014/main" id="{AD229924-A059-006B-56FB-2722AE55AFBD}"/>
              </a:ext>
            </a:extLst>
          </p:cNvPr>
          <p:cNvGrpSpPr/>
          <p:nvPr/>
        </p:nvGrpSpPr>
        <p:grpSpPr>
          <a:xfrm>
            <a:off x="-869488" y="-836544"/>
            <a:ext cx="20086371" cy="12006726"/>
            <a:chOff x="0" y="0"/>
            <a:chExt cx="26781829" cy="16008969"/>
          </a:xfrm>
        </p:grpSpPr>
        <p:grpSp>
          <p:nvGrpSpPr>
            <p:cNvPr id="14" name="Group 4">
              <a:extLst>
                <a:ext uri="{FF2B5EF4-FFF2-40B4-BE49-F238E27FC236}">
                  <a16:creationId xmlns:a16="http://schemas.microsoft.com/office/drawing/2014/main" id="{4932EC03-55F0-D2C2-DE9F-1E190D078AC2}"/>
                </a:ext>
              </a:extLst>
            </p:cNvPr>
            <p:cNvGrpSpPr/>
            <p:nvPr/>
          </p:nvGrpSpPr>
          <p:grpSpPr>
            <a:xfrm>
              <a:off x="0" y="394920"/>
              <a:ext cx="1900244" cy="15205129"/>
              <a:chOff x="0" y="0"/>
              <a:chExt cx="356429" cy="2852028"/>
            </a:xfrm>
          </p:grpSpPr>
          <p:sp>
            <p:nvSpPr>
              <p:cNvPr id="39" name="Freeform 5">
                <a:extLst>
                  <a:ext uri="{FF2B5EF4-FFF2-40B4-BE49-F238E27FC236}">
                    <a16:creationId xmlns:a16="http://schemas.microsoft.com/office/drawing/2014/main" id="{CE710B0C-0B78-594D-0198-E37DEE15BD70}"/>
                  </a:ext>
                </a:extLst>
              </p:cNvPr>
              <p:cNvSpPr/>
              <p:nvPr/>
            </p:nvSpPr>
            <p:spPr>
              <a:xfrm>
                <a:off x="0" y="0"/>
                <a:ext cx="356429" cy="2852028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2852028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2852028"/>
                    </a:lnTo>
                    <a:lnTo>
                      <a:pt x="0" y="2852028"/>
                    </a:lnTo>
                    <a:close/>
                  </a:path>
                </a:pathLst>
              </a:custGeom>
              <a:solidFill>
                <a:srgbClr val="1AB5DB"/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40" name="TextBox 6">
                <a:extLst>
                  <a:ext uri="{FF2B5EF4-FFF2-40B4-BE49-F238E27FC236}">
                    <a16:creationId xmlns:a16="http://schemas.microsoft.com/office/drawing/2014/main" id="{DCEAE44D-4F57-50C9-9CE7-CE9AA74BBF4A}"/>
                  </a:ext>
                </a:extLst>
              </p:cNvPr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  <p:grpSp>
          <p:nvGrpSpPr>
            <p:cNvPr id="20" name="Group 7">
              <a:extLst>
                <a:ext uri="{FF2B5EF4-FFF2-40B4-BE49-F238E27FC236}">
                  <a16:creationId xmlns:a16="http://schemas.microsoft.com/office/drawing/2014/main" id="{B13F34C4-38C5-D237-2E6D-5BFF6F3EB75C}"/>
                </a:ext>
              </a:extLst>
            </p:cNvPr>
            <p:cNvGrpSpPr/>
            <p:nvPr/>
          </p:nvGrpSpPr>
          <p:grpSpPr>
            <a:xfrm>
              <a:off x="24881585" y="394920"/>
              <a:ext cx="1900244" cy="15205129"/>
              <a:chOff x="0" y="0"/>
              <a:chExt cx="356429" cy="2852028"/>
            </a:xfrm>
          </p:grpSpPr>
          <p:sp>
            <p:nvSpPr>
              <p:cNvPr id="37" name="Freeform 8">
                <a:extLst>
                  <a:ext uri="{FF2B5EF4-FFF2-40B4-BE49-F238E27FC236}">
                    <a16:creationId xmlns:a16="http://schemas.microsoft.com/office/drawing/2014/main" id="{1838DC97-5CD2-41F0-6372-792F422D3AFD}"/>
                  </a:ext>
                </a:extLst>
              </p:cNvPr>
              <p:cNvSpPr/>
              <p:nvPr/>
            </p:nvSpPr>
            <p:spPr>
              <a:xfrm>
                <a:off x="0" y="0"/>
                <a:ext cx="356429" cy="2852028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2852028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2852028"/>
                    </a:lnTo>
                    <a:lnTo>
                      <a:pt x="0" y="2852028"/>
                    </a:lnTo>
                    <a:close/>
                  </a:path>
                </a:pathLst>
              </a:custGeom>
              <a:solidFill>
                <a:srgbClr val="1AB5DB"/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38" name="TextBox 9">
                <a:extLst>
                  <a:ext uri="{FF2B5EF4-FFF2-40B4-BE49-F238E27FC236}">
                    <a16:creationId xmlns:a16="http://schemas.microsoft.com/office/drawing/2014/main" id="{7B45117E-0CB2-113D-E167-04F697715013}"/>
                  </a:ext>
                </a:extLst>
              </p:cNvPr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  <p:grpSp>
          <p:nvGrpSpPr>
            <p:cNvPr id="21" name="Group 10">
              <a:extLst>
                <a:ext uri="{FF2B5EF4-FFF2-40B4-BE49-F238E27FC236}">
                  <a16:creationId xmlns:a16="http://schemas.microsoft.com/office/drawing/2014/main" id="{00C6B932-78BD-BA91-C41F-28BEF51CC5FD}"/>
                </a:ext>
              </a:extLst>
            </p:cNvPr>
            <p:cNvGrpSpPr/>
            <p:nvPr/>
          </p:nvGrpSpPr>
          <p:grpSpPr>
            <a:xfrm rot="5400000">
              <a:off x="12801106" y="-11850985"/>
              <a:ext cx="1900244" cy="25602213"/>
              <a:chOff x="0" y="0"/>
              <a:chExt cx="356429" cy="4802210"/>
            </a:xfrm>
          </p:grpSpPr>
          <p:sp>
            <p:nvSpPr>
              <p:cNvPr id="28" name="Freeform 11">
                <a:extLst>
                  <a:ext uri="{FF2B5EF4-FFF2-40B4-BE49-F238E27FC236}">
                    <a16:creationId xmlns:a16="http://schemas.microsoft.com/office/drawing/2014/main" id="{3905956F-0B66-1167-C229-6596E46F5404}"/>
                  </a:ext>
                </a:extLst>
              </p:cNvPr>
              <p:cNvSpPr/>
              <p:nvPr/>
            </p:nvSpPr>
            <p:spPr>
              <a:xfrm>
                <a:off x="0" y="0"/>
                <a:ext cx="356429" cy="4802210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4802210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4802210"/>
                    </a:lnTo>
                    <a:lnTo>
                      <a:pt x="0" y="4802210"/>
                    </a:lnTo>
                    <a:close/>
                  </a:path>
                </a:pathLst>
              </a:custGeom>
              <a:solidFill>
                <a:srgbClr val="1AB5DB"/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33" name="TextBox 12">
                <a:extLst>
                  <a:ext uri="{FF2B5EF4-FFF2-40B4-BE49-F238E27FC236}">
                    <a16:creationId xmlns:a16="http://schemas.microsoft.com/office/drawing/2014/main" id="{15D062F2-AA55-0BA7-4439-56167DBB6FF3}"/>
                  </a:ext>
                </a:extLst>
              </p:cNvPr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  <p:grpSp>
          <p:nvGrpSpPr>
            <p:cNvPr id="22" name="Group 13">
              <a:extLst>
                <a:ext uri="{FF2B5EF4-FFF2-40B4-BE49-F238E27FC236}">
                  <a16:creationId xmlns:a16="http://schemas.microsoft.com/office/drawing/2014/main" id="{D5E5129A-5E6A-4618-FE38-29BFFB50619C}"/>
                </a:ext>
              </a:extLst>
            </p:cNvPr>
            <p:cNvGrpSpPr/>
            <p:nvPr/>
          </p:nvGrpSpPr>
          <p:grpSpPr>
            <a:xfrm rot="5400000">
              <a:off x="12656286" y="2257740"/>
              <a:ext cx="1900244" cy="25602213"/>
              <a:chOff x="0" y="0"/>
              <a:chExt cx="356429" cy="4802210"/>
            </a:xfrm>
          </p:grpSpPr>
          <p:sp>
            <p:nvSpPr>
              <p:cNvPr id="23" name="Freeform 14">
                <a:extLst>
                  <a:ext uri="{FF2B5EF4-FFF2-40B4-BE49-F238E27FC236}">
                    <a16:creationId xmlns:a16="http://schemas.microsoft.com/office/drawing/2014/main" id="{5F64599B-EDD8-CA79-9051-298641E62890}"/>
                  </a:ext>
                </a:extLst>
              </p:cNvPr>
              <p:cNvSpPr/>
              <p:nvPr/>
            </p:nvSpPr>
            <p:spPr>
              <a:xfrm>
                <a:off x="0" y="0"/>
                <a:ext cx="356429" cy="4802210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4802210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4802210"/>
                    </a:lnTo>
                    <a:lnTo>
                      <a:pt x="0" y="4802210"/>
                    </a:lnTo>
                    <a:close/>
                  </a:path>
                </a:pathLst>
              </a:custGeom>
              <a:solidFill>
                <a:srgbClr val="1AB5DB"/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25" name="TextBox 15">
                <a:extLst>
                  <a:ext uri="{FF2B5EF4-FFF2-40B4-BE49-F238E27FC236}">
                    <a16:creationId xmlns:a16="http://schemas.microsoft.com/office/drawing/2014/main" id="{5B4B02C3-A3C6-4FB4-19E5-AABBF894D239}"/>
                  </a:ext>
                </a:extLst>
              </p:cNvPr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</p:grpSp>
      <p:grpSp>
        <p:nvGrpSpPr>
          <p:cNvPr id="2" name="Group 3">
            <a:extLst>
              <a:ext uri="{FF2B5EF4-FFF2-40B4-BE49-F238E27FC236}">
                <a16:creationId xmlns:a16="http://schemas.microsoft.com/office/drawing/2014/main" id="{119783EC-452F-D533-B346-63100EC42636}"/>
              </a:ext>
            </a:extLst>
          </p:cNvPr>
          <p:cNvGrpSpPr/>
          <p:nvPr/>
        </p:nvGrpSpPr>
        <p:grpSpPr>
          <a:xfrm>
            <a:off x="-717088" y="-684144"/>
            <a:ext cx="20086371" cy="12006726"/>
            <a:chOff x="0" y="0"/>
            <a:chExt cx="26781829" cy="16008969"/>
          </a:xfrm>
        </p:grpSpPr>
        <p:grpSp>
          <p:nvGrpSpPr>
            <p:cNvPr id="3" name="Group 4">
              <a:extLst>
                <a:ext uri="{FF2B5EF4-FFF2-40B4-BE49-F238E27FC236}">
                  <a16:creationId xmlns:a16="http://schemas.microsoft.com/office/drawing/2014/main" id="{BBBB4787-E719-F478-EDF6-07B203B5EC8A}"/>
                </a:ext>
              </a:extLst>
            </p:cNvPr>
            <p:cNvGrpSpPr/>
            <p:nvPr/>
          </p:nvGrpSpPr>
          <p:grpSpPr>
            <a:xfrm>
              <a:off x="0" y="394920"/>
              <a:ext cx="1900244" cy="15205129"/>
              <a:chOff x="0" y="0"/>
              <a:chExt cx="356429" cy="2852028"/>
            </a:xfrm>
          </p:grpSpPr>
          <p:sp>
            <p:nvSpPr>
              <p:cNvPr id="43" name="Freeform 5">
                <a:extLst>
                  <a:ext uri="{FF2B5EF4-FFF2-40B4-BE49-F238E27FC236}">
                    <a16:creationId xmlns:a16="http://schemas.microsoft.com/office/drawing/2014/main" id="{5E56012F-B820-3179-0024-7B685AF5DE68}"/>
                  </a:ext>
                </a:extLst>
              </p:cNvPr>
              <p:cNvSpPr/>
              <p:nvPr/>
            </p:nvSpPr>
            <p:spPr>
              <a:xfrm>
                <a:off x="0" y="0"/>
                <a:ext cx="356429" cy="2852028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2852028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2852028"/>
                    </a:lnTo>
                    <a:lnTo>
                      <a:pt x="0" y="2852028"/>
                    </a:lnTo>
                    <a:close/>
                  </a:path>
                </a:pathLst>
              </a:custGeom>
              <a:solidFill>
                <a:srgbClr val="1AB5DB"/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44" name="TextBox 6">
                <a:extLst>
                  <a:ext uri="{FF2B5EF4-FFF2-40B4-BE49-F238E27FC236}">
                    <a16:creationId xmlns:a16="http://schemas.microsoft.com/office/drawing/2014/main" id="{AD0D9784-AF89-892B-659D-5F765735FECC}"/>
                  </a:ext>
                </a:extLst>
              </p:cNvPr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  <p:grpSp>
          <p:nvGrpSpPr>
            <p:cNvPr id="4" name="Group 7">
              <a:extLst>
                <a:ext uri="{FF2B5EF4-FFF2-40B4-BE49-F238E27FC236}">
                  <a16:creationId xmlns:a16="http://schemas.microsoft.com/office/drawing/2014/main" id="{225DED50-1B08-D554-4BEB-AE10BF3E5307}"/>
                </a:ext>
              </a:extLst>
            </p:cNvPr>
            <p:cNvGrpSpPr/>
            <p:nvPr/>
          </p:nvGrpSpPr>
          <p:grpSpPr>
            <a:xfrm>
              <a:off x="24881585" y="394920"/>
              <a:ext cx="1900244" cy="15205129"/>
              <a:chOff x="0" y="0"/>
              <a:chExt cx="356429" cy="2852028"/>
            </a:xfrm>
          </p:grpSpPr>
          <p:sp>
            <p:nvSpPr>
              <p:cNvPr id="11" name="Freeform 8">
                <a:extLst>
                  <a:ext uri="{FF2B5EF4-FFF2-40B4-BE49-F238E27FC236}">
                    <a16:creationId xmlns:a16="http://schemas.microsoft.com/office/drawing/2014/main" id="{4991ECD2-E578-704B-AFA7-026BDE4DEC2B}"/>
                  </a:ext>
                </a:extLst>
              </p:cNvPr>
              <p:cNvSpPr/>
              <p:nvPr/>
            </p:nvSpPr>
            <p:spPr>
              <a:xfrm>
                <a:off x="0" y="0"/>
                <a:ext cx="356429" cy="2852028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2852028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2852028"/>
                    </a:lnTo>
                    <a:lnTo>
                      <a:pt x="0" y="2852028"/>
                    </a:lnTo>
                    <a:close/>
                  </a:path>
                </a:pathLst>
              </a:custGeom>
              <a:solidFill>
                <a:srgbClr val="1AB5DB"/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42" name="TextBox 9">
                <a:extLst>
                  <a:ext uri="{FF2B5EF4-FFF2-40B4-BE49-F238E27FC236}">
                    <a16:creationId xmlns:a16="http://schemas.microsoft.com/office/drawing/2014/main" id="{566257F8-B261-66F6-FDC1-7CFE709CC4F4}"/>
                  </a:ext>
                </a:extLst>
              </p:cNvPr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  <p:grpSp>
          <p:nvGrpSpPr>
            <p:cNvPr id="5" name="Group 10">
              <a:extLst>
                <a:ext uri="{FF2B5EF4-FFF2-40B4-BE49-F238E27FC236}">
                  <a16:creationId xmlns:a16="http://schemas.microsoft.com/office/drawing/2014/main" id="{D247337E-233E-3A85-3529-AD65F9CEAB91}"/>
                </a:ext>
              </a:extLst>
            </p:cNvPr>
            <p:cNvGrpSpPr/>
            <p:nvPr/>
          </p:nvGrpSpPr>
          <p:grpSpPr>
            <a:xfrm rot="5400000">
              <a:off x="12801106" y="-11850985"/>
              <a:ext cx="1900244" cy="25602213"/>
              <a:chOff x="0" y="0"/>
              <a:chExt cx="356429" cy="4802210"/>
            </a:xfrm>
          </p:grpSpPr>
          <p:sp>
            <p:nvSpPr>
              <p:cNvPr id="9" name="Freeform 11">
                <a:extLst>
                  <a:ext uri="{FF2B5EF4-FFF2-40B4-BE49-F238E27FC236}">
                    <a16:creationId xmlns:a16="http://schemas.microsoft.com/office/drawing/2014/main" id="{1331CFB7-0958-A127-D01B-1400F745CB99}"/>
                  </a:ext>
                </a:extLst>
              </p:cNvPr>
              <p:cNvSpPr/>
              <p:nvPr/>
            </p:nvSpPr>
            <p:spPr>
              <a:xfrm>
                <a:off x="0" y="0"/>
                <a:ext cx="356429" cy="4802210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4802210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4802210"/>
                    </a:lnTo>
                    <a:lnTo>
                      <a:pt x="0" y="4802210"/>
                    </a:lnTo>
                    <a:close/>
                  </a:path>
                </a:pathLst>
              </a:custGeom>
              <a:solidFill>
                <a:srgbClr val="1AB5DB"/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10" name="TextBox 12">
                <a:extLst>
                  <a:ext uri="{FF2B5EF4-FFF2-40B4-BE49-F238E27FC236}">
                    <a16:creationId xmlns:a16="http://schemas.microsoft.com/office/drawing/2014/main" id="{80806F02-4F46-9F42-7D97-C4172E50A6AF}"/>
                  </a:ext>
                </a:extLst>
              </p:cNvPr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  <p:grpSp>
          <p:nvGrpSpPr>
            <p:cNvPr id="6" name="Group 13">
              <a:extLst>
                <a:ext uri="{FF2B5EF4-FFF2-40B4-BE49-F238E27FC236}">
                  <a16:creationId xmlns:a16="http://schemas.microsoft.com/office/drawing/2014/main" id="{A2DAF5CE-BA78-2FF8-244D-99354ACE64BC}"/>
                </a:ext>
              </a:extLst>
            </p:cNvPr>
            <p:cNvGrpSpPr/>
            <p:nvPr/>
          </p:nvGrpSpPr>
          <p:grpSpPr>
            <a:xfrm rot="5400000">
              <a:off x="12656286" y="2257740"/>
              <a:ext cx="1900244" cy="25602213"/>
              <a:chOff x="0" y="0"/>
              <a:chExt cx="356429" cy="4802210"/>
            </a:xfrm>
          </p:grpSpPr>
          <p:sp>
            <p:nvSpPr>
              <p:cNvPr id="7" name="Freeform 14">
                <a:extLst>
                  <a:ext uri="{FF2B5EF4-FFF2-40B4-BE49-F238E27FC236}">
                    <a16:creationId xmlns:a16="http://schemas.microsoft.com/office/drawing/2014/main" id="{320B996F-4965-8847-649B-91332AA6F4DA}"/>
                  </a:ext>
                </a:extLst>
              </p:cNvPr>
              <p:cNvSpPr/>
              <p:nvPr/>
            </p:nvSpPr>
            <p:spPr>
              <a:xfrm>
                <a:off x="0" y="0"/>
                <a:ext cx="356429" cy="4802210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4802210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4802210"/>
                    </a:lnTo>
                    <a:lnTo>
                      <a:pt x="0" y="4802210"/>
                    </a:lnTo>
                    <a:close/>
                  </a:path>
                </a:pathLst>
              </a:custGeom>
              <a:solidFill>
                <a:srgbClr val="1AB5DB"/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8" name="TextBox 15">
                <a:extLst>
                  <a:ext uri="{FF2B5EF4-FFF2-40B4-BE49-F238E27FC236}">
                    <a16:creationId xmlns:a16="http://schemas.microsoft.com/office/drawing/2014/main" id="{542646E7-B611-FE25-3EB1-E07677EF01A7}"/>
                  </a:ext>
                </a:extLst>
              </p:cNvPr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007158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88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5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125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10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138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6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25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125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10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10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90816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1384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6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25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125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10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1384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6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25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3" dur="125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10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  <p:bldLst>
      <p:bldP spid="15" grpId="0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2">
            <a:extLst>
              <a:ext uri="{FF2B5EF4-FFF2-40B4-BE49-F238E27FC236}">
                <a16:creationId xmlns:a16="http://schemas.microsoft.com/office/drawing/2014/main" id="{6DFAED4A-4FF9-C7CE-720A-AA77ED87E84C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14000"/>
          </a:blip>
          <a:srcRect l="-25046" t="21875" r="-25046" b="21875"/>
          <a:stretch>
            <a:fillRect/>
          </a:stretch>
        </p:blipFill>
        <p:spPr>
          <a:xfrm>
            <a:off x="-187051" y="193581"/>
            <a:ext cx="18288000" cy="10287000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4923532" y="1353448"/>
            <a:ext cx="8440936" cy="896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endParaRPr lang="en-US" sz="5199" dirty="0">
              <a:solidFill>
                <a:srgbClr val="B6F61A"/>
              </a:solidFill>
              <a:latin typeface="DejaVu Serif"/>
            </a:endParaRPr>
          </a:p>
        </p:txBody>
      </p:sp>
      <p:sp>
        <p:nvSpPr>
          <p:cNvPr id="15" name="Hình chữ nhật: Góc Tròn 14">
            <a:extLst>
              <a:ext uri="{FF2B5EF4-FFF2-40B4-BE49-F238E27FC236}">
                <a16:creationId xmlns:a16="http://schemas.microsoft.com/office/drawing/2014/main" id="{508304B3-BD0E-EDC7-3A14-BCEEC2158FD6}"/>
              </a:ext>
            </a:extLst>
          </p:cNvPr>
          <p:cNvSpPr/>
          <p:nvPr/>
        </p:nvSpPr>
        <p:spPr>
          <a:xfrm>
            <a:off x="1718410" y="1075412"/>
            <a:ext cx="15061197" cy="1447800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VN" sz="4800" dirty="0">
                <a:latin typeface="Cambria" panose="02040503050406030204" pitchFamily="18" charset="0"/>
              </a:rPr>
              <a:t>Câu 8. Một xe máy có trọng lượng là 350N thì khối lượng là bao nhiêu?</a:t>
            </a:r>
          </a:p>
        </p:txBody>
      </p:sp>
      <p:sp>
        <p:nvSpPr>
          <p:cNvPr id="16" name="sai">
            <a:extLst>
              <a:ext uri="{FF2B5EF4-FFF2-40B4-BE49-F238E27FC236}">
                <a16:creationId xmlns:a16="http://schemas.microsoft.com/office/drawing/2014/main" id="{372C5D37-7F2C-8F73-C381-CE67F48A6EEA}"/>
              </a:ext>
            </a:extLst>
          </p:cNvPr>
          <p:cNvSpPr/>
          <p:nvPr/>
        </p:nvSpPr>
        <p:spPr>
          <a:xfrm>
            <a:off x="2000320" y="3268124"/>
            <a:ext cx="7918030" cy="1397557"/>
          </a:xfrm>
          <a:prstGeom prst="roundRect">
            <a:avLst/>
          </a:prstGeom>
          <a:ln w="76200"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400" dirty="0">
                <a:latin typeface="Cambria" panose="02040503050406030204" pitchFamily="18" charset="0"/>
              </a:rPr>
              <a:t>        A. 3500kg</a:t>
            </a:r>
            <a:endParaRPr lang="vi-VN" sz="4400" dirty="0">
              <a:latin typeface="Cambria" panose="02040503050406030204" pitchFamily="18" charset="0"/>
            </a:endParaRPr>
          </a:p>
        </p:txBody>
      </p:sp>
      <p:sp>
        <p:nvSpPr>
          <p:cNvPr id="17" name="dung">
            <a:extLst>
              <a:ext uri="{FF2B5EF4-FFF2-40B4-BE49-F238E27FC236}">
                <a16:creationId xmlns:a16="http://schemas.microsoft.com/office/drawing/2014/main" id="{FFB0FEFE-3430-01A3-BEB1-BB1A72E58D29}"/>
              </a:ext>
            </a:extLst>
          </p:cNvPr>
          <p:cNvSpPr/>
          <p:nvPr/>
        </p:nvSpPr>
        <p:spPr>
          <a:xfrm>
            <a:off x="2000802" y="4814921"/>
            <a:ext cx="7918030" cy="1397557"/>
          </a:xfrm>
          <a:prstGeom prst="roundRect">
            <a:avLst/>
          </a:prstGeom>
          <a:ln w="76200"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400" dirty="0">
                <a:latin typeface="Cambria" panose="02040503050406030204" pitchFamily="18" charset="0"/>
              </a:rPr>
              <a:t>        B. </a:t>
            </a:r>
            <a:r>
              <a:rPr lang="en-VN" sz="4400" dirty="0">
                <a:latin typeface="Cambria" panose="02040503050406030204" pitchFamily="18" charset="0"/>
              </a:rPr>
              <a:t>35kg</a:t>
            </a:r>
          </a:p>
        </p:txBody>
      </p:sp>
      <p:sp>
        <p:nvSpPr>
          <p:cNvPr id="18" name="sai">
            <a:extLst>
              <a:ext uri="{FF2B5EF4-FFF2-40B4-BE49-F238E27FC236}">
                <a16:creationId xmlns:a16="http://schemas.microsoft.com/office/drawing/2014/main" id="{33E4F62C-95FD-E442-BBB5-2D11C7D0E749}"/>
              </a:ext>
            </a:extLst>
          </p:cNvPr>
          <p:cNvSpPr/>
          <p:nvPr/>
        </p:nvSpPr>
        <p:spPr>
          <a:xfrm>
            <a:off x="2021396" y="6383913"/>
            <a:ext cx="7918030" cy="1397557"/>
          </a:xfrm>
          <a:prstGeom prst="roundRect">
            <a:avLst/>
          </a:prstGeom>
          <a:ln w="76200"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400" dirty="0">
                <a:latin typeface="Cambria" panose="02040503050406030204" pitchFamily="18" charset="0"/>
              </a:rPr>
              <a:t>        C. 3500g</a:t>
            </a:r>
            <a:endParaRPr lang="vi-VN" sz="4400" dirty="0">
              <a:latin typeface="Cambria" panose="02040503050406030204" pitchFamily="18" charset="0"/>
            </a:endParaRPr>
          </a:p>
        </p:txBody>
      </p:sp>
      <p:sp>
        <p:nvSpPr>
          <p:cNvPr id="19" name="SAI">
            <a:extLst>
              <a:ext uri="{FF2B5EF4-FFF2-40B4-BE49-F238E27FC236}">
                <a16:creationId xmlns:a16="http://schemas.microsoft.com/office/drawing/2014/main" id="{71F3449E-0E70-572D-6B46-9737EE3BE38D}"/>
              </a:ext>
            </a:extLst>
          </p:cNvPr>
          <p:cNvSpPr/>
          <p:nvPr/>
        </p:nvSpPr>
        <p:spPr>
          <a:xfrm>
            <a:off x="1983869" y="7964531"/>
            <a:ext cx="7947616" cy="1397557"/>
          </a:xfrm>
          <a:prstGeom prst="roundRect">
            <a:avLst/>
          </a:prstGeom>
          <a:ln w="76200"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400" dirty="0">
                <a:latin typeface="Cambria" panose="02040503050406030204" pitchFamily="18" charset="0"/>
              </a:rPr>
              <a:t>        D. 35g</a:t>
            </a:r>
            <a:endParaRPr lang="vi-VN" sz="4400" dirty="0">
              <a:latin typeface="Cambria" panose="02040503050406030204" pitchFamily="18" charset="0"/>
            </a:endParaRPr>
          </a:p>
        </p:txBody>
      </p:sp>
      <p:pic>
        <p:nvPicPr>
          <p:cNvPr id="24" name="correct_sound_effect_5879351531472374436">
            <a:hlinkClick r:id="" action="ppaction://media"/>
            <a:extLst>
              <a:ext uri="{FF2B5EF4-FFF2-40B4-BE49-F238E27FC236}">
                <a16:creationId xmlns:a16="http://schemas.microsoft.com/office/drawing/2014/main" id="{BFE59CA2-8C69-EED1-5ECB-CC99B460C2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3747396" y="772930"/>
            <a:ext cx="406400" cy="406400"/>
          </a:xfrm>
          <a:prstGeom prst="rect">
            <a:avLst/>
          </a:prstGeom>
        </p:spPr>
      </p:pic>
      <p:pic>
        <p:nvPicPr>
          <p:cNvPr id="26" name="Hình ảnh 25">
            <a:extLst>
              <a:ext uri="{FF2B5EF4-FFF2-40B4-BE49-F238E27FC236}">
                <a16:creationId xmlns:a16="http://schemas.microsoft.com/office/drawing/2014/main" id="{C1DED7E4-C7F7-EEE7-DCA8-7C841E9D822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8" r="47127" b="17857"/>
          <a:stretch/>
        </p:blipFill>
        <p:spPr>
          <a:xfrm>
            <a:off x="2376033" y="5234492"/>
            <a:ext cx="570397" cy="558414"/>
          </a:xfrm>
          <a:prstGeom prst="rect">
            <a:avLst/>
          </a:prstGeom>
        </p:spPr>
      </p:pic>
      <p:pic>
        <p:nvPicPr>
          <p:cNvPr id="27" name="incorrect_sound_effect_-44824256160762672">
            <a:hlinkClick r:id="" action="ppaction://media"/>
            <a:extLst>
              <a:ext uri="{FF2B5EF4-FFF2-40B4-BE49-F238E27FC236}">
                <a16:creationId xmlns:a16="http://schemas.microsoft.com/office/drawing/2014/main" id="{0F77E587-FAA0-C788-5D64-0D07DC28069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3731575" y="-247409"/>
            <a:ext cx="406400" cy="406400"/>
          </a:xfrm>
          <a:prstGeom prst="rect">
            <a:avLst/>
          </a:prstGeom>
        </p:spPr>
      </p:pic>
      <p:pic>
        <p:nvPicPr>
          <p:cNvPr id="29" name="Hình ảnh 28">
            <a:extLst>
              <a:ext uri="{FF2B5EF4-FFF2-40B4-BE49-F238E27FC236}">
                <a16:creationId xmlns:a16="http://schemas.microsoft.com/office/drawing/2014/main" id="{C7433E61-7670-7BB0-83B4-E7AE7FCED09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54" t="20974" r="-2154" b="14671"/>
          <a:stretch/>
        </p:blipFill>
        <p:spPr>
          <a:xfrm>
            <a:off x="2396303" y="8390206"/>
            <a:ext cx="586657" cy="607328"/>
          </a:xfrm>
          <a:prstGeom prst="rect">
            <a:avLst/>
          </a:prstGeom>
        </p:spPr>
      </p:pic>
      <p:pic>
        <p:nvPicPr>
          <p:cNvPr id="30" name="incorrect_sound_effect_-44824256160762672">
            <a:hlinkClick r:id="" action="ppaction://media"/>
            <a:extLst>
              <a:ext uri="{FF2B5EF4-FFF2-40B4-BE49-F238E27FC236}">
                <a16:creationId xmlns:a16="http://schemas.microsoft.com/office/drawing/2014/main" id="{C43883F6-8F6C-289C-DEEF-188CBF08C41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3212909" y="-247409"/>
            <a:ext cx="406400" cy="406400"/>
          </a:xfrm>
          <a:prstGeom prst="rect">
            <a:avLst/>
          </a:prstGeom>
        </p:spPr>
      </p:pic>
      <p:pic>
        <p:nvPicPr>
          <p:cNvPr id="31" name="Hình ảnh 30">
            <a:extLst>
              <a:ext uri="{FF2B5EF4-FFF2-40B4-BE49-F238E27FC236}">
                <a16:creationId xmlns:a16="http://schemas.microsoft.com/office/drawing/2014/main" id="{E7FA0F10-2EB5-C9DC-2D59-C3F8F1ED5D9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54" t="20974" r="-2154" b="14671"/>
          <a:stretch/>
        </p:blipFill>
        <p:spPr>
          <a:xfrm>
            <a:off x="2396304" y="6787542"/>
            <a:ext cx="586657" cy="607328"/>
          </a:xfrm>
          <a:prstGeom prst="rect">
            <a:avLst/>
          </a:prstGeom>
        </p:spPr>
      </p:pic>
      <p:pic>
        <p:nvPicPr>
          <p:cNvPr id="32" name="incorrect_sound_effect_-44824256160762672">
            <a:hlinkClick r:id="" action="ppaction://media"/>
            <a:extLst>
              <a:ext uri="{FF2B5EF4-FFF2-40B4-BE49-F238E27FC236}">
                <a16:creationId xmlns:a16="http://schemas.microsoft.com/office/drawing/2014/main" id="{4370A77B-B453-39A1-6D4C-DF42DE258BE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2110020" y="-247409"/>
            <a:ext cx="406400" cy="406400"/>
          </a:xfrm>
          <a:prstGeom prst="rect">
            <a:avLst/>
          </a:prstGeom>
        </p:spPr>
      </p:pic>
      <p:pic>
        <p:nvPicPr>
          <p:cNvPr id="34" name="incorrect_sound_effect_-44824256160762672">
            <a:hlinkClick r:id="" action="ppaction://media"/>
            <a:extLst>
              <a:ext uri="{FF2B5EF4-FFF2-40B4-BE49-F238E27FC236}">
                <a16:creationId xmlns:a16="http://schemas.microsoft.com/office/drawing/2014/main" id="{3CFEF85D-3FB8-1727-7FD2-27D6CF58E5E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2066950" y="386514"/>
            <a:ext cx="406400" cy="406400"/>
          </a:xfrm>
          <a:prstGeom prst="rect">
            <a:avLst/>
          </a:prstGeom>
        </p:spPr>
      </p:pic>
      <p:pic>
        <p:nvPicPr>
          <p:cNvPr id="35" name="incorrect_sound_effect_-44824256160762672">
            <a:hlinkClick r:id="" action="ppaction://media"/>
            <a:extLst>
              <a:ext uri="{FF2B5EF4-FFF2-40B4-BE49-F238E27FC236}">
                <a16:creationId xmlns:a16="http://schemas.microsoft.com/office/drawing/2014/main" id="{0EBFE8E8-1B12-D2E7-2563-85F24EB4275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906820" y="1020437"/>
            <a:ext cx="406400" cy="406400"/>
          </a:xfrm>
          <a:prstGeom prst="rect">
            <a:avLst/>
          </a:prstGeom>
        </p:spPr>
      </p:pic>
      <p:pic>
        <p:nvPicPr>
          <p:cNvPr id="36" name="Hình ảnh 35">
            <a:extLst>
              <a:ext uri="{FF2B5EF4-FFF2-40B4-BE49-F238E27FC236}">
                <a16:creationId xmlns:a16="http://schemas.microsoft.com/office/drawing/2014/main" id="{602C77D1-8525-85B1-1D4E-50F22BBD4A0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54" t="20974" r="-2154" b="14671"/>
          <a:stretch/>
        </p:blipFill>
        <p:spPr>
          <a:xfrm>
            <a:off x="2380497" y="3735257"/>
            <a:ext cx="586657" cy="607328"/>
          </a:xfrm>
          <a:prstGeom prst="rect">
            <a:avLst/>
          </a:prstGeom>
        </p:spPr>
      </p:pic>
      <p:grpSp>
        <p:nvGrpSpPr>
          <p:cNvPr id="46" name="Group 3">
            <a:extLst>
              <a:ext uri="{FF2B5EF4-FFF2-40B4-BE49-F238E27FC236}">
                <a16:creationId xmlns:a16="http://schemas.microsoft.com/office/drawing/2014/main" id="{3CB4C0A0-C09A-5AFA-F473-F2AF16D0837E}"/>
              </a:ext>
            </a:extLst>
          </p:cNvPr>
          <p:cNvGrpSpPr/>
          <p:nvPr/>
        </p:nvGrpSpPr>
        <p:grpSpPr>
          <a:xfrm>
            <a:off x="-869488" y="-836544"/>
            <a:ext cx="20086371" cy="12006726"/>
            <a:chOff x="0" y="0"/>
            <a:chExt cx="26781829" cy="16008969"/>
          </a:xfrm>
        </p:grpSpPr>
        <p:grpSp>
          <p:nvGrpSpPr>
            <p:cNvPr id="47" name="Group 4">
              <a:extLst>
                <a:ext uri="{FF2B5EF4-FFF2-40B4-BE49-F238E27FC236}">
                  <a16:creationId xmlns:a16="http://schemas.microsoft.com/office/drawing/2014/main" id="{F252B714-E36D-7DD7-9F02-1D0079C8C952}"/>
                </a:ext>
              </a:extLst>
            </p:cNvPr>
            <p:cNvGrpSpPr/>
            <p:nvPr/>
          </p:nvGrpSpPr>
          <p:grpSpPr>
            <a:xfrm>
              <a:off x="0" y="394920"/>
              <a:ext cx="1900244" cy="15205129"/>
              <a:chOff x="0" y="0"/>
              <a:chExt cx="356429" cy="2852028"/>
            </a:xfrm>
          </p:grpSpPr>
          <p:sp>
            <p:nvSpPr>
              <p:cNvPr id="57" name="Freeform 5">
                <a:extLst>
                  <a:ext uri="{FF2B5EF4-FFF2-40B4-BE49-F238E27FC236}">
                    <a16:creationId xmlns:a16="http://schemas.microsoft.com/office/drawing/2014/main" id="{0D7B7BFF-8E03-CC94-0353-03A17DCEBBA2}"/>
                  </a:ext>
                </a:extLst>
              </p:cNvPr>
              <p:cNvSpPr/>
              <p:nvPr/>
            </p:nvSpPr>
            <p:spPr>
              <a:xfrm>
                <a:off x="0" y="0"/>
                <a:ext cx="356429" cy="2852028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2852028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2852028"/>
                    </a:lnTo>
                    <a:lnTo>
                      <a:pt x="0" y="2852028"/>
                    </a:lnTo>
                    <a:close/>
                  </a:path>
                </a:pathLst>
              </a:custGeom>
              <a:solidFill>
                <a:srgbClr val="1AB5DB"/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58" name="TextBox 6">
                <a:extLst>
                  <a:ext uri="{FF2B5EF4-FFF2-40B4-BE49-F238E27FC236}">
                    <a16:creationId xmlns:a16="http://schemas.microsoft.com/office/drawing/2014/main" id="{3FC692AA-FD3E-FBB1-2228-68BDBBD6768C}"/>
                  </a:ext>
                </a:extLst>
              </p:cNvPr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  <p:grpSp>
          <p:nvGrpSpPr>
            <p:cNvPr id="48" name="Group 7">
              <a:extLst>
                <a:ext uri="{FF2B5EF4-FFF2-40B4-BE49-F238E27FC236}">
                  <a16:creationId xmlns:a16="http://schemas.microsoft.com/office/drawing/2014/main" id="{0A20F584-AFEF-C0F6-61A6-E7693EC7179D}"/>
                </a:ext>
              </a:extLst>
            </p:cNvPr>
            <p:cNvGrpSpPr/>
            <p:nvPr/>
          </p:nvGrpSpPr>
          <p:grpSpPr>
            <a:xfrm>
              <a:off x="24881585" y="394920"/>
              <a:ext cx="1900244" cy="15205129"/>
              <a:chOff x="0" y="0"/>
              <a:chExt cx="356429" cy="2852028"/>
            </a:xfrm>
          </p:grpSpPr>
          <p:sp>
            <p:nvSpPr>
              <p:cNvPr id="55" name="Freeform 8">
                <a:extLst>
                  <a:ext uri="{FF2B5EF4-FFF2-40B4-BE49-F238E27FC236}">
                    <a16:creationId xmlns:a16="http://schemas.microsoft.com/office/drawing/2014/main" id="{9F97F2C2-9D90-F845-6BBC-1ED5972838A7}"/>
                  </a:ext>
                </a:extLst>
              </p:cNvPr>
              <p:cNvSpPr/>
              <p:nvPr/>
            </p:nvSpPr>
            <p:spPr>
              <a:xfrm>
                <a:off x="0" y="0"/>
                <a:ext cx="356429" cy="2852028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2852028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2852028"/>
                    </a:lnTo>
                    <a:lnTo>
                      <a:pt x="0" y="2852028"/>
                    </a:lnTo>
                    <a:close/>
                  </a:path>
                </a:pathLst>
              </a:custGeom>
              <a:solidFill>
                <a:srgbClr val="1AB5DB"/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56" name="TextBox 9">
                <a:extLst>
                  <a:ext uri="{FF2B5EF4-FFF2-40B4-BE49-F238E27FC236}">
                    <a16:creationId xmlns:a16="http://schemas.microsoft.com/office/drawing/2014/main" id="{42101375-D455-6BED-8D39-1DABFDEECA94}"/>
                  </a:ext>
                </a:extLst>
              </p:cNvPr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  <p:grpSp>
          <p:nvGrpSpPr>
            <p:cNvPr id="49" name="Group 10">
              <a:extLst>
                <a:ext uri="{FF2B5EF4-FFF2-40B4-BE49-F238E27FC236}">
                  <a16:creationId xmlns:a16="http://schemas.microsoft.com/office/drawing/2014/main" id="{B8075BFC-5D8E-62BD-8C97-587E3E90B110}"/>
                </a:ext>
              </a:extLst>
            </p:cNvPr>
            <p:cNvGrpSpPr/>
            <p:nvPr/>
          </p:nvGrpSpPr>
          <p:grpSpPr>
            <a:xfrm rot="5400000">
              <a:off x="12801106" y="-11850985"/>
              <a:ext cx="1900244" cy="25602213"/>
              <a:chOff x="0" y="0"/>
              <a:chExt cx="356429" cy="4802210"/>
            </a:xfrm>
          </p:grpSpPr>
          <p:sp>
            <p:nvSpPr>
              <p:cNvPr id="53" name="Freeform 11">
                <a:extLst>
                  <a:ext uri="{FF2B5EF4-FFF2-40B4-BE49-F238E27FC236}">
                    <a16:creationId xmlns:a16="http://schemas.microsoft.com/office/drawing/2014/main" id="{39CDD324-7F8C-6DF6-A129-D59EF9534BAD}"/>
                  </a:ext>
                </a:extLst>
              </p:cNvPr>
              <p:cNvSpPr/>
              <p:nvPr/>
            </p:nvSpPr>
            <p:spPr>
              <a:xfrm>
                <a:off x="0" y="0"/>
                <a:ext cx="356429" cy="4802210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4802210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4802210"/>
                    </a:lnTo>
                    <a:lnTo>
                      <a:pt x="0" y="4802210"/>
                    </a:lnTo>
                    <a:close/>
                  </a:path>
                </a:pathLst>
              </a:custGeom>
              <a:solidFill>
                <a:srgbClr val="1AB5DB"/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54" name="TextBox 12">
                <a:extLst>
                  <a:ext uri="{FF2B5EF4-FFF2-40B4-BE49-F238E27FC236}">
                    <a16:creationId xmlns:a16="http://schemas.microsoft.com/office/drawing/2014/main" id="{0C5F1A99-27F9-DC0E-2360-E0879D4CC789}"/>
                  </a:ext>
                </a:extLst>
              </p:cNvPr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  <p:grpSp>
          <p:nvGrpSpPr>
            <p:cNvPr id="50" name="Group 13">
              <a:extLst>
                <a:ext uri="{FF2B5EF4-FFF2-40B4-BE49-F238E27FC236}">
                  <a16:creationId xmlns:a16="http://schemas.microsoft.com/office/drawing/2014/main" id="{093A7D2E-A344-F49F-90CA-3FF94D105E4F}"/>
                </a:ext>
              </a:extLst>
            </p:cNvPr>
            <p:cNvGrpSpPr/>
            <p:nvPr/>
          </p:nvGrpSpPr>
          <p:grpSpPr>
            <a:xfrm rot="5400000">
              <a:off x="12656286" y="2257740"/>
              <a:ext cx="1900244" cy="25602213"/>
              <a:chOff x="0" y="0"/>
              <a:chExt cx="356429" cy="4802210"/>
            </a:xfrm>
          </p:grpSpPr>
          <p:sp>
            <p:nvSpPr>
              <p:cNvPr id="51" name="Freeform 14">
                <a:extLst>
                  <a:ext uri="{FF2B5EF4-FFF2-40B4-BE49-F238E27FC236}">
                    <a16:creationId xmlns:a16="http://schemas.microsoft.com/office/drawing/2014/main" id="{16435951-26B8-CC9C-0D6F-3BD12AFAE6D6}"/>
                  </a:ext>
                </a:extLst>
              </p:cNvPr>
              <p:cNvSpPr/>
              <p:nvPr/>
            </p:nvSpPr>
            <p:spPr>
              <a:xfrm>
                <a:off x="0" y="0"/>
                <a:ext cx="356429" cy="4802210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4802210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4802210"/>
                    </a:lnTo>
                    <a:lnTo>
                      <a:pt x="0" y="4802210"/>
                    </a:lnTo>
                    <a:close/>
                  </a:path>
                </a:pathLst>
              </a:custGeom>
              <a:solidFill>
                <a:srgbClr val="1AB5DB"/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52" name="TextBox 15">
                <a:extLst>
                  <a:ext uri="{FF2B5EF4-FFF2-40B4-BE49-F238E27FC236}">
                    <a16:creationId xmlns:a16="http://schemas.microsoft.com/office/drawing/2014/main" id="{8E14CDE4-2639-2330-9CA4-07EE59AE0267}"/>
                  </a:ext>
                </a:extLst>
              </p:cNvPr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</p:grp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A9372297-5E1B-1E42-96FF-000537141980}"/>
              </a:ext>
            </a:extLst>
          </p:cNvPr>
          <p:cNvSpPr/>
          <p:nvPr/>
        </p:nvSpPr>
        <p:spPr>
          <a:xfrm>
            <a:off x="11740383" y="4336020"/>
            <a:ext cx="3908923" cy="14478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4500" dirty="0">
                <a:latin typeface="Cambria" panose="02040503050406030204" pitchFamily="18" charset="0"/>
              </a:rPr>
              <a:t>P = 10 . 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3347920-67D4-1FAC-602E-8514C86916E9}"/>
              </a:ext>
            </a:extLst>
          </p:cNvPr>
          <p:cNvSpPr txBox="1"/>
          <p:nvPr/>
        </p:nvSpPr>
        <p:spPr>
          <a:xfrm>
            <a:off x="11362975" y="5980849"/>
            <a:ext cx="460344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400" dirty="0">
                <a:latin typeface="Cambria" panose="02040503050406030204" pitchFamily="18" charset="0"/>
              </a:rPr>
              <a:t>Trọng lượng P (N)</a:t>
            </a:r>
          </a:p>
          <a:p>
            <a:r>
              <a:rPr lang="en-VN" sz="4400" dirty="0">
                <a:latin typeface="Cambria" panose="02040503050406030204" pitchFamily="18" charset="0"/>
              </a:rPr>
              <a:t>Khối lượng m (kg)</a:t>
            </a:r>
          </a:p>
        </p:txBody>
      </p:sp>
    </p:spTree>
    <p:extLst>
      <p:ext uri="{BB962C8B-B14F-4D97-AF65-F5344CB8AC3E}">
        <p14:creationId xmlns:p14="http://schemas.microsoft.com/office/powerpoint/2010/main" val="28117154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88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5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125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10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138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6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25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125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10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10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90816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1384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6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25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125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10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1384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6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25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3" dur="125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10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  <p:bldLst>
      <p:bldP spid="15" grpId="0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2">
            <a:extLst>
              <a:ext uri="{FF2B5EF4-FFF2-40B4-BE49-F238E27FC236}">
                <a16:creationId xmlns:a16="http://schemas.microsoft.com/office/drawing/2014/main" id="{6819DD74-FD3D-53B1-6A6F-3156E26D267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14000"/>
          </a:blip>
          <a:srcRect l="-25046" t="21875" r="-25046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4923532" y="1353448"/>
            <a:ext cx="8440936" cy="896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endParaRPr lang="en-US" sz="5199" dirty="0">
              <a:solidFill>
                <a:srgbClr val="B6F61A"/>
              </a:solidFill>
              <a:latin typeface="DejaVu Serif"/>
            </a:endParaRPr>
          </a:p>
        </p:txBody>
      </p:sp>
      <p:sp>
        <p:nvSpPr>
          <p:cNvPr id="15" name="Hình chữ nhật: Góc Tròn 14">
            <a:extLst>
              <a:ext uri="{FF2B5EF4-FFF2-40B4-BE49-F238E27FC236}">
                <a16:creationId xmlns:a16="http://schemas.microsoft.com/office/drawing/2014/main" id="{508304B3-BD0E-EDC7-3A14-BCEEC2158FD6}"/>
              </a:ext>
            </a:extLst>
          </p:cNvPr>
          <p:cNvSpPr/>
          <p:nvPr/>
        </p:nvSpPr>
        <p:spPr>
          <a:xfrm>
            <a:off x="1241033" y="742580"/>
            <a:ext cx="16073927" cy="2846462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dirty="0" err="1">
                <a:latin typeface="Cambria" panose="02040503050406030204" pitchFamily="18" charset="0"/>
              </a:rPr>
              <a:t>Câu</a:t>
            </a:r>
            <a:r>
              <a:rPr lang="en-US" sz="4800" dirty="0">
                <a:latin typeface="Cambria" panose="02040503050406030204" pitchFamily="18" charset="0"/>
              </a:rPr>
              <a:t> 9: </a:t>
            </a:r>
            <a:r>
              <a:rPr lang="en-VN" sz="4800" dirty="0">
                <a:latin typeface="Cambria" panose="02040503050406030204" pitchFamily="18" charset="0"/>
              </a:rPr>
              <a:t>Điền vào chỗ trống “…” để được câu hoàn chỉnh:</a:t>
            </a:r>
          </a:p>
          <a:p>
            <a:r>
              <a:rPr lang="en-VN" sz="4800" b="1" dirty="0">
                <a:latin typeface="Cambria" panose="02040503050406030204" pitchFamily="18" charset="0"/>
              </a:rPr>
              <a:t>…. </a:t>
            </a:r>
            <a:r>
              <a:rPr lang="en-VN" sz="4800" dirty="0">
                <a:latin typeface="Cambria" panose="02040503050406030204" pitchFamily="18" charset="0"/>
              </a:rPr>
              <a:t>là số đo lượng chất của một vật. Khi không tính bao bì thì khối lượng đó được gọi là khối lượng tịnh.</a:t>
            </a:r>
          </a:p>
        </p:txBody>
      </p:sp>
      <p:sp>
        <p:nvSpPr>
          <p:cNvPr id="16" name="sai">
            <a:extLst>
              <a:ext uri="{FF2B5EF4-FFF2-40B4-BE49-F238E27FC236}">
                <a16:creationId xmlns:a16="http://schemas.microsoft.com/office/drawing/2014/main" id="{372C5D37-7F2C-8F73-C381-CE67F48A6EEA}"/>
              </a:ext>
            </a:extLst>
          </p:cNvPr>
          <p:cNvSpPr/>
          <p:nvPr/>
        </p:nvSpPr>
        <p:spPr>
          <a:xfrm>
            <a:off x="1965925" y="4631169"/>
            <a:ext cx="5915213" cy="1455680"/>
          </a:xfrm>
          <a:prstGeom prst="roundRect">
            <a:avLst/>
          </a:prstGeom>
          <a:ln w="76200"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400" dirty="0">
                <a:latin typeface="Cambria" panose="02040503050406030204" pitchFamily="18" charset="0"/>
              </a:rPr>
              <a:t>        A. </a:t>
            </a:r>
            <a:r>
              <a:rPr lang="en-US" sz="4400" dirty="0" err="1">
                <a:latin typeface="Cambria" panose="02040503050406030204" pitchFamily="18" charset="0"/>
              </a:rPr>
              <a:t>Số</a:t>
            </a:r>
            <a:r>
              <a:rPr lang="en-US" sz="4400" dirty="0">
                <a:latin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</a:rPr>
              <a:t>đo</a:t>
            </a:r>
            <a:r>
              <a:rPr lang="en-US" sz="4400" dirty="0">
                <a:latin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</a:rPr>
              <a:t>lực</a:t>
            </a:r>
            <a:endParaRPr lang="vi-VN" sz="4400" dirty="0">
              <a:latin typeface="Cambria" panose="02040503050406030204" pitchFamily="18" charset="0"/>
            </a:endParaRPr>
          </a:p>
        </p:txBody>
      </p:sp>
      <p:sp>
        <p:nvSpPr>
          <p:cNvPr id="17" name="dung">
            <a:extLst>
              <a:ext uri="{FF2B5EF4-FFF2-40B4-BE49-F238E27FC236}">
                <a16:creationId xmlns:a16="http://schemas.microsoft.com/office/drawing/2014/main" id="{FFB0FEFE-3430-01A3-BEB1-BB1A72E58D29}"/>
              </a:ext>
            </a:extLst>
          </p:cNvPr>
          <p:cNvSpPr/>
          <p:nvPr/>
        </p:nvSpPr>
        <p:spPr>
          <a:xfrm>
            <a:off x="10719631" y="6991671"/>
            <a:ext cx="5873764" cy="1447800"/>
          </a:xfrm>
          <a:prstGeom prst="roundRect">
            <a:avLst/>
          </a:prstGeom>
          <a:ln w="76200"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400" dirty="0">
                <a:latin typeface="Cambria" panose="02040503050406030204" pitchFamily="18" charset="0"/>
              </a:rPr>
              <a:t>        D. </a:t>
            </a:r>
            <a:r>
              <a:rPr lang="en-VN" sz="4400" dirty="0">
                <a:latin typeface="Cambria" panose="02040503050406030204" pitchFamily="18" charset="0"/>
              </a:rPr>
              <a:t>Khối lượng</a:t>
            </a:r>
          </a:p>
        </p:txBody>
      </p:sp>
      <p:sp>
        <p:nvSpPr>
          <p:cNvPr id="18" name="sai">
            <a:extLst>
              <a:ext uri="{FF2B5EF4-FFF2-40B4-BE49-F238E27FC236}">
                <a16:creationId xmlns:a16="http://schemas.microsoft.com/office/drawing/2014/main" id="{33E4F62C-95FD-E442-BBB5-2D11C7D0E749}"/>
              </a:ext>
            </a:extLst>
          </p:cNvPr>
          <p:cNvSpPr/>
          <p:nvPr/>
        </p:nvSpPr>
        <p:spPr>
          <a:xfrm>
            <a:off x="10719631" y="4596354"/>
            <a:ext cx="5878032" cy="1447800"/>
          </a:xfrm>
          <a:prstGeom prst="roundRect">
            <a:avLst/>
          </a:prstGeom>
          <a:ln w="76200"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400" dirty="0">
                <a:latin typeface="Cambria" panose="02040503050406030204" pitchFamily="18" charset="0"/>
              </a:rPr>
              <a:t>        C. </a:t>
            </a:r>
            <a:r>
              <a:rPr lang="en-US" sz="4400" dirty="0" err="1">
                <a:latin typeface="Cambria" panose="02040503050406030204" pitchFamily="18" charset="0"/>
              </a:rPr>
              <a:t>Độ</a:t>
            </a:r>
            <a:r>
              <a:rPr lang="en-US" sz="4400" dirty="0">
                <a:latin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</a:rPr>
              <a:t>nặng</a:t>
            </a:r>
            <a:r>
              <a:rPr lang="en-US" sz="4400" dirty="0">
                <a:latin typeface="Cambria" panose="02040503050406030204" pitchFamily="18" charset="0"/>
              </a:rPr>
              <a:t>.</a:t>
            </a:r>
            <a:endParaRPr lang="vi-VN" sz="4400" dirty="0">
              <a:latin typeface="Cambria" panose="02040503050406030204" pitchFamily="18" charset="0"/>
            </a:endParaRPr>
          </a:p>
        </p:txBody>
      </p:sp>
      <p:sp>
        <p:nvSpPr>
          <p:cNvPr id="19" name="SAI">
            <a:extLst>
              <a:ext uri="{FF2B5EF4-FFF2-40B4-BE49-F238E27FC236}">
                <a16:creationId xmlns:a16="http://schemas.microsoft.com/office/drawing/2014/main" id="{71F3449E-0E70-572D-6B46-9737EE3BE38D}"/>
              </a:ext>
            </a:extLst>
          </p:cNvPr>
          <p:cNvSpPr/>
          <p:nvPr/>
        </p:nvSpPr>
        <p:spPr>
          <a:xfrm>
            <a:off x="1965925" y="7047217"/>
            <a:ext cx="5915213" cy="1447800"/>
          </a:xfrm>
          <a:prstGeom prst="roundRect">
            <a:avLst/>
          </a:prstGeom>
          <a:ln w="76200"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400" dirty="0">
                <a:latin typeface="Cambria" panose="02040503050406030204" pitchFamily="18" charset="0"/>
              </a:rPr>
              <a:t>        B. </a:t>
            </a:r>
            <a:r>
              <a:rPr lang="en-US" sz="4400" dirty="0" err="1">
                <a:latin typeface="Cambria" panose="02040503050406030204" pitchFamily="18" charset="0"/>
              </a:rPr>
              <a:t>Trọng</a:t>
            </a:r>
            <a:r>
              <a:rPr lang="en-US" sz="4400" dirty="0">
                <a:latin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</a:rPr>
              <a:t>lượng</a:t>
            </a:r>
            <a:endParaRPr lang="vi-VN" sz="4400" dirty="0">
              <a:latin typeface="Cambria" panose="02040503050406030204" pitchFamily="18" charset="0"/>
            </a:endParaRPr>
          </a:p>
        </p:txBody>
      </p:sp>
      <p:pic>
        <p:nvPicPr>
          <p:cNvPr id="24" name="correct_sound_effect_5879351531472374436">
            <a:hlinkClick r:id="" action="ppaction://media"/>
            <a:extLst>
              <a:ext uri="{FF2B5EF4-FFF2-40B4-BE49-F238E27FC236}">
                <a16:creationId xmlns:a16="http://schemas.microsoft.com/office/drawing/2014/main" id="{BFE59CA2-8C69-EED1-5ECB-CC99B460C2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3747396" y="772930"/>
            <a:ext cx="406400" cy="406400"/>
          </a:xfrm>
          <a:prstGeom prst="rect">
            <a:avLst/>
          </a:prstGeom>
        </p:spPr>
      </p:pic>
      <p:pic>
        <p:nvPicPr>
          <p:cNvPr id="26" name="Hình ảnh 25">
            <a:extLst>
              <a:ext uri="{FF2B5EF4-FFF2-40B4-BE49-F238E27FC236}">
                <a16:creationId xmlns:a16="http://schemas.microsoft.com/office/drawing/2014/main" id="{C1DED7E4-C7F7-EEE7-DCA8-7C841E9D822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8" r="47127" b="17857"/>
          <a:stretch/>
        </p:blipFill>
        <p:spPr>
          <a:xfrm>
            <a:off x="11001105" y="7436364"/>
            <a:ext cx="570397" cy="558414"/>
          </a:xfrm>
          <a:prstGeom prst="rect">
            <a:avLst/>
          </a:prstGeom>
        </p:spPr>
      </p:pic>
      <p:pic>
        <p:nvPicPr>
          <p:cNvPr id="27" name="incorrect_sound_effect_-44824256160762672">
            <a:hlinkClick r:id="" action="ppaction://media"/>
            <a:extLst>
              <a:ext uri="{FF2B5EF4-FFF2-40B4-BE49-F238E27FC236}">
                <a16:creationId xmlns:a16="http://schemas.microsoft.com/office/drawing/2014/main" id="{0F77E587-FAA0-C788-5D64-0D07DC28069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3731575" y="-247409"/>
            <a:ext cx="406400" cy="406400"/>
          </a:xfrm>
          <a:prstGeom prst="rect">
            <a:avLst/>
          </a:prstGeom>
        </p:spPr>
      </p:pic>
      <p:pic>
        <p:nvPicPr>
          <p:cNvPr id="29" name="Hình ảnh 28">
            <a:extLst>
              <a:ext uri="{FF2B5EF4-FFF2-40B4-BE49-F238E27FC236}">
                <a16:creationId xmlns:a16="http://schemas.microsoft.com/office/drawing/2014/main" id="{C7433E61-7670-7BB0-83B4-E7AE7FCED09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54" t="20974" r="-2154" b="14671"/>
          <a:stretch/>
        </p:blipFill>
        <p:spPr>
          <a:xfrm>
            <a:off x="2259288" y="7467453"/>
            <a:ext cx="586657" cy="607328"/>
          </a:xfrm>
          <a:prstGeom prst="rect">
            <a:avLst/>
          </a:prstGeom>
        </p:spPr>
      </p:pic>
      <p:pic>
        <p:nvPicPr>
          <p:cNvPr id="30" name="incorrect_sound_effect_-44824256160762672">
            <a:hlinkClick r:id="" action="ppaction://media"/>
            <a:extLst>
              <a:ext uri="{FF2B5EF4-FFF2-40B4-BE49-F238E27FC236}">
                <a16:creationId xmlns:a16="http://schemas.microsoft.com/office/drawing/2014/main" id="{C43883F6-8F6C-289C-DEEF-188CBF08C41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3212909" y="-247409"/>
            <a:ext cx="406400" cy="406400"/>
          </a:xfrm>
          <a:prstGeom prst="rect">
            <a:avLst/>
          </a:prstGeom>
        </p:spPr>
      </p:pic>
      <p:pic>
        <p:nvPicPr>
          <p:cNvPr id="31" name="Hình ảnh 30">
            <a:extLst>
              <a:ext uri="{FF2B5EF4-FFF2-40B4-BE49-F238E27FC236}">
                <a16:creationId xmlns:a16="http://schemas.microsoft.com/office/drawing/2014/main" id="{E7FA0F10-2EB5-C9DC-2D59-C3F8F1ED5D9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54" t="20974" r="-2154" b="14671"/>
          <a:stretch/>
        </p:blipFill>
        <p:spPr>
          <a:xfrm>
            <a:off x="10967466" y="5016590"/>
            <a:ext cx="586657" cy="607328"/>
          </a:xfrm>
          <a:prstGeom prst="rect">
            <a:avLst/>
          </a:prstGeom>
        </p:spPr>
      </p:pic>
      <p:pic>
        <p:nvPicPr>
          <p:cNvPr id="32" name="incorrect_sound_effect_-44824256160762672">
            <a:hlinkClick r:id="" action="ppaction://media"/>
            <a:extLst>
              <a:ext uri="{FF2B5EF4-FFF2-40B4-BE49-F238E27FC236}">
                <a16:creationId xmlns:a16="http://schemas.microsoft.com/office/drawing/2014/main" id="{4370A77B-B453-39A1-6D4C-DF42DE258BE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2110020" y="-247409"/>
            <a:ext cx="406400" cy="406400"/>
          </a:xfrm>
          <a:prstGeom prst="rect">
            <a:avLst/>
          </a:prstGeom>
        </p:spPr>
      </p:pic>
      <p:pic>
        <p:nvPicPr>
          <p:cNvPr id="34" name="incorrect_sound_effect_-44824256160762672">
            <a:hlinkClick r:id="" action="ppaction://media"/>
            <a:extLst>
              <a:ext uri="{FF2B5EF4-FFF2-40B4-BE49-F238E27FC236}">
                <a16:creationId xmlns:a16="http://schemas.microsoft.com/office/drawing/2014/main" id="{3CFEF85D-3FB8-1727-7FD2-27D6CF58E5E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2066950" y="386514"/>
            <a:ext cx="406400" cy="406400"/>
          </a:xfrm>
          <a:prstGeom prst="rect">
            <a:avLst/>
          </a:prstGeom>
        </p:spPr>
      </p:pic>
      <p:pic>
        <p:nvPicPr>
          <p:cNvPr id="35" name="incorrect_sound_effect_-44824256160762672">
            <a:hlinkClick r:id="" action="ppaction://media"/>
            <a:extLst>
              <a:ext uri="{FF2B5EF4-FFF2-40B4-BE49-F238E27FC236}">
                <a16:creationId xmlns:a16="http://schemas.microsoft.com/office/drawing/2014/main" id="{0EBFE8E8-1B12-D2E7-2563-85F24EB4275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906820" y="1020437"/>
            <a:ext cx="406400" cy="406400"/>
          </a:xfrm>
          <a:prstGeom prst="rect">
            <a:avLst/>
          </a:prstGeom>
        </p:spPr>
      </p:pic>
      <p:pic>
        <p:nvPicPr>
          <p:cNvPr id="36" name="Hình ảnh 35">
            <a:extLst>
              <a:ext uri="{FF2B5EF4-FFF2-40B4-BE49-F238E27FC236}">
                <a16:creationId xmlns:a16="http://schemas.microsoft.com/office/drawing/2014/main" id="{602C77D1-8525-85B1-1D4E-50F22BBD4A0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54" t="20974" r="-2154" b="14671"/>
          <a:stretch/>
        </p:blipFill>
        <p:spPr>
          <a:xfrm>
            <a:off x="2259287" y="5143500"/>
            <a:ext cx="586657" cy="607328"/>
          </a:xfrm>
          <a:prstGeom prst="rect">
            <a:avLst/>
          </a:prstGeom>
        </p:spPr>
      </p:pic>
      <p:grpSp>
        <p:nvGrpSpPr>
          <p:cNvPr id="2" name="Group 3">
            <a:extLst>
              <a:ext uri="{FF2B5EF4-FFF2-40B4-BE49-F238E27FC236}">
                <a16:creationId xmlns:a16="http://schemas.microsoft.com/office/drawing/2014/main" id="{C1E06BA5-D725-7128-1ED0-9963EBAD1096}"/>
              </a:ext>
            </a:extLst>
          </p:cNvPr>
          <p:cNvGrpSpPr/>
          <p:nvPr/>
        </p:nvGrpSpPr>
        <p:grpSpPr>
          <a:xfrm>
            <a:off x="-869488" y="-836544"/>
            <a:ext cx="20086371" cy="12006726"/>
            <a:chOff x="0" y="0"/>
            <a:chExt cx="26781829" cy="16008969"/>
          </a:xfrm>
        </p:grpSpPr>
        <p:grpSp>
          <p:nvGrpSpPr>
            <p:cNvPr id="3" name="Group 4">
              <a:extLst>
                <a:ext uri="{FF2B5EF4-FFF2-40B4-BE49-F238E27FC236}">
                  <a16:creationId xmlns:a16="http://schemas.microsoft.com/office/drawing/2014/main" id="{7F93CAB3-4205-FA20-0D11-18E6F542501E}"/>
                </a:ext>
              </a:extLst>
            </p:cNvPr>
            <p:cNvGrpSpPr/>
            <p:nvPr/>
          </p:nvGrpSpPr>
          <p:grpSpPr>
            <a:xfrm>
              <a:off x="0" y="394920"/>
              <a:ext cx="1900244" cy="15205129"/>
              <a:chOff x="0" y="0"/>
              <a:chExt cx="356429" cy="2852028"/>
            </a:xfrm>
          </p:grpSpPr>
          <p:sp>
            <p:nvSpPr>
              <p:cNvPr id="43" name="Freeform 5">
                <a:extLst>
                  <a:ext uri="{FF2B5EF4-FFF2-40B4-BE49-F238E27FC236}">
                    <a16:creationId xmlns:a16="http://schemas.microsoft.com/office/drawing/2014/main" id="{457B7909-A37E-FBAC-635A-87ED60570F6B}"/>
                  </a:ext>
                </a:extLst>
              </p:cNvPr>
              <p:cNvSpPr/>
              <p:nvPr/>
            </p:nvSpPr>
            <p:spPr>
              <a:xfrm>
                <a:off x="0" y="0"/>
                <a:ext cx="356429" cy="2852028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2852028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2852028"/>
                    </a:lnTo>
                    <a:lnTo>
                      <a:pt x="0" y="2852028"/>
                    </a:lnTo>
                    <a:close/>
                  </a:path>
                </a:pathLst>
              </a:custGeom>
              <a:solidFill>
                <a:srgbClr val="F2BC2A"/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44" name="TextBox 6">
                <a:extLst>
                  <a:ext uri="{FF2B5EF4-FFF2-40B4-BE49-F238E27FC236}">
                    <a16:creationId xmlns:a16="http://schemas.microsoft.com/office/drawing/2014/main" id="{84075B38-3BFE-4B6E-A284-21B992148694}"/>
                  </a:ext>
                </a:extLst>
              </p:cNvPr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  <p:grpSp>
          <p:nvGrpSpPr>
            <p:cNvPr id="4" name="Group 7">
              <a:extLst>
                <a:ext uri="{FF2B5EF4-FFF2-40B4-BE49-F238E27FC236}">
                  <a16:creationId xmlns:a16="http://schemas.microsoft.com/office/drawing/2014/main" id="{66B15D17-09D3-2C47-D136-170C4DAF1490}"/>
                </a:ext>
              </a:extLst>
            </p:cNvPr>
            <p:cNvGrpSpPr/>
            <p:nvPr/>
          </p:nvGrpSpPr>
          <p:grpSpPr>
            <a:xfrm>
              <a:off x="24881585" y="394920"/>
              <a:ext cx="1900244" cy="15205129"/>
              <a:chOff x="0" y="0"/>
              <a:chExt cx="356429" cy="2852028"/>
            </a:xfrm>
          </p:grpSpPr>
          <p:sp>
            <p:nvSpPr>
              <p:cNvPr id="11" name="Freeform 8">
                <a:extLst>
                  <a:ext uri="{FF2B5EF4-FFF2-40B4-BE49-F238E27FC236}">
                    <a16:creationId xmlns:a16="http://schemas.microsoft.com/office/drawing/2014/main" id="{8E2D24D1-9A29-16D4-746A-96419EA032BA}"/>
                  </a:ext>
                </a:extLst>
              </p:cNvPr>
              <p:cNvSpPr/>
              <p:nvPr/>
            </p:nvSpPr>
            <p:spPr>
              <a:xfrm>
                <a:off x="0" y="0"/>
                <a:ext cx="356429" cy="2852028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2852028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2852028"/>
                    </a:lnTo>
                    <a:lnTo>
                      <a:pt x="0" y="2852028"/>
                    </a:lnTo>
                    <a:close/>
                  </a:path>
                </a:pathLst>
              </a:custGeom>
              <a:solidFill>
                <a:srgbClr val="F2BC2A"/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42" name="TextBox 9">
                <a:extLst>
                  <a:ext uri="{FF2B5EF4-FFF2-40B4-BE49-F238E27FC236}">
                    <a16:creationId xmlns:a16="http://schemas.microsoft.com/office/drawing/2014/main" id="{D3C57B8F-DEF3-FF76-AB83-12B96FC1E464}"/>
                  </a:ext>
                </a:extLst>
              </p:cNvPr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  <p:grpSp>
          <p:nvGrpSpPr>
            <p:cNvPr id="5" name="Group 10">
              <a:extLst>
                <a:ext uri="{FF2B5EF4-FFF2-40B4-BE49-F238E27FC236}">
                  <a16:creationId xmlns:a16="http://schemas.microsoft.com/office/drawing/2014/main" id="{ACE9D2CB-098B-7EB5-6E0C-0DEDDF31A650}"/>
                </a:ext>
              </a:extLst>
            </p:cNvPr>
            <p:cNvGrpSpPr/>
            <p:nvPr/>
          </p:nvGrpSpPr>
          <p:grpSpPr>
            <a:xfrm rot="5400000">
              <a:off x="12801106" y="-11850985"/>
              <a:ext cx="1900244" cy="25602213"/>
              <a:chOff x="0" y="0"/>
              <a:chExt cx="356429" cy="4802210"/>
            </a:xfrm>
          </p:grpSpPr>
          <p:sp>
            <p:nvSpPr>
              <p:cNvPr id="9" name="Freeform 11">
                <a:extLst>
                  <a:ext uri="{FF2B5EF4-FFF2-40B4-BE49-F238E27FC236}">
                    <a16:creationId xmlns:a16="http://schemas.microsoft.com/office/drawing/2014/main" id="{0ABCF8B6-8859-42F7-79A1-0F2D756A8893}"/>
                  </a:ext>
                </a:extLst>
              </p:cNvPr>
              <p:cNvSpPr/>
              <p:nvPr/>
            </p:nvSpPr>
            <p:spPr>
              <a:xfrm>
                <a:off x="0" y="0"/>
                <a:ext cx="356429" cy="4802210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4802210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4802210"/>
                    </a:lnTo>
                    <a:lnTo>
                      <a:pt x="0" y="4802210"/>
                    </a:lnTo>
                    <a:close/>
                  </a:path>
                </a:pathLst>
              </a:custGeom>
              <a:solidFill>
                <a:srgbClr val="F2BC2A"/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10" name="TextBox 12">
                <a:extLst>
                  <a:ext uri="{FF2B5EF4-FFF2-40B4-BE49-F238E27FC236}">
                    <a16:creationId xmlns:a16="http://schemas.microsoft.com/office/drawing/2014/main" id="{9D2A75FD-4BA7-5BC0-C357-AF4991EAF1F2}"/>
                  </a:ext>
                </a:extLst>
              </p:cNvPr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  <p:grpSp>
          <p:nvGrpSpPr>
            <p:cNvPr id="6" name="Group 13">
              <a:extLst>
                <a:ext uri="{FF2B5EF4-FFF2-40B4-BE49-F238E27FC236}">
                  <a16:creationId xmlns:a16="http://schemas.microsoft.com/office/drawing/2014/main" id="{D94600A7-DC4A-5741-9111-C65366655D87}"/>
                </a:ext>
              </a:extLst>
            </p:cNvPr>
            <p:cNvGrpSpPr/>
            <p:nvPr/>
          </p:nvGrpSpPr>
          <p:grpSpPr>
            <a:xfrm rot="5400000">
              <a:off x="12656286" y="2257740"/>
              <a:ext cx="1900244" cy="25602213"/>
              <a:chOff x="0" y="0"/>
              <a:chExt cx="356429" cy="4802210"/>
            </a:xfrm>
          </p:grpSpPr>
          <p:sp>
            <p:nvSpPr>
              <p:cNvPr id="7" name="Freeform 14">
                <a:extLst>
                  <a:ext uri="{FF2B5EF4-FFF2-40B4-BE49-F238E27FC236}">
                    <a16:creationId xmlns:a16="http://schemas.microsoft.com/office/drawing/2014/main" id="{41819A7E-3079-E8ED-BDD6-D9248C253A19}"/>
                  </a:ext>
                </a:extLst>
              </p:cNvPr>
              <p:cNvSpPr/>
              <p:nvPr/>
            </p:nvSpPr>
            <p:spPr>
              <a:xfrm>
                <a:off x="0" y="0"/>
                <a:ext cx="356429" cy="4802210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4802210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4802210"/>
                    </a:lnTo>
                    <a:lnTo>
                      <a:pt x="0" y="4802210"/>
                    </a:lnTo>
                    <a:close/>
                  </a:path>
                </a:pathLst>
              </a:custGeom>
              <a:solidFill>
                <a:srgbClr val="F2BC2A"/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8" name="TextBox 15">
                <a:extLst>
                  <a:ext uri="{FF2B5EF4-FFF2-40B4-BE49-F238E27FC236}">
                    <a16:creationId xmlns:a16="http://schemas.microsoft.com/office/drawing/2014/main" id="{7D9B862F-8006-E179-8CC6-914DE16B0AE5}"/>
                  </a:ext>
                </a:extLst>
              </p:cNvPr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027619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88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5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125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10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138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6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25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125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10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10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90816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1384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6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25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125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10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1384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6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25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3" dur="125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10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  <p:bldLst>
      <p:bldP spid="15" grpId="0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2">
            <a:extLst>
              <a:ext uri="{FF2B5EF4-FFF2-40B4-BE49-F238E27FC236}">
                <a16:creationId xmlns:a16="http://schemas.microsoft.com/office/drawing/2014/main" id="{6819DD74-FD3D-53B1-6A6F-3156E26D267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14000"/>
          </a:blip>
          <a:srcRect l="-25046" t="21875" r="-25046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4923532" y="1353448"/>
            <a:ext cx="8440936" cy="896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endParaRPr lang="en-US" sz="5199" dirty="0">
              <a:solidFill>
                <a:srgbClr val="B6F61A"/>
              </a:solidFill>
              <a:latin typeface="DejaVu Serif"/>
            </a:endParaRPr>
          </a:p>
        </p:txBody>
      </p:sp>
      <p:sp>
        <p:nvSpPr>
          <p:cNvPr id="15" name="Hình chữ nhật: Góc Tròn 14">
            <a:extLst>
              <a:ext uri="{FF2B5EF4-FFF2-40B4-BE49-F238E27FC236}">
                <a16:creationId xmlns:a16="http://schemas.microsoft.com/office/drawing/2014/main" id="{508304B3-BD0E-EDC7-3A14-BCEEC2158FD6}"/>
              </a:ext>
            </a:extLst>
          </p:cNvPr>
          <p:cNvSpPr/>
          <p:nvPr/>
        </p:nvSpPr>
        <p:spPr>
          <a:xfrm>
            <a:off x="1454811" y="952500"/>
            <a:ext cx="15052559" cy="1818857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/>
              <a:t>Câu</a:t>
            </a:r>
            <a:r>
              <a:rPr lang="en-US" sz="4800" dirty="0"/>
              <a:t> 10: 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Khi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ngồi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máy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lốp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biến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biến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do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đâu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endParaRPr lang="vi-VN" sz="4800" dirty="0"/>
          </a:p>
        </p:txBody>
      </p:sp>
      <p:sp>
        <p:nvSpPr>
          <p:cNvPr id="16" name="sai">
            <a:extLst>
              <a:ext uri="{FF2B5EF4-FFF2-40B4-BE49-F238E27FC236}">
                <a16:creationId xmlns:a16="http://schemas.microsoft.com/office/drawing/2014/main" id="{372C5D37-7F2C-8F73-C381-CE67F48A6EEA}"/>
              </a:ext>
            </a:extLst>
          </p:cNvPr>
          <p:cNvSpPr/>
          <p:nvPr/>
        </p:nvSpPr>
        <p:spPr>
          <a:xfrm>
            <a:off x="2423412" y="3157334"/>
            <a:ext cx="12162462" cy="1333490"/>
          </a:xfrm>
          <a:prstGeom prst="roundRect">
            <a:avLst/>
          </a:prstGeom>
          <a:ln w="76200"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400" dirty="0">
                <a:latin typeface="Cambria" panose="02040503050406030204" pitchFamily="18" charset="0"/>
              </a:rPr>
              <a:t>        A.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Lốp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chịu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4400" dirty="0">
              <a:latin typeface="Cambria" panose="02040503050406030204" pitchFamily="18" charset="0"/>
            </a:endParaRPr>
          </a:p>
        </p:txBody>
      </p:sp>
      <p:sp>
        <p:nvSpPr>
          <p:cNvPr id="17" name="dung">
            <a:extLst>
              <a:ext uri="{FF2B5EF4-FFF2-40B4-BE49-F238E27FC236}">
                <a16:creationId xmlns:a16="http://schemas.microsoft.com/office/drawing/2014/main" id="{FFB0FEFE-3430-01A3-BEB1-BB1A72E58D29}"/>
              </a:ext>
            </a:extLst>
          </p:cNvPr>
          <p:cNvSpPr/>
          <p:nvPr/>
        </p:nvSpPr>
        <p:spPr>
          <a:xfrm>
            <a:off x="2412581" y="4697454"/>
            <a:ext cx="12162462" cy="1333490"/>
          </a:xfrm>
          <a:prstGeom prst="roundRect">
            <a:avLst/>
          </a:prstGeom>
          <a:ln w="76200"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400" dirty="0">
                <a:latin typeface="Cambria" panose="02040503050406030204" pitchFamily="18" charset="0"/>
              </a:rPr>
              <a:t>        B.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lốp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4400" dirty="0">
              <a:latin typeface="Cambria" panose="02040503050406030204" pitchFamily="18" charset="0"/>
            </a:endParaRPr>
          </a:p>
        </p:txBody>
      </p:sp>
      <p:sp>
        <p:nvSpPr>
          <p:cNvPr id="18" name="sai">
            <a:extLst>
              <a:ext uri="{FF2B5EF4-FFF2-40B4-BE49-F238E27FC236}">
                <a16:creationId xmlns:a16="http://schemas.microsoft.com/office/drawing/2014/main" id="{33E4F62C-95FD-E442-BBB5-2D11C7D0E749}"/>
              </a:ext>
            </a:extLst>
          </p:cNvPr>
          <p:cNvSpPr/>
          <p:nvPr/>
        </p:nvSpPr>
        <p:spPr>
          <a:xfrm>
            <a:off x="2444488" y="6273123"/>
            <a:ext cx="12162462" cy="1333490"/>
          </a:xfrm>
          <a:prstGeom prst="roundRect">
            <a:avLst/>
          </a:prstGeom>
          <a:ln w="76200"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400" dirty="0">
                <a:latin typeface="Cambria" panose="02040503050406030204" pitchFamily="18" charset="0"/>
              </a:rPr>
              <a:t>        C.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hút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Trái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4400" dirty="0">
              <a:latin typeface="Cambria" panose="02040503050406030204" pitchFamily="18" charset="0"/>
            </a:endParaRPr>
          </a:p>
        </p:txBody>
      </p:sp>
      <p:sp>
        <p:nvSpPr>
          <p:cNvPr id="19" name="SAI">
            <a:extLst>
              <a:ext uri="{FF2B5EF4-FFF2-40B4-BE49-F238E27FC236}">
                <a16:creationId xmlns:a16="http://schemas.microsoft.com/office/drawing/2014/main" id="{71F3449E-0E70-572D-6B46-9737EE3BE38D}"/>
              </a:ext>
            </a:extLst>
          </p:cNvPr>
          <p:cNvSpPr/>
          <p:nvPr/>
        </p:nvSpPr>
        <p:spPr>
          <a:xfrm>
            <a:off x="2412582" y="7890220"/>
            <a:ext cx="12162462" cy="1333490"/>
          </a:xfrm>
          <a:prstGeom prst="roundRect">
            <a:avLst/>
          </a:prstGeom>
          <a:ln w="76200"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400" dirty="0">
                <a:latin typeface="Cambria" panose="02040503050406030204" pitchFamily="18" charset="0"/>
              </a:rPr>
              <a:t>        D.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bánh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4400" dirty="0">
              <a:latin typeface="Cambria" panose="02040503050406030204" pitchFamily="18" charset="0"/>
            </a:endParaRPr>
          </a:p>
        </p:txBody>
      </p:sp>
      <p:pic>
        <p:nvPicPr>
          <p:cNvPr id="24" name="correct_sound_effect_5879351531472374436">
            <a:hlinkClick r:id="" action="ppaction://media"/>
            <a:extLst>
              <a:ext uri="{FF2B5EF4-FFF2-40B4-BE49-F238E27FC236}">
                <a16:creationId xmlns:a16="http://schemas.microsoft.com/office/drawing/2014/main" id="{BFE59CA2-8C69-EED1-5ECB-CC99B460C2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3747396" y="772930"/>
            <a:ext cx="406400" cy="406400"/>
          </a:xfrm>
          <a:prstGeom prst="rect">
            <a:avLst/>
          </a:prstGeom>
        </p:spPr>
      </p:pic>
      <p:pic>
        <p:nvPicPr>
          <p:cNvPr id="26" name="Hình ảnh 25">
            <a:extLst>
              <a:ext uri="{FF2B5EF4-FFF2-40B4-BE49-F238E27FC236}">
                <a16:creationId xmlns:a16="http://schemas.microsoft.com/office/drawing/2014/main" id="{C1DED7E4-C7F7-EEE7-DCA8-7C841E9D822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8" r="47127" b="17857"/>
          <a:stretch/>
        </p:blipFill>
        <p:spPr>
          <a:xfrm>
            <a:off x="2742004" y="5051581"/>
            <a:ext cx="570397" cy="558414"/>
          </a:xfrm>
          <a:prstGeom prst="rect">
            <a:avLst/>
          </a:prstGeom>
        </p:spPr>
      </p:pic>
      <p:pic>
        <p:nvPicPr>
          <p:cNvPr id="27" name="incorrect_sound_effect_-44824256160762672">
            <a:hlinkClick r:id="" action="ppaction://media"/>
            <a:extLst>
              <a:ext uri="{FF2B5EF4-FFF2-40B4-BE49-F238E27FC236}">
                <a16:creationId xmlns:a16="http://schemas.microsoft.com/office/drawing/2014/main" id="{0F77E587-FAA0-C788-5D64-0D07DC28069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3731575" y="-247409"/>
            <a:ext cx="406400" cy="406400"/>
          </a:xfrm>
          <a:prstGeom prst="rect">
            <a:avLst/>
          </a:prstGeom>
        </p:spPr>
      </p:pic>
      <p:pic>
        <p:nvPicPr>
          <p:cNvPr id="29" name="Hình ảnh 28">
            <a:extLst>
              <a:ext uri="{FF2B5EF4-FFF2-40B4-BE49-F238E27FC236}">
                <a16:creationId xmlns:a16="http://schemas.microsoft.com/office/drawing/2014/main" id="{C7433E61-7670-7BB0-83B4-E7AE7FCED09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54" t="20974" r="-2154" b="14671"/>
          <a:stretch/>
        </p:blipFill>
        <p:spPr>
          <a:xfrm>
            <a:off x="2757671" y="8285125"/>
            <a:ext cx="586657" cy="607328"/>
          </a:xfrm>
          <a:prstGeom prst="rect">
            <a:avLst/>
          </a:prstGeom>
        </p:spPr>
      </p:pic>
      <p:pic>
        <p:nvPicPr>
          <p:cNvPr id="30" name="incorrect_sound_effect_-44824256160762672">
            <a:hlinkClick r:id="" action="ppaction://media"/>
            <a:extLst>
              <a:ext uri="{FF2B5EF4-FFF2-40B4-BE49-F238E27FC236}">
                <a16:creationId xmlns:a16="http://schemas.microsoft.com/office/drawing/2014/main" id="{C43883F6-8F6C-289C-DEEF-188CBF08C41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3212909" y="-247409"/>
            <a:ext cx="406400" cy="406400"/>
          </a:xfrm>
          <a:prstGeom prst="rect">
            <a:avLst/>
          </a:prstGeom>
        </p:spPr>
      </p:pic>
      <p:pic>
        <p:nvPicPr>
          <p:cNvPr id="31" name="Hình ảnh 30">
            <a:extLst>
              <a:ext uri="{FF2B5EF4-FFF2-40B4-BE49-F238E27FC236}">
                <a16:creationId xmlns:a16="http://schemas.microsoft.com/office/drawing/2014/main" id="{E7FA0F10-2EB5-C9DC-2D59-C3F8F1ED5D9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54" t="20974" r="-2154" b="14671"/>
          <a:stretch/>
        </p:blipFill>
        <p:spPr>
          <a:xfrm>
            <a:off x="2742004" y="6695909"/>
            <a:ext cx="586657" cy="607328"/>
          </a:xfrm>
          <a:prstGeom prst="rect">
            <a:avLst/>
          </a:prstGeom>
        </p:spPr>
      </p:pic>
      <p:pic>
        <p:nvPicPr>
          <p:cNvPr id="32" name="incorrect_sound_effect_-44824256160762672">
            <a:hlinkClick r:id="" action="ppaction://media"/>
            <a:extLst>
              <a:ext uri="{FF2B5EF4-FFF2-40B4-BE49-F238E27FC236}">
                <a16:creationId xmlns:a16="http://schemas.microsoft.com/office/drawing/2014/main" id="{4370A77B-B453-39A1-6D4C-DF42DE258BE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2110020" y="-247409"/>
            <a:ext cx="406400" cy="406400"/>
          </a:xfrm>
          <a:prstGeom prst="rect">
            <a:avLst/>
          </a:prstGeom>
        </p:spPr>
      </p:pic>
      <p:pic>
        <p:nvPicPr>
          <p:cNvPr id="34" name="incorrect_sound_effect_-44824256160762672">
            <a:hlinkClick r:id="" action="ppaction://media"/>
            <a:extLst>
              <a:ext uri="{FF2B5EF4-FFF2-40B4-BE49-F238E27FC236}">
                <a16:creationId xmlns:a16="http://schemas.microsoft.com/office/drawing/2014/main" id="{3CFEF85D-3FB8-1727-7FD2-27D6CF58E5E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2066950" y="386514"/>
            <a:ext cx="406400" cy="406400"/>
          </a:xfrm>
          <a:prstGeom prst="rect">
            <a:avLst/>
          </a:prstGeom>
        </p:spPr>
      </p:pic>
      <p:pic>
        <p:nvPicPr>
          <p:cNvPr id="35" name="incorrect_sound_effect_-44824256160762672">
            <a:hlinkClick r:id="" action="ppaction://media"/>
            <a:extLst>
              <a:ext uri="{FF2B5EF4-FFF2-40B4-BE49-F238E27FC236}">
                <a16:creationId xmlns:a16="http://schemas.microsoft.com/office/drawing/2014/main" id="{0EBFE8E8-1B12-D2E7-2563-85F24EB4275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906820" y="1020437"/>
            <a:ext cx="406400" cy="406400"/>
          </a:xfrm>
          <a:prstGeom prst="rect">
            <a:avLst/>
          </a:prstGeom>
        </p:spPr>
      </p:pic>
      <p:pic>
        <p:nvPicPr>
          <p:cNvPr id="36" name="Hình ảnh 35">
            <a:extLst>
              <a:ext uri="{FF2B5EF4-FFF2-40B4-BE49-F238E27FC236}">
                <a16:creationId xmlns:a16="http://schemas.microsoft.com/office/drawing/2014/main" id="{602C77D1-8525-85B1-1D4E-50F22BBD4A0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54" t="20974" r="-2154" b="14671"/>
          <a:stretch/>
        </p:blipFill>
        <p:spPr>
          <a:xfrm>
            <a:off x="2718053" y="3568837"/>
            <a:ext cx="586657" cy="607328"/>
          </a:xfrm>
          <a:prstGeom prst="rect">
            <a:avLst/>
          </a:prstGeom>
        </p:spPr>
      </p:pic>
      <p:grpSp>
        <p:nvGrpSpPr>
          <p:cNvPr id="2" name="Group 3">
            <a:extLst>
              <a:ext uri="{FF2B5EF4-FFF2-40B4-BE49-F238E27FC236}">
                <a16:creationId xmlns:a16="http://schemas.microsoft.com/office/drawing/2014/main" id="{C1E06BA5-D725-7128-1ED0-9963EBAD1096}"/>
              </a:ext>
            </a:extLst>
          </p:cNvPr>
          <p:cNvGrpSpPr/>
          <p:nvPr/>
        </p:nvGrpSpPr>
        <p:grpSpPr>
          <a:xfrm>
            <a:off x="-869488" y="-836544"/>
            <a:ext cx="20086371" cy="12006726"/>
            <a:chOff x="0" y="0"/>
            <a:chExt cx="26781829" cy="16008969"/>
          </a:xfrm>
        </p:grpSpPr>
        <p:grpSp>
          <p:nvGrpSpPr>
            <p:cNvPr id="3" name="Group 4">
              <a:extLst>
                <a:ext uri="{FF2B5EF4-FFF2-40B4-BE49-F238E27FC236}">
                  <a16:creationId xmlns:a16="http://schemas.microsoft.com/office/drawing/2014/main" id="{7F93CAB3-4205-FA20-0D11-18E6F542501E}"/>
                </a:ext>
              </a:extLst>
            </p:cNvPr>
            <p:cNvGrpSpPr/>
            <p:nvPr/>
          </p:nvGrpSpPr>
          <p:grpSpPr>
            <a:xfrm>
              <a:off x="0" y="394920"/>
              <a:ext cx="1900244" cy="15205129"/>
              <a:chOff x="0" y="0"/>
              <a:chExt cx="356429" cy="2852028"/>
            </a:xfrm>
          </p:grpSpPr>
          <p:sp>
            <p:nvSpPr>
              <p:cNvPr id="43" name="Freeform 5">
                <a:extLst>
                  <a:ext uri="{FF2B5EF4-FFF2-40B4-BE49-F238E27FC236}">
                    <a16:creationId xmlns:a16="http://schemas.microsoft.com/office/drawing/2014/main" id="{457B7909-A37E-FBAC-635A-87ED60570F6B}"/>
                  </a:ext>
                </a:extLst>
              </p:cNvPr>
              <p:cNvSpPr/>
              <p:nvPr/>
            </p:nvSpPr>
            <p:spPr>
              <a:xfrm>
                <a:off x="0" y="0"/>
                <a:ext cx="356429" cy="2852028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2852028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2852028"/>
                    </a:lnTo>
                    <a:lnTo>
                      <a:pt x="0" y="2852028"/>
                    </a:lnTo>
                    <a:close/>
                  </a:path>
                </a:pathLst>
              </a:custGeom>
              <a:solidFill>
                <a:srgbClr val="F2BC2A"/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44" name="TextBox 6">
                <a:extLst>
                  <a:ext uri="{FF2B5EF4-FFF2-40B4-BE49-F238E27FC236}">
                    <a16:creationId xmlns:a16="http://schemas.microsoft.com/office/drawing/2014/main" id="{84075B38-3BFE-4B6E-A284-21B992148694}"/>
                  </a:ext>
                </a:extLst>
              </p:cNvPr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  <p:grpSp>
          <p:nvGrpSpPr>
            <p:cNvPr id="4" name="Group 7">
              <a:extLst>
                <a:ext uri="{FF2B5EF4-FFF2-40B4-BE49-F238E27FC236}">
                  <a16:creationId xmlns:a16="http://schemas.microsoft.com/office/drawing/2014/main" id="{66B15D17-09D3-2C47-D136-170C4DAF1490}"/>
                </a:ext>
              </a:extLst>
            </p:cNvPr>
            <p:cNvGrpSpPr/>
            <p:nvPr/>
          </p:nvGrpSpPr>
          <p:grpSpPr>
            <a:xfrm>
              <a:off x="24881585" y="394920"/>
              <a:ext cx="1900244" cy="15205129"/>
              <a:chOff x="0" y="0"/>
              <a:chExt cx="356429" cy="2852028"/>
            </a:xfrm>
          </p:grpSpPr>
          <p:sp>
            <p:nvSpPr>
              <p:cNvPr id="11" name="Freeform 8">
                <a:extLst>
                  <a:ext uri="{FF2B5EF4-FFF2-40B4-BE49-F238E27FC236}">
                    <a16:creationId xmlns:a16="http://schemas.microsoft.com/office/drawing/2014/main" id="{8E2D24D1-9A29-16D4-746A-96419EA032BA}"/>
                  </a:ext>
                </a:extLst>
              </p:cNvPr>
              <p:cNvSpPr/>
              <p:nvPr/>
            </p:nvSpPr>
            <p:spPr>
              <a:xfrm>
                <a:off x="0" y="0"/>
                <a:ext cx="356429" cy="2852028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2852028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2852028"/>
                    </a:lnTo>
                    <a:lnTo>
                      <a:pt x="0" y="2852028"/>
                    </a:lnTo>
                    <a:close/>
                  </a:path>
                </a:pathLst>
              </a:custGeom>
              <a:solidFill>
                <a:srgbClr val="F2BC2A"/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42" name="TextBox 9">
                <a:extLst>
                  <a:ext uri="{FF2B5EF4-FFF2-40B4-BE49-F238E27FC236}">
                    <a16:creationId xmlns:a16="http://schemas.microsoft.com/office/drawing/2014/main" id="{D3C57B8F-DEF3-FF76-AB83-12B96FC1E464}"/>
                  </a:ext>
                </a:extLst>
              </p:cNvPr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  <p:grpSp>
          <p:nvGrpSpPr>
            <p:cNvPr id="5" name="Group 10">
              <a:extLst>
                <a:ext uri="{FF2B5EF4-FFF2-40B4-BE49-F238E27FC236}">
                  <a16:creationId xmlns:a16="http://schemas.microsoft.com/office/drawing/2014/main" id="{ACE9D2CB-098B-7EB5-6E0C-0DEDDF31A650}"/>
                </a:ext>
              </a:extLst>
            </p:cNvPr>
            <p:cNvGrpSpPr/>
            <p:nvPr/>
          </p:nvGrpSpPr>
          <p:grpSpPr>
            <a:xfrm rot="5400000">
              <a:off x="12801106" y="-11850985"/>
              <a:ext cx="1900244" cy="25602213"/>
              <a:chOff x="0" y="0"/>
              <a:chExt cx="356429" cy="4802210"/>
            </a:xfrm>
          </p:grpSpPr>
          <p:sp>
            <p:nvSpPr>
              <p:cNvPr id="9" name="Freeform 11">
                <a:extLst>
                  <a:ext uri="{FF2B5EF4-FFF2-40B4-BE49-F238E27FC236}">
                    <a16:creationId xmlns:a16="http://schemas.microsoft.com/office/drawing/2014/main" id="{0ABCF8B6-8859-42F7-79A1-0F2D756A8893}"/>
                  </a:ext>
                </a:extLst>
              </p:cNvPr>
              <p:cNvSpPr/>
              <p:nvPr/>
            </p:nvSpPr>
            <p:spPr>
              <a:xfrm>
                <a:off x="0" y="0"/>
                <a:ext cx="356429" cy="4802210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4802210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4802210"/>
                    </a:lnTo>
                    <a:lnTo>
                      <a:pt x="0" y="4802210"/>
                    </a:lnTo>
                    <a:close/>
                  </a:path>
                </a:pathLst>
              </a:custGeom>
              <a:solidFill>
                <a:srgbClr val="F2BC2A"/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10" name="TextBox 12">
                <a:extLst>
                  <a:ext uri="{FF2B5EF4-FFF2-40B4-BE49-F238E27FC236}">
                    <a16:creationId xmlns:a16="http://schemas.microsoft.com/office/drawing/2014/main" id="{9D2A75FD-4BA7-5BC0-C357-AF4991EAF1F2}"/>
                  </a:ext>
                </a:extLst>
              </p:cNvPr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  <p:grpSp>
          <p:nvGrpSpPr>
            <p:cNvPr id="6" name="Group 13">
              <a:extLst>
                <a:ext uri="{FF2B5EF4-FFF2-40B4-BE49-F238E27FC236}">
                  <a16:creationId xmlns:a16="http://schemas.microsoft.com/office/drawing/2014/main" id="{D94600A7-DC4A-5741-9111-C65366655D87}"/>
                </a:ext>
              </a:extLst>
            </p:cNvPr>
            <p:cNvGrpSpPr/>
            <p:nvPr/>
          </p:nvGrpSpPr>
          <p:grpSpPr>
            <a:xfrm rot="5400000">
              <a:off x="12656286" y="2257740"/>
              <a:ext cx="1900244" cy="25602213"/>
              <a:chOff x="0" y="0"/>
              <a:chExt cx="356429" cy="4802210"/>
            </a:xfrm>
          </p:grpSpPr>
          <p:sp>
            <p:nvSpPr>
              <p:cNvPr id="7" name="Freeform 14">
                <a:extLst>
                  <a:ext uri="{FF2B5EF4-FFF2-40B4-BE49-F238E27FC236}">
                    <a16:creationId xmlns:a16="http://schemas.microsoft.com/office/drawing/2014/main" id="{41819A7E-3079-E8ED-BDD6-D9248C253A19}"/>
                  </a:ext>
                </a:extLst>
              </p:cNvPr>
              <p:cNvSpPr/>
              <p:nvPr/>
            </p:nvSpPr>
            <p:spPr>
              <a:xfrm>
                <a:off x="0" y="0"/>
                <a:ext cx="356429" cy="4802210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4802210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4802210"/>
                    </a:lnTo>
                    <a:lnTo>
                      <a:pt x="0" y="4802210"/>
                    </a:lnTo>
                    <a:close/>
                  </a:path>
                </a:pathLst>
              </a:custGeom>
              <a:solidFill>
                <a:srgbClr val="F2BC2A"/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8" name="TextBox 15">
                <a:extLst>
                  <a:ext uri="{FF2B5EF4-FFF2-40B4-BE49-F238E27FC236}">
                    <a16:creationId xmlns:a16="http://schemas.microsoft.com/office/drawing/2014/main" id="{7D9B862F-8006-E179-8CC6-914DE16B0AE5}"/>
                  </a:ext>
                </a:extLst>
              </p:cNvPr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819528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88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5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125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10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138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6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25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125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10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10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90816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1384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6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25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125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10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1384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6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25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3" dur="125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10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  <p:bldLst>
      <p:bldP spid="15" grpId="0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3"/>
          <p:cNvSpPr txBox="1"/>
          <p:nvPr/>
        </p:nvSpPr>
        <p:spPr>
          <a:xfrm>
            <a:off x="4923532" y="1353448"/>
            <a:ext cx="8440936" cy="896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endParaRPr lang="en-US" sz="5199" dirty="0">
              <a:solidFill>
                <a:srgbClr val="B6F61A"/>
              </a:solidFill>
              <a:latin typeface="DejaVu Serif"/>
            </a:endParaRPr>
          </a:p>
        </p:txBody>
      </p:sp>
      <p:sp>
        <p:nvSpPr>
          <p:cNvPr id="15" name="Hình chữ nhật: Góc Tròn 14">
            <a:extLst>
              <a:ext uri="{FF2B5EF4-FFF2-40B4-BE49-F238E27FC236}">
                <a16:creationId xmlns:a16="http://schemas.microsoft.com/office/drawing/2014/main" id="{508304B3-BD0E-EDC7-3A14-BCEEC2158FD6}"/>
              </a:ext>
            </a:extLst>
          </p:cNvPr>
          <p:cNvSpPr/>
          <p:nvPr/>
        </p:nvSpPr>
        <p:spPr>
          <a:xfrm>
            <a:off x="899410" y="795790"/>
            <a:ext cx="16138910" cy="2074165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/>
              <a:t>Câu</a:t>
            </a:r>
            <a:r>
              <a:rPr lang="en-US" sz="4800" dirty="0"/>
              <a:t> 11: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đá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bóng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nhựa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tường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bóng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méo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bóng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gây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vi-VN" sz="4800" dirty="0"/>
          </a:p>
        </p:txBody>
      </p:sp>
      <p:sp>
        <p:nvSpPr>
          <p:cNvPr id="16" name="sai">
            <a:extLst>
              <a:ext uri="{FF2B5EF4-FFF2-40B4-BE49-F238E27FC236}">
                <a16:creationId xmlns:a16="http://schemas.microsoft.com/office/drawing/2014/main" id="{372C5D37-7F2C-8F73-C381-CE67F48A6EEA}"/>
              </a:ext>
            </a:extLst>
          </p:cNvPr>
          <p:cNvSpPr/>
          <p:nvPr/>
        </p:nvSpPr>
        <p:spPr>
          <a:xfrm>
            <a:off x="1214559" y="4851465"/>
            <a:ext cx="14949400" cy="1490200"/>
          </a:xfrm>
          <a:prstGeom prst="roundRect">
            <a:avLst/>
          </a:prstGeom>
          <a:ln w="76200"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400" dirty="0">
                <a:latin typeface="Cambria" panose="02040503050406030204" pitchFamily="18" charset="0"/>
              </a:rPr>
              <a:t>        B.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bóng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chuyển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4400" dirty="0">
              <a:latin typeface="Cambria" panose="02040503050406030204" pitchFamily="18" charset="0"/>
            </a:endParaRPr>
          </a:p>
        </p:txBody>
      </p:sp>
      <p:sp>
        <p:nvSpPr>
          <p:cNvPr id="17" name="dung">
            <a:extLst>
              <a:ext uri="{FF2B5EF4-FFF2-40B4-BE49-F238E27FC236}">
                <a16:creationId xmlns:a16="http://schemas.microsoft.com/office/drawing/2014/main" id="{FFB0FEFE-3430-01A3-BEB1-BB1A72E58D29}"/>
              </a:ext>
            </a:extLst>
          </p:cNvPr>
          <p:cNvSpPr/>
          <p:nvPr/>
        </p:nvSpPr>
        <p:spPr>
          <a:xfrm>
            <a:off x="1171387" y="3267075"/>
            <a:ext cx="14949400" cy="1490200"/>
          </a:xfrm>
          <a:prstGeom prst="roundRect">
            <a:avLst/>
          </a:prstGeom>
          <a:ln w="76200"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400" dirty="0">
                <a:latin typeface="Cambria" panose="02040503050406030204" pitchFamily="18" charset="0"/>
              </a:rPr>
              <a:t>        A.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Vừa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biến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biến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chuyển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4400" dirty="0">
              <a:latin typeface="Cambria" panose="02040503050406030204" pitchFamily="18" charset="0"/>
            </a:endParaRPr>
          </a:p>
        </p:txBody>
      </p:sp>
      <p:sp>
        <p:nvSpPr>
          <p:cNvPr id="18" name="sai">
            <a:extLst>
              <a:ext uri="{FF2B5EF4-FFF2-40B4-BE49-F238E27FC236}">
                <a16:creationId xmlns:a16="http://schemas.microsoft.com/office/drawing/2014/main" id="{33E4F62C-95FD-E442-BBB5-2D11C7D0E749}"/>
              </a:ext>
            </a:extLst>
          </p:cNvPr>
          <p:cNvSpPr/>
          <p:nvPr/>
        </p:nvSpPr>
        <p:spPr>
          <a:xfrm>
            <a:off x="1233912" y="6383913"/>
            <a:ext cx="14949400" cy="1490200"/>
          </a:xfrm>
          <a:prstGeom prst="roundRect">
            <a:avLst/>
          </a:prstGeom>
          <a:ln w="76200"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400" dirty="0">
                <a:latin typeface="Cambria" panose="02040503050406030204" pitchFamily="18" charset="0"/>
              </a:rPr>
              <a:t>        C.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biến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biến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chuyển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4400" dirty="0">
              <a:latin typeface="Cambria" panose="02040503050406030204" pitchFamily="18" charset="0"/>
            </a:endParaRPr>
          </a:p>
        </p:txBody>
      </p:sp>
      <p:sp>
        <p:nvSpPr>
          <p:cNvPr id="19" name="SAI">
            <a:extLst>
              <a:ext uri="{FF2B5EF4-FFF2-40B4-BE49-F238E27FC236}">
                <a16:creationId xmlns:a16="http://schemas.microsoft.com/office/drawing/2014/main" id="{71F3449E-0E70-572D-6B46-9737EE3BE38D}"/>
              </a:ext>
            </a:extLst>
          </p:cNvPr>
          <p:cNvSpPr/>
          <p:nvPr/>
        </p:nvSpPr>
        <p:spPr>
          <a:xfrm>
            <a:off x="1202005" y="8001010"/>
            <a:ext cx="14980533" cy="1490200"/>
          </a:xfrm>
          <a:prstGeom prst="roundRect">
            <a:avLst/>
          </a:prstGeom>
          <a:ln w="76200"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400" dirty="0">
                <a:latin typeface="Cambria" panose="02040503050406030204" pitchFamily="18" charset="0"/>
              </a:rPr>
              <a:t>        D.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biến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4400" dirty="0">
              <a:latin typeface="Cambria" panose="02040503050406030204" pitchFamily="18" charset="0"/>
            </a:endParaRPr>
          </a:p>
        </p:txBody>
      </p:sp>
      <p:pic>
        <p:nvPicPr>
          <p:cNvPr id="24" name="correct_sound_effect_5879351531472374436">
            <a:hlinkClick r:id="" action="ppaction://media"/>
            <a:extLst>
              <a:ext uri="{FF2B5EF4-FFF2-40B4-BE49-F238E27FC236}">
                <a16:creationId xmlns:a16="http://schemas.microsoft.com/office/drawing/2014/main" id="{BFE59CA2-8C69-EED1-5ECB-CC99B460C2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3747396" y="772930"/>
            <a:ext cx="406400" cy="406400"/>
          </a:xfrm>
          <a:prstGeom prst="rect">
            <a:avLst/>
          </a:prstGeom>
        </p:spPr>
      </p:pic>
      <p:pic>
        <p:nvPicPr>
          <p:cNvPr id="26" name="Hình ảnh 25">
            <a:extLst>
              <a:ext uri="{FF2B5EF4-FFF2-40B4-BE49-F238E27FC236}">
                <a16:creationId xmlns:a16="http://schemas.microsoft.com/office/drawing/2014/main" id="{C1DED7E4-C7F7-EEE7-DCA8-7C841E9D822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8" r="47127" b="17857"/>
          <a:stretch/>
        </p:blipFill>
        <p:spPr>
          <a:xfrm>
            <a:off x="1576242" y="3665262"/>
            <a:ext cx="570397" cy="558414"/>
          </a:xfrm>
          <a:prstGeom prst="rect">
            <a:avLst/>
          </a:prstGeom>
        </p:spPr>
      </p:pic>
      <p:pic>
        <p:nvPicPr>
          <p:cNvPr id="27" name="incorrect_sound_effect_-44824256160762672">
            <a:hlinkClick r:id="" action="ppaction://media"/>
            <a:extLst>
              <a:ext uri="{FF2B5EF4-FFF2-40B4-BE49-F238E27FC236}">
                <a16:creationId xmlns:a16="http://schemas.microsoft.com/office/drawing/2014/main" id="{0F77E587-FAA0-C788-5D64-0D07DC28069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3731575" y="-247409"/>
            <a:ext cx="406400" cy="406400"/>
          </a:xfrm>
          <a:prstGeom prst="rect">
            <a:avLst/>
          </a:prstGeom>
        </p:spPr>
      </p:pic>
      <p:pic>
        <p:nvPicPr>
          <p:cNvPr id="29" name="Hình ảnh 28">
            <a:extLst>
              <a:ext uri="{FF2B5EF4-FFF2-40B4-BE49-F238E27FC236}">
                <a16:creationId xmlns:a16="http://schemas.microsoft.com/office/drawing/2014/main" id="{C7433E61-7670-7BB0-83B4-E7AE7FCED09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54" t="20974" r="-2154" b="14671"/>
          <a:stretch/>
        </p:blipFill>
        <p:spPr>
          <a:xfrm>
            <a:off x="1578200" y="8409938"/>
            <a:ext cx="586657" cy="607328"/>
          </a:xfrm>
          <a:prstGeom prst="rect">
            <a:avLst/>
          </a:prstGeom>
        </p:spPr>
      </p:pic>
      <p:pic>
        <p:nvPicPr>
          <p:cNvPr id="30" name="incorrect_sound_effect_-44824256160762672">
            <a:hlinkClick r:id="" action="ppaction://media"/>
            <a:extLst>
              <a:ext uri="{FF2B5EF4-FFF2-40B4-BE49-F238E27FC236}">
                <a16:creationId xmlns:a16="http://schemas.microsoft.com/office/drawing/2014/main" id="{C43883F6-8F6C-289C-DEEF-188CBF08C41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3212909" y="-247409"/>
            <a:ext cx="406400" cy="406400"/>
          </a:xfrm>
          <a:prstGeom prst="rect">
            <a:avLst/>
          </a:prstGeom>
        </p:spPr>
      </p:pic>
      <p:pic>
        <p:nvPicPr>
          <p:cNvPr id="31" name="Hình ảnh 30">
            <a:extLst>
              <a:ext uri="{FF2B5EF4-FFF2-40B4-BE49-F238E27FC236}">
                <a16:creationId xmlns:a16="http://schemas.microsoft.com/office/drawing/2014/main" id="{E7FA0F10-2EB5-C9DC-2D59-C3F8F1ED5D9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54" t="20974" r="-2154" b="14671"/>
          <a:stretch/>
        </p:blipFill>
        <p:spPr>
          <a:xfrm>
            <a:off x="1578200" y="6879315"/>
            <a:ext cx="586657" cy="607328"/>
          </a:xfrm>
          <a:prstGeom prst="rect">
            <a:avLst/>
          </a:prstGeom>
        </p:spPr>
      </p:pic>
      <p:pic>
        <p:nvPicPr>
          <p:cNvPr id="32" name="incorrect_sound_effect_-44824256160762672">
            <a:hlinkClick r:id="" action="ppaction://media"/>
            <a:extLst>
              <a:ext uri="{FF2B5EF4-FFF2-40B4-BE49-F238E27FC236}">
                <a16:creationId xmlns:a16="http://schemas.microsoft.com/office/drawing/2014/main" id="{4370A77B-B453-39A1-6D4C-DF42DE258BE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2110020" y="-247409"/>
            <a:ext cx="406400" cy="406400"/>
          </a:xfrm>
          <a:prstGeom prst="rect">
            <a:avLst/>
          </a:prstGeom>
        </p:spPr>
      </p:pic>
      <p:pic>
        <p:nvPicPr>
          <p:cNvPr id="34" name="incorrect_sound_effect_-44824256160762672">
            <a:hlinkClick r:id="" action="ppaction://media"/>
            <a:extLst>
              <a:ext uri="{FF2B5EF4-FFF2-40B4-BE49-F238E27FC236}">
                <a16:creationId xmlns:a16="http://schemas.microsoft.com/office/drawing/2014/main" id="{3CFEF85D-3FB8-1727-7FD2-27D6CF58E5E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2066950" y="386514"/>
            <a:ext cx="406400" cy="406400"/>
          </a:xfrm>
          <a:prstGeom prst="rect">
            <a:avLst/>
          </a:prstGeom>
        </p:spPr>
      </p:pic>
      <p:pic>
        <p:nvPicPr>
          <p:cNvPr id="35" name="incorrect_sound_effect_-44824256160762672">
            <a:hlinkClick r:id="" action="ppaction://media"/>
            <a:extLst>
              <a:ext uri="{FF2B5EF4-FFF2-40B4-BE49-F238E27FC236}">
                <a16:creationId xmlns:a16="http://schemas.microsoft.com/office/drawing/2014/main" id="{0EBFE8E8-1B12-D2E7-2563-85F24EB4275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906820" y="1020437"/>
            <a:ext cx="406400" cy="406400"/>
          </a:xfrm>
          <a:prstGeom prst="rect">
            <a:avLst/>
          </a:prstGeom>
        </p:spPr>
      </p:pic>
      <p:pic>
        <p:nvPicPr>
          <p:cNvPr id="36" name="Hình ảnh 35">
            <a:extLst>
              <a:ext uri="{FF2B5EF4-FFF2-40B4-BE49-F238E27FC236}">
                <a16:creationId xmlns:a16="http://schemas.microsoft.com/office/drawing/2014/main" id="{602C77D1-8525-85B1-1D4E-50F22BBD4A0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54" t="20974" r="-2154" b="14671"/>
          <a:stretch/>
        </p:blipFill>
        <p:spPr>
          <a:xfrm>
            <a:off x="1578200" y="5404253"/>
            <a:ext cx="586657" cy="607328"/>
          </a:xfrm>
          <a:prstGeom prst="rect">
            <a:avLst/>
          </a:prstGeom>
        </p:spPr>
      </p:pic>
      <p:grpSp>
        <p:nvGrpSpPr>
          <p:cNvPr id="2" name="Group 3">
            <a:extLst>
              <a:ext uri="{FF2B5EF4-FFF2-40B4-BE49-F238E27FC236}">
                <a16:creationId xmlns:a16="http://schemas.microsoft.com/office/drawing/2014/main" id="{C1E06BA5-D725-7128-1ED0-9963EBAD1096}"/>
              </a:ext>
            </a:extLst>
          </p:cNvPr>
          <p:cNvGrpSpPr/>
          <p:nvPr/>
        </p:nvGrpSpPr>
        <p:grpSpPr>
          <a:xfrm>
            <a:off x="-869488" y="-836544"/>
            <a:ext cx="20086371" cy="12006726"/>
            <a:chOff x="0" y="0"/>
            <a:chExt cx="26781829" cy="16008969"/>
          </a:xfrm>
        </p:grpSpPr>
        <p:grpSp>
          <p:nvGrpSpPr>
            <p:cNvPr id="3" name="Group 4">
              <a:extLst>
                <a:ext uri="{FF2B5EF4-FFF2-40B4-BE49-F238E27FC236}">
                  <a16:creationId xmlns:a16="http://schemas.microsoft.com/office/drawing/2014/main" id="{7F93CAB3-4205-FA20-0D11-18E6F542501E}"/>
                </a:ext>
              </a:extLst>
            </p:cNvPr>
            <p:cNvGrpSpPr/>
            <p:nvPr/>
          </p:nvGrpSpPr>
          <p:grpSpPr>
            <a:xfrm>
              <a:off x="0" y="394920"/>
              <a:ext cx="1900244" cy="15205129"/>
              <a:chOff x="0" y="0"/>
              <a:chExt cx="356429" cy="2852028"/>
            </a:xfrm>
          </p:grpSpPr>
          <p:sp>
            <p:nvSpPr>
              <p:cNvPr id="43" name="Freeform 5">
                <a:extLst>
                  <a:ext uri="{FF2B5EF4-FFF2-40B4-BE49-F238E27FC236}">
                    <a16:creationId xmlns:a16="http://schemas.microsoft.com/office/drawing/2014/main" id="{457B7909-A37E-FBAC-635A-87ED60570F6B}"/>
                  </a:ext>
                </a:extLst>
              </p:cNvPr>
              <p:cNvSpPr/>
              <p:nvPr/>
            </p:nvSpPr>
            <p:spPr>
              <a:xfrm>
                <a:off x="0" y="0"/>
                <a:ext cx="356429" cy="2852028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2852028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2852028"/>
                    </a:lnTo>
                    <a:lnTo>
                      <a:pt x="0" y="2852028"/>
                    </a:lnTo>
                    <a:close/>
                  </a:path>
                </a:pathLst>
              </a:custGeom>
              <a:solidFill>
                <a:srgbClr val="F2BC2A"/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44" name="TextBox 6">
                <a:extLst>
                  <a:ext uri="{FF2B5EF4-FFF2-40B4-BE49-F238E27FC236}">
                    <a16:creationId xmlns:a16="http://schemas.microsoft.com/office/drawing/2014/main" id="{84075B38-3BFE-4B6E-A284-21B992148694}"/>
                  </a:ext>
                </a:extLst>
              </p:cNvPr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  <p:grpSp>
          <p:nvGrpSpPr>
            <p:cNvPr id="4" name="Group 7">
              <a:extLst>
                <a:ext uri="{FF2B5EF4-FFF2-40B4-BE49-F238E27FC236}">
                  <a16:creationId xmlns:a16="http://schemas.microsoft.com/office/drawing/2014/main" id="{66B15D17-09D3-2C47-D136-170C4DAF1490}"/>
                </a:ext>
              </a:extLst>
            </p:cNvPr>
            <p:cNvGrpSpPr/>
            <p:nvPr/>
          </p:nvGrpSpPr>
          <p:grpSpPr>
            <a:xfrm>
              <a:off x="24881585" y="394920"/>
              <a:ext cx="1900244" cy="15205129"/>
              <a:chOff x="0" y="0"/>
              <a:chExt cx="356429" cy="2852028"/>
            </a:xfrm>
          </p:grpSpPr>
          <p:sp>
            <p:nvSpPr>
              <p:cNvPr id="11" name="Freeform 8">
                <a:extLst>
                  <a:ext uri="{FF2B5EF4-FFF2-40B4-BE49-F238E27FC236}">
                    <a16:creationId xmlns:a16="http://schemas.microsoft.com/office/drawing/2014/main" id="{8E2D24D1-9A29-16D4-746A-96419EA032BA}"/>
                  </a:ext>
                </a:extLst>
              </p:cNvPr>
              <p:cNvSpPr/>
              <p:nvPr/>
            </p:nvSpPr>
            <p:spPr>
              <a:xfrm>
                <a:off x="0" y="0"/>
                <a:ext cx="356429" cy="2852028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2852028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2852028"/>
                    </a:lnTo>
                    <a:lnTo>
                      <a:pt x="0" y="2852028"/>
                    </a:lnTo>
                    <a:close/>
                  </a:path>
                </a:pathLst>
              </a:custGeom>
              <a:solidFill>
                <a:srgbClr val="F2BC2A"/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42" name="TextBox 9">
                <a:extLst>
                  <a:ext uri="{FF2B5EF4-FFF2-40B4-BE49-F238E27FC236}">
                    <a16:creationId xmlns:a16="http://schemas.microsoft.com/office/drawing/2014/main" id="{D3C57B8F-DEF3-FF76-AB83-12B96FC1E464}"/>
                  </a:ext>
                </a:extLst>
              </p:cNvPr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  <p:grpSp>
          <p:nvGrpSpPr>
            <p:cNvPr id="5" name="Group 10">
              <a:extLst>
                <a:ext uri="{FF2B5EF4-FFF2-40B4-BE49-F238E27FC236}">
                  <a16:creationId xmlns:a16="http://schemas.microsoft.com/office/drawing/2014/main" id="{ACE9D2CB-098B-7EB5-6E0C-0DEDDF31A650}"/>
                </a:ext>
              </a:extLst>
            </p:cNvPr>
            <p:cNvGrpSpPr/>
            <p:nvPr/>
          </p:nvGrpSpPr>
          <p:grpSpPr>
            <a:xfrm rot="5400000">
              <a:off x="12801106" y="-11850985"/>
              <a:ext cx="1900244" cy="25602213"/>
              <a:chOff x="0" y="0"/>
              <a:chExt cx="356429" cy="4802210"/>
            </a:xfrm>
          </p:grpSpPr>
          <p:sp>
            <p:nvSpPr>
              <p:cNvPr id="9" name="Freeform 11">
                <a:extLst>
                  <a:ext uri="{FF2B5EF4-FFF2-40B4-BE49-F238E27FC236}">
                    <a16:creationId xmlns:a16="http://schemas.microsoft.com/office/drawing/2014/main" id="{0ABCF8B6-8859-42F7-79A1-0F2D756A8893}"/>
                  </a:ext>
                </a:extLst>
              </p:cNvPr>
              <p:cNvSpPr/>
              <p:nvPr/>
            </p:nvSpPr>
            <p:spPr>
              <a:xfrm>
                <a:off x="0" y="0"/>
                <a:ext cx="356429" cy="4802210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4802210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4802210"/>
                    </a:lnTo>
                    <a:lnTo>
                      <a:pt x="0" y="4802210"/>
                    </a:lnTo>
                    <a:close/>
                  </a:path>
                </a:pathLst>
              </a:custGeom>
              <a:solidFill>
                <a:srgbClr val="F2BC2A"/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10" name="TextBox 12">
                <a:extLst>
                  <a:ext uri="{FF2B5EF4-FFF2-40B4-BE49-F238E27FC236}">
                    <a16:creationId xmlns:a16="http://schemas.microsoft.com/office/drawing/2014/main" id="{9D2A75FD-4BA7-5BC0-C357-AF4991EAF1F2}"/>
                  </a:ext>
                </a:extLst>
              </p:cNvPr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  <p:grpSp>
          <p:nvGrpSpPr>
            <p:cNvPr id="6" name="Group 13">
              <a:extLst>
                <a:ext uri="{FF2B5EF4-FFF2-40B4-BE49-F238E27FC236}">
                  <a16:creationId xmlns:a16="http://schemas.microsoft.com/office/drawing/2014/main" id="{D94600A7-DC4A-5741-9111-C65366655D87}"/>
                </a:ext>
              </a:extLst>
            </p:cNvPr>
            <p:cNvGrpSpPr/>
            <p:nvPr/>
          </p:nvGrpSpPr>
          <p:grpSpPr>
            <a:xfrm rot="5400000">
              <a:off x="12656286" y="2257740"/>
              <a:ext cx="1900244" cy="25602213"/>
              <a:chOff x="0" y="0"/>
              <a:chExt cx="356429" cy="4802210"/>
            </a:xfrm>
          </p:grpSpPr>
          <p:sp>
            <p:nvSpPr>
              <p:cNvPr id="7" name="Freeform 14">
                <a:extLst>
                  <a:ext uri="{FF2B5EF4-FFF2-40B4-BE49-F238E27FC236}">
                    <a16:creationId xmlns:a16="http://schemas.microsoft.com/office/drawing/2014/main" id="{41819A7E-3079-E8ED-BDD6-D9248C253A19}"/>
                  </a:ext>
                </a:extLst>
              </p:cNvPr>
              <p:cNvSpPr/>
              <p:nvPr/>
            </p:nvSpPr>
            <p:spPr>
              <a:xfrm>
                <a:off x="0" y="0"/>
                <a:ext cx="356429" cy="4802210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4802210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4802210"/>
                    </a:lnTo>
                    <a:lnTo>
                      <a:pt x="0" y="4802210"/>
                    </a:lnTo>
                    <a:close/>
                  </a:path>
                </a:pathLst>
              </a:custGeom>
              <a:solidFill>
                <a:srgbClr val="F2BC2A"/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8" name="TextBox 15">
                <a:extLst>
                  <a:ext uri="{FF2B5EF4-FFF2-40B4-BE49-F238E27FC236}">
                    <a16:creationId xmlns:a16="http://schemas.microsoft.com/office/drawing/2014/main" id="{7D9B862F-8006-E179-8CC6-914DE16B0AE5}"/>
                  </a:ext>
                </a:extLst>
              </p:cNvPr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649028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88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5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125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10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138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6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25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125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10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10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90816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1384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6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25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125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10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1384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6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25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3" dur="125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10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  <p:bldLst>
      <p:bldP spid="15" grpId="0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2">
            <a:extLst>
              <a:ext uri="{FF2B5EF4-FFF2-40B4-BE49-F238E27FC236}">
                <a16:creationId xmlns:a16="http://schemas.microsoft.com/office/drawing/2014/main" id="{6819DD74-FD3D-53B1-6A6F-3156E26D267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14000"/>
          </a:blip>
          <a:srcRect l="-25046" t="21875" r="-25046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4923532" y="1353448"/>
            <a:ext cx="8440936" cy="896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endParaRPr lang="en-US" sz="5199" dirty="0">
              <a:solidFill>
                <a:srgbClr val="B6F61A"/>
              </a:solidFill>
              <a:latin typeface="DejaVu Serif"/>
            </a:endParaRPr>
          </a:p>
        </p:txBody>
      </p:sp>
      <p:sp>
        <p:nvSpPr>
          <p:cNvPr id="15" name="Hình chữ nhật: Góc Tròn 14">
            <a:extLst>
              <a:ext uri="{FF2B5EF4-FFF2-40B4-BE49-F238E27FC236}">
                <a16:creationId xmlns:a16="http://schemas.microsoft.com/office/drawing/2014/main" id="{508304B3-BD0E-EDC7-3A14-BCEEC2158FD6}"/>
              </a:ext>
            </a:extLst>
          </p:cNvPr>
          <p:cNvSpPr/>
          <p:nvPr/>
        </p:nvSpPr>
        <p:spPr>
          <a:xfrm>
            <a:off x="1476468" y="952499"/>
            <a:ext cx="15897131" cy="2187755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dirty="0" err="1">
                <a:latin typeface="Cambria" panose="02040503050406030204" pitchFamily="18" charset="0"/>
              </a:rPr>
              <a:t>Câu</a:t>
            </a:r>
            <a:r>
              <a:rPr lang="en-US" sz="4800" dirty="0">
                <a:latin typeface="Cambria" panose="02040503050406030204" pitchFamily="18" charset="0"/>
              </a:rPr>
              <a:t> 12: </a:t>
            </a:r>
            <a:r>
              <a:rPr lang="vi-VN" sz="4800" dirty="0">
                <a:latin typeface="Cambria" panose="02040503050406030204" pitchFamily="18" charset="0"/>
              </a:rPr>
              <a:t>Dùng một lực kế đo được trọng lượng của vật là 2N, vật đó có khối lượng bằng bao nhiêu?</a:t>
            </a:r>
          </a:p>
        </p:txBody>
      </p:sp>
      <p:sp>
        <p:nvSpPr>
          <p:cNvPr id="16" name="sai">
            <a:extLst>
              <a:ext uri="{FF2B5EF4-FFF2-40B4-BE49-F238E27FC236}">
                <a16:creationId xmlns:a16="http://schemas.microsoft.com/office/drawing/2014/main" id="{372C5D37-7F2C-8F73-C381-CE67F48A6EEA}"/>
              </a:ext>
            </a:extLst>
          </p:cNvPr>
          <p:cNvSpPr/>
          <p:nvPr/>
        </p:nvSpPr>
        <p:spPr>
          <a:xfrm>
            <a:off x="1214559" y="4851465"/>
            <a:ext cx="6875194" cy="1425184"/>
          </a:xfrm>
          <a:prstGeom prst="roundRect">
            <a:avLst/>
          </a:prstGeom>
          <a:ln w="76200"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400" dirty="0">
                <a:latin typeface="Cambria" panose="02040503050406030204" pitchFamily="18" charset="0"/>
              </a:rPr>
              <a:t>        B. 200kg</a:t>
            </a:r>
            <a:endParaRPr lang="vi-VN" sz="4400" dirty="0">
              <a:latin typeface="Cambria" panose="02040503050406030204" pitchFamily="18" charset="0"/>
            </a:endParaRPr>
          </a:p>
        </p:txBody>
      </p:sp>
      <p:sp>
        <p:nvSpPr>
          <p:cNvPr id="17" name="dung">
            <a:extLst>
              <a:ext uri="{FF2B5EF4-FFF2-40B4-BE49-F238E27FC236}">
                <a16:creationId xmlns:a16="http://schemas.microsoft.com/office/drawing/2014/main" id="{FFB0FEFE-3430-01A3-BEB1-BB1A72E58D29}"/>
              </a:ext>
            </a:extLst>
          </p:cNvPr>
          <p:cNvSpPr/>
          <p:nvPr/>
        </p:nvSpPr>
        <p:spPr>
          <a:xfrm>
            <a:off x="1214559" y="6426623"/>
            <a:ext cx="6890143" cy="1425184"/>
          </a:xfrm>
          <a:prstGeom prst="roundRect">
            <a:avLst/>
          </a:prstGeom>
          <a:ln w="76200"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400" dirty="0">
                <a:latin typeface="Cambria" panose="02040503050406030204" pitchFamily="18" charset="0"/>
              </a:rPr>
              <a:t>        C. 200g</a:t>
            </a:r>
            <a:endParaRPr lang="vi-VN" sz="4400" dirty="0">
              <a:latin typeface="Cambria" panose="02040503050406030204" pitchFamily="18" charset="0"/>
            </a:endParaRPr>
          </a:p>
        </p:txBody>
      </p:sp>
      <p:sp>
        <p:nvSpPr>
          <p:cNvPr id="18" name="sai">
            <a:extLst>
              <a:ext uri="{FF2B5EF4-FFF2-40B4-BE49-F238E27FC236}">
                <a16:creationId xmlns:a16="http://schemas.microsoft.com/office/drawing/2014/main" id="{33E4F62C-95FD-E442-BBB5-2D11C7D0E749}"/>
              </a:ext>
            </a:extLst>
          </p:cNvPr>
          <p:cNvSpPr/>
          <p:nvPr/>
        </p:nvSpPr>
        <p:spPr>
          <a:xfrm>
            <a:off x="1233912" y="3250309"/>
            <a:ext cx="6875194" cy="1425184"/>
          </a:xfrm>
          <a:prstGeom prst="roundRect">
            <a:avLst/>
          </a:prstGeom>
          <a:ln w="76200"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400" dirty="0">
                <a:latin typeface="Cambria" panose="02040503050406030204" pitchFamily="18" charset="0"/>
              </a:rPr>
              <a:t>        A. 20kg</a:t>
            </a:r>
            <a:endParaRPr lang="vi-VN" sz="4400" dirty="0">
              <a:latin typeface="Cambria" panose="02040503050406030204" pitchFamily="18" charset="0"/>
            </a:endParaRPr>
          </a:p>
        </p:txBody>
      </p:sp>
      <p:sp>
        <p:nvSpPr>
          <p:cNvPr id="19" name="SAI">
            <a:extLst>
              <a:ext uri="{FF2B5EF4-FFF2-40B4-BE49-F238E27FC236}">
                <a16:creationId xmlns:a16="http://schemas.microsoft.com/office/drawing/2014/main" id="{71F3449E-0E70-572D-6B46-9737EE3BE38D}"/>
              </a:ext>
            </a:extLst>
          </p:cNvPr>
          <p:cNvSpPr/>
          <p:nvPr/>
        </p:nvSpPr>
        <p:spPr>
          <a:xfrm>
            <a:off x="1202005" y="8001010"/>
            <a:ext cx="6875195" cy="1425184"/>
          </a:xfrm>
          <a:prstGeom prst="roundRect">
            <a:avLst/>
          </a:prstGeom>
          <a:ln w="76200"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400" dirty="0">
                <a:latin typeface="Cambria" panose="02040503050406030204" pitchFamily="18" charset="0"/>
              </a:rPr>
              <a:t>        D. 20g</a:t>
            </a:r>
            <a:endParaRPr lang="vi-VN" sz="4400" dirty="0">
              <a:latin typeface="Cambria" panose="02040503050406030204" pitchFamily="18" charset="0"/>
            </a:endParaRPr>
          </a:p>
        </p:txBody>
      </p:sp>
      <p:pic>
        <p:nvPicPr>
          <p:cNvPr id="24" name="correct_sound_effect_5879351531472374436">
            <a:hlinkClick r:id="" action="ppaction://media"/>
            <a:extLst>
              <a:ext uri="{FF2B5EF4-FFF2-40B4-BE49-F238E27FC236}">
                <a16:creationId xmlns:a16="http://schemas.microsoft.com/office/drawing/2014/main" id="{BFE59CA2-8C69-EED1-5ECB-CC99B460C2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3747396" y="772930"/>
            <a:ext cx="406400" cy="406400"/>
          </a:xfrm>
          <a:prstGeom prst="rect">
            <a:avLst/>
          </a:prstGeom>
        </p:spPr>
      </p:pic>
      <p:pic>
        <p:nvPicPr>
          <p:cNvPr id="26" name="Hình ảnh 25">
            <a:extLst>
              <a:ext uri="{FF2B5EF4-FFF2-40B4-BE49-F238E27FC236}">
                <a16:creationId xmlns:a16="http://schemas.microsoft.com/office/drawing/2014/main" id="{C1DED7E4-C7F7-EEE7-DCA8-7C841E9D822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8" r="47127" b="17857"/>
          <a:stretch/>
        </p:blipFill>
        <p:spPr>
          <a:xfrm>
            <a:off x="1412558" y="6875083"/>
            <a:ext cx="570397" cy="558414"/>
          </a:xfrm>
          <a:prstGeom prst="rect">
            <a:avLst/>
          </a:prstGeom>
        </p:spPr>
      </p:pic>
      <p:pic>
        <p:nvPicPr>
          <p:cNvPr id="27" name="incorrect_sound_effect_-44824256160762672">
            <a:hlinkClick r:id="" action="ppaction://media"/>
            <a:extLst>
              <a:ext uri="{FF2B5EF4-FFF2-40B4-BE49-F238E27FC236}">
                <a16:creationId xmlns:a16="http://schemas.microsoft.com/office/drawing/2014/main" id="{0F77E587-FAA0-C788-5D64-0D07DC28069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3731575" y="-247409"/>
            <a:ext cx="406400" cy="406400"/>
          </a:xfrm>
          <a:prstGeom prst="rect">
            <a:avLst/>
          </a:prstGeom>
        </p:spPr>
      </p:pic>
      <p:pic>
        <p:nvPicPr>
          <p:cNvPr id="29" name="Hình ảnh 28">
            <a:extLst>
              <a:ext uri="{FF2B5EF4-FFF2-40B4-BE49-F238E27FC236}">
                <a16:creationId xmlns:a16="http://schemas.microsoft.com/office/drawing/2014/main" id="{C7433E61-7670-7BB0-83B4-E7AE7FCED09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54" t="20974" r="-2154" b="14671"/>
          <a:stretch/>
        </p:blipFill>
        <p:spPr>
          <a:xfrm>
            <a:off x="1454811" y="8472706"/>
            <a:ext cx="586657" cy="607328"/>
          </a:xfrm>
          <a:prstGeom prst="rect">
            <a:avLst/>
          </a:prstGeom>
        </p:spPr>
      </p:pic>
      <p:pic>
        <p:nvPicPr>
          <p:cNvPr id="30" name="incorrect_sound_effect_-44824256160762672">
            <a:hlinkClick r:id="" action="ppaction://media"/>
            <a:extLst>
              <a:ext uri="{FF2B5EF4-FFF2-40B4-BE49-F238E27FC236}">
                <a16:creationId xmlns:a16="http://schemas.microsoft.com/office/drawing/2014/main" id="{C43883F6-8F6C-289C-DEEF-188CBF08C41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3212909" y="-247409"/>
            <a:ext cx="406400" cy="406400"/>
          </a:xfrm>
          <a:prstGeom prst="rect">
            <a:avLst/>
          </a:prstGeom>
        </p:spPr>
      </p:pic>
      <p:pic>
        <p:nvPicPr>
          <p:cNvPr id="31" name="Hình ảnh 30">
            <a:extLst>
              <a:ext uri="{FF2B5EF4-FFF2-40B4-BE49-F238E27FC236}">
                <a16:creationId xmlns:a16="http://schemas.microsoft.com/office/drawing/2014/main" id="{E7FA0F10-2EB5-C9DC-2D59-C3F8F1ED5D9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54" t="20974" r="-2154" b="14671"/>
          <a:stretch/>
        </p:blipFill>
        <p:spPr>
          <a:xfrm>
            <a:off x="1476469" y="3696929"/>
            <a:ext cx="586657" cy="607328"/>
          </a:xfrm>
          <a:prstGeom prst="rect">
            <a:avLst/>
          </a:prstGeom>
        </p:spPr>
      </p:pic>
      <p:pic>
        <p:nvPicPr>
          <p:cNvPr id="32" name="incorrect_sound_effect_-44824256160762672">
            <a:hlinkClick r:id="" action="ppaction://media"/>
            <a:extLst>
              <a:ext uri="{FF2B5EF4-FFF2-40B4-BE49-F238E27FC236}">
                <a16:creationId xmlns:a16="http://schemas.microsoft.com/office/drawing/2014/main" id="{4370A77B-B453-39A1-6D4C-DF42DE258BE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2110020" y="-247409"/>
            <a:ext cx="406400" cy="406400"/>
          </a:xfrm>
          <a:prstGeom prst="rect">
            <a:avLst/>
          </a:prstGeom>
        </p:spPr>
      </p:pic>
      <p:pic>
        <p:nvPicPr>
          <p:cNvPr id="34" name="incorrect_sound_effect_-44824256160762672">
            <a:hlinkClick r:id="" action="ppaction://media"/>
            <a:extLst>
              <a:ext uri="{FF2B5EF4-FFF2-40B4-BE49-F238E27FC236}">
                <a16:creationId xmlns:a16="http://schemas.microsoft.com/office/drawing/2014/main" id="{3CFEF85D-3FB8-1727-7FD2-27D6CF58E5E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2066950" y="386514"/>
            <a:ext cx="406400" cy="406400"/>
          </a:xfrm>
          <a:prstGeom prst="rect">
            <a:avLst/>
          </a:prstGeom>
        </p:spPr>
      </p:pic>
      <p:pic>
        <p:nvPicPr>
          <p:cNvPr id="35" name="incorrect_sound_effect_-44824256160762672">
            <a:hlinkClick r:id="" action="ppaction://media"/>
            <a:extLst>
              <a:ext uri="{FF2B5EF4-FFF2-40B4-BE49-F238E27FC236}">
                <a16:creationId xmlns:a16="http://schemas.microsoft.com/office/drawing/2014/main" id="{0EBFE8E8-1B12-D2E7-2563-85F24EB4275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906820" y="1020437"/>
            <a:ext cx="406400" cy="406400"/>
          </a:xfrm>
          <a:prstGeom prst="rect">
            <a:avLst/>
          </a:prstGeom>
        </p:spPr>
      </p:pic>
      <p:pic>
        <p:nvPicPr>
          <p:cNvPr id="36" name="Hình ảnh 35">
            <a:extLst>
              <a:ext uri="{FF2B5EF4-FFF2-40B4-BE49-F238E27FC236}">
                <a16:creationId xmlns:a16="http://schemas.microsoft.com/office/drawing/2014/main" id="{602C77D1-8525-85B1-1D4E-50F22BBD4A0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54" t="20974" r="-2154" b="14671"/>
          <a:stretch/>
        </p:blipFill>
        <p:spPr>
          <a:xfrm>
            <a:off x="1476470" y="5248585"/>
            <a:ext cx="586657" cy="607328"/>
          </a:xfrm>
          <a:prstGeom prst="rect">
            <a:avLst/>
          </a:prstGeom>
        </p:spPr>
      </p:pic>
      <p:grpSp>
        <p:nvGrpSpPr>
          <p:cNvPr id="2" name="Group 3">
            <a:extLst>
              <a:ext uri="{FF2B5EF4-FFF2-40B4-BE49-F238E27FC236}">
                <a16:creationId xmlns:a16="http://schemas.microsoft.com/office/drawing/2014/main" id="{C1E06BA5-D725-7128-1ED0-9963EBAD1096}"/>
              </a:ext>
            </a:extLst>
          </p:cNvPr>
          <p:cNvGrpSpPr/>
          <p:nvPr/>
        </p:nvGrpSpPr>
        <p:grpSpPr>
          <a:xfrm>
            <a:off x="-869488" y="-836544"/>
            <a:ext cx="20086371" cy="12006726"/>
            <a:chOff x="0" y="0"/>
            <a:chExt cx="26781829" cy="16008969"/>
          </a:xfrm>
        </p:grpSpPr>
        <p:grpSp>
          <p:nvGrpSpPr>
            <p:cNvPr id="3" name="Group 4">
              <a:extLst>
                <a:ext uri="{FF2B5EF4-FFF2-40B4-BE49-F238E27FC236}">
                  <a16:creationId xmlns:a16="http://schemas.microsoft.com/office/drawing/2014/main" id="{7F93CAB3-4205-FA20-0D11-18E6F542501E}"/>
                </a:ext>
              </a:extLst>
            </p:cNvPr>
            <p:cNvGrpSpPr/>
            <p:nvPr/>
          </p:nvGrpSpPr>
          <p:grpSpPr>
            <a:xfrm>
              <a:off x="0" y="394920"/>
              <a:ext cx="1900244" cy="15205129"/>
              <a:chOff x="0" y="0"/>
              <a:chExt cx="356429" cy="2852028"/>
            </a:xfrm>
          </p:grpSpPr>
          <p:sp>
            <p:nvSpPr>
              <p:cNvPr id="43" name="Freeform 5">
                <a:extLst>
                  <a:ext uri="{FF2B5EF4-FFF2-40B4-BE49-F238E27FC236}">
                    <a16:creationId xmlns:a16="http://schemas.microsoft.com/office/drawing/2014/main" id="{457B7909-A37E-FBAC-635A-87ED60570F6B}"/>
                  </a:ext>
                </a:extLst>
              </p:cNvPr>
              <p:cNvSpPr/>
              <p:nvPr/>
            </p:nvSpPr>
            <p:spPr>
              <a:xfrm>
                <a:off x="0" y="0"/>
                <a:ext cx="356429" cy="2852028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2852028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2852028"/>
                    </a:lnTo>
                    <a:lnTo>
                      <a:pt x="0" y="2852028"/>
                    </a:lnTo>
                    <a:close/>
                  </a:path>
                </a:pathLst>
              </a:custGeom>
              <a:solidFill>
                <a:srgbClr val="F2BC2A"/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44" name="TextBox 6">
                <a:extLst>
                  <a:ext uri="{FF2B5EF4-FFF2-40B4-BE49-F238E27FC236}">
                    <a16:creationId xmlns:a16="http://schemas.microsoft.com/office/drawing/2014/main" id="{84075B38-3BFE-4B6E-A284-21B992148694}"/>
                  </a:ext>
                </a:extLst>
              </p:cNvPr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  <p:grpSp>
          <p:nvGrpSpPr>
            <p:cNvPr id="4" name="Group 7">
              <a:extLst>
                <a:ext uri="{FF2B5EF4-FFF2-40B4-BE49-F238E27FC236}">
                  <a16:creationId xmlns:a16="http://schemas.microsoft.com/office/drawing/2014/main" id="{66B15D17-09D3-2C47-D136-170C4DAF1490}"/>
                </a:ext>
              </a:extLst>
            </p:cNvPr>
            <p:cNvGrpSpPr/>
            <p:nvPr/>
          </p:nvGrpSpPr>
          <p:grpSpPr>
            <a:xfrm>
              <a:off x="24881585" y="394920"/>
              <a:ext cx="1900244" cy="15205129"/>
              <a:chOff x="0" y="0"/>
              <a:chExt cx="356429" cy="2852028"/>
            </a:xfrm>
          </p:grpSpPr>
          <p:sp>
            <p:nvSpPr>
              <p:cNvPr id="11" name="Freeform 8">
                <a:extLst>
                  <a:ext uri="{FF2B5EF4-FFF2-40B4-BE49-F238E27FC236}">
                    <a16:creationId xmlns:a16="http://schemas.microsoft.com/office/drawing/2014/main" id="{8E2D24D1-9A29-16D4-746A-96419EA032BA}"/>
                  </a:ext>
                </a:extLst>
              </p:cNvPr>
              <p:cNvSpPr/>
              <p:nvPr/>
            </p:nvSpPr>
            <p:spPr>
              <a:xfrm>
                <a:off x="0" y="0"/>
                <a:ext cx="356429" cy="2852028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2852028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2852028"/>
                    </a:lnTo>
                    <a:lnTo>
                      <a:pt x="0" y="2852028"/>
                    </a:lnTo>
                    <a:close/>
                  </a:path>
                </a:pathLst>
              </a:custGeom>
              <a:solidFill>
                <a:srgbClr val="F2BC2A"/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42" name="TextBox 9">
                <a:extLst>
                  <a:ext uri="{FF2B5EF4-FFF2-40B4-BE49-F238E27FC236}">
                    <a16:creationId xmlns:a16="http://schemas.microsoft.com/office/drawing/2014/main" id="{D3C57B8F-DEF3-FF76-AB83-12B96FC1E464}"/>
                  </a:ext>
                </a:extLst>
              </p:cNvPr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  <p:grpSp>
          <p:nvGrpSpPr>
            <p:cNvPr id="5" name="Group 10">
              <a:extLst>
                <a:ext uri="{FF2B5EF4-FFF2-40B4-BE49-F238E27FC236}">
                  <a16:creationId xmlns:a16="http://schemas.microsoft.com/office/drawing/2014/main" id="{ACE9D2CB-098B-7EB5-6E0C-0DEDDF31A650}"/>
                </a:ext>
              </a:extLst>
            </p:cNvPr>
            <p:cNvGrpSpPr/>
            <p:nvPr/>
          </p:nvGrpSpPr>
          <p:grpSpPr>
            <a:xfrm rot="5400000">
              <a:off x="12801106" y="-11850985"/>
              <a:ext cx="1900244" cy="25602213"/>
              <a:chOff x="0" y="0"/>
              <a:chExt cx="356429" cy="4802210"/>
            </a:xfrm>
          </p:grpSpPr>
          <p:sp>
            <p:nvSpPr>
              <p:cNvPr id="9" name="Freeform 11">
                <a:extLst>
                  <a:ext uri="{FF2B5EF4-FFF2-40B4-BE49-F238E27FC236}">
                    <a16:creationId xmlns:a16="http://schemas.microsoft.com/office/drawing/2014/main" id="{0ABCF8B6-8859-42F7-79A1-0F2D756A8893}"/>
                  </a:ext>
                </a:extLst>
              </p:cNvPr>
              <p:cNvSpPr/>
              <p:nvPr/>
            </p:nvSpPr>
            <p:spPr>
              <a:xfrm>
                <a:off x="0" y="0"/>
                <a:ext cx="356429" cy="4802210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4802210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4802210"/>
                    </a:lnTo>
                    <a:lnTo>
                      <a:pt x="0" y="4802210"/>
                    </a:lnTo>
                    <a:close/>
                  </a:path>
                </a:pathLst>
              </a:custGeom>
              <a:solidFill>
                <a:srgbClr val="F2BC2A"/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10" name="TextBox 12">
                <a:extLst>
                  <a:ext uri="{FF2B5EF4-FFF2-40B4-BE49-F238E27FC236}">
                    <a16:creationId xmlns:a16="http://schemas.microsoft.com/office/drawing/2014/main" id="{9D2A75FD-4BA7-5BC0-C357-AF4991EAF1F2}"/>
                  </a:ext>
                </a:extLst>
              </p:cNvPr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  <p:grpSp>
          <p:nvGrpSpPr>
            <p:cNvPr id="6" name="Group 13">
              <a:extLst>
                <a:ext uri="{FF2B5EF4-FFF2-40B4-BE49-F238E27FC236}">
                  <a16:creationId xmlns:a16="http://schemas.microsoft.com/office/drawing/2014/main" id="{D94600A7-DC4A-5741-9111-C65366655D87}"/>
                </a:ext>
              </a:extLst>
            </p:cNvPr>
            <p:cNvGrpSpPr/>
            <p:nvPr/>
          </p:nvGrpSpPr>
          <p:grpSpPr>
            <a:xfrm rot="5400000">
              <a:off x="12656286" y="2257740"/>
              <a:ext cx="1900244" cy="25602213"/>
              <a:chOff x="0" y="0"/>
              <a:chExt cx="356429" cy="4802210"/>
            </a:xfrm>
          </p:grpSpPr>
          <p:sp>
            <p:nvSpPr>
              <p:cNvPr id="7" name="Freeform 14">
                <a:extLst>
                  <a:ext uri="{FF2B5EF4-FFF2-40B4-BE49-F238E27FC236}">
                    <a16:creationId xmlns:a16="http://schemas.microsoft.com/office/drawing/2014/main" id="{41819A7E-3079-E8ED-BDD6-D9248C253A19}"/>
                  </a:ext>
                </a:extLst>
              </p:cNvPr>
              <p:cNvSpPr/>
              <p:nvPr/>
            </p:nvSpPr>
            <p:spPr>
              <a:xfrm>
                <a:off x="0" y="0"/>
                <a:ext cx="356429" cy="4802210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4802210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4802210"/>
                    </a:lnTo>
                    <a:lnTo>
                      <a:pt x="0" y="4802210"/>
                    </a:lnTo>
                    <a:close/>
                  </a:path>
                </a:pathLst>
              </a:custGeom>
              <a:solidFill>
                <a:srgbClr val="F2BC2A"/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8" name="TextBox 15">
                <a:extLst>
                  <a:ext uri="{FF2B5EF4-FFF2-40B4-BE49-F238E27FC236}">
                    <a16:creationId xmlns:a16="http://schemas.microsoft.com/office/drawing/2014/main" id="{7D9B862F-8006-E179-8CC6-914DE16B0AE5}"/>
                  </a:ext>
                </a:extLst>
              </p:cNvPr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</p:grp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85F9D1D0-F8CA-1B62-06EB-B68A3F6600F8}"/>
              </a:ext>
            </a:extLst>
          </p:cNvPr>
          <p:cNvSpPr/>
          <p:nvPr/>
        </p:nvSpPr>
        <p:spPr>
          <a:xfrm>
            <a:off x="10829195" y="4506979"/>
            <a:ext cx="3908923" cy="14478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4500" dirty="0">
                <a:latin typeface="Cambria" panose="02040503050406030204" pitchFamily="18" charset="0"/>
              </a:rPr>
              <a:t>P = 10 . m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718DBF0-47A6-43EB-9A1F-2CBFD29E7BC8}"/>
              </a:ext>
            </a:extLst>
          </p:cNvPr>
          <p:cNvSpPr txBox="1"/>
          <p:nvPr/>
        </p:nvSpPr>
        <p:spPr>
          <a:xfrm>
            <a:off x="10451787" y="6151808"/>
            <a:ext cx="460344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400" dirty="0">
                <a:latin typeface="Cambria" panose="02040503050406030204" pitchFamily="18" charset="0"/>
              </a:rPr>
              <a:t>Trọng lượng P (N)</a:t>
            </a:r>
          </a:p>
          <a:p>
            <a:r>
              <a:rPr lang="en-VN" sz="4400" dirty="0">
                <a:latin typeface="Cambria" panose="02040503050406030204" pitchFamily="18" charset="0"/>
              </a:rPr>
              <a:t>Khối lượng m (kg)</a:t>
            </a:r>
          </a:p>
        </p:txBody>
      </p:sp>
    </p:spTree>
    <p:extLst>
      <p:ext uri="{BB962C8B-B14F-4D97-AF65-F5344CB8AC3E}">
        <p14:creationId xmlns:p14="http://schemas.microsoft.com/office/powerpoint/2010/main" val="11871231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88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5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125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10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138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6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25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125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10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10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90816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1384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6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25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125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10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1384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6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25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3" dur="125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10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  <p:bldLst>
      <p:bldP spid="15" grpId="0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2">
            <a:extLst>
              <a:ext uri="{FF2B5EF4-FFF2-40B4-BE49-F238E27FC236}">
                <a16:creationId xmlns:a16="http://schemas.microsoft.com/office/drawing/2014/main" id="{6819DD74-FD3D-53B1-6A6F-3156E26D267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14000"/>
          </a:blip>
          <a:srcRect l="-25046" t="21875" r="-25046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4923532" y="1353448"/>
            <a:ext cx="8440936" cy="896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endParaRPr lang="en-US" sz="5199" dirty="0">
              <a:solidFill>
                <a:srgbClr val="B6F61A"/>
              </a:solidFill>
              <a:latin typeface="DejaVu Serif"/>
            </a:endParaRPr>
          </a:p>
        </p:txBody>
      </p:sp>
      <p:sp>
        <p:nvSpPr>
          <p:cNvPr id="15" name="Hình chữ nhật: Góc Tròn 14">
            <a:extLst>
              <a:ext uri="{FF2B5EF4-FFF2-40B4-BE49-F238E27FC236}">
                <a16:creationId xmlns:a16="http://schemas.microsoft.com/office/drawing/2014/main" id="{508304B3-BD0E-EDC7-3A14-BCEEC2158FD6}"/>
              </a:ext>
            </a:extLst>
          </p:cNvPr>
          <p:cNvSpPr/>
          <p:nvPr/>
        </p:nvSpPr>
        <p:spPr>
          <a:xfrm>
            <a:off x="2449342" y="1072536"/>
            <a:ext cx="13969976" cy="1716323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latin typeface="Cambria" panose="02040503050406030204" pitchFamily="18" charset="0"/>
              </a:rPr>
              <a:t>Câu</a:t>
            </a:r>
            <a:r>
              <a:rPr lang="en-US" sz="4800" dirty="0">
                <a:latin typeface="Cambria" panose="02040503050406030204" pitchFamily="18" charset="0"/>
              </a:rPr>
              <a:t> 13</a:t>
            </a:r>
            <a:r>
              <a:rPr lang="vi-VN" sz="4800" dirty="0">
                <a:latin typeface="Cambria" panose="0204050305040603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Vật bị biến đổi tốc độ trong trường hợp nào?</a:t>
            </a:r>
            <a:endParaRPr lang="vi-VN" sz="4800" dirty="0">
              <a:latin typeface="Cambria" panose="02040503050406030204" pitchFamily="18" charset="0"/>
            </a:endParaRPr>
          </a:p>
        </p:txBody>
      </p:sp>
      <p:sp>
        <p:nvSpPr>
          <p:cNvPr id="16" name="sai">
            <a:extLst>
              <a:ext uri="{FF2B5EF4-FFF2-40B4-BE49-F238E27FC236}">
                <a16:creationId xmlns:a16="http://schemas.microsoft.com/office/drawing/2014/main" id="{372C5D37-7F2C-8F73-C381-CE67F48A6EEA}"/>
              </a:ext>
            </a:extLst>
          </p:cNvPr>
          <p:cNvSpPr/>
          <p:nvPr/>
        </p:nvSpPr>
        <p:spPr>
          <a:xfrm>
            <a:off x="2861627" y="4789533"/>
            <a:ext cx="11534756" cy="1248310"/>
          </a:xfrm>
          <a:prstGeom prst="roundRect">
            <a:avLst/>
          </a:prstGeom>
          <a:ln w="76200"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400" dirty="0">
                <a:latin typeface="Cambria" panose="02040503050406030204" pitchFamily="18" charset="0"/>
              </a:rPr>
              <a:t>        B. </a:t>
            </a:r>
            <a:r>
              <a:rPr lang="vi-VN" sz="4400" dirty="0">
                <a:latin typeface="Cambria" panose="0204050305040603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Bóp nát quả trứng bằng tay. </a:t>
            </a:r>
            <a:endParaRPr lang="vi-VN" sz="4400" dirty="0">
              <a:latin typeface="Cambria" panose="02040503050406030204" pitchFamily="18" charset="0"/>
            </a:endParaRPr>
          </a:p>
        </p:txBody>
      </p:sp>
      <p:sp>
        <p:nvSpPr>
          <p:cNvPr id="17" name="dung">
            <a:extLst>
              <a:ext uri="{FF2B5EF4-FFF2-40B4-BE49-F238E27FC236}">
                <a16:creationId xmlns:a16="http://schemas.microsoft.com/office/drawing/2014/main" id="{FFB0FEFE-3430-01A3-BEB1-BB1A72E58D29}"/>
              </a:ext>
            </a:extLst>
          </p:cNvPr>
          <p:cNvSpPr/>
          <p:nvPr/>
        </p:nvSpPr>
        <p:spPr>
          <a:xfrm>
            <a:off x="2861628" y="6364691"/>
            <a:ext cx="11561195" cy="1248310"/>
          </a:xfrm>
          <a:prstGeom prst="roundRect">
            <a:avLst/>
          </a:prstGeom>
          <a:ln w="76200"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400" dirty="0">
                <a:latin typeface="Cambria" panose="02040503050406030204" pitchFamily="18" charset="0"/>
              </a:rPr>
              <a:t>        C. </a:t>
            </a:r>
            <a:r>
              <a:rPr lang="vi-VN" sz="4400" dirty="0">
                <a:latin typeface="Cambria" panose="0204050305040603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Cầu thủ đá quả bóng vào lưới.</a:t>
            </a:r>
            <a:endParaRPr lang="vi-VN" sz="4400" dirty="0">
              <a:latin typeface="Cambria" panose="02040503050406030204" pitchFamily="18" charset="0"/>
            </a:endParaRPr>
          </a:p>
        </p:txBody>
      </p:sp>
      <p:sp>
        <p:nvSpPr>
          <p:cNvPr id="18" name="sai">
            <a:extLst>
              <a:ext uri="{FF2B5EF4-FFF2-40B4-BE49-F238E27FC236}">
                <a16:creationId xmlns:a16="http://schemas.microsoft.com/office/drawing/2014/main" id="{33E4F62C-95FD-E442-BBB5-2D11C7D0E749}"/>
              </a:ext>
            </a:extLst>
          </p:cNvPr>
          <p:cNvSpPr/>
          <p:nvPr/>
        </p:nvSpPr>
        <p:spPr>
          <a:xfrm>
            <a:off x="2880980" y="3188377"/>
            <a:ext cx="11534756" cy="1248310"/>
          </a:xfrm>
          <a:prstGeom prst="roundRect">
            <a:avLst/>
          </a:prstGeom>
          <a:ln w="76200"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400" dirty="0">
                <a:latin typeface="Cambria" panose="02040503050406030204" pitchFamily="18" charset="0"/>
              </a:rPr>
              <a:t>        A. </a:t>
            </a:r>
            <a:r>
              <a:rPr lang="vi-VN" sz="4400" dirty="0">
                <a:latin typeface="Cambria" panose="0204050305040603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Nâng 1 chồng sách lên cao.</a:t>
            </a:r>
            <a:endParaRPr lang="vi-VN" sz="4400" dirty="0">
              <a:latin typeface="Cambria" panose="02040503050406030204" pitchFamily="18" charset="0"/>
            </a:endParaRPr>
          </a:p>
        </p:txBody>
      </p:sp>
      <p:sp>
        <p:nvSpPr>
          <p:cNvPr id="19" name="SAI">
            <a:extLst>
              <a:ext uri="{FF2B5EF4-FFF2-40B4-BE49-F238E27FC236}">
                <a16:creationId xmlns:a16="http://schemas.microsoft.com/office/drawing/2014/main" id="{71F3449E-0E70-572D-6B46-9737EE3BE38D}"/>
              </a:ext>
            </a:extLst>
          </p:cNvPr>
          <p:cNvSpPr/>
          <p:nvPr/>
        </p:nvSpPr>
        <p:spPr>
          <a:xfrm>
            <a:off x="2849074" y="7939078"/>
            <a:ext cx="11578345" cy="1248310"/>
          </a:xfrm>
          <a:prstGeom prst="roundRect">
            <a:avLst/>
          </a:prstGeom>
          <a:ln w="76200"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400" dirty="0">
                <a:latin typeface="Cambria" panose="02040503050406030204" pitchFamily="18" charset="0"/>
              </a:rPr>
              <a:t>        D. </a:t>
            </a:r>
            <a:r>
              <a:rPr lang="vi-VN" sz="4400" dirty="0">
                <a:latin typeface="Cambria" panose="0204050305040603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Ngồi lên 1 chiếc du thuyền sang trọng.</a:t>
            </a:r>
            <a:endParaRPr lang="vi-VN" sz="4400" dirty="0">
              <a:latin typeface="Cambria" panose="02040503050406030204" pitchFamily="18" charset="0"/>
            </a:endParaRPr>
          </a:p>
        </p:txBody>
      </p:sp>
      <p:pic>
        <p:nvPicPr>
          <p:cNvPr id="24" name="correct_sound_effect_5879351531472374436">
            <a:hlinkClick r:id="" action="ppaction://media"/>
            <a:extLst>
              <a:ext uri="{FF2B5EF4-FFF2-40B4-BE49-F238E27FC236}">
                <a16:creationId xmlns:a16="http://schemas.microsoft.com/office/drawing/2014/main" id="{BFE59CA2-8C69-EED1-5ECB-CC99B460C2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3747396" y="772930"/>
            <a:ext cx="406400" cy="406400"/>
          </a:xfrm>
          <a:prstGeom prst="rect">
            <a:avLst/>
          </a:prstGeom>
        </p:spPr>
      </p:pic>
      <p:pic>
        <p:nvPicPr>
          <p:cNvPr id="26" name="Hình ảnh 25">
            <a:extLst>
              <a:ext uri="{FF2B5EF4-FFF2-40B4-BE49-F238E27FC236}">
                <a16:creationId xmlns:a16="http://schemas.microsoft.com/office/drawing/2014/main" id="{C1DED7E4-C7F7-EEE7-DCA8-7C841E9D822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8" r="47127" b="17857"/>
          <a:stretch/>
        </p:blipFill>
        <p:spPr>
          <a:xfrm>
            <a:off x="3190916" y="6776688"/>
            <a:ext cx="570397" cy="558414"/>
          </a:xfrm>
          <a:prstGeom prst="rect">
            <a:avLst/>
          </a:prstGeom>
        </p:spPr>
      </p:pic>
      <p:pic>
        <p:nvPicPr>
          <p:cNvPr id="27" name="incorrect_sound_effect_-44824256160762672">
            <a:hlinkClick r:id="" action="ppaction://media"/>
            <a:extLst>
              <a:ext uri="{FF2B5EF4-FFF2-40B4-BE49-F238E27FC236}">
                <a16:creationId xmlns:a16="http://schemas.microsoft.com/office/drawing/2014/main" id="{0F77E587-FAA0-C788-5D64-0D07DC28069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3731575" y="-247409"/>
            <a:ext cx="406400" cy="406400"/>
          </a:xfrm>
          <a:prstGeom prst="rect">
            <a:avLst/>
          </a:prstGeom>
        </p:spPr>
      </p:pic>
      <p:pic>
        <p:nvPicPr>
          <p:cNvPr id="29" name="Hình ảnh 28">
            <a:extLst>
              <a:ext uri="{FF2B5EF4-FFF2-40B4-BE49-F238E27FC236}">
                <a16:creationId xmlns:a16="http://schemas.microsoft.com/office/drawing/2014/main" id="{C7433E61-7670-7BB0-83B4-E7AE7FCED09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54" t="20974" r="-2154" b="14671"/>
          <a:stretch/>
        </p:blipFill>
        <p:spPr>
          <a:xfrm>
            <a:off x="3190916" y="8369489"/>
            <a:ext cx="586657" cy="607328"/>
          </a:xfrm>
          <a:prstGeom prst="rect">
            <a:avLst/>
          </a:prstGeom>
        </p:spPr>
      </p:pic>
      <p:pic>
        <p:nvPicPr>
          <p:cNvPr id="30" name="incorrect_sound_effect_-44824256160762672">
            <a:hlinkClick r:id="" action="ppaction://media"/>
            <a:extLst>
              <a:ext uri="{FF2B5EF4-FFF2-40B4-BE49-F238E27FC236}">
                <a16:creationId xmlns:a16="http://schemas.microsoft.com/office/drawing/2014/main" id="{C43883F6-8F6C-289C-DEEF-188CBF08C41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3212909" y="-247409"/>
            <a:ext cx="406400" cy="406400"/>
          </a:xfrm>
          <a:prstGeom prst="rect">
            <a:avLst/>
          </a:prstGeom>
        </p:spPr>
      </p:pic>
      <p:pic>
        <p:nvPicPr>
          <p:cNvPr id="31" name="Hình ảnh 30">
            <a:extLst>
              <a:ext uri="{FF2B5EF4-FFF2-40B4-BE49-F238E27FC236}">
                <a16:creationId xmlns:a16="http://schemas.microsoft.com/office/drawing/2014/main" id="{E7FA0F10-2EB5-C9DC-2D59-C3F8F1ED5D9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54" t="20974" r="-2154" b="14671"/>
          <a:stretch/>
        </p:blipFill>
        <p:spPr>
          <a:xfrm>
            <a:off x="3193358" y="3563795"/>
            <a:ext cx="584215" cy="604800"/>
          </a:xfrm>
          <a:prstGeom prst="rect">
            <a:avLst/>
          </a:prstGeom>
        </p:spPr>
      </p:pic>
      <p:pic>
        <p:nvPicPr>
          <p:cNvPr id="32" name="incorrect_sound_effect_-44824256160762672">
            <a:hlinkClick r:id="" action="ppaction://media"/>
            <a:extLst>
              <a:ext uri="{FF2B5EF4-FFF2-40B4-BE49-F238E27FC236}">
                <a16:creationId xmlns:a16="http://schemas.microsoft.com/office/drawing/2014/main" id="{4370A77B-B453-39A1-6D4C-DF42DE258BE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2110020" y="-247409"/>
            <a:ext cx="406400" cy="406400"/>
          </a:xfrm>
          <a:prstGeom prst="rect">
            <a:avLst/>
          </a:prstGeom>
        </p:spPr>
      </p:pic>
      <p:pic>
        <p:nvPicPr>
          <p:cNvPr id="34" name="incorrect_sound_effect_-44824256160762672">
            <a:hlinkClick r:id="" action="ppaction://media"/>
            <a:extLst>
              <a:ext uri="{FF2B5EF4-FFF2-40B4-BE49-F238E27FC236}">
                <a16:creationId xmlns:a16="http://schemas.microsoft.com/office/drawing/2014/main" id="{3CFEF85D-3FB8-1727-7FD2-27D6CF58E5E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2066950" y="386514"/>
            <a:ext cx="406400" cy="406400"/>
          </a:xfrm>
          <a:prstGeom prst="rect">
            <a:avLst/>
          </a:prstGeom>
        </p:spPr>
      </p:pic>
      <p:pic>
        <p:nvPicPr>
          <p:cNvPr id="35" name="incorrect_sound_effect_-44824256160762672">
            <a:hlinkClick r:id="" action="ppaction://media"/>
            <a:extLst>
              <a:ext uri="{FF2B5EF4-FFF2-40B4-BE49-F238E27FC236}">
                <a16:creationId xmlns:a16="http://schemas.microsoft.com/office/drawing/2014/main" id="{0EBFE8E8-1B12-D2E7-2563-85F24EB4275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906820" y="1020437"/>
            <a:ext cx="406400" cy="406400"/>
          </a:xfrm>
          <a:prstGeom prst="rect">
            <a:avLst/>
          </a:prstGeom>
        </p:spPr>
      </p:pic>
      <p:pic>
        <p:nvPicPr>
          <p:cNvPr id="36" name="Hình ảnh 35">
            <a:extLst>
              <a:ext uri="{FF2B5EF4-FFF2-40B4-BE49-F238E27FC236}">
                <a16:creationId xmlns:a16="http://schemas.microsoft.com/office/drawing/2014/main" id="{602C77D1-8525-85B1-1D4E-50F22BBD4A0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54" t="20974" r="-2154" b="14671"/>
          <a:stretch/>
        </p:blipFill>
        <p:spPr>
          <a:xfrm>
            <a:off x="3190916" y="5183522"/>
            <a:ext cx="586657" cy="607328"/>
          </a:xfrm>
          <a:prstGeom prst="rect">
            <a:avLst/>
          </a:prstGeom>
        </p:spPr>
      </p:pic>
      <p:grpSp>
        <p:nvGrpSpPr>
          <p:cNvPr id="2" name="Group 3">
            <a:extLst>
              <a:ext uri="{FF2B5EF4-FFF2-40B4-BE49-F238E27FC236}">
                <a16:creationId xmlns:a16="http://schemas.microsoft.com/office/drawing/2014/main" id="{C1E06BA5-D725-7128-1ED0-9963EBAD1096}"/>
              </a:ext>
            </a:extLst>
          </p:cNvPr>
          <p:cNvGrpSpPr/>
          <p:nvPr/>
        </p:nvGrpSpPr>
        <p:grpSpPr>
          <a:xfrm>
            <a:off x="-869488" y="-836544"/>
            <a:ext cx="20086371" cy="12006726"/>
            <a:chOff x="0" y="0"/>
            <a:chExt cx="26781829" cy="16008969"/>
          </a:xfrm>
        </p:grpSpPr>
        <p:grpSp>
          <p:nvGrpSpPr>
            <p:cNvPr id="3" name="Group 4">
              <a:extLst>
                <a:ext uri="{FF2B5EF4-FFF2-40B4-BE49-F238E27FC236}">
                  <a16:creationId xmlns:a16="http://schemas.microsoft.com/office/drawing/2014/main" id="{7F93CAB3-4205-FA20-0D11-18E6F542501E}"/>
                </a:ext>
              </a:extLst>
            </p:cNvPr>
            <p:cNvGrpSpPr/>
            <p:nvPr/>
          </p:nvGrpSpPr>
          <p:grpSpPr>
            <a:xfrm>
              <a:off x="0" y="394920"/>
              <a:ext cx="1900244" cy="15205129"/>
              <a:chOff x="0" y="0"/>
              <a:chExt cx="356429" cy="2852028"/>
            </a:xfrm>
          </p:grpSpPr>
          <p:sp>
            <p:nvSpPr>
              <p:cNvPr id="43" name="Freeform 5">
                <a:extLst>
                  <a:ext uri="{FF2B5EF4-FFF2-40B4-BE49-F238E27FC236}">
                    <a16:creationId xmlns:a16="http://schemas.microsoft.com/office/drawing/2014/main" id="{457B7909-A37E-FBAC-635A-87ED60570F6B}"/>
                  </a:ext>
                </a:extLst>
              </p:cNvPr>
              <p:cNvSpPr/>
              <p:nvPr/>
            </p:nvSpPr>
            <p:spPr>
              <a:xfrm>
                <a:off x="0" y="0"/>
                <a:ext cx="356429" cy="2852028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2852028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2852028"/>
                    </a:lnTo>
                    <a:lnTo>
                      <a:pt x="0" y="2852028"/>
                    </a:lnTo>
                    <a:close/>
                  </a:path>
                </a:pathLst>
              </a:custGeom>
              <a:solidFill>
                <a:srgbClr val="F2BC2A"/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44" name="TextBox 6">
                <a:extLst>
                  <a:ext uri="{FF2B5EF4-FFF2-40B4-BE49-F238E27FC236}">
                    <a16:creationId xmlns:a16="http://schemas.microsoft.com/office/drawing/2014/main" id="{84075B38-3BFE-4B6E-A284-21B992148694}"/>
                  </a:ext>
                </a:extLst>
              </p:cNvPr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  <p:grpSp>
          <p:nvGrpSpPr>
            <p:cNvPr id="4" name="Group 7">
              <a:extLst>
                <a:ext uri="{FF2B5EF4-FFF2-40B4-BE49-F238E27FC236}">
                  <a16:creationId xmlns:a16="http://schemas.microsoft.com/office/drawing/2014/main" id="{66B15D17-09D3-2C47-D136-170C4DAF1490}"/>
                </a:ext>
              </a:extLst>
            </p:cNvPr>
            <p:cNvGrpSpPr/>
            <p:nvPr/>
          </p:nvGrpSpPr>
          <p:grpSpPr>
            <a:xfrm>
              <a:off x="24881585" y="394920"/>
              <a:ext cx="1900244" cy="15205129"/>
              <a:chOff x="0" y="0"/>
              <a:chExt cx="356429" cy="2852028"/>
            </a:xfrm>
          </p:grpSpPr>
          <p:sp>
            <p:nvSpPr>
              <p:cNvPr id="11" name="Freeform 8">
                <a:extLst>
                  <a:ext uri="{FF2B5EF4-FFF2-40B4-BE49-F238E27FC236}">
                    <a16:creationId xmlns:a16="http://schemas.microsoft.com/office/drawing/2014/main" id="{8E2D24D1-9A29-16D4-746A-96419EA032BA}"/>
                  </a:ext>
                </a:extLst>
              </p:cNvPr>
              <p:cNvSpPr/>
              <p:nvPr/>
            </p:nvSpPr>
            <p:spPr>
              <a:xfrm>
                <a:off x="0" y="0"/>
                <a:ext cx="356429" cy="2852028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2852028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2852028"/>
                    </a:lnTo>
                    <a:lnTo>
                      <a:pt x="0" y="2852028"/>
                    </a:lnTo>
                    <a:close/>
                  </a:path>
                </a:pathLst>
              </a:custGeom>
              <a:solidFill>
                <a:srgbClr val="F2BC2A"/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42" name="TextBox 9">
                <a:extLst>
                  <a:ext uri="{FF2B5EF4-FFF2-40B4-BE49-F238E27FC236}">
                    <a16:creationId xmlns:a16="http://schemas.microsoft.com/office/drawing/2014/main" id="{D3C57B8F-DEF3-FF76-AB83-12B96FC1E464}"/>
                  </a:ext>
                </a:extLst>
              </p:cNvPr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  <p:grpSp>
          <p:nvGrpSpPr>
            <p:cNvPr id="5" name="Group 10">
              <a:extLst>
                <a:ext uri="{FF2B5EF4-FFF2-40B4-BE49-F238E27FC236}">
                  <a16:creationId xmlns:a16="http://schemas.microsoft.com/office/drawing/2014/main" id="{ACE9D2CB-098B-7EB5-6E0C-0DEDDF31A650}"/>
                </a:ext>
              </a:extLst>
            </p:cNvPr>
            <p:cNvGrpSpPr/>
            <p:nvPr/>
          </p:nvGrpSpPr>
          <p:grpSpPr>
            <a:xfrm rot="5400000">
              <a:off x="12801106" y="-11850985"/>
              <a:ext cx="1900244" cy="25602213"/>
              <a:chOff x="0" y="0"/>
              <a:chExt cx="356429" cy="4802210"/>
            </a:xfrm>
          </p:grpSpPr>
          <p:sp>
            <p:nvSpPr>
              <p:cNvPr id="9" name="Freeform 11">
                <a:extLst>
                  <a:ext uri="{FF2B5EF4-FFF2-40B4-BE49-F238E27FC236}">
                    <a16:creationId xmlns:a16="http://schemas.microsoft.com/office/drawing/2014/main" id="{0ABCF8B6-8859-42F7-79A1-0F2D756A8893}"/>
                  </a:ext>
                </a:extLst>
              </p:cNvPr>
              <p:cNvSpPr/>
              <p:nvPr/>
            </p:nvSpPr>
            <p:spPr>
              <a:xfrm>
                <a:off x="0" y="0"/>
                <a:ext cx="356429" cy="4802210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4802210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4802210"/>
                    </a:lnTo>
                    <a:lnTo>
                      <a:pt x="0" y="4802210"/>
                    </a:lnTo>
                    <a:close/>
                  </a:path>
                </a:pathLst>
              </a:custGeom>
              <a:solidFill>
                <a:srgbClr val="F2BC2A"/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10" name="TextBox 12">
                <a:extLst>
                  <a:ext uri="{FF2B5EF4-FFF2-40B4-BE49-F238E27FC236}">
                    <a16:creationId xmlns:a16="http://schemas.microsoft.com/office/drawing/2014/main" id="{9D2A75FD-4BA7-5BC0-C357-AF4991EAF1F2}"/>
                  </a:ext>
                </a:extLst>
              </p:cNvPr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  <p:grpSp>
          <p:nvGrpSpPr>
            <p:cNvPr id="6" name="Group 13">
              <a:extLst>
                <a:ext uri="{FF2B5EF4-FFF2-40B4-BE49-F238E27FC236}">
                  <a16:creationId xmlns:a16="http://schemas.microsoft.com/office/drawing/2014/main" id="{D94600A7-DC4A-5741-9111-C65366655D87}"/>
                </a:ext>
              </a:extLst>
            </p:cNvPr>
            <p:cNvGrpSpPr/>
            <p:nvPr/>
          </p:nvGrpSpPr>
          <p:grpSpPr>
            <a:xfrm rot="5400000">
              <a:off x="12656286" y="2257740"/>
              <a:ext cx="1900244" cy="25602213"/>
              <a:chOff x="0" y="0"/>
              <a:chExt cx="356429" cy="4802210"/>
            </a:xfrm>
          </p:grpSpPr>
          <p:sp>
            <p:nvSpPr>
              <p:cNvPr id="7" name="Freeform 14">
                <a:extLst>
                  <a:ext uri="{FF2B5EF4-FFF2-40B4-BE49-F238E27FC236}">
                    <a16:creationId xmlns:a16="http://schemas.microsoft.com/office/drawing/2014/main" id="{41819A7E-3079-E8ED-BDD6-D9248C253A19}"/>
                  </a:ext>
                </a:extLst>
              </p:cNvPr>
              <p:cNvSpPr/>
              <p:nvPr/>
            </p:nvSpPr>
            <p:spPr>
              <a:xfrm>
                <a:off x="0" y="0"/>
                <a:ext cx="356429" cy="4802210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4802210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4802210"/>
                    </a:lnTo>
                    <a:lnTo>
                      <a:pt x="0" y="4802210"/>
                    </a:lnTo>
                    <a:close/>
                  </a:path>
                </a:pathLst>
              </a:custGeom>
              <a:solidFill>
                <a:srgbClr val="F2BC2A"/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8" name="TextBox 15">
                <a:extLst>
                  <a:ext uri="{FF2B5EF4-FFF2-40B4-BE49-F238E27FC236}">
                    <a16:creationId xmlns:a16="http://schemas.microsoft.com/office/drawing/2014/main" id="{7D9B862F-8006-E179-8CC6-914DE16B0AE5}"/>
                  </a:ext>
                </a:extLst>
              </p:cNvPr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946600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88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5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125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10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138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6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25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125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10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10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90816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1384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6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25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125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10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1384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6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25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3" dur="125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10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  <p:bldLst>
      <p:bldP spid="15" grpId="0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6CE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23787" y="7904122"/>
            <a:ext cx="19070009" cy="3729854"/>
            <a:chOff x="0" y="0"/>
            <a:chExt cx="5022554" cy="98234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22554" cy="982348"/>
            </a:xfrm>
            <a:custGeom>
              <a:avLst/>
              <a:gdLst/>
              <a:ahLst/>
              <a:cxnLst/>
              <a:rect l="l" t="t" r="r" b="b"/>
              <a:pathLst>
                <a:path w="5022554" h="982348">
                  <a:moveTo>
                    <a:pt x="0" y="0"/>
                  </a:moveTo>
                  <a:lnTo>
                    <a:pt x="5022554" y="0"/>
                  </a:lnTo>
                  <a:lnTo>
                    <a:pt x="5022554" y="982348"/>
                  </a:lnTo>
                  <a:lnTo>
                    <a:pt x="0" y="982348"/>
                  </a:lnTo>
                  <a:close/>
                </a:path>
              </a:pathLst>
            </a:custGeom>
            <a:solidFill>
              <a:srgbClr val="0098C8"/>
            </a:solidFill>
          </p:spPr>
          <p:txBody>
            <a:bodyPr/>
            <a:lstStyle/>
            <a:p>
              <a:endParaRPr lang="en-VN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022554" cy="10204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421200" y="420185"/>
            <a:ext cx="14240715" cy="9630283"/>
          </a:xfrm>
          <a:custGeom>
            <a:avLst/>
            <a:gdLst/>
            <a:ahLst/>
            <a:cxnLst/>
            <a:rect l="l" t="t" r="r" b="b"/>
            <a:pathLst>
              <a:path w="14240715" h="9630283">
                <a:moveTo>
                  <a:pt x="0" y="0"/>
                </a:moveTo>
                <a:lnTo>
                  <a:pt x="14240714" y="0"/>
                </a:lnTo>
                <a:lnTo>
                  <a:pt x="14240714" y="9630283"/>
                </a:lnTo>
                <a:lnTo>
                  <a:pt x="0" y="96302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6" name="Freeform 6"/>
          <p:cNvSpPr/>
          <p:nvPr/>
        </p:nvSpPr>
        <p:spPr>
          <a:xfrm>
            <a:off x="2696092" y="6001539"/>
            <a:ext cx="1832521" cy="2324116"/>
          </a:xfrm>
          <a:custGeom>
            <a:avLst/>
            <a:gdLst/>
            <a:ahLst/>
            <a:cxnLst/>
            <a:rect l="l" t="t" r="r" b="b"/>
            <a:pathLst>
              <a:path w="1832521" h="2324116">
                <a:moveTo>
                  <a:pt x="0" y="0"/>
                </a:moveTo>
                <a:lnTo>
                  <a:pt x="1832521" y="0"/>
                </a:lnTo>
                <a:lnTo>
                  <a:pt x="1832521" y="2324116"/>
                </a:lnTo>
                <a:lnTo>
                  <a:pt x="0" y="23241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7" name="Freeform 7"/>
          <p:cNvSpPr/>
          <p:nvPr/>
        </p:nvSpPr>
        <p:spPr>
          <a:xfrm>
            <a:off x="5858135" y="6085542"/>
            <a:ext cx="2135343" cy="2344456"/>
          </a:xfrm>
          <a:custGeom>
            <a:avLst/>
            <a:gdLst/>
            <a:ahLst/>
            <a:cxnLst/>
            <a:rect l="l" t="t" r="r" b="b"/>
            <a:pathLst>
              <a:path w="2135343" h="2344456">
                <a:moveTo>
                  <a:pt x="0" y="0"/>
                </a:moveTo>
                <a:lnTo>
                  <a:pt x="2135343" y="0"/>
                </a:lnTo>
                <a:lnTo>
                  <a:pt x="2135343" y="2344456"/>
                </a:lnTo>
                <a:lnTo>
                  <a:pt x="0" y="23444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8" name="Freeform 8"/>
          <p:cNvSpPr/>
          <p:nvPr/>
        </p:nvSpPr>
        <p:spPr>
          <a:xfrm>
            <a:off x="7993478" y="600050"/>
            <a:ext cx="10294522" cy="15113234"/>
          </a:xfrm>
          <a:custGeom>
            <a:avLst/>
            <a:gdLst/>
            <a:ahLst/>
            <a:cxnLst/>
            <a:rect l="l" t="t" r="r" b="b"/>
            <a:pathLst>
              <a:path w="10294522" h="15113234">
                <a:moveTo>
                  <a:pt x="0" y="0"/>
                </a:moveTo>
                <a:lnTo>
                  <a:pt x="10294522" y="0"/>
                </a:lnTo>
                <a:lnTo>
                  <a:pt x="10294522" y="15113234"/>
                </a:lnTo>
                <a:lnTo>
                  <a:pt x="0" y="1511323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9" name="TextBox 9"/>
          <p:cNvSpPr txBox="1"/>
          <p:nvPr/>
        </p:nvSpPr>
        <p:spPr>
          <a:xfrm>
            <a:off x="1028700" y="1859758"/>
            <a:ext cx="11376053" cy="26109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00"/>
              </a:lnSpc>
            </a:pPr>
            <a:r>
              <a:rPr lang="en-US" sz="7500" dirty="0" err="1">
                <a:solidFill>
                  <a:srgbClr val="FFFFFF"/>
                </a:solidFill>
                <a:latin typeface="Cambria Bold"/>
              </a:rPr>
              <a:t>Bài</a:t>
            </a:r>
            <a:r>
              <a:rPr lang="en-US" sz="7500" dirty="0">
                <a:solidFill>
                  <a:srgbClr val="FFFFFF"/>
                </a:solidFill>
                <a:latin typeface="Cambria Bold"/>
              </a:rPr>
              <a:t> 38. LỰC TIẾP XÚC VÀ LỰC KHÔNG TIẾP XÚC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565189" y="4815910"/>
            <a:ext cx="5874211" cy="6551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dirty="0" err="1">
                <a:solidFill>
                  <a:srgbClr val="FFFFFF"/>
                </a:solidFill>
                <a:latin typeface="Cambria"/>
              </a:rPr>
              <a:t>Giáo</a:t>
            </a:r>
            <a:r>
              <a:rPr lang="en-US" sz="3999" dirty="0">
                <a:solidFill>
                  <a:srgbClr val="FFFFFF"/>
                </a:solidFill>
                <a:latin typeface="Cambria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Cambria"/>
              </a:rPr>
              <a:t>viên</a:t>
            </a:r>
            <a:r>
              <a:rPr lang="en-US" sz="3999" dirty="0">
                <a:solidFill>
                  <a:srgbClr val="FFFFFF"/>
                </a:solidFill>
                <a:latin typeface="Cambria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Cambria"/>
              </a:rPr>
              <a:t>Nguyễn</a:t>
            </a:r>
            <a:r>
              <a:rPr lang="en-US" sz="3999" dirty="0">
                <a:solidFill>
                  <a:srgbClr val="FFFFFF"/>
                </a:solidFill>
                <a:latin typeface="Cambria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Cambria"/>
              </a:rPr>
              <a:t>Bảo</a:t>
            </a:r>
            <a:r>
              <a:rPr lang="en-US" sz="3999" dirty="0">
                <a:solidFill>
                  <a:srgbClr val="FFFFFF"/>
                </a:solidFill>
                <a:latin typeface="Cambria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Cambria"/>
              </a:rPr>
              <a:t>Hân</a:t>
            </a:r>
            <a:endParaRPr lang="en-US" sz="3999" dirty="0">
              <a:solidFill>
                <a:srgbClr val="FFFFFF"/>
              </a:solidFill>
              <a:latin typeface="Cambria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2">
            <a:extLst>
              <a:ext uri="{FF2B5EF4-FFF2-40B4-BE49-F238E27FC236}">
                <a16:creationId xmlns:a16="http://schemas.microsoft.com/office/drawing/2014/main" id="{6819DD74-FD3D-53B1-6A6F-3156E26D267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14000"/>
          </a:blip>
          <a:srcRect l="-25046" t="21875" r="-25046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4923532" y="1353448"/>
            <a:ext cx="8440936" cy="896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endParaRPr lang="en-US" sz="5199" dirty="0">
              <a:solidFill>
                <a:srgbClr val="B6F61A"/>
              </a:solidFill>
              <a:latin typeface="DejaVu Serif"/>
            </a:endParaRPr>
          </a:p>
        </p:txBody>
      </p:sp>
      <p:sp>
        <p:nvSpPr>
          <p:cNvPr id="15" name="Hình chữ nhật: Góc Tròn 14">
            <a:extLst>
              <a:ext uri="{FF2B5EF4-FFF2-40B4-BE49-F238E27FC236}">
                <a16:creationId xmlns:a16="http://schemas.microsoft.com/office/drawing/2014/main" id="{508304B3-BD0E-EDC7-3A14-BCEEC2158FD6}"/>
              </a:ext>
            </a:extLst>
          </p:cNvPr>
          <p:cNvSpPr/>
          <p:nvPr/>
        </p:nvSpPr>
        <p:spPr>
          <a:xfrm>
            <a:off x="1632604" y="987525"/>
            <a:ext cx="15082187" cy="1676000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800" dirty="0" err="1">
                <a:latin typeface="Cambria" panose="02040503050406030204" pitchFamily="18" charset="0"/>
              </a:rPr>
              <a:t>Câu</a:t>
            </a:r>
            <a:r>
              <a:rPr lang="en-US" sz="4800" dirty="0">
                <a:latin typeface="Cambria" panose="02040503050406030204" pitchFamily="18" charset="0"/>
              </a:rPr>
              <a:t> 14: </a:t>
            </a:r>
            <a:r>
              <a:rPr lang="en-US" sz="4800" dirty="0" err="1">
                <a:latin typeface="Cambria" panose="0204050305040603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Phát</a:t>
            </a:r>
            <a:r>
              <a:rPr lang="en-US" sz="4800" dirty="0">
                <a:latin typeface="Cambria" panose="0204050305040603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en-US" sz="4800" dirty="0">
                <a:latin typeface="Cambria" panose="0204050305040603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4800" dirty="0">
                <a:latin typeface="Cambria" panose="0204050305040603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4800" dirty="0">
                <a:latin typeface="Cambria" panose="0204050305040603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đây</a:t>
            </a:r>
            <a:r>
              <a:rPr lang="en-US" sz="4800" dirty="0">
                <a:latin typeface="Cambria" panose="0204050305040603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đúng</a:t>
            </a:r>
            <a:r>
              <a:rPr lang="en-US" sz="4800" dirty="0">
                <a:latin typeface="Cambria" panose="0204050305040603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4800" dirty="0">
                <a:latin typeface="Cambria" panose="0204050305040603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tác</a:t>
            </a:r>
            <a:r>
              <a:rPr lang="en-US" sz="4800" dirty="0">
                <a:latin typeface="Cambria" panose="0204050305040603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4800" dirty="0">
                <a:latin typeface="Cambria" panose="0204050305040603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4800" dirty="0">
                <a:latin typeface="Cambria" panose="0204050305040603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lực</a:t>
            </a:r>
            <a:r>
              <a:rPr lang="en-US" sz="4800" dirty="0">
                <a:latin typeface="Cambria" panose="0204050305040603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vi-VN" sz="4800" dirty="0">
              <a:latin typeface="Cambria" panose="02040503050406030204" pitchFamily="18" charset="0"/>
            </a:endParaRPr>
          </a:p>
        </p:txBody>
      </p:sp>
      <p:sp>
        <p:nvSpPr>
          <p:cNvPr id="16" name="sai">
            <a:extLst>
              <a:ext uri="{FF2B5EF4-FFF2-40B4-BE49-F238E27FC236}">
                <a16:creationId xmlns:a16="http://schemas.microsoft.com/office/drawing/2014/main" id="{372C5D37-7F2C-8F73-C381-CE67F48A6EEA}"/>
              </a:ext>
            </a:extLst>
          </p:cNvPr>
          <p:cNvSpPr/>
          <p:nvPr/>
        </p:nvSpPr>
        <p:spPr>
          <a:xfrm>
            <a:off x="2115574" y="3242835"/>
            <a:ext cx="14497184" cy="1210206"/>
          </a:xfrm>
          <a:prstGeom prst="roundRect">
            <a:avLst/>
          </a:prstGeom>
          <a:ln w="76200"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400" dirty="0">
                <a:latin typeface="Cambria" panose="02040503050406030204" pitchFamily="18" charset="0"/>
              </a:rPr>
              <a:t>        A. </a:t>
            </a:r>
            <a:r>
              <a:rPr lang="en-US" sz="4400" dirty="0" err="1">
                <a:latin typeface="Cambria" panose="0204050305040603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Lực</a:t>
            </a:r>
            <a:r>
              <a:rPr lang="en-US" sz="4400" dirty="0">
                <a:latin typeface="Cambria" panose="0204050305040603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4400" dirty="0">
                <a:latin typeface="Cambria" panose="0204050305040603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4400" dirty="0">
                <a:latin typeface="Cambria" panose="0204050305040603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đang</a:t>
            </a:r>
            <a:r>
              <a:rPr lang="en-US" sz="4400" dirty="0">
                <a:latin typeface="Cambria" panose="0204050305040603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đứng</a:t>
            </a:r>
            <a:r>
              <a:rPr lang="en-US" sz="4400" dirty="0">
                <a:latin typeface="Cambria" panose="0204050305040603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yên</a:t>
            </a:r>
            <a:r>
              <a:rPr lang="en-US" sz="4400" dirty="0">
                <a:latin typeface="Cambria" panose="0204050305040603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400" dirty="0" err="1">
                <a:latin typeface="Cambria" panose="0204050305040603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bắt</a:t>
            </a:r>
            <a:r>
              <a:rPr lang="en-US" sz="4400" dirty="0">
                <a:latin typeface="Cambria" panose="0204050305040603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US" sz="4400" dirty="0">
                <a:latin typeface="Cambria" panose="0204050305040603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chuyển</a:t>
            </a:r>
            <a:r>
              <a:rPr lang="en-US" sz="4400" dirty="0">
                <a:latin typeface="Cambria" panose="0204050305040603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động</a:t>
            </a:r>
            <a:endParaRPr lang="vi-VN" sz="4400" dirty="0">
              <a:latin typeface="Cambria" panose="02040503050406030204" pitchFamily="18" charset="0"/>
            </a:endParaRPr>
          </a:p>
        </p:txBody>
      </p:sp>
      <p:sp>
        <p:nvSpPr>
          <p:cNvPr id="17" name="dung">
            <a:extLst>
              <a:ext uri="{FF2B5EF4-FFF2-40B4-BE49-F238E27FC236}">
                <a16:creationId xmlns:a16="http://schemas.microsoft.com/office/drawing/2014/main" id="{FFB0FEFE-3430-01A3-BEB1-BB1A72E58D29}"/>
              </a:ext>
            </a:extLst>
          </p:cNvPr>
          <p:cNvSpPr/>
          <p:nvPr/>
        </p:nvSpPr>
        <p:spPr>
          <a:xfrm>
            <a:off x="2143771" y="7933012"/>
            <a:ext cx="14445130" cy="1210206"/>
          </a:xfrm>
          <a:prstGeom prst="roundRect">
            <a:avLst/>
          </a:prstGeom>
          <a:ln w="76200"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400" dirty="0">
                <a:latin typeface="Cambria" panose="02040503050406030204" pitchFamily="18" charset="0"/>
              </a:rPr>
              <a:t>        D. A, B, C </a:t>
            </a:r>
            <a:r>
              <a:rPr lang="en-US" sz="4400" dirty="0" err="1">
                <a:latin typeface="Cambria" panose="02040503050406030204" pitchFamily="18" charset="0"/>
              </a:rPr>
              <a:t>đúng</a:t>
            </a:r>
            <a:r>
              <a:rPr lang="en-US" sz="4400" dirty="0">
                <a:latin typeface="Cambria" panose="02040503050406030204" pitchFamily="18" charset="0"/>
              </a:rPr>
              <a:t>.</a:t>
            </a:r>
            <a:endParaRPr lang="vi-VN" sz="4400" dirty="0">
              <a:latin typeface="Cambria" panose="02040503050406030204" pitchFamily="18" charset="0"/>
            </a:endParaRPr>
          </a:p>
        </p:txBody>
      </p:sp>
      <p:sp>
        <p:nvSpPr>
          <p:cNvPr id="18" name="sai">
            <a:extLst>
              <a:ext uri="{FF2B5EF4-FFF2-40B4-BE49-F238E27FC236}">
                <a16:creationId xmlns:a16="http://schemas.microsoft.com/office/drawing/2014/main" id="{33E4F62C-95FD-E442-BBB5-2D11C7D0E749}"/>
              </a:ext>
            </a:extLst>
          </p:cNvPr>
          <p:cNvSpPr/>
          <p:nvPr/>
        </p:nvSpPr>
        <p:spPr>
          <a:xfrm>
            <a:off x="2136650" y="6358624"/>
            <a:ext cx="14455625" cy="1210206"/>
          </a:xfrm>
          <a:prstGeom prst="roundRect">
            <a:avLst/>
          </a:prstGeom>
          <a:ln w="76200"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400" dirty="0">
                <a:latin typeface="Cambria" panose="02040503050406030204" pitchFamily="18" charset="0"/>
              </a:rPr>
              <a:t>        C. </a:t>
            </a:r>
            <a:r>
              <a:rPr lang="en-US" sz="4400" dirty="0" err="1">
                <a:latin typeface="Cambria" panose="0204050305040603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Lực</a:t>
            </a:r>
            <a:r>
              <a:rPr lang="en-US" sz="4400" dirty="0">
                <a:latin typeface="Cambria" panose="0204050305040603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4400" dirty="0">
                <a:latin typeface="Cambria" panose="0204050305040603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4400" dirty="0">
                <a:latin typeface="Cambria" panose="0204050305040603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chuyển</a:t>
            </a:r>
            <a:r>
              <a:rPr lang="en-US" sz="4400" dirty="0">
                <a:latin typeface="Cambria" panose="0204050305040603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4400" dirty="0">
                <a:latin typeface="Cambria" panose="0204050305040603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nhanh</a:t>
            </a:r>
            <a:r>
              <a:rPr lang="en-US" sz="4400" dirty="0">
                <a:latin typeface="Cambria" panose="0204050305040603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400" dirty="0">
                <a:latin typeface="Cambria" panose="0204050305040603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lên.</a:t>
            </a:r>
            <a:endParaRPr lang="vi-VN" sz="4400" dirty="0">
              <a:latin typeface="Cambria" panose="02040503050406030204" pitchFamily="18" charset="0"/>
            </a:endParaRPr>
          </a:p>
        </p:txBody>
      </p:sp>
      <p:sp>
        <p:nvSpPr>
          <p:cNvPr id="19" name="SAI">
            <a:extLst>
              <a:ext uri="{FF2B5EF4-FFF2-40B4-BE49-F238E27FC236}">
                <a16:creationId xmlns:a16="http://schemas.microsoft.com/office/drawing/2014/main" id="{71F3449E-0E70-572D-6B46-9737EE3BE38D}"/>
              </a:ext>
            </a:extLst>
          </p:cNvPr>
          <p:cNvSpPr/>
          <p:nvPr/>
        </p:nvSpPr>
        <p:spPr>
          <a:xfrm>
            <a:off x="2143771" y="4804669"/>
            <a:ext cx="14455625" cy="1210206"/>
          </a:xfrm>
          <a:prstGeom prst="roundRect">
            <a:avLst/>
          </a:prstGeom>
          <a:ln w="76200"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400" dirty="0">
                <a:latin typeface="Cambria" panose="02040503050406030204" pitchFamily="18" charset="0"/>
              </a:rPr>
              <a:t>        B. </a:t>
            </a:r>
            <a:r>
              <a:rPr lang="en-US" sz="4400" dirty="0" err="1">
                <a:latin typeface="Cambria" panose="0204050305040603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Lực</a:t>
            </a:r>
            <a:r>
              <a:rPr lang="en-US" sz="4400" dirty="0">
                <a:latin typeface="Cambria" panose="0204050305040603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4400" dirty="0">
                <a:latin typeface="Cambria" panose="0204050305040603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4400" dirty="0">
                <a:latin typeface="Cambria" panose="0204050305040603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đang</a:t>
            </a:r>
            <a:r>
              <a:rPr lang="en-US" sz="4400" dirty="0">
                <a:latin typeface="Cambria" panose="0204050305040603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chuyển</a:t>
            </a:r>
            <a:r>
              <a:rPr lang="en-US" sz="4400" dirty="0">
                <a:latin typeface="Cambria" panose="0204050305040603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4400" dirty="0">
                <a:latin typeface="Cambria" panose="0204050305040603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400" dirty="0" err="1">
                <a:latin typeface="Cambria" panose="0204050305040603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en-US" sz="4400" dirty="0">
                <a:latin typeface="Cambria" panose="0204050305040603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dừng</a:t>
            </a:r>
            <a:r>
              <a:rPr lang="en-US" sz="4400" dirty="0">
                <a:latin typeface="Cambria" panose="0204050305040603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lại</a:t>
            </a:r>
            <a:endParaRPr lang="vi-VN" sz="4400" dirty="0">
              <a:latin typeface="Cambria" panose="02040503050406030204" pitchFamily="18" charset="0"/>
            </a:endParaRPr>
          </a:p>
        </p:txBody>
      </p:sp>
      <p:pic>
        <p:nvPicPr>
          <p:cNvPr id="24" name="correct_sound_effect_5879351531472374436">
            <a:hlinkClick r:id="" action="ppaction://media"/>
            <a:extLst>
              <a:ext uri="{FF2B5EF4-FFF2-40B4-BE49-F238E27FC236}">
                <a16:creationId xmlns:a16="http://schemas.microsoft.com/office/drawing/2014/main" id="{BFE59CA2-8C69-EED1-5ECB-CC99B460C2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3747396" y="772930"/>
            <a:ext cx="406400" cy="406400"/>
          </a:xfrm>
          <a:prstGeom prst="rect">
            <a:avLst/>
          </a:prstGeom>
        </p:spPr>
      </p:pic>
      <p:pic>
        <p:nvPicPr>
          <p:cNvPr id="26" name="Hình ảnh 25">
            <a:extLst>
              <a:ext uri="{FF2B5EF4-FFF2-40B4-BE49-F238E27FC236}">
                <a16:creationId xmlns:a16="http://schemas.microsoft.com/office/drawing/2014/main" id="{C1DED7E4-C7F7-EEE7-DCA8-7C841E9D822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8" r="47127" b="17857"/>
          <a:stretch/>
        </p:blipFill>
        <p:spPr>
          <a:xfrm>
            <a:off x="2458210" y="8285599"/>
            <a:ext cx="570397" cy="558414"/>
          </a:xfrm>
          <a:prstGeom prst="rect">
            <a:avLst/>
          </a:prstGeom>
        </p:spPr>
      </p:pic>
      <p:pic>
        <p:nvPicPr>
          <p:cNvPr id="27" name="incorrect_sound_effect_-44824256160762672">
            <a:hlinkClick r:id="" action="ppaction://media"/>
            <a:extLst>
              <a:ext uri="{FF2B5EF4-FFF2-40B4-BE49-F238E27FC236}">
                <a16:creationId xmlns:a16="http://schemas.microsoft.com/office/drawing/2014/main" id="{0F77E587-FAA0-C788-5D64-0D07DC28069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3731575" y="-247409"/>
            <a:ext cx="406400" cy="406400"/>
          </a:xfrm>
          <a:prstGeom prst="rect">
            <a:avLst/>
          </a:prstGeom>
        </p:spPr>
      </p:pic>
      <p:pic>
        <p:nvPicPr>
          <p:cNvPr id="29" name="Hình ảnh 28">
            <a:extLst>
              <a:ext uri="{FF2B5EF4-FFF2-40B4-BE49-F238E27FC236}">
                <a16:creationId xmlns:a16="http://schemas.microsoft.com/office/drawing/2014/main" id="{C7433E61-7670-7BB0-83B4-E7AE7FCED09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54" t="20974" r="-2154" b="14671"/>
          <a:stretch/>
        </p:blipFill>
        <p:spPr>
          <a:xfrm>
            <a:off x="2492716" y="5127832"/>
            <a:ext cx="586657" cy="607328"/>
          </a:xfrm>
          <a:prstGeom prst="rect">
            <a:avLst/>
          </a:prstGeom>
        </p:spPr>
      </p:pic>
      <p:pic>
        <p:nvPicPr>
          <p:cNvPr id="30" name="incorrect_sound_effect_-44824256160762672">
            <a:hlinkClick r:id="" action="ppaction://media"/>
            <a:extLst>
              <a:ext uri="{FF2B5EF4-FFF2-40B4-BE49-F238E27FC236}">
                <a16:creationId xmlns:a16="http://schemas.microsoft.com/office/drawing/2014/main" id="{C43883F6-8F6C-289C-DEEF-188CBF08C41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3212909" y="-247409"/>
            <a:ext cx="406400" cy="406400"/>
          </a:xfrm>
          <a:prstGeom prst="rect">
            <a:avLst/>
          </a:prstGeom>
        </p:spPr>
      </p:pic>
      <p:pic>
        <p:nvPicPr>
          <p:cNvPr id="31" name="Hình ảnh 30">
            <a:extLst>
              <a:ext uri="{FF2B5EF4-FFF2-40B4-BE49-F238E27FC236}">
                <a16:creationId xmlns:a16="http://schemas.microsoft.com/office/drawing/2014/main" id="{E7FA0F10-2EB5-C9DC-2D59-C3F8F1ED5D9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54" t="20974" r="-2154" b="14671"/>
          <a:stretch/>
        </p:blipFill>
        <p:spPr>
          <a:xfrm>
            <a:off x="2492716" y="6721130"/>
            <a:ext cx="586657" cy="607328"/>
          </a:xfrm>
          <a:prstGeom prst="rect">
            <a:avLst/>
          </a:prstGeom>
        </p:spPr>
      </p:pic>
      <p:pic>
        <p:nvPicPr>
          <p:cNvPr id="32" name="incorrect_sound_effect_-44824256160762672">
            <a:hlinkClick r:id="" action="ppaction://media"/>
            <a:extLst>
              <a:ext uri="{FF2B5EF4-FFF2-40B4-BE49-F238E27FC236}">
                <a16:creationId xmlns:a16="http://schemas.microsoft.com/office/drawing/2014/main" id="{4370A77B-B453-39A1-6D4C-DF42DE258BE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2110020" y="-247409"/>
            <a:ext cx="406400" cy="406400"/>
          </a:xfrm>
          <a:prstGeom prst="rect">
            <a:avLst/>
          </a:prstGeom>
        </p:spPr>
      </p:pic>
      <p:pic>
        <p:nvPicPr>
          <p:cNvPr id="34" name="incorrect_sound_effect_-44824256160762672">
            <a:hlinkClick r:id="" action="ppaction://media"/>
            <a:extLst>
              <a:ext uri="{FF2B5EF4-FFF2-40B4-BE49-F238E27FC236}">
                <a16:creationId xmlns:a16="http://schemas.microsoft.com/office/drawing/2014/main" id="{3CFEF85D-3FB8-1727-7FD2-27D6CF58E5E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2066950" y="386514"/>
            <a:ext cx="406400" cy="406400"/>
          </a:xfrm>
          <a:prstGeom prst="rect">
            <a:avLst/>
          </a:prstGeom>
        </p:spPr>
      </p:pic>
      <p:pic>
        <p:nvPicPr>
          <p:cNvPr id="35" name="incorrect_sound_effect_-44824256160762672">
            <a:hlinkClick r:id="" action="ppaction://media"/>
            <a:extLst>
              <a:ext uri="{FF2B5EF4-FFF2-40B4-BE49-F238E27FC236}">
                <a16:creationId xmlns:a16="http://schemas.microsoft.com/office/drawing/2014/main" id="{0EBFE8E8-1B12-D2E7-2563-85F24EB4275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906820" y="1020437"/>
            <a:ext cx="406400" cy="406400"/>
          </a:xfrm>
          <a:prstGeom prst="rect">
            <a:avLst/>
          </a:prstGeom>
        </p:spPr>
      </p:pic>
      <p:pic>
        <p:nvPicPr>
          <p:cNvPr id="36" name="Hình ảnh 35">
            <a:extLst>
              <a:ext uri="{FF2B5EF4-FFF2-40B4-BE49-F238E27FC236}">
                <a16:creationId xmlns:a16="http://schemas.microsoft.com/office/drawing/2014/main" id="{602C77D1-8525-85B1-1D4E-50F22BBD4A0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54" t="20974" r="-2154" b="14671"/>
          <a:stretch/>
        </p:blipFill>
        <p:spPr>
          <a:xfrm>
            <a:off x="2492716" y="3600245"/>
            <a:ext cx="586657" cy="607328"/>
          </a:xfrm>
          <a:prstGeom prst="rect">
            <a:avLst/>
          </a:prstGeom>
        </p:spPr>
      </p:pic>
      <p:grpSp>
        <p:nvGrpSpPr>
          <p:cNvPr id="2" name="Group 3">
            <a:extLst>
              <a:ext uri="{FF2B5EF4-FFF2-40B4-BE49-F238E27FC236}">
                <a16:creationId xmlns:a16="http://schemas.microsoft.com/office/drawing/2014/main" id="{C1E06BA5-D725-7128-1ED0-9963EBAD1096}"/>
              </a:ext>
            </a:extLst>
          </p:cNvPr>
          <p:cNvGrpSpPr/>
          <p:nvPr/>
        </p:nvGrpSpPr>
        <p:grpSpPr>
          <a:xfrm>
            <a:off x="-869488" y="-836544"/>
            <a:ext cx="20086371" cy="12006726"/>
            <a:chOff x="0" y="0"/>
            <a:chExt cx="26781829" cy="16008969"/>
          </a:xfrm>
        </p:grpSpPr>
        <p:grpSp>
          <p:nvGrpSpPr>
            <p:cNvPr id="3" name="Group 4">
              <a:extLst>
                <a:ext uri="{FF2B5EF4-FFF2-40B4-BE49-F238E27FC236}">
                  <a16:creationId xmlns:a16="http://schemas.microsoft.com/office/drawing/2014/main" id="{7F93CAB3-4205-FA20-0D11-18E6F542501E}"/>
                </a:ext>
              </a:extLst>
            </p:cNvPr>
            <p:cNvGrpSpPr/>
            <p:nvPr/>
          </p:nvGrpSpPr>
          <p:grpSpPr>
            <a:xfrm>
              <a:off x="0" y="394920"/>
              <a:ext cx="1900244" cy="15205129"/>
              <a:chOff x="0" y="0"/>
              <a:chExt cx="356429" cy="2852028"/>
            </a:xfrm>
          </p:grpSpPr>
          <p:sp>
            <p:nvSpPr>
              <p:cNvPr id="43" name="Freeform 5">
                <a:extLst>
                  <a:ext uri="{FF2B5EF4-FFF2-40B4-BE49-F238E27FC236}">
                    <a16:creationId xmlns:a16="http://schemas.microsoft.com/office/drawing/2014/main" id="{457B7909-A37E-FBAC-635A-87ED60570F6B}"/>
                  </a:ext>
                </a:extLst>
              </p:cNvPr>
              <p:cNvSpPr/>
              <p:nvPr/>
            </p:nvSpPr>
            <p:spPr>
              <a:xfrm>
                <a:off x="0" y="0"/>
                <a:ext cx="356429" cy="2852028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2852028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2852028"/>
                    </a:lnTo>
                    <a:lnTo>
                      <a:pt x="0" y="2852028"/>
                    </a:lnTo>
                    <a:close/>
                  </a:path>
                </a:pathLst>
              </a:custGeom>
              <a:solidFill>
                <a:srgbClr val="F2BC2A"/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44" name="TextBox 6">
                <a:extLst>
                  <a:ext uri="{FF2B5EF4-FFF2-40B4-BE49-F238E27FC236}">
                    <a16:creationId xmlns:a16="http://schemas.microsoft.com/office/drawing/2014/main" id="{84075B38-3BFE-4B6E-A284-21B992148694}"/>
                  </a:ext>
                </a:extLst>
              </p:cNvPr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  <p:grpSp>
          <p:nvGrpSpPr>
            <p:cNvPr id="4" name="Group 7">
              <a:extLst>
                <a:ext uri="{FF2B5EF4-FFF2-40B4-BE49-F238E27FC236}">
                  <a16:creationId xmlns:a16="http://schemas.microsoft.com/office/drawing/2014/main" id="{66B15D17-09D3-2C47-D136-170C4DAF1490}"/>
                </a:ext>
              </a:extLst>
            </p:cNvPr>
            <p:cNvGrpSpPr/>
            <p:nvPr/>
          </p:nvGrpSpPr>
          <p:grpSpPr>
            <a:xfrm>
              <a:off x="24881585" y="394920"/>
              <a:ext cx="1900244" cy="15205129"/>
              <a:chOff x="0" y="0"/>
              <a:chExt cx="356429" cy="2852028"/>
            </a:xfrm>
          </p:grpSpPr>
          <p:sp>
            <p:nvSpPr>
              <p:cNvPr id="11" name="Freeform 8">
                <a:extLst>
                  <a:ext uri="{FF2B5EF4-FFF2-40B4-BE49-F238E27FC236}">
                    <a16:creationId xmlns:a16="http://schemas.microsoft.com/office/drawing/2014/main" id="{8E2D24D1-9A29-16D4-746A-96419EA032BA}"/>
                  </a:ext>
                </a:extLst>
              </p:cNvPr>
              <p:cNvSpPr/>
              <p:nvPr/>
            </p:nvSpPr>
            <p:spPr>
              <a:xfrm>
                <a:off x="0" y="0"/>
                <a:ext cx="356429" cy="2852028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2852028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2852028"/>
                    </a:lnTo>
                    <a:lnTo>
                      <a:pt x="0" y="2852028"/>
                    </a:lnTo>
                    <a:close/>
                  </a:path>
                </a:pathLst>
              </a:custGeom>
              <a:solidFill>
                <a:srgbClr val="F2BC2A"/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42" name="TextBox 9">
                <a:extLst>
                  <a:ext uri="{FF2B5EF4-FFF2-40B4-BE49-F238E27FC236}">
                    <a16:creationId xmlns:a16="http://schemas.microsoft.com/office/drawing/2014/main" id="{D3C57B8F-DEF3-FF76-AB83-12B96FC1E464}"/>
                  </a:ext>
                </a:extLst>
              </p:cNvPr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  <p:grpSp>
          <p:nvGrpSpPr>
            <p:cNvPr id="5" name="Group 10">
              <a:extLst>
                <a:ext uri="{FF2B5EF4-FFF2-40B4-BE49-F238E27FC236}">
                  <a16:creationId xmlns:a16="http://schemas.microsoft.com/office/drawing/2014/main" id="{ACE9D2CB-098B-7EB5-6E0C-0DEDDF31A650}"/>
                </a:ext>
              </a:extLst>
            </p:cNvPr>
            <p:cNvGrpSpPr/>
            <p:nvPr/>
          </p:nvGrpSpPr>
          <p:grpSpPr>
            <a:xfrm rot="5400000">
              <a:off x="12801106" y="-11850985"/>
              <a:ext cx="1900244" cy="25602213"/>
              <a:chOff x="0" y="0"/>
              <a:chExt cx="356429" cy="4802210"/>
            </a:xfrm>
          </p:grpSpPr>
          <p:sp>
            <p:nvSpPr>
              <p:cNvPr id="9" name="Freeform 11">
                <a:extLst>
                  <a:ext uri="{FF2B5EF4-FFF2-40B4-BE49-F238E27FC236}">
                    <a16:creationId xmlns:a16="http://schemas.microsoft.com/office/drawing/2014/main" id="{0ABCF8B6-8859-42F7-79A1-0F2D756A8893}"/>
                  </a:ext>
                </a:extLst>
              </p:cNvPr>
              <p:cNvSpPr/>
              <p:nvPr/>
            </p:nvSpPr>
            <p:spPr>
              <a:xfrm>
                <a:off x="0" y="0"/>
                <a:ext cx="356429" cy="4802210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4802210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4802210"/>
                    </a:lnTo>
                    <a:lnTo>
                      <a:pt x="0" y="4802210"/>
                    </a:lnTo>
                    <a:close/>
                  </a:path>
                </a:pathLst>
              </a:custGeom>
              <a:solidFill>
                <a:srgbClr val="F2BC2A"/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10" name="TextBox 12">
                <a:extLst>
                  <a:ext uri="{FF2B5EF4-FFF2-40B4-BE49-F238E27FC236}">
                    <a16:creationId xmlns:a16="http://schemas.microsoft.com/office/drawing/2014/main" id="{9D2A75FD-4BA7-5BC0-C357-AF4991EAF1F2}"/>
                  </a:ext>
                </a:extLst>
              </p:cNvPr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  <p:grpSp>
          <p:nvGrpSpPr>
            <p:cNvPr id="6" name="Group 13">
              <a:extLst>
                <a:ext uri="{FF2B5EF4-FFF2-40B4-BE49-F238E27FC236}">
                  <a16:creationId xmlns:a16="http://schemas.microsoft.com/office/drawing/2014/main" id="{D94600A7-DC4A-5741-9111-C65366655D87}"/>
                </a:ext>
              </a:extLst>
            </p:cNvPr>
            <p:cNvGrpSpPr/>
            <p:nvPr/>
          </p:nvGrpSpPr>
          <p:grpSpPr>
            <a:xfrm rot="5400000">
              <a:off x="12656286" y="2257740"/>
              <a:ext cx="1900244" cy="25602213"/>
              <a:chOff x="0" y="0"/>
              <a:chExt cx="356429" cy="4802210"/>
            </a:xfrm>
          </p:grpSpPr>
          <p:sp>
            <p:nvSpPr>
              <p:cNvPr id="7" name="Freeform 14">
                <a:extLst>
                  <a:ext uri="{FF2B5EF4-FFF2-40B4-BE49-F238E27FC236}">
                    <a16:creationId xmlns:a16="http://schemas.microsoft.com/office/drawing/2014/main" id="{41819A7E-3079-E8ED-BDD6-D9248C253A19}"/>
                  </a:ext>
                </a:extLst>
              </p:cNvPr>
              <p:cNvSpPr/>
              <p:nvPr/>
            </p:nvSpPr>
            <p:spPr>
              <a:xfrm>
                <a:off x="0" y="0"/>
                <a:ext cx="356429" cy="4802210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4802210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4802210"/>
                    </a:lnTo>
                    <a:lnTo>
                      <a:pt x="0" y="4802210"/>
                    </a:lnTo>
                    <a:close/>
                  </a:path>
                </a:pathLst>
              </a:custGeom>
              <a:solidFill>
                <a:srgbClr val="F2BC2A"/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8" name="TextBox 15">
                <a:extLst>
                  <a:ext uri="{FF2B5EF4-FFF2-40B4-BE49-F238E27FC236}">
                    <a16:creationId xmlns:a16="http://schemas.microsoft.com/office/drawing/2014/main" id="{7D9B862F-8006-E179-8CC6-914DE16B0AE5}"/>
                  </a:ext>
                </a:extLst>
              </p:cNvPr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376167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88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5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125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10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138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6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25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125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10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10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90816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1384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6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25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125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10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1384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6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25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3" dur="125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10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  <p:bldLst>
      <p:bldP spid="15" grpId="0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2">
            <a:extLst>
              <a:ext uri="{FF2B5EF4-FFF2-40B4-BE49-F238E27FC236}">
                <a16:creationId xmlns:a16="http://schemas.microsoft.com/office/drawing/2014/main" id="{6819DD74-FD3D-53B1-6A6F-3156E26D267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14000"/>
          </a:blip>
          <a:srcRect l="-25046" t="21875" r="-25046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4923532" y="1353448"/>
            <a:ext cx="8440936" cy="896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endParaRPr lang="en-US" sz="5199" dirty="0">
              <a:solidFill>
                <a:srgbClr val="B6F61A"/>
              </a:solidFill>
              <a:latin typeface="DejaVu Serif"/>
            </a:endParaRPr>
          </a:p>
        </p:txBody>
      </p:sp>
      <p:sp>
        <p:nvSpPr>
          <p:cNvPr id="15" name="Hình chữ nhật: Góc Tròn 14">
            <a:extLst>
              <a:ext uri="{FF2B5EF4-FFF2-40B4-BE49-F238E27FC236}">
                <a16:creationId xmlns:a16="http://schemas.microsoft.com/office/drawing/2014/main" id="{508304B3-BD0E-EDC7-3A14-BCEEC2158FD6}"/>
              </a:ext>
            </a:extLst>
          </p:cNvPr>
          <p:cNvSpPr/>
          <p:nvPr/>
        </p:nvSpPr>
        <p:spPr>
          <a:xfrm>
            <a:off x="2056744" y="715227"/>
            <a:ext cx="14806073" cy="2395376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800" dirty="0" err="1">
                <a:latin typeface="Cambria" panose="02040503050406030204" pitchFamily="18" charset="0"/>
              </a:rPr>
              <a:t>Câu</a:t>
            </a:r>
            <a:r>
              <a:rPr lang="en-US" sz="4800" dirty="0">
                <a:latin typeface="Cambria" panose="02040503050406030204" pitchFamily="18" charset="0"/>
              </a:rPr>
              <a:t> 15: </a:t>
            </a:r>
            <a:r>
              <a:rPr lang="en-US" sz="4800" dirty="0" err="1">
                <a:latin typeface="Cambria" panose="02040503050406030204" pitchFamily="18" charset="0"/>
              </a:rPr>
              <a:t>Trong</a:t>
            </a:r>
            <a:r>
              <a:rPr lang="en-US" sz="4800" dirty="0">
                <a:latin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</a:rPr>
              <a:t>các</a:t>
            </a:r>
            <a:r>
              <a:rPr lang="en-US" sz="4800" dirty="0">
                <a:latin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</a:rPr>
              <a:t>chuyển</a:t>
            </a:r>
            <a:r>
              <a:rPr lang="en-US" sz="4800" dirty="0">
                <a:latin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</a:rPr>
              <a:t>động</a:t>
            </a:r>
            <a:r>
              <a:rPr lang="en-US" sz="4800" dirty="0">
                <a:latin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</a:rPr>
              <a:t>sau</a:t>
            </a:r>
            <a:r>
              <a:rPr lang="en-US" sz="4800" dirty="0">
                <a:latin typeface="Cambria" panose="02040503050406030204" pitchFamily="18" charset="0"/>
              </a:rPr>
              <a:t>, </a:t>
            </a:r>
            <a:r>
              <a:rPr lang="en-US" sz="4800" dirty="0" err="1">
                <a:latin typeface="Cambria" panose="02040503050406030204" pitchFamily="18" charset="0"/>
              </a:rPr>
              <a:t>chuyển</a:t>
            </a:r>
            <a:r>
              <a:rPr lang="en-US" sz="4800" dirty="0">
                <a:latin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</a:rPr>
              <a:t>động</a:t>
            </a:r>
            <a:r>
              <a:rPr lang="en-US" sz="4800" dirty="0">
                <a:latin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</a:rPr>
              <a:t>nào</a:t>
            </a:r>
            <a:r>
              <a:rPr lang="en-US" sz="4800" dirty="0">
                <a:latin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</a:rPr>
              <a:t>đã</a:t>
            </a:r>
            <a:r>
              <a:rPr lang="en-US" sz="4800" dirty="0">
                <a:latin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</a:rPr>
              <a:t>bị</a:t>
            </a:r>
            <a:r>
              <a:rPr lang="en-US" sz="4800" dirty="0">
                <a:latin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</a:rPr>
              <a:t>biến</a:t>
            </a:r>
            <a:r>
              <a:rPr lang="en-US" sz="4800" dirty="0">
                <a:latin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</a:rPr>
              <a:t>đổi</a:t>
            </a:r>
            <a:r>
              <a:rPr lang="en-US" sz="4800" dirty="0">
                <a:latin typeface="Cambria" panose="02040503050406030204" pitchFamily="18" charset="0"/>
              </a:rPr>
              <a:t>?</a:t>
            </a:r>
            <a:endParaRPr lang="vi-VN" sz="4800" dirty="0">
              <a:latin typeface="Cambria" panose="02040503050406030204" pitchFamily="18" charset="0"/>
            </a:endParaRPr>
          </a:p>
        </p:txBody>
      </p:sp>
      <p:sp>
        <p:nvSpPr>
          <p:cNvPr id="16" name="sai">
            <a:extLst>
              <a:ext uri="{FF2B5EF4-FFF2-40B4-BE49-F238E27FC236}">
                <a16:creationId xmlns:a16="http://schemas.microsoft.com/office/drawing/2014/main" id="{372C5D37-7F2C-8F73-C381-CE67F48A6EEA}"/>
              </a:ext>
            </a:extLst>
          </p:cNvPr>
          <p:cNvSpPr/>
          <p:nvPr/>
        </p:nvSpPr>
        <p:spPr>
          <a:xfrm>
            <a:off x="835547" y="4851465"/>
            <a:ext cx="16550567" cy="1284427"/>
          </a:xfrm>
          <a:prstGeom prst="roundRect">
            <a:avLst/>
          </a:prstGeom>
          <a:ln w="76200"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400" dirty="0">
                <a:latin typeface="Cambria" panose="02040503050406030204" pitchFamily="18" charset="0"/>
              </a:rPr>
              <a:t>        B. </a:t>
            </a:r>
            <a:r>
              <a:rPr lang="en-US" sz="4400" dirty="0" err="1">
                <a:latin typeface="Cambria" panose="02040503050406030204" pitchFamily="18" charset="0"/>
              </a:rPr>
              <a:t>Một</a:t>
            </a:r>
            <a:r>
              <a:rPr lang="en-US" sz="4400" dirty="0">
                <a:latin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</a:rPr>
              <a:t>máy</a:t>
            </a:r>
            <a:r>
              <a:rPr lang="en-US" sz="4400" dirty="0">
                <a:latin typeface="Cambria" panose="02040503050406030204" pitchFamily="18" charset="0"/>
              </a:rPr>
              <a:t> bay </a:t>
            </a:r>
            <a:r>
              <a:rPr lang="en-US" sz="4400" dirty="0" err="1">
                <a:latin typeface="Cambria" panose="02040503050406030204" pitchFamily="18" charset="0"/>
              </a:rPr>
              <a:t>đang</a:t>
            </a:r>
            <a:r>
              <a:rPr lang="en-US" sz="4400" dirty="0">
                <a:latin typeface="Cambria" panose="02040503050406030204" pitchFamily="18" charset="0"/>
              </a:rPr>
              <a:t> bay </a:t>
            </a:r>
            <a:r>
              <a:rPr lang="en-US" sz="4400" dirty="0" err="1">
                <a:latin typeface="Cambria" panose="02040503050406030204" pitchFamily="18" charset="0"/>
              </a:rPr>
              <a:t>thẳng</a:t>
            </a:r>
            <a:r>
              <a:rPr lang="en-US" sz="4400" dirty="0">
                <a:latin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</a:rPr>
              <a:t>với</a:t>
            </a:r>
            <a:r>
              <a:rPr lang="en-US" sz="4400" dirty="0">
                <a:latin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</a:rPr>
              <a:t>tốc</a:t>
            </a:r>
            <a:r>
              <a:rPr lang="en-US" sz="4400" dirty="0">
                <a:latin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</a:rPr>
              <a:t>độ</a:t>
            </a:r>
            <a:r>
              <a:rPr lang="en-US" sz="4400" dirty="0">
                <a:latin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</a:rPr>
              <a:t>không</a:t>
            </a:r>
            <a:r>
              <a:rPr lang="en-US" sz="4400" dirty="0">
                <a:latin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</a:rPr>
              <a:t>đổi</a:t>
            </a:r>
            <a:r>
              <a:rPr lang="en-US" sz="4400" dirty="0">
                <a:latin typeface="Cambria" panose="02040503050406030204" pitchFamily="18" charset="0"/>
              </a:rPr>
              <a:t> </a:t>
            </a:r>
            <a:r>
              <a:rPr lang="vi-VN" sz="4400" dirty="0">
                <a:latin typeface="Cambria" panose="0204050305040603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4400" dirty="0">
                <a:latin typeface="Cambria" panose="0204050305040603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00 </a:t>
            </a:r>
            <a:r>
              <a:rPr lang="en-US" sz="4400" dirty="0">
                <a:latin typeface="Cambria" panose="02040503050406030204" pitchFamily="18" charset="0"/>
              </a:rPr>
              <a:t>km/h.</a:t>
            </a:r>
            <a:endParaRPr lang="vi-VN" sz="4400" dirty="0">
              <a:latin typeface="Cambria" panose="02040503050406030204" pitchFamily="18" charset="0"/>
            </a:endParaRPr>
          </a:p>
        </p:txBody>
      </p:sp>
      <p:sp>
        <p:nvSpPr>
          <p:cNvPr id="17" name="dung">
            <a:extLst>
              <a:ext uri="{FF2B5EF4-FFF2-40B4-BE49-F238E27FC236}">
                <a16:creationId xmlns:a16="http://schemas.microsoft.com/office/drawing/2014/main" id="{FFB0FEFE-3430-01A3-BEB1-BB1A72E58D29}"/>
              </a:ext>
            </a:extLst>
          </p:cNvPr>
          <p:cNvSpPr/>
          <p:nvPr/>
        </p:nvSpPr>
        <p:spPr>
          <a:xfrm>
            <a:off x="822993" y="3257134"/>
            <a:ext cx="16550567" cy="1284427"/>
          </a:xfrm>
          <a:prstGeom prst="roundRect">
            <a:avLst/>
          </a:prstGeom>
          <a:ln w="76200"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400" dirty="0">
                <a:latin typeface="Cambria" panose="02040503050406030204" pitchFamily="18" charset="0"/>
              </a:rPr>
              <a:t>        A. </a:t>
            </a:r>
            <a:r>
              <a:rPr lang="en-US" sz="4400" dirty="0" err="1">
                <a:latin typeface="Cambria" panose="02040503050406030204" pitchFamily="18" charset="0"/>
              </a:rPr>
              <a:t>Một</a:t>
            </a:r>
            <a:r>
              <a:rPr lang="en-US" sz="4400" dirty="0">
                <a:latin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</a:rPr>
              <a:t>chiếc</a:t>
            </a:r>
            <a:r>
              <a:rPr lang="en-US" sz="4400" dirty="0">
                <a:latin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</a:rPr>
              <a:t>xe</a:t>
            </a:r>
            <a:r>
              <a:rPr lang="en-US" sz="4400" dirty="0">
                <a:latin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</a:rPr>
              <a:t>đạp</a:t>
            </a:r>
            <a:r>
              <a:rPr lang="en-US" sz="4400" dirty="0">
                <a:latin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</a:rPr>
              <a:t>đang</a:t>
            </a:r>
            <a:r>
              <a:rPr lang="en-US" sz="4400" dirty="0">
                <a:latin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</a:rPr>
              <a:t>đi</a:t>
            </a:r>
            <a:r>
              <a:rPr lang="en-US" sz="4400" dirty="0">
                <a:latin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</a:rPr>
              <a:t>bỗng</a:t>
            </a:r>
            <a:r>
              <a:rPr lang="en-US" sz="4400" dirty="0">
                <a:latin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</a:rPr>
              <a:t>hãm</a:t>
            </a:r>
            <a:r>
              <a:rPr lang="en-US" sz="4400" dirty="0">
                <a:latin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</a:rPr>
              <a:t>phanh</a:t>
            </a:r>
            <a:r>
              <a:rPr lang="en-US" sz="4400" dirty="0">
                <a:latin typeface="Cambria" panose="02040503050406030204" pitchFamily="18" charset="0"/>
              </a:rPr>
              <a:t>, </a:t>
            </a:r>
            <a:r>
              <a:rPr lang="en-US" sz="4400" dirty="0" err="1">
                <a:latin typeface="Cambria" panose="02040503050406030204" pitchFamily="18" charset="0"/>
              </a:rPr>
              <a:t>xe</a:t>
            </a:r>
            <a:r>
              <a:rPr lang="en-US" sz="4400" dirty="0">
                <a:latin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</a:rPr>
              <a:t>dừng</a:t>
            </a:r>
            <a:r>
              <a:rPr lang="en-US" sz="4400" dirty="0">
                <a:latin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</a:rPr>
              <a:t>lại</a:t>
            </a:r>
            <a:r>
              <a:rPr lang="en-US" sz="4400" dirty="0">
                <a:latin typeface="Cambria" panose="02040503050406030204" pitchFamily="18" charset="0"/>
              </a:rPr>
              <a:t>.</a:t>
            </a:r>
            <a:endParaRPr lang="vi-VN" sz="4400" dirty="0">
              <a:latin typeface="Cambria" panose="02040503050406030204" pitchFamily="18" charset="0"/>
            </a:endParaRPr>
          </a:p>
        </p:txBody>
      </p:sp>
      <p:sp>
        <p:nvSpPr>
          <p:cNvPr id="18" name="sai">
            <a:extLst>
              <a:ext uri="{FF2B5EF4-FFF2-40B4-BE49-F238E27FC236}">
                <a16:creationId xmlns:a16="http://schemas.microsoft.com/office/drawing/2014/main" id="{33E4F62C-95FD-E442-BBB5-2D11C7D0E749}"/>
              </a:ext>
            </a:extLst>
          </p:cNvPr>
          <p:cNvSpPr/>
          <p:nvPr/>
        </p:nvSpPr>
        <p:spPr>
          <a:xfrm>
            <a:off x="783108" y="6423426"/>
            <a:ext cx="16628594" cy="1284427"/>
          </a:xfrm>
          <a:prstGeom prst="roundRect">
            <a:avLst/>
          </a:prstGeom>
          <a:ln w="76200"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400" dirty="0">
                <a:latin typeface="Cambria" panose="02040503050406030204" pitchFamily="18" charset="0"/>
              </a:rPr>
              <a:t>        C. </a:t>
            </a:r>
            <a:r>
              <a:rPr lang="en-US" sz="4400" dirty="0" err="1">
                <a:latin typeface="Cambria" panose="02040503050406030204" pitchFamily="18" charset="0"/>
              </a:rPr>
              <a:t>Một</a:t>
            </a:r>
            <a:r>
              <a:rPr lang="en-US" sz="4400" dirty="0">
                <a:latin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</a:rPr>
              <a:t>chiếc</a:t>
            </a:r>
            <a:r>
              <a:rPr lang="en-US" sz="4400" dirty="0">
                <a:latin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</a:rPr>
              <a:t>xe</a:t>
            </a:r>
            <a:r>
              <a:rPr lang="en-US" sz="4400" dirty="0">
                <a:latin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</a:rPr>
              <a:t>máy</a:t>
            </a:r>
            <a:r>
              <a:rPr lang="en-US" sz="4400" dirty="0">
                <a:latin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</a:rPr>
              <a:t>đang</a:t>
            </a:r>
            <a:r>
              <a:rPr lang="en-US" sz="4400" dirty="0">
                <a:latin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</a:rPr>
              <a:t>chạy</a:t>
            </a:r>
            <a:r>
              <a:rPr lang="en-US" sz="4400" dirty="0">
                <a:latin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</a:rPr>
              <a:t>với</a:t>
            </a:r>
            <a:r>
              <a:rPr lang="en-US" sz="4400" dirty="0">
                <a:latin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</a:rPr>
              <a:t>vận</a:t>
            </a:r>
            <a:r>
              <a:rPr lang="en-US" sz="4400" dirty="0">
                <a:latin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</a:rPr>
              <a:t>tốc</a:t>
            </a:r>
            <a:r>
              <a:rPr lang="en-US" sz="4400" dirty="0">
                <a:latin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</a:rPr>
              <a:t>không</a:t>
            </a:r>
            <a:r>
              <a:rPr lang="en-US" sz="4400" dirty="0">
                <a:latin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</a:rPr>
              <a:t>đổi</a:t>
            </a:r>
            <a:r>
              <a:rPr lang="en-US" sz="4400" dirty="0">
                <a:latin typeface="Cambria" panose="02040503050406030204" pitchFamily="18" charset="0"/>
              </a:rPr>
              <a:t>. </a:t>
            </a:r>
            <a:endParaRPr lang="vi-VN" sz="4400" dirty="0">
              <a:latin typeface="Cambria" panose="02040503050406030204" pitchFamily="18" charset="0"/>
            </a:endParaRPr>
          </a:p>
        </p:txBody>
      </p:sp>
      <p:sp>
        <p:nvSpPr>
          <p:cNvPr id="19" name="SAI">
            <a:extLst>
              <a:ext uri="{FF2B5EF4-FFF2-40B4-BE49-F238E27FC236}">
                <a16:creationId xmlns:a16="http://schemas.microsoft.com/office/drawing/2014/main" id="{71F3449E-0E70-572D-6B46-9737EE3BE38D}"/>
              </a:ext>
            </a:extLst>
          </p:cNvPr>
          <p:cNvSpPr/>
          <p:nvPr/>
        </p:nvSpPr>
        <p:spPr>
          <a:xfrm>
            <a:off x="821207" y="8001010"/>
            <a:ext cx="16628593" cy="1284427"/>
          </a:xfrm>
          <a:prstGeom prst="roundRect">
            <a:avLst/>
          </a:prstGeom>
          <a:ln w="76200"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400" dirty="0">
                <a:latin typeface="Cambria" panose="02040503050406030204" pitchFamily="18" charset="0"/>
              </a:rPr>
              <a:t>        D. </a:t>
            </a:r>
            <a:r>
              <a:rPr lang="en-US" sz="4400" dirty="0" err="1">
                <a:latin typeface="Cambria" panose="02040503050406030204" pitchFamily="18" charset="0"/>
              </a:rPr>
              <a:t>Quả</a:t>
            </a:r>
            <a:r>
              <a:rPr lang="en-US" sz="4400" dirty="0">
                <a:latin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</a:rPr>
              <a:t>bóng</a:t>
            </a:r>
            <a:r>
              <a:rPr lang="en-US" sz="4400" dirty="0">
                <a:latin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</a:rPr>
              <a:t>đang</a:t>
            </a:r>
            <a:r>
              <a:rPr lang="en-US" sz="4400" dirty="0">
                <a:latin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</a:rPr>
              <a:t>nằm</a:t>
            </a:r>
            <a:r>
              <a:rPr lang="en-US" sz="4400" dirty="0">
                <a:latin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</a:rPr>
              <a:t>yên</a:t>
            </a:r>
            <a:r>
              <a:rPr lang="en-US" sz="4400" dirty="0">
                <a:latin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</a:rPr>
              <a:t>trên</a:t>
            </a:r>
            <a:r>
              <a:rPr lang="en-US" sz="4400" dirty="0">
                <a:latin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</a:rPr>
              <a:t>mặt</a:t>
            </a:r>
            <a:r>
              <a:rPr lang="en-US" sz="4400" dirty="0">
                <a:latin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</a:rPr>
              <a:t>đất</a:t>
            </a:r>
            <a:r>
              <a:rPr lang="en-US" sz="4400" dirty="0">
                <a:latin typeface="Cambria" panose="02040503050406030204" pitchFamily="18" charset="0"/>
              </a:rPr>
              <a:t>.</a:t>
            </a:r>
            <a:endParaRPr lang="vi-VN" sz="4400" dirty="0">
              <a:latin typeface="Cambria" panose="02040503050406030204" pitchFamily="18" charset="0"/>
            </a:endParaRPr>
          </a:p>
        </p:txBody>
      </p:sp>
      <p:pic>
        <p:nvPicPr>
          <p:cNvPr id="24" name="correct_sound_effect_5879351531472374436">
            <a:hlinkClick r:id="" action="ppaction://media"/>
            <a:extLst>
              <a:ext uri="{FF2B5EF4-FFF2-40B4-BE49-F238E27FC236}">
                <a16:creationId xmlns:a16="http://schemas.microsoft.com/office/drawing/2014/main" id="{BFE59CA2-8C69-EED1-5ECB-CC99B460C2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3747396" y="772930"/>
            <a:ext cx="406400" cy="406400"/>
          </a:xfrm>
          <a:prstGeom prst="rect">
            <a:avLst/>
          </a:prstGeom>
        </p:spPr>
      </p:pic>
      <p:pic>
        <p:nvPicPr>
          <p:cNvPr id="26" name="Hình ảnh 25">
            <a:extLst>
              <a:ext uri="{FF2B5EF4-FFF2-40B4-BE49-F238E27FC236}">
                <a16:creationId xmlns:a16="http://schemas.microsoft.com/office/drawing/2014/main" id="{C1DED7E4-C7F7-EEE7-DCA8-7C841E9D822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8" r="47127" b="17857"/>
          <a:stretch/>
        </p:blipFill>
        <p:spPr>
          <a:xfrm>
            <a:off x="1242920" y="3616710"/>
            <a:ext cx="570397" cy="558414"/>
          </a:xfrm>
          <a:prstGeom prst="rect">
            <a:avLst/>
          </a:prstGeom>
        </p:spPr>
      </p:pic>
      <p:pic>
        <p:nvPicPr>
          <p:cNvPr id="27" name="incorrect_sound_effect_-44824256160762672">
            <a:hlinkClick r:id="" action="ppaction://media"/>
            <a:extLst>
              <a:ext uri="{FF2B5EF4-FFF2-40B4-BE49-F238E27FC236}">
                <a16:creationId xmlns:a16="http://schemas.microsoft.com/office/drawing/2014/main" id="{0F77E587-FAA0-C788-5D64-0D07DC28069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3731575" y="-247409"/>
            <a:ext cx="406400" cy="406400"/>
          </a:xfrm>
          <a:prstGeom prst="rect">
            <a:avLst/>
          </a:prstGeom>
        </p:spPr>
      </p:pic>
      <p:pic>
        <p:nvPicPr>
          <p:cNvPr id="29" name="Hình ảnh 28">
            <a:extLst>
              <a:ext uri="{FF2B5EF4-FFF2-40B4-BE49-F238E27FC236}">
                <a16:creationId xmlns:a16="http://schemas.microsoft.com/office/drawing/2014/main" id="{C7433E61-7670-7BB0-83B4-E7AE7FCED09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54" t="20974" r="-2154" b="14671"/>
          <a:stretch/>
        </p:blipFill>
        <p:spPr>
          <a:xfrm>
            <a:off x="1329710" y="8316589"/>
            <a:ext cx="586657" cy="607328"/>
          </a:xfrm>
          <a:prstGeom prst="rect">
            <a:avLst/>
          </a:prstGeom>
        </p:spPr>
      </p:pic>
      <p:pic>
        <p:nvPicPr>
          <p:cNvPr id="30" name="incorrect_sound_effect_-44824256160762672">
            <a:hlinkClick r:id="" action="ppaction://media"/>
            <a:extLst>
              <a:ext uri="{FF2B5EF4-FFF2-40B4-BE49-F238E27FC236}">
                <a16:creationId xmlns:a16="http://schemas.microsoft.com/office/drawing/2014/main" id="{C43883F6-8F6C-289C-DEEF-188CBF08C41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3212909" y="-247409"/>
            <a:ext cx="406400" cy="406400"/>
          </a:xfrm>
          <a:prstGeom prst="rect">
            <a:avLst/>
          </a:prstGeom>
        </p:spPr>
      </p:pic>
      <p:pic>
        <p:nvPicPr>
          <p:cNvPr id="31" name="Hình ảnh 30">
            <a:extLst>
              <a:ext uri="{FF2B5EF4-FFF2-40B4-BE49-F238E27FC236}">
                <a16:creationId xmlns:a16="http://schemas.microsoft.com/office/drawing/2014/main" id="{E7FA0F10-2EB5-C9DC-2D59-C3F8F1ED5D9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54" t="20974" r="-2154" b="14671"/>
          <a:stretch/>
        </p:blipFill>
        <p:spPr>
          <a:xfrm>
            <a:off x="1242920" y="6790575"/>
            <a:ext cx="586657" cy="607328"/>
          </a:xfrm>
          <a:prstGeom prst="rect">
            <a:avLst/>
          </a:prstGeom>
        </p:spPr>
      </p:pic>
      <p:pic>
        <p:nvPicPr>
          <p:cNvPr id="32" name="incorrect_sound_effect_-44824256160762672">
            <a:hlinkClick r:id="" action="ppaction://media"/>
            <a:extLst>
              <a:ext uri="{FF2B5EF4-FFF2-40B4-BE49-F238E27FC236}">
                <a16:creationId xmlns:a16="http://schemas.microsoft.com/office/drawing/2014/main" id="{4370A77B-B453-39A1-6D4C-DF42DE258BE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2110020" y="-247409"/>
            <a:ext cx="406400" cy="406400"/>
          </a:xfrm>
          <a:prstGeom prst="rect">
            <a:avLst/>
          </a:prstGeom>
        </p:spPr>
      </p:pic>
      <p:pic>
        <p:nvPicPr>
          <p:cNvPr id="34" name="incorrect_sound_effect_-44824256160762672">
            <a:hlinkClick r:id="" action="ppaction://media"/>
            <a:extLst>
              <a:ext uri="{FF2B5EF4-FFF2-40B4-BE49-F238E27FC236}">
                <a16:creationId xmlns:a16="http://schemas.microsoft.com/office/drawing/2014/main" id="{3CFEF85D-3FB8-1727-7FD2-27D6CF58E5E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2066950" y="386514"/>
            <a:ext cx="406400" cy="406400"/>
          </a:xfrm>
          <a:prstGeom prst="rect">
            <a:avLst/>
          </a:prstGeom>
        </p:spPr>
      </p:pic>
      <p:pic>
        <p:nvPicPr>
          <p:cNvPr id="35" name="incorrect_sound_effect_-44824256160762672">
            <a:hlinkClick r:id="" action="ppaction://media"/>
            <a:extLst>
              <a:ext uri="{FF2B5EF4-FFF2-40B4-BE49-F238E27FC236}">
                <a16:creationId xmlns:a16="http://schemas.microsoft.com/office/drawing/2014/main" id="{0EBFE8E8-1B12-D2E7-2563-85F24EB4275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906820" y="1020437"/>
            <a:ext cx="406400" cy="406400"/>
          </a:xfrm>
          <a:prstGeom prst="rect">
            <a:avLst/>
          </a:prstGeom>
        </p:spPr>
      </p:pic>
      <p:pic>
        <p:nvPicPr>
          <p:cNvPr id="36" name="Hình ảnh 35">
            <a:extLst>
              <a:ext uri="{FF2B5EF4-FFF2-40B4-BE49-F238E27FC236}">
                <a16:creationId xmlns:a16="http://schemas.microsoft.com/office/drawing/2014/main" id="{602C77D1-8525-85B1-1D4E-50F22BBD4A0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54" t="20974" r="-2154" b="14671"/>
          <a:stretch/>
        </p:blipFill>
        <p:spPr>
          <a:xfrm>
            <a:off x="1242920" y="5218433"/>
            <a:ext cx="586657" cy="607328"/>
          </a:xfrm>
          <a:prstGeom prst="rect">
            <a:avLst/>
          </a:prstGeom>
        </p:spPr>
      </p:pic>
      <p:grpSp>
        <p:nvGrpSpPr>
          <p:cNvPr id="2" name="Group 3">
            <a:extLst>
              <a:ext uri="{FF2B5EF4-FFF2-40B4-BE49-F238E27FC236}">
                <a16:creationId xmlns:a16="http://schemas.microsoft.com/office/drawing/2014/main" id="{C1E06BA5-D725-7128-1ED0-9963EBAD1096}"/>
              </a:ext>
            </a:extLst>
          </p:cNvPr>
          <p:cNvGrpSpPr/>
          <p:nvPr/>
        </p:nvGrpSpPr>
        <p:grpSpPr>
          <a:xfrm>
            <a:off x="-869488" y="-836544"/>
            <a:ext cx="20086371" cy="12006726"/>
            <a:chOff x="0" y="0"/>
            <a:chExt cx="26781829" cy="16008969"/>
          </a:xfrm>
        </p:grpSpPr>
        <p:grpSp>
          <p:nvGrpSpPr>
            <p:cNvPr id="3" name="Group 4">
              <a:extLst>
                <a:ext uri="{FF2B5EF4-FFF2-40B4-BE49-F238E27FC236}">
                  <a16:creationId xmlns:a16="http://schemas.microsoft.com/office/drawing/2014/main" id="{7F93CAB3-4205-FA20-0D11-18E6F542501E}"/>
                </a:ext>
              </a:extLst>
            </p:cNvPr>
            <p:cNvGrpSpPr/>
            <p:nvPr/>
          </p:nvGrpSpPr>
          <p:grpSpPr>
            <a:xfrm>
              <a:off x="0" y="394920"/>
              <a:ext cx="1900244" cy="15205129"/>
              <a:chOff x="0" y="0"/>
              <a:chExt cx="356429" cy="2852028"/>
            </a:xfrm>
          </p:grpSpPr>
          <p:sp>
            <p:nvSpPr>
              <p:cNvPr id="43" name="Freeform 5">
                <a:extLst>
                  <a:ext uri="{FF2B5EF4-FFF2-40B4-BE49-F238E27FC236}">
                    <a16:creationId xmlns:a16="http://schemas.microsoft.com/office/drawing/2014/main" id="{457B7909-A37E-FBAC-635A-87ED60570F6B}"/>
                  </a:ext>
                </a:extLst>
              </p:cNvPr>
              <p:cNvSpPr/>
              <p:nvPr/>
            </p:nvSpPr>
            <p:spPr>
              <a:xfrm>
                <a:off x="0" y="0"/>
                <a:ext cx="356429" cy="2852028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2852028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2852028"/>
                    </a:lnTo>
                    <a:lnTo>
                      <a:pt x="0" y="2852028"/>
                    </a:lnTo>
                    <a:close/>
                  </a:path>
                </a:pathLst>
              </a:custGeom>
              <a:solidFill>
                <a:srgbClr val="F2BC2A"/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44" name="TextBox 6">
                <a:extLst>
                  <a:ext uri="{FF2B5EF4-FFF2-40B4-BE49-F238E27FC236}">
                    <a16:creationId xmlns:a16="http://schemas.microsoft.com/office/drawing/2014/main" id="{84075B38-3BFE-4B6E-A284-21B992148694}"/>
                  </a:ext>
                </a:extLst>
              </p:cNvPr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  <p:grpSp>
          <p:nvGrpSpPr>
            <p:cNvPr id="4" name="Group 7">
              <a:extLst>
                <a:ext uri="{FF2B5EF4-FFF2-40B4-BE49-F238E27FC236}">
                  <a16:creationId xmlns:a16="http://schemas.microsoft.com/office/drawing/2014/main" id="{66B15D17-09D3-2C47-D136-170C4DAF1490}"/>
                </a:ext>
              </a:extLst>
            </p:cNvPr>
            <p:cNvGrpSpPr/>
            <p:nvPr/>
          </p:nvGrpSpPr>
          <p:grpSpPr>
            <a:xfrm>
              <a:off x="24881585" y="394920"/>
              <a:ext cx="1900244" cy="15205129"/>
              <a:chOff x="0" y="0"/>
              <a:chExt cx="356429" cy="2852028"/>
            </a:xfrm>
          </p:grpSpPr>
          <p:sp>
            <p:nvSpPr>
              <p:cNvPr id="11" name="Freeform 8">
                <a:extLst>
                  <a:ext uri="{FF2B5EF4-FFF2-40B4-BE49-F238E27FC236}">
                    <a16:creationId xmlns:a16="http://schemas.microsoft.com/office/drawing/2014/main" id="{8E2D24D1-9A29-16D4-746A-96419EA032BA}"/>
                  </a:ext>
                </a:extLst>
              </p:cNvPr>
              <p:cNvSpPr/>
              <p:nvPr/>
            </p:nvSpPr>
            <p:spPr>
              <a:xfrm>
                <a:off x="0" y="0"/>
                <a:ext cx="356429" cy="2852028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2852028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2852028"/>
                    </a:lnTo>
                    <a:lnTo>
                      <a:pt x="0" y="2852028"/>
                    </a:lnTo>
                    <a:close/>
                  </a:path>
                </a:pathLst>
              </a:custGeom>
              <a:solidFill>
                <a:srgbClr val="F2BC2A"/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42" name="TextBox 9">
                <a:extLst>
                  <a:ext uri="{FF2B5EF4-FFF2-40B4-BE49-F238E27FC236}">
                    <a16:creationId xmlns:a16="http://schemas.microsoft.com/office/drawing/2014/main" id="{D3C57B8F-DEF3-FF76-AB83-12B96FC1E464}"/>
                  </a:ext>
                </a:extLst>
              </p:cNvPr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  <p:grpSp>
          <p:nvGrpSpPr>
            <p:cNvPr id="5" name="Group 10">
              <a:extLst>
                <a:ext uri="{FF2B5EF4-FFF2-40B4-BE49-F238E27FC236}">
                  <a16:creationId xmlns:a16="http://schemas.microsoft.com/office/drawing/2014/main" id="{ACE9D2CB-098B-7EB5-6E0C-0DEDDF31A650}"/>
                </a:ext>
              </a:extLst>
            </p:cNvPr>
            <p:cNvGrpSpPr/>
            <p:nvPr/>
          </p:nvGrpSpPr>
          <p:grpSpPr>
            <a:xfrm rot="5400000">
              <a:off x="12801106" y="-11850985"/>
              <a:ext cx="1900244" cy="25602213"/>
              <a:chOff x="0" y="0"/>
              <a:chExt cx="356429" cy="4802210"/>
            </a:xfrm>
          </p:grpSpPr>
          <p:sp>
            <p:nvSpPr>
              <p:cNvPr id="9" name="Freeform 11">
                <a:extLst>
                  <a:ext uri="{FF2B5EF4-FFF2-40B4-BE49-F238E27FC236}">
                    <a16:creationId xmlns:a16="http://schemas.microsoft.com/office/drawing/2014/main" id="{0ABCF8B6-8859-42F7-79A1-0F2D756A8893}"/>
                  </a:ext>
                </a:extLst>
              </p:cNvPr>
              <p:cNvSpPr/>
              <p:nvPr/>
            </p:nvSpPr>
            <p:spPr>
              <a:xfrm>
                <a:off x="0" y="0"/>
                <a:ext cx="356429" cy="4802210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4802210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4802210"/>
                    </a:lnTo>
                    <a:lnTo>
                      <a:pt x="0" y="4802210"/>
                    </a:lnTo>
                    <a:close/>
                  </a:path>
                </a:pathLst>
              </a:custGeom>
              <a:solidFill>
                <a:srgbClr val="F2BC2A"/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10" name="TextBox 12">
                <a:extLst>
                  <a:ext uri="{FF2B5EF4-FFF2-40B4-BE49-F238E27FC236}">
                    <a16:creationId xmlns:a16="http://schemas.microsoft.com/office/drawing/2014/main" id="{9D2A75FD-4BA7-5BC0-C357-AF4991EAF1F2}"/>
                  </a:ext>
                </a:extLst>
              </p:cNvPr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  <p:grpSp>
          <p:nvGrpSpPr>
            <p:cNvPr id="6" name="Group 13">
              <a:extLst>
                <a:ext uri="{FF2B5EF4-FFF2-40B4-BE49-F238E27FC236}">
                  <a16:creationId xmlns:a16="http://schemas.microsoft.com/office/drawing/2014/main" id="{D94600A7-DC4A-5741-9111-C65366655D87}"/>
                </a:ext>
              </a:extLst>
            </p:cNvPr>
            <p:cNvGrpSpPr/>
            <p:nvPr/>
          </p:nvGrpSpPr>
          <p:grpSpPr>
            <a:xfrm rot="5400000">
              <a:off x="12656286" y="2257740"/>
              <a:ext cx="1900244" cy="25602213"/>
              <a:chOff x="0" y="0"/>
              <a:chExt cx="356429" cy="4802210"/>
            </a:xfrm>
          </p:grpSpPr>
          <p:sp>
            <p:nvSpPr>
              <p:cNvPr id="7" name="Freeform 14">
                <a:extLst>
                  <a:ext uri="{FF2B5EF4-FFF2-40B4-BE49-F238E27FC236}">
                    <a16:creationId xmlns:a16="http://schemas.microsoft.com/office/drawing/2014/main" id="{41819A7E-3079-E8ED-BDD6-D9248C253A19}"/>
                  </a:ext>
                </a:extLst>
              </p:cNvPr>
              <p:cNvSpPr/>
              <p:nvPr/>
            </p:nvSpPr>
            <p:spPr>
              <a:xfrm>
                <a:off x="0" y="0"/>
                <a:ext cx="356429" cy="4802210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4802210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4802210"/>
                    </a:lnTo>
                    <a:lnTo>
                      <a:pt x="0" y="4802210"/>
                    </a:lnTo>
                    <a:close/>
                  </a:path>
                </a:pathLst>
              </a:custGeom>
              <a:solidFill>
                <a:srgbClr val="F2BC2A"/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8" name="TextBox 15">
                <a:extLst>
                  <a:ext uri="{FF2B5EF4-FFF2-40B4-BE49-F238E27FC236}">
                    <a16:creationId xmlns:a16="http://schemas.microsoft.com/office/drawing/2014/main" id="{7D9B862F-8006-E179-8CC6-914DE16B0AE5}"/>
                  </a:ext>
                </a:extLst>
              </p:cNvPr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779127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88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5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125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10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138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6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25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125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10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10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90816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1384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6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25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125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10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1384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6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25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3" dur="125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10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  <p:bldLst>
      <p:bldP spid="15" grpId="0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2">
            <a:extLst>
              <a:ext uri="{FF2B5EF4-FFF2-40B4-BE49-F238E27FC236}">
                <a16:creationId xmlns:a16="http://schemas.microsoft.com/office/drawing/2014/main" id="{6819DD74-FD3D-53B1-6A6F-3156E26D267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14000"/>
          </a:blip>
          <a:srcRect l="-25046" t="21875" r="-25046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4923532" y="1353448"/>
            <a:ext cx="8440936" cy="896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endParaRPr lang="en-US" sz="5199" dirty="0">
              <a:solidFill>
                <a:srgbClr val="B6F61A"/>
              </a:solidFill>
              <a:latin typeface="DejaVu Serif"/>
            </a:endParaRPr>
          </a:p>
        </p:txBody>
      </p:sp>
      <p:sp>
        <p:nvSpPr>
          <p:cNvPr id="15" name="Hình chữ nhật: Góc Tròn 14">
            <a:extLst>
              <a:ext uri="{FF2B5EF4-FFF2-40B4-BE49-F238E27FC236}">
                <a16:creationId xmlns:a16="http://schemas.microsoft.com/office/drawing/2014/main" id="{508304B3-BD0E-EDC7-3A14-BCEEC2158FD6}"/>
              </a:ext>
            </a:extLst>
          </p:cNvPr>
          <p:cNvSpPr/>
          <p:nvPr/>
        </p:nvSpPr>
        <p:spPr>
          <a:xfrm>
            <a:off x="821208" y="715226"/>
            <a:ext cx="14973570" cy="2124187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latin typeface="Cambria" panose="02040503050406030204" pitchFamily="18" charset="0"/>
              </a:rPr>
              <a:t>Câu</a:t>
            </a:r>
            <a:r>
              <a:rPr lang="en-US" sz="4800" dirty="0">
                <a:latin typeface="Cambria" panose="02040503050406030204" pitchFamily="18" charset="0"/>
              </a:rPr>
              <a:t> 16: </a:t>
            </a:r>
            <a:r>
              <a:rPr lang="vi-VN" sz="4800" dirty="0">
                <a:latin typeface="Cambria" panose="0204050305040603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Khi chịu tác dụng của lực, vật bị đổi hướng chuyển động. Trường hợp nào sau đây thể hiện điều đó?</a:t>
            </a:r>
            <a:endParaRPr lang="vi-VN" sz="4800" dirty="0">
              <a:latin typeface="Cambria" panose="02040503050406030204" pitchFamily="18" charset="0"/>
            </a:endParaRPr>
          </a:p>
        </p:txBody>
      </p:sp>
      <p:sp>
        <p:nvSpPr>
          <p:cNvPr id="16" name="sai">
            <a:extLst>
              <a:ext uri="{FF2B5EF4-FFF2-40B4-BE49-F238E27FC236}">
                <a16:creationId xmlns:a16="http://schemas.microsoft.com/office/drawing/2014/main" id="{372C5D37-7F2C-8F73-C381-CE67F48A6EEA}"/>
              </a:ext>
            </a:extLst>
          </p:cNvPr>
          <p:cNvSpPr/>
          <p:nvPr/>
        </p:nvSpPr>
        <p:spPr>
          <a:xfrm>
            <a:off x="1545394" y="3273593"/>
            <a:ext cx="12495474" cy="1079024"/>
          </a:xfrm>
          <a:prstGeom prst="roundRect">
            <a:avLst/>
          </a:prstGeom>
          <a:ln w="76200"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400" dirty="0">
                <a:latin typeface="Cambria" panose="02040503050406030204" pitchFamily="18" charset="0"/>
              </a:rPr>
              <a:t>        A. </a:t>
            </a:r>
            <a:r>
              <a:rPr lang="vi-VN" sz="4400" dirty="0">
                <a:latin typeface="Cambria" panose="0204050305040603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Gió thổi cành cây đu đưa.</a:t>
            </a:r>
            <a:endParaRPr lang="vi-VN" sz="4400" dirty="0">
              <a:latin typeface="Cambria" panose="02040503050406030204" pitchFamily="18" charset="0"/>
            </a:endParaRPr>
          </a:p>
        </p:txBody>
      </p:sp>
      <p:sp>
        <p:nvSpPr>
          <p:cNvPr id="17" name="dung">
            <a:extLst>
              <a:ext uri="{FF2B5EF4-FFF2-40B4-BE49-F238E27FC236}">
                <a16:creationId xmlns:a16="http://schemas.microsoft.com/office/drawing/2014/main" id="{FFB0FEFE-3430-01A3-BEB1-BB1A72E58D29}"/>
              </a:ext>
            </a:extLst>
          </p:cNvPr>
          <p:cNvSpPr/>
          <p:nvPr/>
        </p:nvSpPr>
        <p:spPr>
          <a:xfrm>
            <a:off x="1527812" y="4829796"/>
            <a:ext cx="12495474" cy="1079024"/>
          </a:xfrm>
          <a:prstGeom prst="roundRect">
            <a:avLst/>
          </a:prstGeom>
          <a:ln w="76200"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400" dirty="0">
                <a:latin typeface="Cambria" panose="02040503050406030204" pitchFamily="18" charset="0"/>
              </a:rPr>
              <a:t>        B. </a:t>
            </a:r>
            <a:r>
              <a:rPr lang="vi-VN" sz="4400" dirty="0">
                <a:latin typeface="Cambria" panose="0204050305040603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Cầu thủ đánh đầu vào quả bóng để ghi bàn.</a:t>
            </a:r>
            <a:endParaRPr lang="vi-VN" sz="4400" dirty="0">
              <a:latin typeface="Cambria" panose="02040503050406030204" pitchFamily="18" charset="0"/>
            </a:endParaRPr>
          </a:p>
        </p:txBody>
      </p:sp>
      <p:sp>
        <p:nvSpPr>
          <p:cNvPr id="18" name="sai">
            <a:extLst>
              <a:ext uri="{FF2B5EF4-FFF2-40B4-BE49-F238E27FC236}">
                <a16:creationId xmlns:a16="http://schemas.microsoft.com/office/drawing/2014/main" id="{33E4F62C-95FD-E442-BBB5-2D11C7D0E749}"/>
              </a:ext>
            </a:extLst>
          </p:cNvPr>
          <p:cNvSpPr/>
          <p:nvPr/>
        </p:nvSpPr>
        <p:spPr>
          <a:xfrm>
            <a:off x="1514206" y="6423480"/>
            <a:ext cx="12495474" cy="1079024"/>
          </a:xfrm>
          <a:prstGeom prst="roundRect">
            <a:avLst/>
          </a:prstGeom>
          <a:ln w="76200"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400" dirty="0">
                <a:latin typeface="Cambria" panose="02040503050406030204" pitchFamily="18" charset="0"/>
              </a:rPr>
              <a:t>        C. </a:t>
            </a:r>
            <a:r>
              <a:rPr lang="en-US" sz="4400" dirty="0">
                <a:latin typeface="Cambria" panose="0204050305040603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Xe </a:t>
            </a:r>
            <a:r>
              <a:rPr lang="vi-VN" sz="4400" dirty="0">
                <a:latin typeface="Cambria" panose="0204050305040603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tải</a:t>
            </a:r>
            <a:r>
              <a:rPr lang="en-US" sz="4400" dirty="0">
                <a:latin typeface="Cambria" panose="0204050305040603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lao</a:t>
            </a:r>
            <a:r>
              <a:rPr lang="en-US" sz="4400" dirty="0">
                <a:latin typeface="Cambria" panose="0204050305040603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nhanh</a:t>
            </a:r>
            <a:r>
              <a:rPr lang="en-US" sz="4400" dirty="0">
                <a:latin typeface="Cambria" panose="0204050305040603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xuống</a:t>
            </a:r>
            <a:r>
              <a:rPr lang="en-US" sz="4400" dirty="0">
                <a:latin typeface="Cambria" panose="0204050305040603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dốc</a:t>
            </a:r>
            <a:r>
              <a:rPr lang="en-US" sz="4400" dirty="0">
                <a:latin typeface="Cambria" panose="0204050305040603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4400" dirty="0">
              <a:latin typeface="Cambria" panose="02040503050406030204" pitchFamily="18" charset="0"/>
            </a:endParaRPr>
          </a:p>
        </p:txBody>
      </p:sp>
      <p:sp>
        <p:nvSpPr>
          <p:cNvPr id="19" name="SAI">
            <a:extLst>
              <a:ext uri="{FF2B5EF4-FFF2-40B4-BE49-F238E27FC236}">
                <a16:creationId xmlns:a16="http://schemas.microsoft.com/office/drawing/2014/main" id="{71F3449E-0E70-572D-6B46-9737EE3BE38D}"/>
              </a:ext>
            </a:extLst>
          </p:cNvPr>
          <p:cNvSpPr/>
          <p:nvPr/>
        </p:nvSpPr>
        <p:spPr>
          <a:xfrm>
            <a:off x="1552306" y="8001064"/>
            <a:ext cx="12437795" cy="1079024"/>
          </a:xfrm>
          <a:prstGeom prst="roundRect">
            <a:avLst/>
          </a:prstGeom>
          <a:ln w="76200"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400" dirty="0">
                <a:latin typeface="Cambria" panose="02040503050406030204" pitchFamily="18" charset="0"/>
              </a:rPr>
              <a:t>        D. </a:t>
            </a:r>
            <a:r>
              <a:rPr lang="vi-VN" sz="4400" dirty="0">
                <a:latin typeface="Cambria" panose="0204050305040603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Những cánh hoa trôi theo dòng nước </a:t>
            </a:r>
            <a:endParaRPr lang="vi-VN" sz="4400" dirty="0">
              <a:latin typeface="Cambria" panose="02040503050406030204" pitchFamily="18" charset="0"/>
            </a:endParaRPr>
          </a:p>
        </p:txBody>
      </p:sp>
      <p:pic>
        <p:nvPicPr>
          <p:cNvPr id="24" name="correct_sound_effect_5879351531472374436">
            <a:hlinkClick r:id="" action="ppaction://media"/>
            <a:extLst>
              <a:ext uri="{FF2B5EF4-FFF2-40B4-BE49-F238E27FC236}">
                <a16:creationId xmlns:a16="http://schemas.microsoft.com/office/drawing/2014/main" id="{BFE59CA2-8C69-EED1-5ECB-CC99B460C2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3747396" y="772930"/>
            <a:ext cx="406400" cy="406400"/>
          </a:xfrm>
          <a:prstGeom prst="rect">
            <a:avLst/>
          </a:prstGeom>
        </p:spPr>
      </p:pic>
      <p:pic>
        <p:nvPicPr>
          <p:cNvPr id="26" name="Hình ảnh 25">
            <a:extLst>
              <a:ext uri="{FF2B5EF4-FFF2-40B4-BE49-F238E27FC236}">
                <a16:creationId xmlns:a16="http://schemas.microsoft.com/office/drawing/2014/main" id="{C1DED7E4-C7F7-EEE7-DCA8-7C841E9D822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8" r="47127" b="17857"/>
          <a:stretch/>
        </p:blipFill>
        <p:spPr>
          <a:xfrm>
            <a:off x="1810100" y="5090101"/>
            <a:ext cx="570397" cy="558414"/>
          </a:xfrm>
          <a:prstGeom prst="rect">
            <a:avLst/>
          </a:prstGeom>
        </p:spPr>
      </p:pic>
      <p:pic>
        <p:nvPicPr>
          <p:cNvPr id="27" name="incorrect_sound_effect_-44824256160762672">
            <a:hlinkClick r:id="" action="ppaction://media"/>
            <a:extLst>
              <a:ext uri="{FF2B5EF4-FFF2-40B4-BE49-F238E27FC236}">
                <a16:creationId xmlns:a16="http://schemas.microsoft.com/office/drawing/2014/main" id="{0F77E587-FAA0-C788-5D64-0D07DC28069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3731575" y="-247409"/>
            <a:ext cx="406400" cy="406400"/>
          </a:xfrm>
          <a:prstGeom prst="rect">
            <a:avLst/>
          </a:prstGeom>
        </p:spPr>
      </p:pic>
      <p:pic>
        <p:nvPicPr>
          <p:cNvPr id="29" name="Hình ảnh 28">
            <a:extLst>
              <a:ext uri="{FF2B5EF4-FFF2-40B4-BE49-F238E27FC236}">
                <a16:creationId xmlns:a16="http://schemas.microsoft.com/office/drawing/2014/main" id="{C7433E61-7670-7BB0-83B4-E7AE7FCED09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54" t="20974" r="-2154" b="14671"/>
          <a:stretch/>
        </p:blipFill>
        <p:spPr>
          <a:xfrm>
            <a:off x="1810100" y="8236912"/>
            <a:ext cx="586657" cy="607328"/>
          </a:xfrm>
          <a:prstGeom prst="rect">
            <a:avLst/>
          </a:prstGeom>
        </p:spPr>
      </p:pic>
      <p:pic>
        <p:nvPicPr>
          <p:cNvPr id="30" name="incorrect_sound_effect_-44824256160762672">
            <a:hlinkClick r:id="" action="ppaction://media"/>
            <a:extLst>
              <a:ext uri="{FF2B5EF4-FFF2-40B4-BE49-F238E27FC236}">
                <a16:creationId xmlns:a16="http://schemas.microsoft.com/office/drawing/2014/main" id="{C43883F6-8F6C-289C-DEEF-188CBF08C41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3212909" y="-247409"/>
            <a:ext cx="406400" cy="406400"/>
          </a:xfrm>
          <a:prstGeom prst="rect">
            <a:avLst/>
          </a:prstGeom>
        </p:spPr>
      </p:pic>
      <p:pic>
        <p:nvPicPr>
          <p:cNvPr id="31" name="Hình ảnh 30">
            <a:extLst>
              <a:ext uri="{FF2B5EF4-FFF2-40B4-BE49-F238E27FC236}">
                <a16:creationId xmlns:a16="http://schemas.microsoft.com/office/drawing/2014/main" id="{E7FA0F10-2EB5-C9DC-2D59-C3F8F1ED5D9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54" t="20974" r="-2154" b="14671"/>
          <a:stretch/>
        </p:blipFill>
        <p:spPr>
          <a:xfrm>
            <a:off x="1886464" y="6659328"/>
            <a:ext cx="586657" cy="607328"/>
          </a:xfrm>
          <a:prstGeom prst="rect">
            <a:avLst/>
          </a:prstGeom>
        </p:spPr>
      </p:pic>
      <p:pic>
        <p:nvPicPr>
          <p:cNvPr id="32" name="incorrect_sound_effect_-44824256160762672">
            <a:hlinkClick r:id="" action="ppaction://media"/>
            <a:extLst>
              <a:ext uri="{FF2B5EF4-FFF2-40B4-BE49-F238E27FC236}">
                <a16:creationId xmlns:a16="http://schemas.microsoft.com/office/drawing/2014/main" id="{4370A77B-B453-39A1-6D4C-DF42DE258BE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2110020" y="-247409"/>
            <a:ext cx="406400" cy="406400"/>
          </a:xfrm>
          <a:prstGeom prst="rect">
            <a:avLst/>
          </a:prstGeom>
        </p:spPr>
      </p:pic>
      <p:pic>
        <p:nvPicPr>
          <p:cNvPr id="34" name="incorrect_sound_effect_-44824256160762672">
            <a:hlinkClick r:id="" action="ppaction://media"/>
            <a:extLst>
              <a:ext uri="{FF2B5EF4-FFF2-40B4-BE49-F238E27FC236}">
                <a16:creationId xmlns:a16="http://schemas.microsoft.com/office/drawing/2014/main" id="{3CFEF85D-3FB8-1727-7FD2-27D6CF58E5E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2066950" y="386514"/>
            <a:ext cx="406400" cy="406400"/>
          </a:xfrm>
          <a:prstGeom prst="rect">
            <a:avLst/>
          </a:prstGeom>
        </p:spPr>
      </p:pic>
      <p:pic>
        <p:nvPicPr>
          <p:cNvPr id="35" name="incorrect_sound_effect_-44824256160762672">
            <a:hlinkClick r:id="" action="ppaction://media"/>
            <a:extLst>
              <a:ext uri="{FF2B5EF4-FFF2-40B4-BE49-F238E27FC236}">
                <a16:creationId xmlns:a16="http://schemas.microsoft.com/office/drawing/2014/main" id="{0EBFE8E8-1B12-D2E7-2563-85F24EB4275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906820" y="1020437"/>
            <a:ext cx="406400" cy="406400"/>
          </a:xfrm>
          <a:prstGeom prst="rect">
            <a:avLst/>
          </a:prstGeom>
        </p:spPr>
      </p:pic>
      <p:pic>
        <p:nvPicPr>
          <p:cNvPr id="36" name="Hình ảnh 35">
            <a:extLst>
              <a:ext uri="{FF2B5EF4-FFF2-40B4-BE49-F238E27FC236}">
                <a16:creationId xmlns:a16="http://schemas.microsoft.com/office/drawing/2014/main" id="{602C77D1-8525-85B1-1D4E-50F22BBD4A0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54" t="20974" r="-2154" b="14671"/>
          <a:stretch/>
        </p:blipFill>
        <p:spPr>
          <a:xfrm>
            <a:off x="1844453" y="3575261"/>
            <a:ext cx="586657" cy="607328"/>
          </a:xfrm>
          <a:prstGeom prst="rect">
            <a:avLst/>
          </a:prstGeom>
        </p:spPr>
      </p:pic>
      <p:grpSp>
        <p:nvGrpSpPr>
          <p:cNvPr id="2" name="Group 3">
            <a:extLst>
              <a:ext uri="{FF2B5EF4-FFF2-40B4-BE49-F238E27FC236}">
                <a16:creationId xmlns:a16="http://schemas.microsoft.com/office/drawing/2014/main" id="{C1E06BA5-D725-7128-1ED0-9963EBAD1096}"/>
              </a:ext>
            </a:extLst>
          </p:cNvPr>
          <p:cNvGrpSpPr/>
          <p:nvPr/>
        </p:nvGrpSpPr>
        <p:grpSpPr>
          <a:xfrm>
            <a:off x="-869488" y="-836544"/>
            <a:ext cx="20086371" cy="12006726"/>
            <a:chOff x="0" y="0"/>
            <a:chExt cx="26781829" cy="16008969"/>
          </a:xfrm>
        </p:grpSpPr>
        <p:grpSp>
          <p:nvGrpSpPr>
            <p:cNvPr id="3" name="Group 4">
              <a:extLst>
                <a:ext uri="{FF2B5EF4-FFF2-40B4-BE49-F238E27FC236}">
                  <a16:creationId xmlns:a16="http://schemas.microsoft.com/office/drawing/2014/main" id="{7F93CAB3-4205-FA20-0D11-18E6F542501E}"/>
                </a:ext>
              </a:extLst>
            </p:cNvPr>
            <p:cNvGrpSpPr/>
            <p:nvPr/>
          </p:nvGrpSpPr>
          <p:grpSpPr>
            <a:xfrm>
              <a:off x="0" y="394920"/>
              <a:ext cx="1900244" cy="15205129"/>
              <a:chOff x="0" y="0"/>
              <a:chExt cx="356429" cy="2852028"/>
            </a:xfrm>
          </p:grpSpPr>
          <p:sp>
            <p:nvSpPr>
              <p:cNvPr id="43" name="Freeform 5">
                <a:extLst>
                  <a:ext uri="{FF2B5EF4-FFF2-40B4-BE49-F238E27FC236}">
                    <a16:creationId xmlns:a16="http://schemas.microsoft.com/office/drawing/2014/main" id="{457B7909-A37E-FBAC-635A-87ED60570F6B}"/>
                  </a:ext>
                </a:extLst>
              </p:cNvPr>
              <p:cNvSpPr/>
              <p:nvPr/>
            </p:nvSpPr>
            <p:spPr>
              <a:xfrm>
                <a:off x="0" y="0"/>
                <a:ext cx="356429" cy="2852028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2852028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2852028"/>
                    </a:lnTo>
                    <a:lnTo>
                      <a:pt x="0" y="2852028"/>
                    </a:lnTo>
                    <a:close/>
                  </a:path>
                </a:pathLst>
              </a:custGeom>
              <a:solidFill>
                <a:srgbClr val="F2BC2A"/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44" name="TextBox 6">
                <a:extLst>
                  <a:ext uri="{FF2B5EF4-FFF2-40B4-BE49-F238E27FC236}">
                    <a16:creationId xmlns:a16="http://schemas.microsoft.com/office/drawing/2014/main" id="{84075B38-3BFE-4B6E-A284-21B992148694}"/>
                  </a:ext>
                </a:extLst>
              </p:cNvPr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  <p:grpSp>
          <p:nvGrpSpPr>
            <p:cNvPr id="4" name="Group 7">
              <a:extLst>
                <a:ext uri="{FF2B5EF4-FFF2-40B4-BE49-F238E27FC236}">
                  <a16:creationId xmlns:a16="http://schemas.microsoft.com/office/drawing/2014/main" id="{66B15D17-09D3-2C47-D136-170C4DAF1490}"/>
                </a:ext>
              </a:extLst>
            </p:cNvPr>
            <p:cNvGrpSpPr/>
            <p:nvPr/>
          </p:nvGrpSpPr>
          <p:grpSpPr>
            <a:xfrm>
              <a:off x="24881585" y="394920"/>
              <a:ext cx="1900244" cy="15205129"/>
              <a:chOff x="0" y="0"/>
              <a:chExt cx="356429" cy="2852028"/>
            </a:xfrm>
          </p:grpSpPr>
          <p:sp>
            <p:nvSpPr>
              <p:cNvPr id="11" name="Freeform 8">
                <a:extLst>
                  <a:ext uri="{FF2B5EF4-FFF2-40B4-BE49-F238E27FC236}">
                    <a16:creationId xmlns:a16="http://schemas.microsoft.com/office/drawing/2014/main" id="{8E2D24D1-9A29-16D4-746A-96419EA032BA}"/>
                  </a:ext>
                </a:extLst>
              </p:cNvPr>
              <p:cNvSpPr/>
              <p:nvPr/>
            </p:nvSpPr>
            <p:spPr>
              <a:xfrm>
                <a:off x="0" y="0"/>
                <a:ext cx="356429" cy="2852028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2852028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2852028"/>
                    </a:lnTo>
                    <a:lnTo>
                      <a:pt x="0" y="2852028"/>
                    </a:lnTo>
                    <a:close/>
                  </a:path>
                </a:pathLst>
              </a:custGeom>
              <a:solidFill>
                <a:srgbClr val="F2BC2A"/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42" name="TextBox 9">
                <a:extLst>
                  <a:ext uri="{FF2B5EF4-FFF2-40B4-BE49-F238E27FC236}">
                    <a16:creationId xmlns:a16="http://schemas.microsoft.com/office/drawing/2014/main" id="{D3C57B8F-DEF3-FF76-AB83-12B96FC1E464}"/>
                  </a:ext>
                </a:extLst>
              </p:cNvPr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  <p:grpSp>
          <p:nvGrpSpPr>
            <p:cNvPr id="5" name="Group 10">
              <a:extLst>
                <a:ext uri="{FF2B5EF4-FFF2-40B4-BE49-F238E27FC236}">
                  <a16:creationId xmlns:a16="http://schemas.microsoft.com/office/drawing/2014/main" id="{ACE9D2CB-098B-7EB5-6E0C-0DEDDF31A650}"/>
                </a:ext>
              </a:extLst>
            </p:cNvPr>
            <p:cNvGrpSpPr/>
            <p:nvPr/>
          </p:nvGrpSpPr>
          <p:grpSpPr>
            <a:xfrm rot="5400000">
              <a:off x="12801106" y="-11850985"/>
              <a:ext cx="1900244" cy="25602213"/>
              <a:chOff x="0" y="0"/>
              <a:chExt cx="356429" cy="4802210"/>
            </a:xfrm>
          </p:grpSpPr>
          <p:sp>
            <p:nvSpPr>
              <p:cNvPr id="9" name="Freeform 11">
                <a:extLst>
                  <a:ext uri="{FF2B5EF4-FFF2-40B4-BE49-F238E27FC236}">
                    <a16:creationId xmlns:a16="http://schemas.microsoft.com/office/drawing/2014/main" id="{0ABCF8B6-8859-42F7-79A1-0F2D756A8893}"/>
                  </a:ext>
                </a:extLst>
              </p:cNvPr>
              <p:cNvSpPr/>
              <p:nvPr/>
            </p:nvSpPr>
            <p:spPr>
              <a:xfrm>
                <a:off x="0" y="0"/>
                <a:ext cx="356429" cy="4802210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4802210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4802210"/>
                    </a:lnTo>
                    <a:lnTo>
                      <a:pt x="0" y="4802210"/>
                    </a:lnTo>
                    <a:close/>
                  </a:path>
                </a:pathLst>
              </a:custGeom>
              <a:solidFill>
                <a:srgbClr val="F2BC2A"/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10" name="TextBox 12">
                <a:extLst>
                  <a:ext uri="{FF2B5EF4-FFF2-40B4-BE49-F238E27FC236}">
                    <a16:creationId xmlns:a16="http://schemas.microsoft.com/office/drawing/2014/main" id="{9D2A75FD-4BA7-5BC0-C357-AF4991EAF1F2}"/>
                  </a:ext>
                </a:extLst>
              </p:cNvPr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  <p:grpSp>
          <p:nvGrpSpPr>
            <p:cNvPr id="6" name="Group 13">
              <a:extLst>
                <a:ext uri="{FF2B5EF4-FFF2-40B4-BE49-F238E27FC236}">
                  <a16:creationId xmlns:a16="http://schemas.microsoft.com/office/drawing/2014/main" id="{D94600A7-DC4A-5741-9111-C65366655D87}"/>
                </a:ext>
              </a:extLst>
            </p:cNvPr>
            <p:cNvGrpSpPr/>
            <p:nvPr/>
          </p:nvGrpSpPr>
          <p:grpSpPr>
            <a:xfrm rot="5400000">
              <a:off x="12656286" y="2257740"/>
              <a:ext cx="1900244" cy="25602213"/>
              <a:chOff x="0" y="0"/>
              <a:chExt cx="356429" cy="4802210"/>
            </a:xfrm>
          </p:grpSpPr>
          <p:sp>
            <p:nvSpPr>
              <p:cNvPr id="7" name="Freeform 14">
                <a:extLst>
                  <a:ext uri="{FF2B5EF4-FFF2-40B4-BE49-F238E27FC236}">
                    <a16:creationId xmlns:a16="http://schemas.microsoft.com/office/drawing/2014/main" id="{41819A7E-3079-E8ED-BDD6-D9248C253A19}"/>
                  </a:ext>
                </a:extLst>
              </p:cNvPr>
              <p:cNvSpPr/>
              <p:nvPr/>
            </p:nvSpPr>
            <p:spPr>
              <a:xfrm>
                <a:off x="0" y="0"/>
                <a:ext cx="356429" cy="4802210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4802210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4802210"/>
                    </a:lnTo>
                    <a:lnTo>
                      <a:pt x="0" y="4802210"/>
                    </a:lnTo>
                    <a:close/>
                  </a:path>
                </a:pathLst>
              </a:custGeom>
              <a:solidFill>
                <a:srgbClr val="F2BC2A"/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8" name="TextBox 15">
                <a:extLst>
                  <a:ext uri="{FF2B5EF4-FFF2-40B4-BE49-F238E27FC236}">
                    <a16:creationId xmlns:a16="http://schemas.microsoft.com/office/drawing/2014/main" id="{7D9B862F-8006-E179-8CC6-914DE16B0AE5}"/>
                  </a:ext>
                </a:extLst>
              </p:cNvPr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348388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88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5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125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10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138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6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25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125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10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10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90816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1384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6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25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125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10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1384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6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25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3" dur="125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10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  <p:bldLst>
      <p:bldP spid="15" grpId="0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2">
            <a:extLst>
              <a:ext uri="{FF2B5EF4-FFF2-40B4-BE49-F238E27FC236}">
                <a16:creationId xmlns:a16="http://schemas.microsoft.com/office/drawing/2014/main" id="{6819DD74-FD3D-53B1-6A6F-3156E26D267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14000"/>
          </a:blip>
          <a:srcRect l="-25046" t="21875" r="-25046" b="21875"/>
          <a:stretch>
            <a:fillRect/>
          </a:stretch>
        </p:blipFill>
        <p:spPr>
          <a:xfrm>
            <a:off x="0" y="386514"/>
            <a:ext cx="18288000" cy="10287000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4923532" y="1353448"/>
            <a:ext cx="8440936" cy="896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endParaRPr lang="en-US" sz="5199" dirty="0">
              <a:solidFill>
                <a:srgbClr val="B6F61A"/>
              </a:solidFill>
              <a:latin typeface="DejaVu Serif"/>
            </a:endParaRPr>
          </a:p>
        </p:txBody>
      </p:sp>
      <p:sp>
        <p:nvSpPr>
          <p:cNvPr id="15" name="Hình chữ nhật: Góc Tròn 14">
            <a:extLst>
              <a:ext uri="{FF2B5EF4-FFF2-40B4-BE49-F238E27FC236}">
                <a16:creationId xmlns:a16="http://schemas.microsoft.com/office/drawing/2014/main" id="{508304B3-BD0E-EDC7-3A14-BCEEC2158FD6}"/>
              </a:ext>
            </a:extLst>
          </p:cNvPr>
          <p:cNvSpPr/>
          <p:nvPr/>
        </p:nvSpPr>
        <p:spPr>
          <a:xfrm>
            <a:off x="971088" y="1006417"/>
            <a:ext cx="16172465" cy="1553556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latin typeface="Cambria" panose="02040503050406030204" pitchFamily="18" charset="0"/>
              </a:rPr>
              <a:t>Câu</a:t>
            </a:r>
            <a:r>
              <a:rPr lang="en-US" sz="4800" dirty="0">
                <a:latin typeface="Cambria" panose="02040503050406030204" pitchFamily="18" charset="0"/>
              </a:rPr>
              <a:t> 17: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đẩy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kéo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đang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đứng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yên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gây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thay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6" name="sai">
            <a:extLst>
              <a:ext uri="{FF2B5EF4-FFF2-40B4-BE49-F238E27FC236}">
                <a16:creationId xmlns:a16="http://schemas.microsoft.com/office/drawing/2014/main" id="{372C5D37-7F2C-8F73-C381-CE67F48A6EEA}"/>
              </a:ext>
            </a:extLst>
          </p:cNvPr>
          <p:cNvSpPr/>
          <p:nvPr/>
        </p:nvSpPr>
        <p:spPr>
          <a:xfrm>
            <a:off x="1545706" y="4883718"/>
            <a:ext cx="12455275" cy="1247320"/>
          </a:xfrm>
          <a:prstGeom prst="roundRect">
            <a:avLst/>
          </a:prstGeom>
          <a:ln w="76200"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400" dirty="0">
                <a:latin typeface="Cambria" panose="02040503050406030204" pitchFamily="18" charset="0"/>
              </a:rPr>
              <a:t>        B.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thợ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đẩy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thùng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kho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chứa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4400" dirty="0">
              <a:latin typeface="Cambria" panose="02040503050406030204" pitchFamily="18" charset="0"/>
            </a:endParaRPr>
          </a:p>
        </p:txBody>
      </p:sp>
      <p:sp>
        <p:nvSpPr>
          <p:cNvPr id="17" name="dung">
            <a:extLst>
              <a:ext uri="{FF2B5EF4-FFF2-40B4-BE49-F238E27FC236}">
                <a16:creationId xmlns:a16="http://schemas.microsoft.com/office/drawing/2014/main" id="{FFB0FEFE-3430-01A3-BEB1-BB1A72E58D29}"/>
              </a:ext>
            </a:extLst>
          </p:cNvPr>
          <p:cNvSpPr/>
          <p:nvPr/>
        </p:nvSpPr>
        <p:spPr>
          <a:xfrm>
            <a:off x="1533152" y="3289387"/>
            <a:ext cx="12455275" cy="1247320"/>
          </a:xfrm>
          <a:prstGeom prst="roundRect">
            <a:avLst/>
          </a:prstGeom>
          <a:ln w="76200"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400" dirty="0">
                <a:latin typeface="Cambria" panose="02040503050406030204" pitchFamily="18" charset="0"/>
              </a:rPr>
              <a:t>        A. 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bóp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cục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nặn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4400" dirty="0">
              <a:latin typeface="Cambria" panose="02040503050406030204" pitchFamily="18" charset="0"/>
            </a:endParaRPr>
          </a:p>
        </p:txBody>
      </p:sp>
      <p:sp>
        <p:nvSpPr>
          <p:cNvPr id="18" name="sai">
            <a:extLst>
              <a:ext uri="{FF2B5EF4-FFF2-40B4-BE49-F238E27FC236}">
                <a16:creationId xmlns:a16="http://schemas.microsoft.com/office/drawing/2014/main" id="{33E4F62C-95FD-E442-BBB5-2D11C7D0E749}"/>
              </a:ext>
            </a:extLst>
          </p:cNvPr>
          <p:cNvSpPr/>
          <p:nvPr/>
        </p:nvSpPr>
        <p:spPr>
          <a:xfrm>
            <a:off x="1495054" y="6455679"/>
            <a:ext cx="12513995" cy="1247320"/>
          </a:xfrm>
          <a:prstGeom prst="roundRect">
            <a:avLst/>
          </a:prstGeom>
          <a:ln w="76200"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400" dirty="0">
                <a:latin typeface="Cambria" panose="02040503050406030204" pitchFamily="18" charset="0"/>
              </a:rPr>
              <a:t>        C.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đẩy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siêu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thị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mua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4400" dirty="0">
              <a:latin typeface="Cambria" panose="02040503050406030204" pitchFamily="18" charset="0"/>
            </a:endParaRPr>
          </a:p>
        </p:txBody>
      </p:sp>
      <p:sp>
        <p:nvSpPr>
          <p:cNvPr id="19" name="SAI">
            <a:extLst>
              <a:ext uri="{FF2B5EF4-FFF2-40B4-BE49-F238E27FC236}">
                <a16:creationId xmlns:a16="http://schemas.microsoft.com/office/drawing/2014/main" id="{71F3449E-0E70-572D-6B46-9737EE3BE38D}"/>
              </a:ext>
            </a:extLst>
          </p:cNvPr>
          <p:cNvSpPr/>
          <p:nvPr/>
        </p:nvSpPr>
        <p:spPr>
          <a:xfrm>
            <a:off x="1533154" y="8033263"/>
            <a:ext cx="12513994" cy="1247320"/>
          </a:xfrm>
          <a:prstGeom prst="roundRect">
            <a:avLst/>
          </a:prstGeom>
          <a:ln w="76200"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400" dirty="0">
                <a:latin typeface="Cambria" panose="02040503050406030204" pitchFamily="18" charset="0"/>
              </a:rPr>
              <a:t>        D. 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Con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bò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kéo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chiếc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4400" dirty="0">
              <a:latin typeface="Cambria" panose="02040503050406030204" pitchFamily="18" charset="0"/>
            </a:endParaRPr>
          </a:p>
        </p:txBody>
      </p:sp>
      <p:pic>
        <p:nvPicPr>
          <p:cNvPr id="24" name="correct_sound_effect_5879351531472374436">
            <a:hlinkClick r:id="" action="ppaction://media"/>
            <a:extLst>
              <a:ext uri="{FF2B5EF4-FFF2-40B4-BE49-F238E27FC236}">
                <a16:creationId xmlns:a16="http://schemas.microsoft.com/office/drawing/2014/main" id="{BFE59CA2-8C69-EED1-5ECB-CC99B460C2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3747396" y="772930"/>
            <a:ext cx="406400" cy="406400"/>
          </a:xfrm>
          <a:prstGeom prst="rect">
            <a:avLst/>
          </a:prstGeom>
        </p:spPr>
      </p:pic>
      <p:pic>
        <p:nvPicPr>
          <p:cNvPr id="26" name="Hình ảnh 25">
            <a:extLst>
              <a:ext uri="{FF2B5EF4-FFF2-40B4-BE49-F238E27FC236}">
                <a16:creationId xmlns:a16="http://schemas.microsoft.com/office/drawing/2014/main" id="{C1DED7E4-C7F7-EEE7-DCA8-7C841E9D822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8" r="47127" b="17857"/>
          <a:stretch/>
        </p:blipFill>
        <p:spPr>
          <a:xfrm>
            <a:off x="1810100" y="3622738"/>
            <a:ext cx="570397" cy="558414"/>
          </a:xfrm>
          <a:prstGeom prst="rect">
            <a:avLst/>
          </a:prstGeom>
        </p:spPr>
      </p:pic>
      <p:pic>
        <p:nvPicPr>
          <p:cNvPr id="27" name="incorrect_sound_effect_-44824256160762672">
            <a:hlinkClick r:id="" action="ppaction://media"/>
            <a:extLst>
              <a:ext uri="{FF2B5EF4-FFF2-40B4-BE49-F238E27FC236}">
                <a16:creationId xmlns:a16="http://schemas.microsoft.com/office/drawing/2014/main" id="{0F77E587-FAA0-C788-5D64-0D07DC28069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3731575" y="-247409"/>
            <a:ext cx="406400" cy="406400"/>
          </a:xfrm>
          <a:prstGeom prst="rect">
            <a:avLst/>
          </a:prstGeom>
        </p:spPr>
      </p:pic>
      <p:pic>
        <p:nvPicPr>
          <p:cNvPr id="29" name="Hình ảnh 28">
            <a:extLst>
              <a:ext uri="{FF2B5EF4-FFF2-40B4-BE49-F238E27FC236}">
                <a16:creationId xmlns:a16="http://schemas.microsoft.com/office/drawing/2014/main" id="{C7433E61-7670-7BB0-83B4-E7AE7FCED09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54" t="20974" r="-2154" b="14671"/>
          <a:stretch/>
        </p:blipFill>
        <p:spPr>
          <a:xfrm>
            <a:off x="1880454" y="8418910"/>
            <a:ext cx="586657" cy="607328"/>
          </a:xfrm>
          <a:prstGeom prst="rect">
            <a:avLst/>
          </a:prstGeom>
        </p:spPr>
      </p:pic>
      <p:pic>
        <p:nvPicPr>
          <p:cNvPr id="30" name="incorrect_sound_effect_-44824256160762672">
            <a:hlinkClick r:id="" action="ppaction://media"/>
            <a:extLst>
              <a:ext uri="{FF2B5EF4-FFF2-40B4-BE49-F238E27FC236}">
                <a16:creationId xmlns:a16="http://schemas.microsoft.com/office/drawing/2014/main" id="{C43883F6-8F6C-289C-DEEF-188CBF08C41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3212909" y="-247409"/>
            <a:ext cx="406400" cy="406400"/>
          </a:xfrm>
          <a:prstGeom prst="rect">
            <a:avLst/>
          </a:prstGeom>
        </p:spPr>
      </p:pic>
      <p:pic>
        <p:nvPicPr>
          <p:cNvPr id="31" name="Hình ảnh 30">
            <a:extLst>
              <a:ext uri="{FF2B5EF4-FFF2-40B4-BE49-F238E27FC236}">
                <a16:creationId xmlns:a16="http://schemas.microsoft.com/office/drawing/2014/main" id="{E7FA0F10-2EB5-C9DC-2D59-C3F8F1ED5D9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54" t="20974" r="-2154" b="14671"/>
          <a:stretch/>
        </p:blipFill>
        <p:spPr>
          <a:xfrm>
            <a:off x="1860363" y="6726476"/>
            <a:ext cx="586657" cy="607328"/>
          </a:xfrm>
          <a:prstGeom prst="rect">
            <a:avLst/>
          </a:prstGeom>
        </p:spPr>
      </p:pic>
      <p:pic>
        <p:nvPicPr>
          <p:cNvPr id="32" name="incorrect_sound_effect_-44824256160762672">
            <a:hlinkClick r:id="" action="ppaction://media"/>
            <a:extLst>
              <a:ext uri="{FF2B5EF4-FFF2-40B4-BE49-F238E27FC236}">
                <a16:creationId xmlns:a16="http://schemas.microsoft.com/office/drawing/2014/main" id="{4370A77B-B453-39A1-6D4C-DF42DE258BE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2110020" y="-247409"/>
            <a:ext cx="406400" cy="406400"/>
          </a:xfrm>
          <a:prstGeom prst="rect">
            <a:avLst/>
          </a:prstGeom>
        </p:spPr>
      </p:pic>
      <p:pic>
        <p:nvPicPr>
          <p:cNvPr id="34" name="incorrect_sound_effect_-44824256160762672">
            <a:hlinkClick r:id="" action="ppaction://media"/>
            <a:extLst>
              <a:ext uri="{FF2B5EF4-FFF2-40B4-BE49-F238E27FC236}">
                <a16:creationId xmlns:a16="http://schemas.microsoft.com/office/drawing/2014/main" id="{3CFEF85D-3FB8-1727-7FD2-27D6CF58E5E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2066950" y="386514"/>
            <a:ext cx="406400" cy="406400"/>
          </a:xfrm>
          <a:prstGeom prst="rect">
            <a:avLst/>
          </a:prstGeom>
        </p:spPr>
      </p:pic>
      <p:pic>
        <p:nvPicPr>
          <p:cNvPr id="35" name="incorrect_sound_effect_-44824256160762672">
            <a:hlinkClick r:id="" action="ppaction://media"/>
            <a:extLst>
              <a:ext uri="{FF2B5EF4-FFF2-40B4-BE49-F238E27FC236}">
                <a16:creationId xmlns:a16="http://schemas.microsoft.com/office/drawing/2014/main" id="{0EBFE8E8-1B12-D2E7-2563-85F24EB4275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906820" y="1020437"/>
            <a:ext cx="406400" cy="406400"/>
          </a:xfrm>
          <a:prstGeom prst="rect">
            <a:avLst/>
          </a:prstGeom>
        </p:spPr>
      </p:pic>
      <p:pic>
        <p:nvPicPr>
          <p:cNvPr id="36" name="Hình ảnh 35">
            <a:extLst>
              <a:ext uri="{FF2B5EF4-FFF2-40B4-BE49-F238E27FC236}">
                <a16:creationId xmlns:a16="http://schemas.microsoft.com/office/drawing/2014/main" id="{602C77D1-8525-85B1-1D4E-50F22BBD4A0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54" t="20974" r="-2154" b="14671"/>
          <a:stretch/>
        </p:blipFill>
        <p:spPr>
          <a:xfrm>
            <a:off x="1862225" y="5291960"/>
            <a:ext cx="586657" cy="607328"/>
          </a:xfrm>
          <a:prstGeom prst="rect">
            <a:avLst/>
          </a:prstGeom>
        </p:spPr>
      </p:pic>
      <p:grpSp>
        <p:nvGrpSpPr>
          <p:cNvPr id="2" name="Group 3">
            <a:extLst>
              <a:ext uri="{FF2B5EF4-FFF2-40B4-BE49-F238E27FC236}">
                <a16:creationId xmlns:a16="http://schemas.microsoft.com/office/drawing/2014/main" id="{C1E06BA5-D725-7128-1ED0-9963EBAD1096}"/>
              </a:ext>
            </a:extLst>
          </p:cNvPr>
          <p:cNvGrpSpPr/>
          <p:nvPr/>
        </p:nvGrpSpPr>
        <p:grpSpPr>
          <a:xfrm>
            <a:off x="-869488" y="-836544"/>
            <a:ext cx="20086371" cy="12006726"/>
            <a:chOff x="0" y="0"/>
            <a:chExt cx="26781829" cy="16008969"/>
          </a:xfrm>
        </p:grpSpPr>
        <p:grpSp>
          <p:nvGrpSpPr>
            <p:cNvPr id="3" name="Group 4">
              <a:extLst>
                <a:ext uri="{FF2B5EF4-FFF2-40B4-BE49-F238E27FC236}">
                  <a16:creationId xmlns:a16="http://schemas.microsoft.com/office/drawing/2014/main" id="{7F93CAB3-4205-FA20-0D11-18E6F542501E}"/>
                </a:ext>
              </a:extLst>
            </p:cNvPr>
            <p:cNvGrpSpPr/>
            <p:nvPr/>
          </p:nvGrpSpPr>
          <p:grpSpPr>
            <a:xfrm>
              <a:off x="0" y="394920"/>
              <a:ext cx="1900244" cy="15205129"/>
              <a:chOff x="0" y="0"/>
              <a:chExt cx="356429" cy="2852028"/>
            </a:xfrm>
          </p:grpSpPr>
          <p:sp>
            <p:nvSpPr>
              <p:cNvPr id="43" name="Freeform 5">
                <a:extLst>
                  <a:ext uri="{FF2B5EF4-FFF2-40B4-BE49-F238E27FC236}">
                    <a16:creationId xmlns:a16="http://schemas.microsoft.com/office/drawing/2014/main" id="{457B7909-A37E-FBAC-635A-87ED60570F6B}"/>
                  </a:ext>
                </a:extLst>
              </p:cNvPr>
              <p:cNvSpPr/>
              <p:nvPr/>
            </p:nvSpPr>
            <p:spPr>
              <a:xfrm>
                <a:off x="0" y="0"/>
                <a:ext cx="356429" cy="2852028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2852028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2852028"/>
                    </a:lnTo>
                    <a:lnTo>
                      <a:pt x="0" y="2852028"/>
                    </a:lnTo>
                    <a:close/>
                  </a:path>
                </a:pathLst>
              </a:custGeom>
              <a:solidFill>
                <a:srgbClr val="F2BC2A"/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44" name="TextBox 6">
                <a:extLst>
                  <a:ext uri="{FF2B5EF4-FFF2-40B4-BE49-F238E27FC236}">
                    <a16:creationId xmlns:a16="http://schemas.microsoft.com/office/drawing/2014/main" id="{84075B38-3BFE-4B6E-A284-21B992148694}"/>
                  </a:ext>
                </a:extLst>
              </p:cNvPr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  <p:grpSp>
          <p:nvGrpSpPr>
            <p:cNvPr id="4" name="Group 7">
              <a:extLst>
                <a:ext uri="{FF2B5EF4-FFF2-40B4-BE49-F238E27FC236}">
                  <a16:creationId xmlns:a16="http://schemas.microsoft.com/office/drawing/2014/main" id="{66B15D17-09D3-2C47-D136-170C4DAF1490}"/>
                </a:ext>
              </a:extLst>
            </p:cNvPr>
            <p:cNvGrpSpPr/>
            <p:nvPr/>
          </p:nvGrpSpPr>
          <p:grpSpPr>
            <a:xfrm>
              <a:off x="24881585" y="394920"/>
              <a:ext cx="1900244" cy="15205129"/>
              <a:chOff x="0" y="0"/>
              <a:chExt cx="356429" cy="2852028"/>
            </a:xfrm>
          </p:grpSpPr>
          <p:sp>
            <p:nvSpPr>
              <p:cNvPr id="11" name="Freeform 8">
                <a:extLst>
                  <a:ext uri="{FF2B5EF4-FFF2-40B4-BE49-F238E27FC236}">
                    <a16:creationId xmlns:a16="http://schemas.microsoft.com/office/drawing/2014/main" id="{8E2D24D1-9A29-16D4-746A-96419EA032BA}"/>
                  </a:ext>
                </a:extLst>
              </p:cNvPr>
              <p:cNvSpPr/>
              <p:nvPr/>
            </p:nvSpPr>
            <p:spPr>
              <a:xfrm>
                <a:off x="0" y="0"/>
                <a:ext cx="356429" cy="2852028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2852028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2852028"/>
                    </a:lnTo>
                    <a:lnTo>
                      <a:pt x="0" y="2852028"/>
                    </a:lnTo>
                    <a:close/>
                  </a:path>
                </a:pathLst>
              </a:custGeom>
              <a:solidFill>
                <a:srgbClr val="F2BC2A"/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42" name="TextBox 9">
                <a:extLst>
                  <a:ext uri="{FF2B5EF4-FFF2-40B4-BE49-F238E27FC236}">
                    <a16:creationId xmlns:a16="http://schemas.microsoft.com/office/drawing/2014/main" id="{D3C57B8F-DEF3-FF76-AB83-12B96FC1E464}"/>
                  </a:ext>
                </a:extLst>
              </p:cNvPr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  <p:grpSp>
          <p:nvGrpSpPr>
            <p:cNvPr id="5" name="Group 10">
              <a:extLst>
                <a:ext uri="{FF2B5EF4-FFF2-40B4-BE49-F238E27FC236}">
                  <a16:creationId xmlns:a16="http://schemas.microsoft.com/office/drawing/2014/main" id="{ACE9D2CB-098B-7EB5-6E0C-0DEDDF31A650}"/>
                </a:ext>
              </a:extLst>
            </p:cNvPr>
            <p:cNvGrpSpPr/>
            <p:nvPr/>
          </p:nvGrpSpPr>
          <p:grpSpPr>
            <a:xfrm rot="5400000">
              <a:off x="12801106" y="-11850985"/>
              <a:ext cx="1900244" cy="25602213"/>
              <a:chOff x="0" y="0"/>
              <a:chExt cx="356429" cy="4802210"/>
            </a:xfrm>
          </p:grpSpPr>
          <p:sp>
            <p:nvSpPr>
              <p:cNvPr id="9" name="Freeform 11">
                <a:extLst>
                  <a:ext uri="{FF2B5EF4-FFF2-40B4-BE49-F238E27FC236}">
                    <a16:creationId xmlns:a16="http://schemas.microsoft.com/office/drawing/2014/main" id="{0ABCF8B6-8859-42F7-79A1-0F2D756A8893}"/>
                  </a:ext>
                </a:extLst>
              </p:cNvPr>
              <p:cNvSpPr/>
              <p:nvPr/>
            </p:nvSpPr>
            <p:spPr>
              <a:xfrm>
                <a:off x="0" y="0"/>
                <a:ext cx="356429" cy="4802210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4802210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4802210"/>
                    </a:lnTo>
                    <a:lnTo>
                      <a:pt x="0" y="4802210"/>
                    </a:lnTo>
                    <a:close/>
                  </a:path>
                </a:pathLst>
              </a:custGeom>
              <a:solidFill>
                <a:srgbClr val="F2BC2A"/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10" name="TextBox 12">
                <a:extLst>
                  <a:ext uri="{FF2B5EF4-FFF2-40B4-BE49-F238E27FC236}">
                    <a16:creationId xmlns:a16="http://schemas.microsoft.com/office/drawing/2014/main" id="{9D2A75FD-4BA7-5BC0-C357-AF4991EAF1F2}"/>
                  </a:ext>
                </a:extLst>
              </p:cNvPr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  <p:grpSp>
          <p:nvGrpSpPr>
            <p:cNvPr id="6" name="Group 13">
              <a:extLst>
                <a:ext uri="{FF2B5EF4-FFF2-40B4-BE49-F238E27FC236}">
                  <a16:creationId xmlns:a16="http://schemas.microsoft.com/office/drawing/2014/main" id="{D94600A7-DC4A-5741-9111-C65366655D87}"/>
                </a:ext>
              </a:extLst>
            </p:cNvPr>
            <p:cNvGrpSpPr/>
            <p:nvPr/>
          </p:nvGrpSpPr>
          <p:grpSpPr>
            <a:xfrm rot="5400000">
              <a:off x="12656286" y="2257740"/>
              <a:ext cx="1900244" cy="25602213"/>
              <a:chOff x="0" y="0"/>
              <a:chExt cx="356429" cy="4802210"/>
            </a:xfrm>
          </p:grpSpPr>
          <p:sp>
            <p:nvSpPr>
              <p:cNvPr id="7" name="Freeform 14">
                <a:extLst>
                  <a:ext uri="{FF2B5EF4-FFF2-40B4-BE49-F238E27FC236}">
                    <a16:creationId xmlns:a16="http://schemas.microsoft.com/office/drawing/2014/main" id="{41819A7E-3079-E8ED-BDD6-D9248C253A19}"/>
                  </a:ext>
                </a:extLst>
              </p:cNvPr>
              <p:cNvSpPr/>
              <p:nvPr/>
            </p:nvSpPr>
            <p:spPr>
              <a:xfrm>
                <a:off x="0" y="0"/>
                <a:ext cx="356429" cy="4802210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4802210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4802210"/>
                    </a:lnTo>
                    <a:lnTo>
                      <a:pt x="0" y="4802210"/>
                    </a:lnTo>
                    <a:close/>
                  </a:path>
                </a:pathLst>
              </a:custGeom>
              <a:solidFill>
                <a:srgbClr val="F2BC2A"/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8" name="TextBox 15">
                <a:extLst>
                  <a:ext uri="{FF2B5EF4-FFF2-40B4-BE49-F238E27FC236}">
                    <a16:creationId xmlns:a16="http://schemas.microsoft.com/office/drawing/2014/main" id="{7D9B862F-8006-E179-8CC6-914DE16B0AE5}"/>
                  </a:ext>
                </a:extLst>
              </p:cNvPr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757911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88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5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125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10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138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6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25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125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10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10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90816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1384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6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25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125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10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1384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6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25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3" dur="125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10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  <p:bldLst>
      <p:bldP spid="15" grpId="0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3"/>
          <p:cNvSpPr txBox="1"/>
          <p:nvPr/>
        </p:nvSpPr>
        <p:spPr>
          <a:xfrm>
            <a:off x="4923532" y="1353448"/>
            <a:ext cx="8440936" cy="896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endParaRPr lang="en-US" sz="5199" dirty="0">
              <a:solidFill>
                <a:srgbClr val="B6F61A"/>
              </a:solidFill>
              <a:latin typeface="DejaVu Serif"/>
            </a:endParaRPr>
          </a:p>
        </p:txBody>
      </p:sp>
      <p:sp>
        <p:nvSpPr>
          <p:cNvPr id="15" name="Hình chữ nhật: Góc Tròn 14">
            <a:extLst>
              <a:ext uri="{FF2B5EF4-FFF2-40B4-BE49-F238E27FC236}">
                <a16:creationId xmlns:a16="http://schemas.microsoft.com/office/drawing/2014/main" id="{508304B3-BD0E-EDC7-3A14-BCEEC2158FD6}"/>
              </a:ext>
            </a:extLst>
          </p:cNvPr>
          <p:cNvSpPr/>
          <p:nvPr/>
        </p:nvSpPr>
        <p:spPr>
          <a:xfrm>
            <a:off x="3729868" y="1881462"/>
            <a:ext cx="10793655" cy="1675129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latin typeface="Cambria" panose="02040503050406030204" pitchFamily="18" charset="0"/>
              </a:rPr>
              <a:t>Câu</a:t>
            </a:r>
            <a:r>
              <a:rPr lang="en-US" sz="4800" dirty="0">
                <a:latin typeface="Cambria" panose="02040503050406030204" pitchFamily="18" charset="0"/>
              </a:rPr>
              <a:t> 18: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diễn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endParaRPr lang="vi-VN" sz="4800" dirty="0">
              <a:latin typeface="Cambria" panose="02040503050406030204" pitchFamily="18" charset="0"/>
            </a:endParaRPr>
          </a:p>
        </p:txBody>
      </p:sp>
      <p:sp>
        <p:nvSpPr>
          <p:cNvPr id="16" name="sai">
            <a:extLst>
              <a:ext uri="{FF2B5EF4-FFF2-40B4-BE49-F238E27FC236}">
                <a16:creationId xmlns:a16="http://schemas.microsoft.com/office/drawing/2014/main" id="{372C5D37-7F2C-8F73-C381-CE67F48A6EEA}"/>
              </a:ext>
            </a:extLst>
          </p:cNvPr>
          <p:cNvSpPr/>
          <p:nvPr/>
        </p:nvSpPr>
        <p:spPr>
          <a:xfrm>
            <a:off x="2223771" y="4745807"/>
            <a:ext cx="6217040" cy="1167497"/>
          </a:xfrm>
          <a:prstGeom prst="roundRect">
            <a:avLst/>
          </a:prstGeom>
          <a:ln w="76200"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400" dirty="0">
                <a:latin typeface="Cambria" panose="02040503050406030204" pitchFamily="18" charset="0"/>
              </a:rPr>
              <a:t>        A.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4400" dirty="0">
              <a:latin typeface="Cambria" panose="02040503050406030204" pitchFamily="18" charset="0"/>
            </a:endParaRPr>
          </a:p>
        </p:txBody>
      </p:sp>
      <p:sp>
        <p:nvSpPr>
          <p:cNvPr id="17" name="dung">
            <a:extLst>
              <a:ext uri="{FF2B5EF4-FFF2-40B4-BE49-F238E27FC236}">
                <a16:creationId xmlns:a16="http://schemas.microsoft.com/office/drawing/2014/main" id="{FFB0FEFE-3430-01A3-BEB1-BB1A72E58D29}"/>
              </a:ext>
            </a:extLst>
          </p:cNvPr>
          <p:cNvSpPr/>
          <p:nvPr/>
        </p:nvSpPr>
        <p:spPr>
          <a:xfrm>
            <a:off x="2217875" y="6743272"/>
            <a:ext cx="6217040" cy="1167497"/>
          </a:xfrm>
          <a:prstGeom prst="roundRect">
            <a:avLst/>
          </a:prstGeom>
          <a:ln w="76200"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400" dirty="0">
                <a:latin typeface="Cambria" panose="02040503050406030204" pitchFamily="18" charset="0"/>
              </a:rPr>
              <a:t>        B.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Mũi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4400" dirty="0">
              <a:latin typeface="Cambria" panose="02040503050406030204" pitchFamily="18" charset="0"/>
            </a:endParaRPr>
          </a:p>
        </p:txBody>
      </p:sp>
      <p:sp>
        <p:nvSpPr>
          <p:cNvPr id="18" name="sai">
            <a:extLst>
              <a:ext uri="{FF2B5EF4-FFF2-40B4-BE49-F238E27FC236}">
                <a16:creationId xmlns:a16="http://schemas.microsoft.com/office/drawing/2014/main" id="{33E4F62C-95FD-E442-BBB5-2D11C7D0E749}"/>
              </a:ext>
            </a:extLst>
          </p:cNvPr>
          <p:cNvSpPr/>
          <p:nvPr/>
        </p:nvSpPr>
        <p:spPr>
          <a:xfrm>
            <a:off x="10937082" y="4828014"/>
            <a:ext cx="6217039" cy="1167497"/>
          </a:xfrm>
          <a:prstGeom prst="roundRect">
            <a:avLst/>
          </a:prstGeom>
          <a:ln w="76200"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400" dirty="0">
                <a:latin typeface="Cambria" panose="02040503050406030204" pitchFamily="18" charset="0"/>
              </a:rPr>
              <a:t>        C. 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Tia.</a:t>
            </a:r>
            <a:endParaRPr lang="vi-VN" sz="4400" dirty="0">
              <a:latin typeface="Cambria" panose="02040503050406030204" pitchFamily="18" charset="0"/>
            </a:endParaRPr>
          </a:p>
        </p:txBody>
      </p:sp>
      <p:sp>
        <p:nvSpPr>
          <p:cNvPr id="19" name="SAI">
            <a:extLst>
              <a:ext uri="{FF2B5EF4-FFF2-40B4-BE49-F238E27FC236}">
                <a16:creationId xmlns:a16="http://schemas.microsoft.com/office/drawing/2014/main" id="{71F3449E-0E70-572D-6B46-9737EE3BE38D}"/>
              </a:ext>
            </a:extLst>
          </p:cNvPr>
          <p:cNvSpPr/>
          <p:nvPr/>
        </p:nvSpPr>
        <p:spPr>
          <a:xfrm>
            <a:off x="10937082" y="6718068"/>
            <a:ext cx="6188341" cy="1167497"/>
          </a:xfrm>
          <a:prstGeom prst="roundRect">
            <a:avLst/>
          </a:prstGeom>
          <a:ln w="76200"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400" dirty="0">
                <a:latin typeface="Cambria" panose="02040503050406030204" pitchFamily="18" charset="0"/>
              </a:rPr>
              <a:t>        D.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4400" dirty="0">
              <a:latin typeface="Cambria" panose="02040503050406030204" pitchFamily="18" charset="0"/>
            </a:endParaRPr>
          </a:p>
        </p:txBody>
      </p:sp>
      <p:pic>
        <p:nvPicPr>
          <p:cNvPr id="24" name="correct_sound_effect_5879351531472374436">
            <a:hlinkClick r:id="" action="ppaction://media"/>
            <a:extLst>
              <a:ext uri="{FF2B5EF4-FFF2-40B4-BE49-F238E27FC236}">
                <a16:creationId xmlns:a16="http://schemas.microsoft.com/office/drawing/2014/main" id="{BFE59CA2-8C69-EED1-5ECB-CC99B460C2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3747396" y="772930"/>
            <a:ext cx="406400" cy="406400"/>
          </a:xfrm>
          <a:prstGeom prst="rect">
            <a:avLst/>
          </a:prstGeom>
        </p:spPr>
      </p:pic>
      <p:pic>
        <p:nvPicPr>
          <p:cNvPr id="26" name="Hình ảnh 25">
            <a:extLst>
              <a:ext uri="{FF2B5EF4-FFF2-40B4-BE49-F238E27FC236}">
                <a16:creationId xmlns:a16="http://schemas.microsoft.com/office/drawing/2014/main" id="{C1DED7E4-C7F7-EEE7-DCA8-7C841E9D822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8" r="47127" b="17857"/>
          <a:stretch/>
        </p:blipFill>
        <p:spPr>
          <a:xfrm>
            <a:off x="2481707" y="7048020"/>
            <a:ext cx="569974" cy="558000"/>
          </a:xfrm>
          <a:prstGeom prst="rect">
            <a:avLst/>
          </a:prstGeom>
        </p:spPr>
      </p:pic>
      <p:pic>
        <p:nvPicPr>
          <p:cNvPr id="27" name="incorrect_sound_effect_-44824256160762672">
            <a:hlinkClick r:id="" action="ppaction://media"/>
            <a:extLst>
              <a:ext uri="{FF2B5EF4-FFF2-40B4-BE49-F238E27FC236}">
                <a16:creationId xmlns:a16="http://schemas.microsoft.com/office/drawing/2014/main" id="{0F77E587-FAA0-C788-5D64-0D07DC28069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3731575" y="-247409"/>
            <a:ext cx="406400" cy="406400"/>
          </a:xfrm>
          <a:prstGeom prst="rect">
            <a:avLst/>
          </a:prstGeom>
        </p:spPr>
      </p:pic>
      <p:pic>
        <p:nvPicPr>
          <p:cNvPr id="29" name="Hình ảnh 28">
            <a:extLst>
              <a:ext uri="{FF2B5EF4-FFF2-40B4-BE49-F238E27FC236}">
                <a16:creationId xmlns:a16="http://schemas.microsoft.com/office/drawing/2014/main" id="{C7433E61-7670-7BB0-83B4-E7AE7FCED09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54" t="20974" r="-2154" b="14671"/>
          <a:stretch/>
        </p:blipFill>
        <p:spPr>
          <a:xfrm>
            <a:off x="11314550" y="7048020"/>
            <a:ext cx="586657" cy="607328"/>
          </a:xfrm>
          <a:prstGeom prst="rect">
            <a:avLst/>
          </a:prstGeom>
        </p:spPr>
      </p:pic>
      <p:pic>
        <p:nvPicPr>
          <p:cNvPr id="30" name="incorrect_sound_effect_-44824256160762672">
            <a:hlinkClick r:id="" action="ppaction://media"/>
            <a:extLst>
              <a:ext uri="{FF2B5EF4-FFF2-40B4-BE49-F238E27FC236}">
                <a16:creationId xmlns:a16="http://schemas.microsoft.com/office/drawing/2014/main" id="{C43883F6-8F6C-289C-DEEF-188CBF08C41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3212909" y="-247409"/>
            <a:ext cx="406400" cy="406400"/>
          </a:xfrm>
          <a:prstGeom prst="rect">
            <a:avLst/>
          </a:prstGeom>
        </p:spPr>
      </p:pic>
      <p:pic>
        <p:nvPicPr>
          <p:cNvPr id="31" name="Hình ảnh 30">
            <a:extLst>
              <a:ext uri="{FF2B5EF4-FFF2-40B4-BE49-F238E27FC236}">
                <a16:creationId xmlns:a16="http://schemas.microsoft.com/office/drawing/2014/main" id="{E7FA0F10-2EB5-C9DC-2D59-C3F8F1ED5D9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54" t="20974" r="-2154" b="14671"/>
          <a:stretch/>
        </p:blipFill>
        <p:spPr>
          <a:xfrm>
            <a:off x="11314550" y="5167590"/>
            <a:ext cx="586657" cy="607328"/>
          </a:xfrm>
          <a:prstGeom prst="rect">
            <a:avLst/>
          </a:prstGeom>
        </p:spPr>
      </p:pic>
      <p:pic>
        <p:nvPicPr>
          <p:cNvPr id="32" name="incorrect_sound_effect_-44824256160762672">
            <a:hlinkClick r:id="" action="ppaction://media"/>
            <a:extLst>
              <a:ext uri="{FF2B5EF4-FFF2-40B4-BE49-F238E27FC236}">
                <a16:creationId xmlns:a16="http://schemas.microsoft.com/office/drawing/2014/main" id="{4370A77B-B453-39A1-6D4C-DF42DE258BE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2110020" y="-247409"/>
            <a:ext cx="406400" cy="406400"/>
          </a:xfrm>
          <a:prstGeom prst="rect">
            <a:avLst/>
          </a:prstGeom>
        </p:spPr>
      </p:pic>
      <p:pic>
        <p:nvPicPr>
          <p:cNvPr id="34" name="incorrect_sound_effect_-44824256160762672">
            <a:hlinkClick r:id="" action="ppaction://media"/>
            <a:extLst>
              <a:ext uri="{FF2B5EF4-FFF2-40B4-BE49-F238E27FC236}">
                <a16:creationId xmlns:a16="http://schemas.microsoft.com/office/drawing/2014/main" id="{3CFEF85D-3FB8-1727-7FD2-27D6CF58E5E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2066950" y="386514"/>
            <a:ext cx="406400" cy="406400"/>
          </a:xfrm>
          <a:prstGeom prst="rect">
            <a:avLst/>
          </a:prstGeom>
        </p:spPr>
      </p:pic>
      <p:pic>
        <p:nvPicPr>
          <p:cNvPr id="35" name="incorrect_sound_effect_-44824256160762672">
            <a:hlinkClick r:id="" action="ppaction://media"/>
            <a:extLst>
              <a:ext uri="{FF2B5EF4-FFF2-40B4-BE49-F238E27FC236}">
                <a16:creationId xmlns:a16="http://schemas.microsoft.com/office/drawing/2014/main" id="{0EBFE8E8-1B12-D2E7-2563-85F24EB4275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906820" y="1020437"/>
            <a:ext cx="406400" cy="406400"/>
          </a:xfrm>
          <a:prstGeom prst="rect">
            <a:avLst/>
          </a:prstGeom>
        </p:spPr>
      </p:pic>
      <p:pic>
        <p:nvPicPr>
          <p:cNvPr id="36" name="Hình ảnh 35">
            <a:extLst>
              <a:ext uri="{FF2B5EF4-FFF2-40B4-BE49-F238E27FC236}">
                <a16:creationId xmlns:a16="http://schemas.microsoft.com/office/drawing/2014/main" id="{602C77D1-8525-85B1-1D4E-50F22BBD4A0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54" t="20974" r="-2154" b="14671"/>
          <a:stretch/>
        </p:blipFill>
        <p:spPr>
          <a:xfrm>
            <a:off x="2505528" y="5096543"/>
            <a:ext cx="586657" cy="607328"/>
          </a:xfrm>
          <a:prstGeom prst="rect">
            <a:avLst/>
          </a:prstGeom>
        </p:spPr>
      </p:pic>
      <p:grpSp>
        <p:nvGrpSpPr>
          <p:cNvPr id="2" name="Group 3">
            <a:extLst>
              <a:ext uri="{FF2B5EF4-FFF2-40B4-BE49-F238E27FC236}">
                <a16:creationId xmlns:a16="http://schemas.microsoft.com/office/drawing/2014/main" id="{C1E06BA5-D725-7128-1ED0-9963EBAD1096}"/>
              </a:ext>
            </a:extLst>
          </p:cNvPr>
          <p:cNvGrpSpPr/>
          <p:nvPr/>
        </p:nvGrpSpPr>
        <p:grpSpPr>
          <a:xfrm>
            <a:off x="-869488" y="-836544"/>
            <a:ext cx="20086371" cy="12006726"/>
            <a:chOff x="0" y="0"/>
            <a:chExt cx="26781829" cy="16008969"/>
          </a:xfrm>
        </p:grpSpPr>
        <p:grpSp>
          <p:nvGrpSpPr>
            <p:cNvPr id="3" name="Group 4">
              <a:extLst>
                <a:ext uri="{FF2B5EF4-FFF2-40B4-BE49-F238E27FC236}">
                  <a16:creationId xmlns:a16="http://schemas.microsoft.com/office/drawing/2014/main" id="{7F93CAB3-4205-FA20-0D11-18E6F542501E}"/>
                </a:ext>
              </a:extLst>
            </p:cNvPr>
            <p:cNvGrpSpPr/>
            <p:nvPr/>
          </p:nvGrpSpPr>
          <p:grpSpPr>
            <a:xfrm>
              <a:off x="0" y="394920"/>
              <a:ext cx="1900244" cy="15205129"/>
              <a:chOff x="0" y="0"/>
              <a:chExt cx="356429" cy="2852028"/>
            </a:xfrm>
          </p:grpSpPr>
          <p:sp>
            <p:nvSpPr>
              <p:cNvPr id="43" name="Freeform 5">
                <a:extLst>
                  <a:ext uri="{FF2B5EF4-FFF2-40B4-BE49-F238E27FC236}">
                    <a16:creationId xmlns:a16="http://schemas.microsoft.com/office/drawing/2014/main" id="{457B7909-A37E-FBAC-635A-87ED60570F6B}"/>
                  </a:ext>
                </a:extLst>
              </p:cNvPr>
              <p:cNvSpPr/>
              <p:nvPr/>
            </p:nvSpPr>
            <p:spPr>
              <a:xfrm>
                <a:off x="0" y="0"/>
                <a:ext cx="356429" cy="2852028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2852028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2852028"/>
                    </a:lnTo>
                    <a:lnTo>
                      <a:pt x="0" y="2852028"/>
                    </a:lnTo>
                    <a:close/>
                  </a:path>
                </a:pathLst>
              </a:custGeom>
              <a:solidFill>
                <a:srgbClr val="F2BC2A"/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44" name="TextBox 6">
                <a:extLst>
                  <a:ext uri="{FF2B5EF4-FFF2-40B4-BE49-F238E27FC236}">
                    <a16:creationId xmlns:a16="http://schemas.microsoft.com/office/drawing/2014/main" id="{84075B38-3BFE-4B6E-A284-21B992148694}"/>
                  </a:ext>
                </a:extLst>
              </p:cNvPr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  <p:grpSp>
          <p:nvGrpSpPr>
            <p:cNvPr id="4" name="Group 7">
              <a:extLst>
                <a:ext uri="{FF2B5EF4-FFF2-40B4-BE49-F238E27FC236}">
                  <a16:creationId xmlns:a16="http://schemas.microsoft.com/office/drawing/2014/main" id="{66B15D17-09D3-2C47-D136-170C4DAF1490}"/>
                </a:ext>
              </a:extLst>
            </p:cNvPr>
            <p:cNvGrpSpPr/>
            <p:nvPr/>
          </p:nvGrpSpPr>
          <p:grpSpPr>
            <a:xfrm>
              <a:off x="24881585" y="394920"/>
              <a:ext cx="1900244" cy="15205129"/>
              <a:chOff x="0" y="0"/>
              <a:chExt cx="356429" cy="2852028"/>
            </a:xfrm>
          </p:grpSpPr>
          <p:sp>
            <p:nvSpPr>
              <p:cNvPr id="11" name="Freeform 8">
                <a:extLst>
                  <a:ext uri="{FF2B5EF4-FFF2-40B4-BE49-F238E27FC236}">
                    <a16:creationId xmlns:a16="http://schemas.microsoft.com/office/drawing/2014/main" id="{8E2D24D1-9A29-16D4-746A-96419EA032BA}"/>
                  </a:ext>
                </a:extLst>
              </p:cNvPr>
              <p:cNvSpPr/>
              <p:nvPr/>
            </p:nvSpPr>
            <p:spPr>
              <a:xfrm>
                <a:off x="0" y="0"/>
                <a:ext cx="356429" cy="2852028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2852028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2852028"/>
                    </a:lnTo>
                    <a:lnTo>
                      <a:pt x="0" y="2852028"/>
                    </a:lnTo>
                    <a:close/>
                  </a:path>
                </a:pathLst>
              </a:custGeom>
              <a:solidFill>
                <a:srgbClr val="F2BC2A"/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42" name="TextBox 9">
                <a:extLst>
                  <a:ext uri="{FF2B5EF4-FFF2-40B4-BE49-F238E27FC236}">
                    <a16:creationId xmlns:a16="http://schemas.microsoft.com/office/drawing/2014/main" id="{D3C57B8F-DEF3-FF76-AB83-12B96FC1E464}"/>
                  </a:ext>
                </a:extLst>
              </p:cNvPr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  <p:grpSp>
          <p:nvGrpSpPr>
            <p:cNvPr id="5" name="Group 10">
              <a:extLst>
                <a:ext uri="{FF2B5EF4-FFF2-40B4-BE49-F238E27FC236}">
                  <a16:creationId xmlns:a16="http://schemas.microsoft.com/office/drawing/2014/main" id="{ACE9D2CB-098B-7EB5-6E0C-0DEDDF31A650}"/>
                </a:ext>
              </a:extLst>
            </p:cNvPr>
            <p:cNvGrpSpPr/>
            <p:nvPr/>
          </p:nvGrpSpPr>
          <p:grpSpPr>
            <a:xfrm rot="5400000">
              <a:off x="12801106" y="-11850985"/>
              <a:ext cx="1900244" cy="25602213"/>
              <a:chOff x="0" y="0"/>
              <a:chExt cx="356429" cy="4802210"/>
            </a:xfrm>
          </p:grpSpPr>
          <p:sp>
            <p:nvSpPr>
              <p:cNvPr id="9" name="Freeform 11">
                <a:extLst>
                  <a:ext uri="{FF2B5EF4-FFF2-40B4-BE49-F238E27FC236}">
                    <a16:creationId xmlns:a16="http://schemas.microsoft.com/office/drawing/2014/main" id="{0ABCF8B6-8859-42F7-79A1-0F2D756A8893}"/>
                  </a:ext>
                </a:extLst>
              </p:cNvPr>
              <p:cNvSpPr/>
              <p:nvPr/>
            </p:nvSpPr>
            <p:spPr>
              <a:xfrm>
                <a:off x="0" y="0"/>
                <a:ext cx="356429" cy="4802210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4802210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4802210"/>
                    </a:lnTo>
                    <a:lnTo>
                      <a:pt x="0" y="4802210"/>
                    </a:lnTo>
                    <a:close/>
                  </a:path>
                </a:pathLst>
              </a:custGeom>
              <a:solidFill>
                <a:srgbClr val="F2BC2A"/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10" name="TextBox 12">
                <a:extLst>
                  <a:ext uri="{FF2B5EF4-FFF2-40B4-BE49-F238E27FC236}">
                    <a16:creationId xmlns:a16="http://schemas.microsoft.com/office/drawing/2014/main" id="{9D2A75FD-4BA7-5BC0-C357-AF4991EAF1F2}"/>
                  </a:ext>
                </a:extLst>
              </p:cNvPr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  <p:grpSp>
          <p:nvGrpSpPr>
            <p:cNvPr id="6" name="Group 13">
              <a:extLst>
                <a:ext uri="{FF2B5EF4-FFF2-40B4-BE49-F238E27FC236}">
                  <a16:creationId xmlns:a16="http://schemas.microsoft.com/office/drawing/2014/main" id="{D94600A7-DC4A-5741-9111-C65366655D87}"/>
                </a:ext>
              </a:extLst>
            </p:cNvPr>
            <p:cNvGrpSpPr/>
            <p:nvPr/>
          </p:nvGrpSpPr>
          <p:grpSpPr>
            <a:xfrm rot="5400000">
              <a:off x="12656286" y="2257740"/>
              <a:ext cx="1900244" cy="25602213"/>
              <a:chOff x="0" y="0"/>
              <a:chExt cx="356429" cy="4802210"/>
            </a:xfrm>
          </p:grpSpPr>
          <p:sp>
            <p:nvSpPr>
              <p:cNvPr id="7" name="Freeform 14">
                <a:extLst>
                  <a:ext uri="{FF2B5EF4-FFF2-40B4-BE49-F238E27FC236}">
                    <a16:creationId xmlns:a16="http://schemas.microsoft.com/office/drawing/2014/main" id="{41819A7E-3079-E8ED-BDD6-D9248C253A19}"/>
                  </a:ext>
                </a:extLst>
              </p:cNvPr>
              <p:cNvSpPr/>
              <p:nvPr/>
            </p:nvSpPr>
            <p:spPr>
              <a:xfrm>
                <a:off x="0" y="0"/>
                <a:ext cx="356429" cy="4802210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4802210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4802210"/>
                    </a:lnTo>
                    <a:lnTo>
                      <a:pt x="0" y="4802210"/>
                    </a:lnTo>
                    <a:close/>
                  </a:path>
                </a:pathLst>
              </a:custGeom>
              <a:solidFill>
                <a:srgbClr val="F2BC2A"/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8" name="TextBox 15">
                <a:extLst>
                  <a:ext uri="{FF2B5EF4-FFF2-40B4-BE49-F238E27FC236}">
                    <a16:creationId xmlns:a16="http://schemas.microsoft.com/office/drawing/2014/main" id="{7D9B862F-8006-E179-8CC6-914DE16B0AE5}"/>
                  </a:ext>
                </a:extLst>
              </p:cNvPr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256070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88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5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125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10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138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6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25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125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10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10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90816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1384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6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25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125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10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1384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6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25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3" dur="125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10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  <p:bldLst>
      <p:bldP spid="15" grpId="0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2">
            <a:extLst>
              <a:ext uri="{FF2B5EF4-FFF2-40B4-BE49-F238E27FC236}">
                <a16:creationId xmlns:a16="http://schemas.microsoft.com/office/drawing/2014/main" id="{FD013BFA-9B90-D275-577E-507F2A936F2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14000"/>
          </a:blip>
          <a:srcRect l="-25046" t="21875" r="-25046" b="21875"/>
          <a:stretch>
            <a:fillRect/>
          </a:stretch>
        </p:blipFill>
        <p:spPr>
          <a:xfrm>
            <a:off x="555695" y="-542001"/>
            <a:ext cx="18288000" cy="10287000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4923532" y="1353448"/>
            <a:ext cx="8440936" cy="896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endParaRPr lang="en-US" sz="5199" dirty="0">
              <a:solidFill>
                <a:srgbClr val="B6F61A"/>
              </a:solidFill>
              <a:latin typeface="DejaVu Serif"/>
            </a:endParaRPr>
          </a:p>
        </p:txBody>
      </p:sp>
      <p:sp>
        <p:nvSpPr>
          <p:cNvPr id="15" name="Hình chữ nhật: Góc Tròn 14">
            <a:extLst>
              <a:ext uri="{FF2B5EF4-FFF2-40B4-BE49-F238E27FC236}">
                <a16:creationId xmlns:a16="http://schemas.microsoft.com/office/drawing/2014/main" id="{508304B3-BD0E-EDC7-3A14-BCEEC2158FD6}"/>
              </a:ext>
            </a:extLst>
          </p:cNvPr>
          <p:cNvSpPr/>
          <p:nvPr/>
        </p:nvSpPr>
        <p:spPr>
          <a:xfrm>
            <a:off x="1376902" y="952500"/>
            <a:ext cx="15130468" cy="2049254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latin typeface="Cambria" panose="02040503050406030204" pitchFamily="18" charset="0"/>
              </a:rPr>
              <a:t>Câu</a:t>
            </a:r>
            <a:r>
              <a:rPr lang="en-US" sz="4800" dirty="0">
                <a:latin typeface="Cambria" panose="02040503050406030204" pitchFamily="18" charset="0"/>
              </a:rPr>
              <a:t> 19: </a:t>
            </a:r>
            <a:r>
              <a:rPr lang="vi-VN" sz="4800" dirty="0">
                <a:latin typeface="Cambria" panose="02040503050406030204" pitchFamily="18" charset="0"/>
              </a:rPr>
              <a:t>Trên bao bì của gói bột ngọt có ghi khối lượng tịnh: 454g. Số ghi đó có ý nghĩa gì?</a:t>
            </a:r>
            <a:r>
              <a:rPr lang="en-VN" sz="4800" dirty="0">
                <a:latin typeface="Cambria" panose="02040503050406030204" pitchFamily="18" charset="0"/>
              </a:rPr>
              <a:t> </a:t>
            </a:r>
            <a:endParaRPr lang="en-US" sz="4800" dirty="0">
              <a:latin typeface="Cambria" panose="02040503050406030204" pitchFamily="18" charset="0"/>
            </a:endParaRPr>
          </a:p>
        </p:txBody>
      </p:sp>
      <p:sp>
        <p:nvSpPr>
          <p:cNvPr id="16" name="sai">
            <a:extLst>
              <a:ext uri="{FF2B5EF4-FFF2-40B4-BE49-F238E27FC236}">
                <a16:creationId xmlns:a16="http://schemas.microsoft.com/office/drawing/2014/main" id="{372C5D37-7F2C-8F73-C381-CE67F48A6EEA}"/>
              </a:ext>
            </a:extLst>
          </p:cNvPr>
          <p:cNvSpPr/>
          <p:nvPr/>
        </p:nvSpPr>
        <p:spPr>
          <a:xfrm>
            <a:off x="1195545" y="6416438"/>
            <a:ext cx="9782680" cy="1504400"/>
          </a:xfrm>
          <a:prstGeom prst="roundRect">
            <a:avLst/>
          </a:prstGeom>
          <a:ln w="76200"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400" dirty="0">
                <a:latin typeface="Cambria" panose="02040503050406030204" pitchFamily="18" charset="0"/>
              </a:rPr>
              <a:t>        C. </a:t>
            </a:r>
            <a:r>
              <a:rPr lang="vi-VN" sz="4400" dirty="0">
                <a:latin typeface="Cambria" panose="02040503050406030204" pitchFamily="18" charset="0"/>
              </a:rPr>
              <a:t>Cả A và B đúng.</a:t>
            </a:r>
            <a:endParaRPr lang="en-VN" sz="4400" dirty="0">
              <a:latin typeface="Cambria" panose="02040503050406030204" pitchFamily="18" charset="0"/>
            </a:endParaRPr>
          </a:p>
        </p:txBody>
      </p:sp>
      <p:sp>
        <p:nvSpPr>
          <p:cNvPr id="17" name="dung">
            <a:extLst>
              <a:ext uri="{FF2B5EF4-FFF2-40B4-BE49-F238E27FC236}">
                <a16:creationId xmlns:a16="http://schemas.microsoft.com/office/drawing/2014/main" id="{FFB0FEFE-3430-01A3-BEB1-BB1A72E58D29}"/>
              </a:ext>
            </a:extLst>
          </p:cNvPr>
          <p:cNvSpPr/>
          <p:nvPr/>
        </p:nvSpPr>
        <p:spPr>
          <a:xfrm>
            <a:off x="1200988" y="8037161"/>
            <a:ext cx="9771812" cy="1297339"/>
          </a:xfrm>
          <a:prstGeom prst="roundRect">
            <a:avLst/>
          </a:prstGeom>
          <a:ln w="76200"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400" dirty="0">
                <a:latin typeface="Cambria" panose="02040503050406030204" pitchFamily="18" charset="0"/>
              </a:rPr>
              <a:t>        D. </a:t>
            </a:r>
            <a:r>
              <a:rPr lang="vi-VN" sz="4400" dirty="0">
                <a:latin typeface="Cambria" panose="02040503050406030204" pitchFamily="18" charset="0"/>
              </a:rPr>
              <a:t>Chỉ lượng bột ngọt có trong túi.</a:t>
            </a:r>
            <a:endParaRPr lang="en-VN" sz="4400" dirty="0">
              <a:latin typeface="Cambria" panose="02040503050406030204" pitchFamily="18" charset="0"/>
            </a:endParaRPr>
          </a:p>
        </p:txBody>
      </p:sp>
      <p:sp>
        <p:nvSpPr>
          <p:cNvPr id="18" name="sai">
            <a:extLst>
              <a:ext uri="{FF2B5EF4-FFF2-40B4-BE49-F238E27FC236}">
                <a16:creationId xmlns:a16="http://schemas.microsoft.com/office/drawing/2014/main" id="{33E4F62C-95FD-E442-BBB5-2D11C7D0E749}"/>
              </a:ext>
            </a:extLst>
          </p:cNvPr>
          <p:cNvSpPr/>
          <p:nvPr/>
        </p:nvSpPr>
        <p:spPr>
          <a:xfrm>
            <a:off x="1181938" y="4822555"/>
            <a:ext cx="9809846" cy="1425355"/>
          </a:xfrm>
          <a:prstGeom prst="roundRect">
            <a:avLst/>
          </a:prstGeom>
          <a:ln w="76200"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400" dirty="0">
                <a:latin typeface="Cambria" panose="02040503050406030204" pitchFamily="18" charset="0"/>
              </a:rPr>
              <a:t>        B. </a:t>
            </a:r>
            <a:r>
              <a:rPr lang="vi-VN" sz="4400" dirty="0">
                <a:latin typeface="Cambria" panose="02040503050406030204" pitchFamily="18" charset="0"/>
              </a:rPr>
              <a:t>Chỉ trọng lượng của bột ngọt và túi đựng bột ngọt.</a:t>
            </a:r>
            <a:endParaRPr lang="en-VN" sz="4400" dirty="0">
              <a:latin typeface="Cambria" panose="02040503050406030204" pitchFamily="18" charset="0"/>
            </a:endParaRPr>
          </a:p>
        </p:txBody>
      </p:sp>
      <p:sp>
        <p:nvSpPr>
          <p:cNvPr id="19" name="SAI">
            <a:extLst>
              <a:ext uri="{FF2B5EF4-FFF2-40B4-BE49-F238E27FC236}">
                <a16:creationId xmlns:a16="http://schemas.microsoft.com/office/drawing/2014/main" id="{71F3449E-0E70-572D-6B46-9737EE3BE38D}"/>
              </a:ext>
            </a:extLst>
          </p:cNvPr>
          <p:cNvSpPr/>
          <p:nvPr/>
        </p:nvSpPr>
        <p:spPr>
          <a:xfrm>
            <a:off x="1220038" y="3224803"/>
            <a:ext cx="9733776" cy="1410813"/>
          </a:xfrm>
          <a:prstGeom prst="roundRect">
            <a:avLst/>
          </a:prstGeom>
          <a:ln w="76200"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400" dirty="0">
                <a:latin typeface="Cambria" panose="02040503050406030204" pitchFamily="18" charset="0"/>
              </a:rPr>
              <a:t>        A. </a:t>
            </a:r>
            <a:r>
              <a:rPr lang="vi-VN" sz="4400" dirty="0">
                <a:latin typeface="Cambria" panose="02040503050406030204" pitchFamily="18" charset="0"/>
              </a:rPr>
              <a:t>Chỉ khối lượng của bột ngọt và túi đựng bột ngọt.</a:t>
            </a:r>
            <a:endParaRPr lang="en-VN" sz="4400" dirty="0">
              <a:latin typeface="Cambria" panose="02040503050406030204" pitchFamily="18" charset="0"/>
            </a:endParaRPr>
          </a:p>
        </p:txBody>
      </p:sp>
      <p:pic>
        <p:nvPicPr>
          <p:cNvPr id="24" name="correct_sound_effect_5879351531472374436">
            <a:hlinkClick r:id="" action="ppaction://media"/>
            <a:extLst>
              <a:ext uri="{FF2B5EF4-FFF2-40B4-BE49-F238E27FC236}">
                <a16:creationId xmlns:a16="http://schemas.microsoft.com/office/drawing/2014/main" id="{BFE59CA2-8C69-EED1-5ECB-CC99B460C2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3747396" y="772930"/>
            <a:ext cx="406400" cy="406400"/>
          </a:xfrm>
          <a:prstGeom prst="rect">
            <a:avLst/>
          </a:prstGeom>
        </p:spPr>
      </p:pic>
      <p:pic>
        <p:nvPicPr>
          <p:cNvPr id="26" name="Hình ảnh 25">
            <a:extLst>
              <a:ext uri="{FF2B5EF4-FFF2-40B4-BE49-F238E27FC236}">
                <a16:creationId xmlns:a16="http://schemas.microsoft.com/office/drawing/2014/main" id="{C1DED7E4-C7F7-EEE7-DCA8-7C841E9D822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8" r="47127" b="17857"/>
          <a:stretch/>
        </p:blipFill>
        <p:spPr>
          <a:xfrm>
            <a:off x="1554826" y="8406623"/>
            <a:ext cx="570397" cy="558414"/>
          </a:xfrm>
          <a:prstGeom prst="rect">
            <a:avLst/>
          </a:prstGeom>
        </p:spPr>
      </p:pic>
      <p:pic>
        <p:nvPicPr>
          <p:cNvPr id="27" name="incorrect_sound_effect_-44824256160762672">
            <a:hlinkClick r:id="" action="ppaction://media"/>
            <a:extLst>
              <a:ext uri="{FF2B5EF4-FFF2-40B4-BE49-F238E27FC236}">
                <a16:creationId xmlns:a16="http://schemas.microsoft.com/office/drawing/2014/main" id="{0F77E587-FAA0-C788-5D64-0D07DC28069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3731575" y="-247409"/>
            <a:ext cx="406400" cy="406400"/>
          </a:xfrm>
          <a:prstGeom prst="rect">
            <a:avLst/>
          </a:prstGeom>
        </p:spPr>
      </p:pic>
      <p:pic>
        <p:nvPicPr>
          <p:cNvPr id="29" name="Hình ảnh 28">
            <a:extLst>
              <a:ext uri="{FF2B5EF4-FFF2-40B4-BE49-F238E27FC236}">
                <a16:creationId xmlns:a16="http://schemas.microsoft.com/office/drawing/2014/main" id="{C7433E61-7670-7BB0-83B4-E7AE7FCED09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54" t="20974" r="-2154" b="14671"/>
          <a:stretch/>
        </p:blipFill>
        <p:spPr>
          <a:xfrm>
            <a:off x="1554826" y="3336144"/>
            <a:ext cx="586657" cy="607328"/>
          </a:xfrm>
          <a:prstGeom prst="rect">
            <a:avLst/>
          </a:prstGeom>
        </p:spPr>
      </p:pic>
      <p:pic>
        <p:nvPicPr>
          <p:cNvPr id="30" name="incorrect_sound_effect_-44824256160762672">
            <a:hlinkClick r:id="" action="ppaction://media"/>
            <a:extLst>
              <a:ext uri="{FF2B5EF4-FFF2-40B4-BE49-F238E27FC236}">
                <a16:creationId xmlns:a16="http://schemas.microsoft.com/office/drawing/2014/main" id="{C43883F6-8F6C-289C-DEEF-188CBF08C41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3212909" y="-247409"/>
            <a:ext cx="406400" cy="406400"/>
          </a:xfrm>
          <a:prstGeom prst="rect">
            <a:avLst/>
          </a:prstGeom>
        </p:spPr>
      </p:pic>
      <p:pic>
        <p:nvPicPr>
          <p:cNvPr id="31" name="Hình ảnh 30">
            <a:extLst>
              <a:ext uri="{FF2B5EF4-FFF2-40B4-BE49-F238E27FC236}">
                <a16:creationId xmlns:a16="http://schemas.microsoft.com/office/drawing/2014/main" id="{E7FA0F10-2EB5-C9DC-2D59-C3F8F1ED5D9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54" t="20974" r="-2154" b="14671"/>
          <a:stretch/>
        </p:blipFill>
        <p:spPr>
          <a:xfrm>
            <a:off x="1538566" y="4940368"/>
            <a:ext cx="586657" cy="607328"/>
          </a:xfrm>
          <a:prstGeom prst="rect">
            <a:avLst/>
          </a:prstGeom>
        </p:spPr>
      </p:pic>
      <p:pic>
        <p:nvPicPr>
          <p:cNvPr id="32" name="incorrect_sound_effect_-44824256160762672">
            <a:hlinkClick r:id="" action="ppaction://media"/>
            <a:extLst>
              <a:ext uri="{FF2B5EF4-FFF2-40B4-BE49-F238E27FC236}">
                <a16:creationId xmlns:a16="http://schemas.microsoft.com/office/drawing/2014/main" id="{4370A77B-B453-39A1-6D4C-DF42DE258BE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2110020" y="-247409"/>
            <a:ext cx="406400" cy="406400"/>
          </a:xfrm>
          <a:prstGeom prst="rect">
            <a:avLst/>
          </a:prstGeom>
        </p:spPr>
      </p:pic>
      <p:pic>
        <p:nvPicPr>
          <p:cNvPr id="34" name="incorrect_sound_effect_-44824256160762672">
            <a:hlinkClick r:id="" action="ppaction://media"/>
            <a:extLst>
              <a:ext uri="{FF2B5EF4-FFF2-40B4-BE49-F238E27FC236}">
                <a16:creationId xmlns:a16="http://schemas.microsoft.com/office/drawing/2014/main" id="{3CFEF85D-3FB8-1727-7FD2-27D6CF58E5E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2066950" y="386514"/>
            <a:ext cx="406400" cy="406400"/>
          </a:xfrm>
          <a:prstGeom prst="rect">
            <a:avLst/>
          </a:prstGeom>
        </p:spPr>
      </p:pic>
      <p:pic>
        <p:nvPicPr>
          <p:cNvPr id="35" name="incorrect_sound_effect_-44824256160762672">
            <a:hlinkClick r:id="" action="ppaction://media"/>
            <a:extLst>
              <a:ext uri="{FF2B5EF4-FFF2-40B4-BE49-F238E27FC236}">
                <a16:creationId xmlns:a16="http://schemas.microsoft.com/office/drawing/2014/main" id="{0EBFE8E8-1B12-D2E7-2563-85F24EB4275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906820" y="1020437"/>
            <a:ext cx="406400" cy="406400"/>
          </a:xfrm>
          <a:prstGeom prst="rect">
            <a:avLst/>
          </a:prstGeom>
        </p:spPr>
      </p:pic>
      <p:pic>
        <p:nvPicPr>
          <p:cNvPr id="36" name="Hình ảnh 35">
            <a:extLst>
              <a:ext uri="{FF2B5EF4-FFF2-40B4-BE49-F238E27FC236}">
                <a16:creationId xmlns:a16="http://schemas.microsoft.com/office/drawing/2014/main" id="{602C77D1-8525-85B1-1D4E-50F22BBD4A0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54" t="20974" r="-2154" b="14671"/>
          <a:stretch/>
        </p:blipFill>
        <p:spPr>
          <a:xfrm>
            <a:off x="1546695" y="6842880"/>
            <a:ext cx="586657" cy="607328"/>
          </a:xfrm>
          <a:prstGeom prst="rect">
            <a:avLst/>
          </a:prstGeom>
        </p:spPr>
      </p:pic>
      <p:grpSp>
        <p:nvGrpSpPr>
          <p:cNvPr id="12" name="Group 3">
            <a:extLst>
              <a:ext uri="{FF2B5EF4-FFF2-40B4-BE49-F238E27FC236}">
                <a16:creationId xmlns:a16="http://schemas.microsoft.com/office/drawing/2014/main" id="{AD229924-A059-006B-56FB-2722AE55AFBD}"/>
              </a:ext>
            </a:extLst>
          </p:cNvPr>
          <p:cNvGrpSpPr/>
          <p:nvPr/>
        </p:nvGrpSpPr>
        <p:grpSpPr>
          <a:xfrm>
            <a:off x="-869488" y="-836544"/>
            <a:ext cx="21911173" cy="12006726"/>
            <a:chOff x="0" y="0"/>
            <a:chExt cx="29214898" cy="16008969"/>
          </a:xfrm>
        </p:grpSpPr>
        <p:grpSp>
          <p:nvGrpSpPr>
            <p:cNvPr id="14" name="Group 4">
              <a:extLst>
                <a:ext uri="{FF2B5EF4-FFF2-40B4-BE49-F238E27FC236}">
                  <a16:creationId xmlns:a16="http://schemas.microsoft.com/office/drawing/2014/main" id="{4932EC03-55F0-D2C2-DE9F-1E190D078AC2}"/>
                </a:ext>
              </a:extLst>
            </p:cNvPr>
            <p:cNvGrpSpPr/>
            <p:nvPr/>
          </p:nvGrpSpPr>
          <p:grpSpPr>
            <a:xfrm>
              <a:off x="0" y="394920"/>
              <a:ext cx="1900244" cy="15205129"/>
              <a:chOff x="0" y="0"/>
              <a:chExt cx="356429" cy="2852028"/>
            </a:xfrm>
          </p:grpSpPr>
          <p:sp>
            <p:nvSpPr>
              <p:cNvPr id="39" name="Freeform 5">
                <a:extLst>
                  <a:ext uri="{FF2B5EF4-FFF2-40B4-BE49-F238E27FC236}">
                    <a16:creationId xmlns:a16="http://schemas.microsoft.com/office/drawing/2014/main" id="{CE710B0C-0B78-594D-0198-E37DEE15BD70}"/>
                  </a:ext>
                </a:extLst>
              </p:cNvPr>
              <p:cNvSpPr/>
              <p:nvPr/>
            </p:nvSpPr>
            <p:spPr>
              <a:xfrm>
                <a:off x="0" y="0"/>
                <a:ext cx="356429" cy="2852028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2852028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2852028"/>
                    </a:lnTo>
                    <a:lnTo>
                      <a:pt x="0" y="2852028"/>
                    </a:lnTo>
                    <a:close/>
                  </a:path>
                </a:pathLst>
              </a:custGeom>
              <a:solidFill>
                <a:srgbClr val="1AB5DB"/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40" name="TextBox 6">
                <a:extLst>
                  <a:ext uri="{FF2B5EF4-FFF2-40B4-BE49-F238E27FC236}">
                    <a16:creationId xmlns:a16="http://schemas.microsoft.com/office/drawing/2014/main" id="{DCEAE44D-4F57-50C9-9CE7-CE9AA74BBF4A}"/>
                  </a:ext>
                </a:extLst>
              </p:cNvPr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  <p:grpSp>
          <p:nvGrpSpPr>
            <p:cNvPr id="20" name="Group 7">
              <a:extLst>
                <a:ext uri="{FF2B5EF4-FFF2-40B4-BE49-F238E27FC236}">
                  <a16:creationId xmlns:a16="http://schemas.microsoft.com/office/drawing/2014/main" id="{B13F34C4-38C5-D237-2E6D-5BFF6F3EB75C}"/>
                </a:ext>
              </a:extLst>
            </p:cNvPr>
            <p:cNvGrpSpPr/>
            <p:nvPr/>
          </p:nvGrpSpPr>
          <p:grpSpPr>
            <a:xfrm>
              <a:off x="24881585" y="90234"/>
              <a:ext cx="4333313" cy="15509815"/>
              <a:chOff x="0" y="-57150"/>
              <a:chExt cx="812800" cy="2909178"/>
            </a:xfrm>
          </p:grpSpPr>
          <p:sp>
            <p:nvSpPr>
              <p:cNvPr id="37" name="Freeform 8">
                <a:extLst>
                  <a:ext uri="{FF2B5EF4-FFF2-40B4-BE49-F238E27FC236}">
                    <a16:creationId xmlns:a16="http://schemas.microsoft.com/office/drawing/2014/main" id="{1838DC97-5CD2-41F0-6372-792F422D3AFD}"/>
                  </a:ext>
                </a:extLst>
              </p:cNvPr>
              <p:cNvSpPr/>
              <p:nvPr/>
            </p:nvSpPr>
            <p:spPr>
              <a:xfrm>
                <a:off x="0" y="0"/>
                <a:ext cx="356429" cy="2852028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2852028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2852028"/>
                    </a:lnTo>
                    <a:lnTo>
                      <a:pt x="0" y="2852028"/>
                    </a:lnTo>
                    <a:close/>
                  </a:path>
                </a:pathLst>
              </a:custGeom>
              <a:solidFill>
                <a:srgbClr val="1AB5DB"/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38" name="TextBox 9">
                <a:extLst>
                  <a:ext uri="{FF2B5EF4-FFF2-40B4-BE49-F238E27FC236}">
                    <a16:creationId xmlns:a16="http://schemas.microsoft.com/office/drawing/2014/main" id="{7B45117E-0CB2-113D-E167-04F697715013}"/>
                  </a:ext>
                </a:extLst>
              </p:cNvPr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  <p:grpSp>
          <p:nvGrpSpPr>
            <p:cNvPr id="21" name="Group 10">
              <a:extLst>
                <a:ext uri="{FF2B5EF4-FFF2-40B4-BE49-F238E27FC236}">
                  <a16:creationId xmlns:a16="http://schemas.microsoft.com/office/drawing/2014/main" id="{00C6B932-78BD-BA91-C41F-28BEF51CC5FD}"/>
                </a:ext>
              </a:extLst>
            </p:cNvPr>
            <p:cNvGrpSpPr/>
            <p:nvPr/>
          </p:nvGrpSpPr>
          <p:grpSpPr>
            <a:xfrm rot="5400000">
              <a:off x="12801106" y="-11850985"/>
              <a:ext cx="1900244" cy="25602213"/>
              <a:chOff x="0" y="0"/>
              <a:chExt cx="356429" cy="4802210"/>
            </a:xfrm>
          </p:grpSpPr>
          <p:sp>
            <p:nvSpPr>
              <p:cNvPr id="28" name="Freeform 11">
                <a:extLst>
                  <a:ext uri="{FF2B5EF4-FFF2-40B4-BE49-F238E27FC236}">
                    <a16:creationId xmlns:a16="http://schemas.microsoft.com/office/drawing/2014/main" id="{3905956F-0B66-1167-C229-6596E46F5404}"/>
                  </a:ext>
                </a:extLst>
              </p:cNvPr>
              <p:cNvSpPr/>
              <p:nvPr/>
            </p:nvSpPr>
            <p:spPr>
              <a:xfrm>
                <a:off x="0" y="0"/>
                <a:ext cx="356429" cy="4802210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4802210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4802210"/>
                    </a:lnTo>
                    <a:lnTo>
                      <a:pt x="0" y="4802210"/>
                    </a:lnTo>
                    <a:close/>
                  </a:path>
                </a:pathLst>
              </a:custGeom>
              <a:solidFill>
                <a:srgbClr val="1AB5DB"/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33" name="TextBox 12">
                <a:extLst>
                  <a:ext uri="{FF2B5EF4-FFF2-40B4-BE49-F238E27FC236}">
                    <a16:creationId xmlns:a16="http://schemas.microsoft.com/office/drawing/2014/main" id="{15D062F2-AA55-0BA7-4439-56167DBB6FF3}"/>
                  </a:ext>
                </a:extLst>
              </p:cNvPr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  <p:grpSp>
          <p:nvGrpSpPr>
            <p:cNvPr id="22" name="Group 13">
              <a:extLst>
                <a:ext uri="{FF2B5EF4-FFF2-40B4-BE49-F238E27FC236}">
                  <a16:creationId xmlns:a16="http://schemas.microsoft.com/office/drawing/2014/main" id="{D5E5129A-5E6A-4618-FE38-29BFFB50619C}"/>
                </a:ext>
              </a:extLst>
            </p:cNvPr>
            <p:cNvGrpSpPr/>
            <p:nvPr/>
          </p:nvGrpSpPr>
          <p:grpSpPr>
            <a:xfrm rot="5400000">
              <a:off x="12656286" y="2257740"/>
              <a:ext cx="1900244" cy="25602213"/>
              <a:chOff x="0" y="0"/>
              <a:chExt cx="356429" cy="4802210"/>
            </a:xfrm>
          </p:grpSpPr>
          <p:sp>
            <p:nvSpPr>
              <p:cNvPr id="23" name="Freeform 14">
                <a:extLst>
                  <a:ext uri="{FF2B5EF4-FFF2-40B4-BE49-F238E27FC236}">
                    <a16:creationId xmlns:a16="http://schemas.microsoft.com/office/drawing/2014/main" id="{5F64599B-EDD8-CA79-9051-298641E62890}"/>
                  </a:ext>
                </a:extLst>
              </p:cNvPr>
              <p:cNvSpPr/>
              <p:nvPr/>
            </p:nvSpPr>
            <p:spPr>
              <a:xfrm>
                <a:off x="0" y="0"/>
                <a:ext cx="356429" cy="4802210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4802210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4802210"/>
                    </a:lnTo>
                    <a:lnTo>
                      <a:pt x="0" y="4802210"/>
                    </a:lnTo>
                    <a:close/>
                  </a:path>
                </a:pathLst>
              </a:custGeom>
              <a:solidFill>
                <a:srgbClr val="1AB5DB"/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25" name="TextBox 15">
                <a:extLst>
                  <a:ext uri="{FF2B5EF4-FFF2-40B4-BE49-F238E27FC236}">
                    <a16:creationId xmlns:a16="http://schemas.microsoft.com/office/drawing/2014/main" id="{5B4B02C3-A3C6-4FB4-19E5-AABBF894D239}"/>
                  </a:ext>
                </a:extLst>
              </p:cNvPr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</p:grpSp>
      <p:pic>
        <p:nvPicPr>
          <p:cNvPr id="5" name="Picture 2" descr="Không có mô tả ảnh.">
            <a:extLst>
              <a:ext uri="{FF2B5EF4-FFF2-40B4-BE49-F238E27FC236}">
                <a16:creationId xmlns:a16="http://schemas.microsoft.com/office/drawing/2014/main" id="{B5E4FDDD-B06F-5F4B-805E-4EF7485B55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53951" y="3563592"/>
            <a:ext cx="4878923" cy="500750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3664786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88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5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125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10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138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6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25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125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10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10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90816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1384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6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25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125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10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1384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6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25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3" dur="125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10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  <p:bldLst>
      <p:bldP spid="15" grpId="0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4000"/>
          </a:blip>
          <a:srcRect l="-25046" t="21875" r="-25046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999418" y="687862"/>
            <a:ext cx="8918108" cy="8918108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-899186" y="-859863"/>
            <a:ext cx="20086371" cy="12006726"/>
            <a:chOff x="0" y="0"/>
            <a:chExt cx="26781829" cy="16008969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394920"/>
              <a:ext cx="1900244" cy="15205129"/>
              <a:chOff x="0" y="0"/>
              <a:chExt cx="356429" cy="2852028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356429" cy="2852028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2852028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2852028"/>
                    </a:lnTo>
                    <a:lnTo>
                      <a:pt x="0" y="2852028"/>
                    </a:lnTo>
                    <a:close/>
                  </a:path>
                </a:pathLst>
              </a:custGeom>
              <a:solidFill>
                <a:srgbClr val="00AD9C"/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7" name="TextBox 7"/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  <p:grpSp>
          <p:nvGrpSpPr>
            <p:cNvPr id="8" name="Group 8"/>
            <p:cNvGrpSpPr/>
            <p:nvPr/>
          </p:nvGrpSpPr>
          <p:grpSpPr>
            <a:xfrm>
              <a:off x="24881585" y="394920"/>
              <a:ext cx="1900244" cy="15205129"/>
              <a:chOff x="0" y="0"/>
              <a:chExt cx="356429" cy="2852028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356429" cy="2852028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2852028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2852028"/>
                    </a:lnTo>
                    <a:lnTo>
                      <a:pt x="0" y="2852028"/>
                    </a:lnTo>
                    <a:close/>
                  </a:path>
                </a:pathLst>
              </a:custGeom>
              <a:solidFill>
                <a:srgbClr val="00AD9C"/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  <p:grpSp>
          <p:nvGrpSpPr>
            <p:cNvPr id="11" name="Group 11"/>
            <p:cNvGrpSpPr/>
            <p:nvPr/>
          </p:nvGrpSpPr>
          <p:grpSpPr>
            <a:xfrm rot="5400000">
              <a:off x="12801106" y="-11850985"/>
              <a:ext cx="1900244" cy="25602213"/>
              <a:chOff x="0" y="0"/>
              <a:chExt cx="356429" cy="480221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356429" cy="4802210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4802210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4802210"/>
                    </a:lnTo>
                    <a:lnTo>
                      <a:pt x="0" y="4802210"/>
                    </a:lnTo>
                    <a:close/>
                  </a:path>
                </a:pathLst>
              </a:custGeom>
              <a:solidFill>
                <a:srgbClr val="00AD9C"/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13" name="TextBox 13"/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  <p:grpSp>
          <p:nvGrpSpPr>
            <p:cNvPr id="14" name="Group 14"/>
            <p:cNvGrpSpPr/>
            <p:nvPr/>
          </p:nvGrpSpPr>
          <p:grpSpPr>
            <a:xfrm rot="5400000">
              <a:off x="12656286" y="2257740"/>
              <a:ext cx="1900244" cy="25602213"/>
              <a:chOff x="0" y="0"/>
              <a:chExt cx="356429" cy="480221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356429" cy="4802210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4802210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4802210"/>
                    </a:lnTo>
                    <a:lnTo>
                      <a:pt x="0" y="4802210"/>
                    </a:lnTo>
                    <a:close/>
                  </a:path>
                </a:pathLst>
              </a:custGeom>
              <a:solidFill>
                <a:srgbClr val="00AD9C"/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16" name="TextBox 16"/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53498" tIns="53498" rIns="53498" bIns="53498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58076" y="7888147"/>
            <a:ext cx="464062" cy="471782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897306" y="872138"/>
            <a:ext cx="433498" cy="411429"/>
          </a:xfrm>
          <a:prstGeom prst="rect">
            <a:avLst/>
          </a:prstGeom>
        </p:spPr>
      </p:pic>
      <p:grpSp>
        <p:nvGrpSpPr>
          <p:cNvPr id="19" name="Group 19"/>
          <p:cNvGrpSpPr>
            <a:grpSpLocks noChangeAspect="1"/>
          </p:cNvGrpSpPr>
          <p:nvPr/>
        </p:nvGrpSpPr>
        <p:grpSpPr>
          <a:xfrm rot="1977585">
            <a:off x="17003051" y="3088175"/>
            <a:ext cx="512498" cy="269991"/>
            <a:chOff x="0" y="0"/>
            <a:chExt cx="1610360" cy="848360"/>
          </a:xfrm>
        </p:grpSpPr>
        <p:sp>
          <p:nvSpPr>
            <p:cNvPr id="20" name="Freeform 20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2BC2A"/>
            </a:solidFill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2701297" y="4958150"/>
            <a:ext cx="229651" cy="229651"/>
            <a:chOff x="0" y="0"/>
            <a:chExt cx="6350000" cy="6350000"/>
          </a:xfrm>
        </p:grpSpPr>
        <p:sp>
          <p:nvSpPr>
            <p:cNvPr id="22" name="Freeform 2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1AB5DB"/>
            </a:solidFill>
          </p:spPr>
          <p:txBody>
            <a:bodyPr/>
            <a:lstStyle/>
            <a:p>
              <a:endParaRPr lang="vi-VN"/>
            </a:p>
          </p:txBody>
        </p:sp>
      </p:grpSp>
      <p:pic>
        <p:nvPicPr>
          <p:cNvPr id="23" name="Picture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3677444" y="2565757"/>
            <a:ext cx="238202" cy="236037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7257286" y="7719098"/>
            <a:ext cx="451922" cy="405086"/>
          </a:xfrm>
          <a:prstGeom prst="rect">
            <a:avLst/>
          </a:prstGeom>
        </p:spPr>
      </p:pic>
      <p:grpSp>
        <p:nvGrpSpPr>
          <p:cNvPr id="25" name="Group 25"/>
          <p:cNvGrpSpPr/>
          <p:nvPr/>
        </p:nvGrpSpPr>
        <p:grpSpPr>
          <a:xfrm>
            <a:off x="2490694" y="9376318"/>
            <a:ext cx="229651" cy="229651"/>
            <a:chOff x="0" y="0"/>
            <a:chExt cx="6350000" cy="6350000"/>
          </a:xfrm>
        </p:grpSpPr>
        <p:sp>
          <p:nvSpPr>
            <p:cNvPr id="26" name="Freeform 2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1AB5DB"/>
            </a:solidFill>
          </p:spPr>
          <p:txBody>
            <a:bodyPr/>
            <a:lstStyle/>
            <a:p>
              <a:endParaRPr lang="vi-VN"/>
            </a:p>
          </p:txBody>
        </p:sp>
      </p:grpSp>
      <p:pic>
        <p:nvPicPr>
          <p:cNvPr id="27" name="Picture 2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771795">
            <a:off x="548474" y="2649849"/>
            <a:ext cx="433712" cy="411632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4678159">
            <a:off x="9769427" y="227281"/>
            <a:ext cx="433498" cy="411429"/>
          </a:xfrm>
          <a:prstGeom prst="rect">
            <a:avLst/>
          </a:prstGeom>
        </p:spPr>
      </p:pic>
      <p:grpSp>
        <p:nvGrpSpPr>
          <p:cNvPr id="29" name="Group 29"/>
          <p:cNvGrpSpPr>
            <a:grpSpLocks noChangeAspect="1"/>
          </p:cNvGrpSpPr>
          <p:nvPr/>
        </p:nvGrpSpPr>
        <p:grpSpPr>
          <a:xfrm rot="1977585">
            <a:off x="4469682" y="2001429"/>
            <a:ext cx="498419" cy="262574"/>
            <a:chOff x="0" y="0"/>
            <a:chExt cx="1610360" cy="848360"/>
          </a:xfrm>
        </p:grpSpPr>
        <p:sp>
          <p:nvSpPr>
            <p:cNvPr id="30" name="Freeform 30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2BC2A"/>
            </a:solidFill>
          </p:spPr>
          <p:txBody>
            <a:bodyPr/>
            <a:lstStyle/>
            <a:p>
              <a:endParaRPr lang="vi-VN"/>
            </a:p>
          </p:txBody>
        </p:sp>
      </p:grpSp>
      <p:pic>
        <p:nvPicPr>
          <p:cNvPr id="31" name="Picture 3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3082990" y="7280392"/>
            <a:ext cx="238202" cy="236037"/>
          </a:xfrm>
          <a:prstGeom prst="rect">
            <a:avLst/>
          </a:prstGeom>
        </p:spPr>
      </p:pic>
      <p:grpSp>
        <p:nvGrpSpPr>
          <p:cNvPr id="32" name="Group 32"/>
          <p:cNvGrpSpPr/>
          <p:nvPr/>
        </p:nvGrpSpPr>
        <p:grpSpPr>
          <a:xfrm>
            <a:off x="15533045" y="5187801"/>
            <a:ext cx="252393" cy="252393"/>
            <a:chOff x="0" y="0"/>
            <a:chExt cx="6350000" cy="6350000"/>
          </a:xfrm>
        </p:grpSpPr>
        <p:sp>
          <p:nvSpPr>
            <p:cNvPr id="33" name="Freeform 3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1AB5DB"/>
            </a:solidFill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9624976" y="2377086"/>
            <a:ext cx="229651" cy="229651"/>
            <a:chOff x="0" y="0"/>
            <a:chExt cx="6350000" cy="6350000"/>
          </a:xfrm>
        </p:grpSpPr>
        <p:sp>
          <p:nvSpPr>
            <p:cNvPr id="35" name="Freeform 3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1AB5DB"/>
            </a:solidFill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36" name="Group 36"/>
          <p:cNvGrpSpPr>
            <a:grpSpLocks noChangeAspect="1"/>
          </p:cNvGrpSpPr>
          <p:nvPr/>
        </p:nvGrpSpPr>
        <p:grpSpPr>
          <a:xfrm rot="-921396">
            <a:off x="7741458" y="2445836"/>
            <a:ext cx="547777" cy="288577"/>
            <a:chOff x="0" y="0"/>
            <a:chExt cx="1610360" cy="848360"/>
          </a:xfrm>
        </p:grpSpPr>
        <p:sp>
          <p:nvSpPr>
            <p:cNvPr id="37" name="Freeform 37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2BC2A"/>
            </a:solidFill>
          </p:spPr>
          <p:txBody>
            <a:bodyPr/>
            <a:lstStyle/>
            <a:p>
              <a:endParaRPr lang="vi-VN"/>
            </a:p>
          </p:txBody>
        </p:sp>
      </p:grpSp>
      <p:pic>
        <p:nvPicPr>
          <p:cNvPr id="38" name="Picture 3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6330804" y="7453778"/>
            <a:ext cx="238202" cy="236037"/>
          </a:xfrm>
          <a:prstGeom prst="rect">
            <a:avLst/>
          </a:prstGeom>
        </p:spPr>
      </p:pic>
      <p:grpSp>
        <p:nvGrpSpPr>
          <p:cNvPr id="39" name="Group 39"/>
          <p:cNvGrpSpPr/>
          <p:nvPr/>
        </p:nvGrpSpPr>
        <p:grpSpPr>
          <a:xfrm>
            <a:off x="16177153" y="565764"/>
            <a:ext cx="208069" cy="208069"/>
            <a:chOff x="0" y="0"/>
            <a:chExt cx="6350000" cy="6350000"/>
          </a:xfrm>
        </p:grpSpPr>
        <p:sp>
          <p:nvSpPr>
            <p:cNvPr id="40" name="Freeform 4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1AB5DB"/>
            </a:solidFill>
          </p:spPr>
          <p:txBody>
            <a:bodyPr/>
            <a:lstStyle/>
            <a:p>
              <a:endParaRPr lang="vi-VN"/>
            </a:p>
          </p:txBody>
        </p:sp>
      </p:grpSp>
      <p:pic>
        <p:nvPicPr>
          <p:cNvPr id="41" name="Picture 4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2542026" y="537321"/>
            <a:ext cx="548192" cy="491379"/>
          </a:xfrm>
          <a:prstGeom prst="rect">
            <a:avLst/>
          </a:prstGeom>
        </p:spPr>
      </p:pic>
      <p:pic>
        <p:nvPicPr>
          <p:cNvPr id="42" name="Picture 4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1029117" y="6679139"/>
            <a:ext cx="548192" cy="491379"/>
          </a:xfrm>
          <a:prstGeom prst="rect">
            <a:avLst/>
          </a:prstGeom>
        </p:spPr>
      </p:pic>
      <p:pic>
        <p:nvPicPr>
          <p:cNvPr id="43" name="Picture 4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4678159">
            <a:off x="12634821" y="822986"/>
            <a:ext cx="433498" cy="411429"/>
          </a:xfrm>
          <a:prstGeom prst="rect">
            <a:avLst/>
          </a:prstGeom>
        </p:spPr>
      </p:pic>
      <p:grpSp>
        <p:nvGrpSpPr>
          <p:cNvPr id="44" name="Group 44"/>
          <p:cNvGrpSpPr/>
          <p:nvPr/>
        </p:nvGrpSpPr>
        <p:grpSpPr>
          <a:xfrm>
            <a:off x="8408824" y="6426746"/>
            <a:ext cx="252393" cy="252393"/>
            <a:chOff x="0" y="0"/>
            <a:chExt cx="6350000" cy="6350000"/>
          </a:xfrm>
        </p:grpSpPr>
        <p:sp>
          <p:nvSpPr>
            <p:cNvPr id="45" name="Freeform 4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E65C7E"/>
            </a:solidFill>
          </p:spPr>
          <p:txBody>
            <a:bodyPr/>
            <a:lstStyle/>
            <a:p>
              <a:endParaRPr lang="vi-VN"/>
            </a:p>
          </p:txBody>
        </p:sp>
      </p:grpSp>
      <p:pic>
        <p:nvPicPr>
          <p:cNvPr id="46" name="Picture 46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191362" y="7608673"/>
            <a:ext cx="2624761" cy="2678327"/>
          </a:xfrm>
          <a:prstGeom prst="rect">
            <a:avLst/>
          </a:prstGeom>
        </p:spPr>
      </p:pic>
      <p:pic>
        <p:nvPicPr>
          <p:cNvPr id="47" name="Picture 47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0" y="20859"/>
            <a:ext cx="2353249" cy="2451301"/>
          </a:xfrm>
          <a:prstGeom prst="rect">
            <a:avLst/>
          </a:prstGeom>
        </p:spPr>
      </p:pic>
      <p:pic>
        <p:nvPicPr>
          <p:cNvPr id="48" name="Picture 48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191362" y="3207303"/>
            <a:ext cx="1662403" cy="1705029"/>
          </a:xfrm>
          <a:prstGeom prst="rect">
            <a:avLst/>
          </a:prstGeom>
        </p:spPr>
      </p:pic>
      <p:pic>
        <p:nvPicPr>
          <p:cNvPr id="49" name="Picture 49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15324900" y="8783704"/>
            <a:ext cx="2963100" cy="1414880"/>
          </a:xfrm>
          <a:prstGeom prst="rect">
            <a:avLst/>
          </a:prstGeom>
        </p:spPr>
      </p:pic>
      <p:pic>
        <p:nvPicPr>
          <p:cNvPr id="50" name="Picture 50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>
            <a:off x="16497578" y="3307005"/>
            <a:ext cx="1523445" cy="1880796"/>
          </a:xfrm>
          <a:prstGeom prst="rect">
            <a:avLst/>
          </a:prstGeom>
        </p:spPr>
      </p:pic>
      <p:pic>
        <p:nvPicPr>
          <p:cNvPr id="51" name="Picture 5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258076" y="6159718"/>
            <a:ext cx="1837097" cy="1165721"/>
          </a:xfrm>
          <a:prstGeom prst="rect">
            <a:avLst/>
          </a:prstGeom>
        </p:spPr>
      </p:pic>
      <p:pic>
        <p:nvPicPr>
          <p:cNvPr id="52" name="Picture 52"/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>
            <a:off x="16517037" y="6159718"/>
            <a:ext cx="2061427" cy="1412078"/>
          </a:xfrm>
          <a:prstGeom prst="rect">
            <a:avLst/>
          </a:prstGeom>
        </p:spPr>
      </p:pic>
      <p:pic>
        <p:nvPicPr>
          <p:cNvPr id="53" name="Picture 53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16631927" y="20859"/>
            <a:ext cx="1624725" cy="2953497"/>
          </a:xfrm>
          <a:prstGeom prst="rect">
            <a:avLst/>
          </a:prstGeom>
        </p:spPr>
      </p:pic>
      <p:pic>
        <p:nvPicPr>
          <p:cNvPr id="54" name="Picture 54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rcRect/>
          <a:stretch>
            <a:fillRect/>
          </a:stretch>
        </p:blipFill>
        <p:spPr>
          <a:xfrm>
            <a:off x="14429997" y="1246510"/>
            <a:ext cx="1689460" cy="1714397"/>
          </a:xfrm>
          <a:prstGeom prst="rect">
            <a:avLst/>
          </a:prstGeom>
        </p:spPr>
      </p:pic>
      <p:pic>
        <p:nvPicPr>
          <p:cNvPr id="55" name="Picture 55"/>
          <p:cNvPicPr>
            <a:picLocks noChangeAspect="1"/>
          </p:cNvPicPr>
          <p:nvPr/>
        </p:nvPicPr>
        <p:blipFill>
          <a:blip r:embed="rId27"/>
          <a:srcRect t="68438" b="2104"/>
          <a:stretch>
            <a:fillRect/>
          </a:stretch>
        </p:blipFill>
        <p:spPr>
          <a:xfrm>
            <a:off x="3767818" y="7398410"/>
            <a:ext cx="11522819" cy="2770587"/>
          </a:xfrm>
          <a:prstGeom prst="rect">
            <a:avLst/>
          </a:prstGeom>
        </p:spPr>
      </p:pic>
      <p:sp>
        <p:nvSpPr>
          <p:cNvPr id="56" name="TextBox 56"/>
          <p:cNvSpPr txBox="1"/>
          <p:nvPr/>
        </p:nvSpPr>
        <p:spPr>
          <a:xfrm>
            <a:off x="3063217" y="4435601"/>
            <a:ext cx="12553091" cy="20145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104"/>
              </a:lnSpc>
            </a:pPr>
            <a:r>
              <a:rPr lang="en-US" sz="21700" spc="453" dirty="0">
                <a:solidFill>
                  <a:srgbClr val="00AD9C"/>
                </a:solidFill>
                <a:latin typeface="Marykate"/>
              </a:rPr>
              <a:t>THANK YOU!</a:t>
            </a:r>
          </a:p>
        </p:txBody>
      </p:sp>
      <p:pic>
        <p:nvPicPr>
          <p:cNvPr id="57" name="Picture 57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rcRect/>
          <a:stretch>
            <a:fillRect/>
          </a:stretch>
        </p:blipFill>
        <p:spPr>
          <a:xfrm>
            <a:off x="14974867" y="6358412"/>
            <a:ext cx="1116355" cy="1132832"/>
          </a:xfrm>
          <a:prstGeom prst="rect">
            <a:avLst/>
          </a:prstGeom>
        </p:spPr>
      </p:pic>
      <p:pic>
        <p:nvPicPr>
          <p:cNvPr id="58" name="Picture 58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rcRect/>
          <a:stretch>
            <a:fillRect/>
          </a:stretch>
        </p:blipFill>
        <p:spPr>
          <a:xfrm>
            <a:off x="2542026" y="6592733"/>
            <a:ext cx="1119737" cy="1136265"/>
          </a:xfrm>
          <a:prstGeom prst="rect">
            <a:avLst/>
          </a:prstGeom>
        </p:spPr>
      </p:pic>
      <p:pic>
        <p:nvPicPr>
          <p:cNvPr id="59" name="Picture 59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rcRect/>
          <a:stretch>
            <a:fillRect/>
          </a:stretch>
        </p:blipFill>
        <p:spPr>
          <a:xfrm>
            <a:off x="2011667" y="1705652"/>
            <a:ext cx="1279614" cy="1298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2292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38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183025" y="-2418999"/>
            <a:ext cx="4152550" cy="4114800"/>
          </a:xfrm>
          <a:custGeom>
            <a:avLst/>
            <a:gdLst/>
            <a:ahLst/>
            <a:cxnLst/>
            <a:rect l="l" t="t" r="r" b="b"/>
            <a:pathLst>
              <a:path w="4152550" h="4114800">
                <a:moveTo>
                  <a:pt x="0" y="0"/>
                </a:moveTo>
                <a:lnTo>
                  <a:pt x="4152550" y="0"/>
                </a:lnTo>
                <a:lnTo>
                  <a:pt x="41525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3" name="Freeform 3"/>
          <p:cNvSpPr/>
          <p:nvPr/>
        </p:nvSpPr>
        <p:spPr>
          <a:xfrm>
            <a:off x="-1333818" y="9258300"/>
            <a:ext cx="4152550" cy="4114800"/>
          </a:xfrm>
          <a:custGeom>
            <a:avLst/>
            <a:gdLst/>
            <a:ahLst/>
            <a:cxnLst/>
            <a:rect l="l" t="t" r="r" b="b"/>
            <a:pathLst>
              <a:path w="4152550" h="4114800">
                <a:moveTo>
                  <a:pt x="0" y="0"/>
                </a:moveTo>
                <a:lnTo>
                  <a:pt x="4152550" y="0"/>
                </a:lnTo>
                <a:lnTo>
                  <a:pt x="41525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4" name="Group 4"/>
          <p:cNvGrpSpPr/>
          <p:nvPr/>
        </p:nvGrpSpPr>
        <p:grpSpPr>
          <a:xfrm>
            <a:off x="1571861" y="3705358"/>
            <a:ext cx="12943748" cy="954406"/>
            <a:chOff x="0" y="0"/>
            <a:chExt cx="17258331" cy="1272541"/>
          </a:xfrm>
        </p:grpSpPr>
        <p:sp>
          <p:nvSpPr>
            <p:cNvPr id="5" name="TextBox 5"/>
            <p:cNvSpPr txBox="1"/>
            <p:nvPr/>
          </p:nvSpPr>
          <p:spPr>
            <a:xfrm>
              <a:off x="1662496" y="-142875"/>
              <a:ext cx="15595836" cy="14154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8819"/>
                </a:lnSpc>
              </a:pPr>
              <a:r>
                <a:rPr lang="en-US" sz="6299">
                  <a:solidFill>
                    <a:srgbClr val="FFFFFF"/>
                  </a:solidFill>
                  <a:latin typeface="Cambria Bold"/>
                </a:rPr>
                <a:t>Lực tiếp xúc</a:t>
              </a:r>
            </a:p>
          </p:txBody>
        </p:sp>
        <p:grpSp>
          <p:nvGrpSpPr>
            <p:cNvPr id="6" name="Group 6"/>
            <p:cNvGrpSpPr/>
            <p:nvPr/>
          </p:nvGrpSpPr>
          <p:grpSpPr>
            <a:xfrm>
              <a:off x="0" y="60802"/>
              <a:ext cx="1211739" cy="1211739"/>
              <a:chOff x="0" y="0"/>
              <a:chExt cx="6350000" cy="63500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VN"/>
              </a:p>
            </p:txBody>
          </p:sp>
        </p:grpSp>
        <p:sp>
          <p:nvSpPr>
            <p:cNvPr id="8" name="TextBox 8"/>
            <p:cNvSpPr txBox="1"/>
            <p:nvPr/>
          </p:nvSpPr>
          <p:spPr>
            <a:xfrm>
              <a:off x="177985" y="-56488"/>
              <a:ext cx="855770" cy="12861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762"/>
                </a:lnSpc>
              </a:pPr>
              <a:r>
                <a:rPr lang="en-US" sz="4944">
                  <a:solidFill>
                    <a:srgbClr val="000000"/>
                  </a:solidFill>
                  <a:latin typeface="Jua"/>
                </a:rPr>
                <a:t>1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571861" y="5780685"/>
            <a:ext cx="11703472" cy="954406"/>
            <a:chOff x="0" y="0"/>
            <a:chExt cx="15604629" cy="1272541"/>
          </a:xfrm>
        </p:grpSpPr>
        <p:sp>
          <p:nvSpPr>
            <p:cNvPr id="10" name="TextBox 10"/>
            <p:cNvSpPr txBox="1"/>
            <p:nvPr/>
          </p:nvSpPr>
          <p:spPr>
            <a:xfrm>
              <a:off x="1662496" y="-142875"/>
              <a:ext cx="13942133" cy="14154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8819"/>
                </a:lnSpc>
              </a:pPr>
              <a:r>
                <a:rPr lang="en-US" sz="6299">
                  <a:solidFill>
                    <a:srgbClr val="FFFFFF"/>
                  </a:solidFill>
                  <a:latin typeface="Cambria Bold"/>
                </a:rPr>
                <a:t>Lực không tiếp xúc</a:t>
              </a:r>
            </a:p>
          </p:txBody>
        </p:sp>
        <p:grpSp>
          <p:nvGrpSpPr>
            <p:cNvPr id="11" name="Group 11"/>
            <p:cNvGrpSpPr/>
            <p:nvPr/>
          </p:nvGrpSpPr>
          <p:grpSpPr>
            <a:xfrm>
              <a:off x="0" y="0"/>
              <a:ext cx="1211739" cy="1211739"/>
              <a:chOff x="0" y="0"/>
              <a:chExt cx="6350000" cy="63500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VN"/>
              </a:p>
            </p:txBody>
          </p:sp>
        </p:grpSp>
        <p:sp>
          <p:nvSpPr>
            <p:cNvPr id="13" name="TextBox 13"/>
            <p:cNvSpPr txBox="1"/>
            <p:nvPr/>
          </p:nvSpPr>
          <p:spPr>
            <a:xfrm>
              <a:off x="177985" y="-117290"/>
              <a:ext cx="855770" cy="12861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762"/>
                </a:lnSpc>
              </a:pPr>
              <a:r>
                <a:rPr lang="en-US" sz="4944">
                  <a:solidFill>
                    <a:srgbClr val="000000"/>
                  </a:solidFill>
                  <a:latin typeface="Jua"/>
                </a:rPr>
                <a:t>2</a:t>
              </a:r>
            </a:p>
          </p:txBody>
        </p:sp>
      </p:grpSp>
      <p:sp>
        <p:nvSpPr>
          <p:cNvPr id="14" name="Freeform 14"/>
          <p:cNvSpPr/>
          <p:nvPr/>
        </p:nvSpPr>
        <p:spPr>
          <a:xfrm>
            <a:off x="11690496" y="1886889"/>
            <a:ext cx="6216951" cy="11136033"/>
          </a:xfrm>
          <a:custGeom>
            <a:avLst/>
            <a:gdLst/>
            <a:ahLst/>
            <a:cxnLst/>
            <a:rect l="l" t="t" r="r" b="b"/>
            <a:pathLst>
              <a:path w="6216951" h="11136033">
                <a:moveTo>
                  <a:pt x="0" y="0"/>
                </a:moveTo>
                <a:lnTo>
                  <a:pt x="6216951" y="0"/>
                </a:lnTo>
                <a:lnTo>
                  <a:pt x="6216951" y="11136033"/>
                </a:lnTo>
                <a:lnTo>
                  <a:pt x="0" y="1113603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5" name="TextBox 15"/>
          <p:cNvSpPr txBox="1"/>
          <p:nvPr/>
        </p:nvSpPr>
        <p:spPr>
          <a:xfrm>
            <a:off x="5644649" y="1008367"/>
            <a:ext cx="4804767" cy="15760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>
                <a:solidFill>
                  <a:srgbClr val="FFFFFF"/>
                </a:solidFill>
                <a:latin typeface="Cambria Bold"/>
              </a:rPr>
              <a:t>Nội dung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E2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783237">
            <a:off x="-736722" y="4447773"/>
            <a:ext cx="5396573" cy="6094692"/>
          </a:xfrm>
          <a:custGeom>
            <a:avLst/>
            <a:gdLst/>
            <a:ahLst/>
            <a:cxnLst/>
            <a:rect l="l" t="t" r="r" b="b"/>
            <a:pathLst>
              <a:path w="5396573" h="6094692">
                <a:moveTo>
                  <a:pt x="0" y="0"/>
                </a:moveTo>
                <a:lnTo>
                  <a:pt x="5396572" y="0"/>
                </a:lnTo>
                <a:lnTo>
                  <a:pt x="5396572" y="6094692"/>
                </a:lnTo>
                <a:lnTo>
                  <a:pt x="0" y="60946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3" name="Freeform 3"/>
          <p:cNvSpPr/>
          <p:nvPr/>
        </p:nvSpPr>
        <p:spPr>
          <a:xfrm>
            <a:off x="-1364583" y="-2223086"/>
            <a:ext cx="5650933" cy="6342884"/>
          </a:xfrm>
          <a:custGeom>
            <a:avLst/>
            <a:gdLst/>
            <a:ahLst/>
            <a:cxnLst/>
            <a:rect l="l" t="t" r="r" b="b"/>
            <a:pathLst>
              <a:path w="5650933" h="6342884">
                <a:moveTo>
                  <a:pt x="0" y="0"/>
                </a:moveTo>
                <a:lnTo>
                  <a:pt x="5650933" y="0"/>
                </a:lnTo>
                <a:lnTo>
                  <a:pt x="5650933" y="6342885"/>
                </a:lnTo>
                <a:lnTo>
                  <a:pt x="0" y="634288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4" name="TextBox 4"/>
          <p:cNvSpPr txBox="1"/>
          <p:nvPr/>
        </p:nvSpPr>
        <p:spPr>
          <a:xfrm>
            <a:off x="3966891" y="160321"/>
            <a:ext cx="7739509" cy="15760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dirty="0">
                <a:solidFill>
                  <a:srgbClr val="0B2C4A"/>
                </a:solidFill>
                <a:latin typeface="Cambria Bold"/>
              </a:rPr>
              <a:t>1. </a:t>
            </a:r>
            <a:r>
              <a:rPr lang="en-US" sz="9200" dirty="0" err="1">
                <a:solidFill>
                  <a:srgbClr val="0B2C4A"/>
                </a:solidFill>
                <a:latin typeface="Cambria Bold"/>
              </a:rPr>
              <a:t>Lực</a:t>
            </a:r>
            <a:r>
              <a:rPr lang="en-US" sz="9200" dirty="0">
                <a:solidFill>
                  <a:srgbClr val="0B2C4A"/>
                </a:solidFill>
                <a:latin typeface="Cambria Bold"/>
              </a:rPr>
              <a:t> </a:t>
            </a:r>
            <a:r>
              <a:rPr lang="en-US" sz="9200" dirty="0" err="1">
                <a:solidFill>
                  <a:srgbClr val="0B2C4A"/>
                </a:solidFill>
                <a:latin typeface="Cambria Bold"/>
              </a:rPr>
              <a:t>tiếp</a:t>
            </a:r>
            <a:r>
              <a:rPr lang="en-US" sz="9200" dirty="0">
                <a:solidFill>
                  <a:srgbClr val="0B2C4A"/>
                </a:solidFill>
                <a:latin typeface="Cambria Bold"/>
              </a:rPr>
              <a:t> </a:t>
            </a:r>
            <a:r>
              <a:rPr lang="en-US" sz="9200" dirty="0" err="1">
                <a:solidFill>
                  <a:srgbClr val="0B2C4A"/>
                </a:solidFill>
                <a:latin typeface="Cambria Bold"/>
              </a:rPr>
              <a:t>xúc</a:t>
            </a:r>
            <a:endParaRPr lang="en-US" sz="9200" dirty="0">
              <a:solidFill>
                <a:srgbClr val="0B2C4A"/>
              </a:solidFill>
              <a:latin typeface="Cambria Bold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4741673" y="2347987"/>
            <a:ext cx="5650933" cy="4517396"/>
          </a:xfrm>
          <a:custGeom>
            <a:avLst/>
            <a:gdLst/>
            <a:ahLst/>
            <a:cxnLst/>
            <a:rect l="l" t="t" r="r" b="b"/>
            <a:pathLst>
              <a:path w="9391763" h="6315960">
                <a:moveTo>
                  <a:pt x="0" y="0"/>
                </a:moveTo>
                <a:lnTo>
                  <a:pt x="9391763" y="0"/>
                </a:lnTo>
                <a:lnTo>
                  <a:pt x="9391763" y="6315960"/>
                </a:lnTo>
                <a:lnTo>
                  <a:pt x="0" y="631596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7" name="TextBox 7"/>
          <p:cNvSpPr txBox="1"/>
          <p:nvPr/>
        </p:nvSpPr>
        <p:spPr>
          <a:xfrm>
            <a:off x="1369761" y="7292699"/>
            <a:ext cx="3565859" cy="6552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dirty="0" err="1">
                <a:solidFill>
                  <a:srgbClr val="0B2C4A"/>
                </a:solidFill>
                <a:latin typeface="Cambria Bold"/>
              </a:rPr>
              <a:t>Hình</a:t>
            </a:r>
            <a:r>
              <a:rPr lang="en-US" sz="3999" dirty="0">
                <a:solidFill>
                  <a:srgbClr val="0B2C4A"/>
                </a:solidFill>
                <a:latin typeface="Cambria Bold"/>
              </a:rPr>
              <a:t> 1</a:t>
            </a:r>
          </a:p>
        </p:txBody>
      </p:sp>
      <p:sp>
        <p:nvSpPr>
          <p:cNvPr id="9" name="Freeform 9"/>
          <p:cNvSpPr/>
          <p:nvPr/>
        </p:nvSpPr>
        <p:spPr>
          <a:xfrm>
            <a:off x="943979" y="2814117"/>
            <a:ext cx="3288212" cy="4015204"/>
          </a:xfrm>
          <a:custGeom>
            <a:avLst/>
            <a:gdLst/>
            <a:ahLst/>
            <a:cxnLst/>
            <a:rect l="l" t="t" r="r" b="b"/>
            <a:pathLst>
              <a:path w="4719671" h="5872064">
                <a:moveTo>
                  <a:pt x="0" y="0"/>
                </a:moveTo>
                <a:lnTo>
                  <a:pt x="4719672" y="0"/>
                </a:lnTo>
                <a:lnTo>
                  <a:pt x="4719672" y="5872064"/>
                </a:lnTo>
                <a:lnTo>
                  <a:pt x="0" y="587206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0" name="TextBox 10"/>
          <p:cNvSpPr txBox="1"/>
          <p:nvPr/>
        </p:nvSpPr>
        <p:spPr>
          <a:xfrm>
            <a:off x="6236235" y="7292699"/>
            <a:ext cx="3288212" cy="6552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dirty="0" err="1">
                <a:solidFill>
                  <a:srgbClr val="0B2C4A"/>
                </a:solidFill>
                <a:latin typeface="Cambria Bold"/>
              </a:rPr>
              <a:t>Hình</a:t>
            </a:r>
            <a:r>
              <a:rPr lang="en-US" sz="3999" dirty="0">
                <a:solidFill>
                  <a:srgbClr val="0B2C4A"/>
                </a:solidFill>
                <a:latin typeface="Cambria Bold"/>
              </a:rPr>
              <a:t> 2</a:t>
            </a:r>
          </a:p>
        </p:txBody>
      </p:sp>
      <p:sp>
        <p:nvSpPr>
          <p:cNvPr id="12" name="Freeform 10">
            <a:extLst>
              <a:ext uri="{FF2B5EF4-FFF2-40B4-BE49-F238E27FC236}">
                <a16:creationId xmlns:a16="http://schemas.microsoft.com/office/drawing/2014/main" id="{86E5D483-860E-6901-6B10-F621276DBB49}"/>
              </a:ext>
            </a:extLst>
          </p:cNvPr>
          <p:cNvSpPr/>
          <p:nvPr/>
        </p:nvSpPr>
        <p:spPr>
          <a:xfrm>
            <a:off x="10185670" y="2892580"/>
            <a:ext cx="3288211" cy="3936741"/>
          </a:xfrm>
          <a:custGeom>
            <a:avLst/>
            <a:gdLst/>
            <a:ahLst/>
            <a:cxnLst/>
            <a:rect l="l" t="t" r="r" b="b"/>
            <a:pathLst>
              <a:path w="4342572" h="4796013">
                <a:moveTo>
                  <a:pt x="0" y="0"/>
                </a:moveTo>
                <a:lnTo>
                  <a:pt x="4342572" y="0"/>
                </a:lnTo>
                <a:lnTo>
                  <a:pt x="4342572" y="4796013"/>
                </a:lnTo>
                <a:lnTo>
                  <a:pt x="0" y="479601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3" name="TextBox 11">
            <a:extLst>
              <a:ext uri="{FF2B5EF4-FFF2-40B4-BE49-F238E27FC236}">
                <a16:creationId xmlns:a16="http://schemas.microsoft.com/office/drawing/2014/main" id="{F24FCC5B-D318-3559-C3B3-CB1F92DD689F}"/>
              </a:ext>
            </a:extLst>
          </p:cNvPr>
          <p:cNvSpPr txBox="1"/>
          <p:nvPr/>
        </p:nvSpPr>
        <p:spPr>
          <a:xfrm>
            <a:off x="10700645" y="7292699"/>
            <a:ext cx="3573468" cy="6263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320"/>
              </a:lnSpc>
            </a:pPr>
            <a:r>
              <a:rPr lang="en-US" sz="4000" dirty="0" err="1">
                <a:solidFill>
                  <a:srgbClr val="0B2C4A"/>
                </a:solidFill>
                <a:latin typeface="Cambria Bold"/>
              </a:rPr>
              <a:t>Hình</a:t>
            </a:r>
            <a:r>
              <a:rPr lang="en-US" sz="4000" dirty="0">
                <a:solidFill>
                  <a:srgbClr val="0B2C4A"/>
                </a:solidFill>
                <a:latin typeface="Cambria Bold"/>
              </a:rPr>
              <a:t> 3</a:t>
            </a:r>
          </a:p>
        </p:txBody>
      </p:sp>
      <p:sp>
        <p:nvSpPr>
          <p:cNvPr id="15" name="Freeform 13">
            <a:extLst>
              <a:ext uri="{FF2B5EF4-FFF2-40B4-BE49-F238E27FC236}">
                <a16:creationId xmlns:a16="http://schemas.microsoft.com/office/drawing/2014/main" id="{3365E65F-A366-0C8A-3602-70AC5D3A7882}"/>
              </a:ext>
            </a:extLst>
          </p:cNvPr>
          <p:cNvSpPr/>
          <p:nvPr/>
        </p:nvSpPr>
        <p:spPr>
          <a:xfrm>
            <a:off x="14859000" y="2658027"/>
            <a:ext cx="2431203" cy="4171294"/>
          </a:xfrm>
          <a:custGeom>
            <a:avLst/>
            <a:gdLst/>
            <a:ahLst/>
            <a:cxnLst/>
            <a:rect l="l" t="t" r="r" b="b"/>
            <a:pathLst>
              <a:path w="3094968" h="5096504">
                <a:moveTo>
                  <a:pt x="0" y="0"/>
                </a:moveTo>
                <a:lnTo>
                  <a:pt x="3094968" y="0"/>
                </a:lnTo>
                <a:lnTo>
                  <a:pt x="3094968" y="5096504"/>
                </a:lnTo>
                <a:lnTo>
                  <a:pt x="0" y="509650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6" name="TextBox 14">
            <a:extLst>
              <a:ext uri="{FF2B5EF4-FFF2-40B4-BE49-F238E27FC236}">
                <a16:creationId xmlns:a16="http://schemas.microsoft.com/office/drawing/2014/main" id="{C66861E8-144E-79FA-9243-E155B8716A98}"/>
              </a:ext>
            </a:extLst>
          </p:cNvPr>
          <p:cNvSpPr txBox="1"/>
          <p:nvPr/>
        </p:nvSpPr>
        <p:spPr>
          <a:xfrm>
            <a:off x="15559488" y="7292699"/>
            <a:ext cx="2014979" cy="6263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320"/>
              </a:lnSpc>
            </a:pPr>
            <a:r>
              <a:rPr lang="en-US" sz="4000" dirty="0" err="1">
                <a:solidFill>
                  <a:srgbClr val="0B2C4A"/>
                </a:solidFill>
                <a:latin typeface="Cambria Bold"/>
              </a:rPr>
              <a:t>Hình</a:t>
            </a:r>
            <a:r>
              <a:rPr lang="en-US" sz="4000" dirty="0">
                <a:solidFill>
                  <a:srgbClr val="0B2C4A"/>
                </a:solidFill>
                <a:latin typeface="Cambria Bold"/>
              </a:rPr>
              <a:t> 4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8C3515A-3F6C-00EB-FA87-54AD225F3A91}"/>
              </a:ext>
            </a:extLst>
          </p:cNvPr>
          <p:cNvSpPr txBox="1"/>
          <p:nvPr/>
        </p:nvSpPr>
        <p:spPr>
          <a:xfrm>
            <a:off x="6298473" y="8245485"/>
            <a:ext cx="3134866" cy="14657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dirty="0">
                <a:solidFill>
                  <a:srgbClr val="0B2C4A"/>
                </a:solidFill>
                <a:latin typeface="Cambria Bold"/>
              </a:rPr>
              <a:t>Thanh </a:t>
            </a:r>
            <a:r>
              <a:rPr lang="en-US" sz="3999" dirty="0" err="1">
                <a:solidFill>
                  <a:srgbClr val="0B2C4A"/>
                </a:solidFill>
                <a:latin typeface="Cambria Bold"/>
              </a:rPr>
              <a:t>niên</a:t>
            </a:r>
            <a:r>
              <a:rPr lang="en-US" sz="3999" dirty="0">
                <a:solidFill>
                  <a:srgbClr val="0B2C4A"/>
                </a:solidFill>
                <a:latin typeface="Cambria Bold"/>
              </a:rPr>
              <a:t> </a:t>
            </a:r>
            <a:r>
              <a:rPr lang="en-US" sz="3999" dirty="0" err="1">
                <a:solidFill>
                  <a:srgbClr val="0B2C4A"/>
                </a:solidFill>
                <a:latin typeface="Cambria Bold"/>
              </a:rPr>
              <a:t>nâng</a:t>
            </a:r>
            <a:r>
              <a:rPr lang="en-US" sz="3999" dirty="0">
                <a:solidFill>
                  <a:srgbClr val="0B2C4A"/>
                </a:solidFill>
                <a:latin typeface="Cambria Bold"/>
              </a:rPr>
              <a:t> </a:t>
            </a:r>
            <a:r>
              <a:rPr lang="en-US" sz="3999" dirty="0" err="1">
                <a:solidFill>
                  <a:srgbClr val="0B2C4A"/>
                </a:solidFill>
                <a:latin typeface="Cambria Bold"/>
              </a:rPr>
              <a:t>tạ</a:t>
            </a:r>
            <a:endParaRPr lang="en-US" sz="3999" dirty="0">
              <a:solidFill>
                <a:srgbClr val="0B2C4A"/>
              </a:solidFill>
              <a:latin typeface="Cambria Bold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2F275BC-0D99-CE92-08D5-4DE51326B1EE}"/>
              </a:ext>
            </a:extLst>
          </p:cNvPr>
          <p:cNvSpPr txBox="1"/>
          <p:nvPr/>
        </p:nvSpPr>
        <p:spPr>
          <a:xfrm>
            <a:off x="1517745" y="8245485"/>
            <a:ext cx="3096418" cy="14657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4000" dirty="0" err="1">
                <a:solidFill>
                  <a:srgbClr val="0B2C4A"/>
                </a:solidFill>
                <a:latin typeface="Cambria Bold"/>
              </a:rPr>
              <a:t>Cầu</a:t>
            </a:r>
            <a:r>
              <a:rPr lang="en-US" sz="4000" dirty="0">
                <a:solidFill>
                  <a:srgbClr val="0B2C4A"/>
                </a:solidFill>
                <a:latin typeface="Cambria Bold"/>
              </a:rPr>
              <a:t> </a:t>
            </a:r>
            <a:r>
              <a:rPr lang="en-US" sz="4000" dirty="0" err="1">
                <a:solidFill>
                  <a:srgbClr val="0B2C4A"/>
                </a:solidFill>
                <a:latin typeface="Cambria Bold"/>
              </a:rPr>
              <a:t>thủ</a:t>
            </a:r>
            <a:r>
              <a:rPr lang="en-US" sz="4000" dirty="0">
                <a:solidFill>
                  <a:srgbClr val="0B2C4A"/>
                </a:solidFill>
                <a:latin typeface="Cambria Bold"/>
              </a:rPr>
              <a:t> </a:t>
            </a:r>
            <a:r>
              <a:rPr lang="en-US" sz="4000" dirty="0" err="1">
                <a:solidFill>
                  <a:srgbClr val="0B2C4A"/>
                </a:solidFill>
                <a:latin typeface="Cambria Bold"/>
              </a:rPr>
              <a:t>truyền</a:t>
            </a:r>
            <a:r>
              <a:rPr lang="en-US" sz="4000" dirty="0">
                <a:solidFill>
                  <a:srgbClr val="0B2C4A"/>
                </a:solidFill>
                <a:latin typeface="Cambria Bold"/>
              </a:rPr>
              <a:t> </a:t>
            </a:r>
            <a:r>
              <a:rPr lang="en-US" sz="4000" dirty="0" err="1">
                <a:solidFill>
                  <a:srgbClr val="0B2C4A"/>
                </a:solidFill>
                <a:latin typeface="Cambria Bold"/>
              </a:rPr>
              <a:t>bóng</a:t>
            </a:r>
            <a:r>
              <a:rPr lang="en-US" sz="4000" dirty="0">
                <a:solidFill>
                  <a:srgbClr val="0B2C4A"/>
                </a:solidFill>
                <a:latin typeface="Cambria Bold"/>
              </a:rPr>
              <a:t>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3F83772-1607-13DE-2C6A-FC3FC117ED04}"/>
              </a:ext>
            </a:extLst>
          </p:cNvPr>
          <p:cNvSpPr txBox="1"/>
          <p:nvPr/>
        </p:nvSpPr>
        <p:spPr>
          <a:xfrm>
            <a:off x="10449995" y="8245485"/>
            <a:ext cx="4044639" cy="13983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320"/>
              </a:lnSpc>
            </a:pPr>
            <a:r>
              <a:rPr lang="en-US" sz="4000" dirty="0">
                <a:solidFill>
                  <a:srgbClr val="0B2C4A"/>
                </a:solidFill>
                <a:latin typeface="Cambria Bold"/>
              </a:rPr>
              <a:t>Thanh </a:t>
            </a:r>
            <a:r>
              <a:rPr lang="en-US" sz="4000" dirty="0" err="1">
                <a:solidFill>
                  <a:srgbClr val="0B2C4A"/>
                </a:solidFill>
                <a:latin typeface="Cambria Bold"/>
              </a:rPr>
              <a:t>niên</a:t>
            </a:r>
            <a:r>
              <a:rPr lang="en-US" sz="4000" dirty="0">
                <a:solidFill>
                  <a:srgbClr val="0B2C4A"/>
                </a:solidFill>
                <a:latin typeface="Cambria Bold"/>
              </a:rPr>
              <a:t> </a:t>
            </a:r>
            <a:r>
              <a:rPr lang="en-US" sz="4000" dirty="0" err="1">
                <a:solidFill>
                  <a:srgbClr val="0B2C4A"/>
                </a:solidFill>
                <a:latin typeface="Cambria Bold"/>
              </a:rPr>
              <a:t>đang</a:t>
            </a:r>
            <a:r>
              <a:rPr lang="en-US" sz="4000" dirty="0">
                <a:solidFill>
                  <a:srgbClr val="0B2C4A"/>
                </a:solidFill>
                <a:latin typeface="Cambria Bold"/>
              </a:rPr>
              <a:t> </a:t>
            </a:r>
            <a:r>
              <a:rPr lang="en-US" sz="4000" dirty="0" err="1">
                <a:solidFill>
                  <a:srgbClr val="0B2C4A"/>
                </a:solidFill>
                <a:latin typeface="Cambria Bold"/>
              </a:rPr>
              <a:t>vác</a:t>
            </a:r>
            <a:r>
              <a:rPr lang="en-US" sz="4000" dirty="0">
                <a:solidFill>
                  <a:srgbClr val="0B2C4A"/>
                </a:solidFill>
                <a:latin typeface="Cambria Bold"/>
              </a:rPr>
              <a:t> </a:t>
            </a:r>
            <a:r>
              <a:rPr lang="en-US" sz="4000" dirty="0" err="1">
                <a:solidFill>
                  <a:srgbClr val="0B2C4A"/>
                </a:solidFill>
                <a:latin typeface="Cambria Bold"/>
              </a:rPr>
              <a:t>thùng</a:t>
            </a:r>
            <a:r>
              <a:rPr lang="en-US" sz="4000" dirty="0">
                <a:solidFill>
                  <a:srgbClr val="0B2C4A"/>
                </a:solidFill>
                <a:latin typeface="Cambria Bold"/>
              </a:rPr>
              <a:t>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6EF2343-93D4-7FE2-102E-76CFA638ECBC}"/>
              </a:ext>
            </a:extLst>
          </p:cNvPr>
          <p:cNvSpPr txBox="1"/>
          <p:nvPr/>
        </p:nvSpPr>
        <p:spPr>
          <a:xfrm>
            <a:off x="15203068" y="8259623"/>
            <a:ext cx="2727818" cy="7187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320"/>
              </a:lnSpc>
            </a:pPr>
            <a:r>
              <a:rPr lang="en-US" sz="4000" dirty="0" err="1">
                <a:solidFill>
                  <a:srgbClr val="0B2C4A"/>
                </a:solidFill>
                <a:latin typeface="Cambria Bold"/>
              </a:rPr>
              <a:t>Mở</a:t>
            </a:r>
            <a:r>
              <a:rPr lang="en-US" sz="4000" dirty="0">
                <a:solidFill>
                  <a:srgbClr val="0B2C4A"/>
                </a:solidFill>
                <a:latin typeface="Cambria Bold"/>
              </a:rPr>
              <a:t> </a:t>
            </a:r>
            <a:r>
              <a:rPr lang="en-US" sz="4000" dirty="0" err="1">
                <a:solidFill>
                  <a:srgbClr val="0B2C4A"/>
                </a:solidFill>
                <a:latin typeface="Cambria Bold"/>
              </a:rPr>
              <a:t>cửa</a:t>
            </a:r>
            <a:r>
              <a:rPr lang="en-US" sz="4000" dirty="0">
                <a:solidFill>
                  <a:srgbClr val="0B2C4A"/>
                </a:solidFill>
                <a:latin typeface="Cambria Bold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  <p:bldP spid="22" grpId="0"/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E2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894054"/>
            <a:ext cx="2492959" cy="3801769"/>
            <a:chOff x="0" y="0"/>
            <a:chExt cx="3323946" cy="506902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323946" cy="4135547"/>
            </a:xfrm>
            <a:custGeom>
              <a:avLst/>
              <a:gdLst/>
              <a:ahLst/>
              <a:cxnLst/>
              <a:rect l="l" t="t" r="r" b="b"/>
              <a:pathLst>
                <a:path w="3323946" h="4135547">
                  <a:moveTo>
                    <a:pt x="0" y="0"/>
                  </a:moveTo>
                  <a:lnTo>
                    <a:pt x="3323946" y="0"/>
                  </a:lnTo>
                  <a:lnTo>
                    <a:pt x="3323946" y="4135547"/>
                  </a:lnTo>
                  <a:lnTo>
                    <a:pt x="0" y="41355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596086" y="4232519"/>
              <a:ext cx="2222407" cy="8365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320"/>
                </a:lnSpc>
              </a:pPr>
              <a:r>
                <a:rPr lang="en-US" sz="3800">
                  <a:solidFill>
                    <a:srgbClr val="0B2C4A"/>
                  </a:solidFill>
                  <a:latin typeface="Cambria Bold"/>
                </a:rPr>
                <a:t>Hình 1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4416891" y="1808329"/>
            <a:ext cx="4351318" cy="3832444"/>
            <a:chOff x="0" y="0"/>
            <a:chExt cx="5801757" cy="510992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801757" cy="3901682"/>
            </a:xfrm>
            <a:custGeom>
              <a:avLst/>
              <a:gdLst/>
              <a:ahLst/>
              <a:cxnLst/>
              <a:rect l="l" t="t" r="r" b="b"/>
              <a:pathLst>
                <a:path w="5801757" h="3901682">
                  <a:moveTo>
                    <a:pt x="0" y="0"/>
                  </a:moveTo>
                  <a:lnTo>
                    <a:pt x="5801757" y="0"/>
                  </a:lnTo>
                  <a:lnTo>
                    <a:pt x="5801757" y="3901682"/>
                  </a:lnTo>
                  <a:lnTo>
                    <a:pt x="0" y="39016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651634" y="4273419"/>
              <a:ext cx="2512560" cy="8365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320"/>
                </a:lnSpc>
              </a:pPr>
              <a:r>
                <a:rPr lang="en-US" sz="3800">
                  <a:solidFill>
                    <a:srgbClr val="0B2C4A"/>
                  </a:solidFill>
                  <a:latin typeface="Cambria Bold"/>
                </a:rPr>
                <a:t>Hình 2 </a:t>
              </a:r>
            </a:p>
          </p:txBody>
        </p:sp>
      </p:grpSp>
      <p:sp>
        <p:nvSpPr>
          <p:cNvPr id="8" name="Freeform 8"/>
          <p:cNvSpPr/>
          <p:nvPr/>
        </p:nvSpPr>
        <p:spPr>
          <a:xfrm>
            <a:off x="8201743" y="1894054"/>
            <a:ext cx="8291297" cy="5824636"/>
          </a:xfrm>
          <a:custGeom>
            <a:avLst/>
            <a:gdLst/>
            <a:ahLst/>
            <a:cxnLst/>
            <a:rect l="l" t="t" r="r" b="b"/>
            <a:pathLst>
              <a:path w="8291297" h="5824636">
                <a:moveTo>
                  <a:pt x="0" y="0"/>
                </a:moveTo>
                <a:lnTo>
                  <a:pt x="8291297" y="0"/>
                </a:lnTo>
                <a:lnTo>
                  <a:pt x="8291297" y="5824636"/>
                </a:lnTo>
                <a:lnTo>
                  <a:pt x="0" y="582463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9" name="Group 9"/>
          <p:cNvGrpSpPr/>
          <p:nvPr/>
        </p:nvGrpSpPr>
        <p:grpSpPr>
          <a:xfrm>
            <a:off x="646715" y="5825703"/>
            <a:ext cx="3256929" cy="4300590"/>
            <a:chOff x="0" y="0"/>
            <a:chExt cx="4342572" cy="573412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342572" cy="4796013"/>
            </a:xfrm>
            <a:custGeom>
              <a:avLst/>
              <a:gdLst/>
              <a:ahLst/>
              <a:cxnLst/>
              <a:rect l="l" t="t" r="r" b="b"/>
              <a:pathLst>
                <a:path w="4342572" h="4796013">
                  <a:moveTo>
                    <a:pt x="0" y="0"/>
                  </a:moveTo>
                  <a:lnTo>
                    <a:pt x="4342572" y="0"/>
                  </a:lnTo>
                  <a:lnTo>
                    <a:pt x="4342572" y="4796013"/>
                  </a:lnTo>
                  <a:lnTo>
                    <a:pt x="0" y="47960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256457" y="4897613"/>
              <a:ext cx="2313042" cy="8365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320"/>
                </a:lnSpc>
              </a:pPr>
              <a:r>
                <a:rPr lang="en-US" sz="3800">
                  <a:solidFill>
                    <a:srgbClr val="0B2C4A"/>
                  </a:solidFill>
                  <a:latin typeface="Cambria Bold"/>
                </a:rPr>
                <a:t>Hình 3 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5437214" y="5640773"/>
            <a:ext cx="2321226" cy="4392608"/>
            <a:chOff x="0" y="0"/>
            <a:chExt cx="3094968" cy="585681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094968" cy="5096504"/>
            </a:xfrm>
            <a:custGeom>
              <a:avLst/>
              <a:gdLst/>
              <a:ahLst/>
              <a:cxnLst/>
              <a:rect l="l" t="t" r="r" b="b"/>
              <a:pathLst>
                <a:path w="3094968" h="5096504">
                  <a:moveTo>
                    <a:pt x="0" y="0"/>
                  </a:moveTo>
                  <a:lnTo>
                    <a:pt x="3094968" y="0"/>
                  </a:lnTo>
                  <a:lnTo>
                    <a:pt x="3094968" y="5096504"/>
                  </a:lnTo>
                  <a:lnTo>
                    <a:pt x="0" y="50965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390963" y="5020304"/>
              <a:ext cx="2313042" cy="8365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320"/>
                </a:lnSpc>
              </a:pPr>
              <a:r>
                <a:rPr lang="en-US" sz="3800">
                  <a:solidFill>
                    <a:srgbClr val="0B2C4A"/>
                  </a:solidFill>
                  <a:latin typeface="Cambria Bold"/>
                </a:rPr>
                <a:t>Hình 4 </a:t>
              </a:r>
            </a:p>
          </p:txBody>
        </p:sp>
      </p:grpSp>
      <p:sp>
        <p:nvSpPr>
          <p:cNvPr id="15" name="Freeform 15"/>
          <p:cNvSpPr/>
          <p:nvPr/>
        </p:nvSpPr>
        <p:spPr>
          <a:xfrm>
            <a:off x="14425601" y="5680803"/>
            <a:ext cx="3511647" cy="4590388"/>
          </a:xfrm>
          <a:custGeom>
            <a:avLst/>
            <a:gdLst/>
            <a:ahLst/>
            <a:cxnLst/>
            <a:rect l="l" t="t" r="r" b="b"/>
            <a:pathLst>
              <a:path w="3511647" h="4590388">
                <a:moveTo>
                  <a:pt x="0" y="0"/>
                </a:moveTo>
                <a:lnTo>
                  <a:pt x="3511647" y="0"/>
                </a:lnTo>
                <a:lnTo>
                  <a:pt x="3511647" y="4590389"/>
                </a:lnTo>
                <a:lnTo>
                  <a:pt x="0" y="459038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6" name="TextBox 16"/>
          <p:cNvSpPr txBox="1"/>
          <p:nvPr/>
        </p:nvSpPr>
        <p:spPr>
          <a:xfrm>
            <a:off x="1028700" y="150178"/>
            <a:ext cx="7739509" cy="15760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>
                <a:solidFill>
                  <a:srgbClr val="0B2C4A"/>
                </a:solidFill>
                <a:latin typeface="Cambria Bold"/>
              </a:rPr>
              <a:t>1. Lực tiếp xúc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8768209" y="3067107"/>
            <a:ext cx="7123442" cy="3373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719"/>
              </a:lnSpc>
            </a:pPr>
            <a:r>
              <a:rPr lang="en-US" sz="4800" dirty="0">
                <a:solidFill>
                  <a:srgbClr val="0B2C4A"/>
                </a:solidFill>
                <a:latin typeface="Cambria"/>
              </a:rPr>
              <a:t>1. </a:t>
            </a:r>
            <a:r>
              <a:rPr lang="en-US" sz="4800" dirty="0" err="1">
                <a:solidFill>
                  <a:srgbClr val="0B2C4A"/>
                </a:solidFill>
                <a:latin typeface="Cambria"/>
              </a:rPr>
              <a:t>Vật</a:t>
            </a:r>
            <a:r>
              <a:rPr lang="en-US" sz="4800" dirty="0">
                <a:solidFill>
                  <a:srgbClr val="0B2C4A"/>
                </a:solidFill>
                <a:latin typeface="Cambria"/>
              </a:rPr>
              <a:t> </a:t>
            </a:r>
            <a:r>
              <a:rPr lang="en-US" sz="4800" dirty="0" err="1">
                <a:solidFill>
                  <a:srgbClr val="0B2C4A"/>
                </a:solidFill>
                <a:latin typeface="Cambria"/>
              </a:rPr>
              <a:t>nào</a:t>
            </a:r>
            <a:r>
              <a:rPr lang="en-US" sz="4800" dirty="0">
                <a:solidFill>
                  <a:srgbClr val="0B2C4A"/>
                </a:solidFill>
                <a:latin typeface="Cambria"/>
              </a:rPr>
              <a:t> </a:t>
            </a:r>
            <a:r>
              <a:rPr lang="en-US" sz="4800" dirty="0" err="1">
                <a:solidFill>
                  <a:srgbClr val="0B2C4A"/>
                </a:solidFill>
                <a:latin typeface="Cambria"/>
              </a:rPr>
              <a:t>gây</a:t>
            </a:r>
            <a:r>
              <a:rPr lang="en-US" sz="4800" dirty="0">
                <a:solidFill>
                  <a:srgbClr val="0B2C4A"/>
                </a:solidFill>
                <a:latin typeface="Cambria"/>
              </a:rPr>
              <a:t> </a:t>
            </a:r>
            <a:r>
              <a:rPr lang="en-US" sz="4800" dirty="0" err="1">
                <a:solidFill>
                  <a:srgbClr val="0B2C4A"/>
                </a:solidFill>
                <a:latin typeface="Cambria"/>
              </a:rPr>
              <a:t>lực</a:t>
            </a:r>
            <a:r>
              <a:rPr lang="en-US" sz="4800" dirty="0">
                <a:solidFill>
                  <a:srgbClr val="0B2C4A"/>
                </a:solidFill>
                <a:latin typeface="Cambria"/>
              </a:rPr>
              <a:t> </a:t>
            </a:r>
            <a:r>
              <a:rPr lang="en-US" sz="4800" dirty="0" err="1">
                <a:solidFill>
                  <a:srgbClr val="0B2C4A"/>
                </a:solidFill>
                <a:latin typeface="Cambria"/>
              </a:rPr>
              <a:t>và</a:t>
            </a:r>
            <a:r>
              <a:rPr lang="en-US" sz="4800" dirty="0">
                <a:solidFill>
                  <a:srgbClr val="0B2C4A"/>
                </a:solidFill>
                <a:latin typeface="Cambria"/>
              </a:rPr>
              <a:t> </a:t>
            </a:r>
            <a:r>
              <a:rPr lang="en-US" sz="4800" dirty="0" err="1">
                <a:solidFill>
                  <a:srgbClr val="0B2C4A"/>
                </a:solidFill>
                <a:latin typeface="Cambria"/>
              </a:rPr>
              <a:t>vật</a:t>
            </a:r>
            <a:r>
              <a:rPr lang="en-US" sz="4800" dirty="0">
                <a:solidFill>
                  <a:srgbClr val="0B2C4A"/>
                </a:solidFill>
                <a:latin typeface="Cambria"/>
              </a:rPr>
              <a:t> </a:t>
            </a:r>
            <a:r>
              <a:rPr lang="en-US" sz="4800" dirty="0" err="1">
                <a:solidFill>
                  <a:srgbClr val="0B2C4A"/>
                </a:solidFill>
                <a:latin typeface="Cambria"/>
              </a:rPr>
              <a:t>nào</a:t>
            </a:r>
            <a:r>
              <a:rPr lang="en-US" sz="4800" dirty="0">
                <a:solidFill>
                  <a:srgbClr val="0B2C4A"/>
                </a:solidFill>
                <a:latin typeface="Cambria"/>
              </a:rPr>
              <a:t> </a:t>
            </a:r>
            <a:r>
              <a:rPr lang="en-US" sz="4800" dirty="0" err="1">
                <a:solidFill>
                  <a:srgbClr val="0B2C4A"/>
                </a:solidFill>
                <a:latin typeface="Cambria"/>
              </a:rPr>
              <a:t>chịu</a:t>
            </a:r>
            <a:r>
              <a:rPr lang="en-US" sz="4800" dirty="0">
                <a:solidFill>
                  <a:srgbClr val="0B2C4A"/>
                </a:solidFill>
                <a:latin typeface="Cambria"/>
              </a:rPr>
              <a:t> </a:t>
            </a:r>
            <a:r>
              <a:rPr lang="en-US" sz="4800" dirty="0" err="1">
                <a:solidFill>
                  <a:srgbClr val="0B2C4A"/>
                </a:solidFill>
                <a:latin typeface="Cambria"/>
              </a:rPr>
              <a:t>tác</a:t>
            </a:r>
            <a:r>
              <a:rPr lang="en-US" sz="4800" dirty="0">
                <a:solidFill>
                  <a:srgbClr val="0B2C4A"/>
                </a:solidFill>
                <a:latin typeface="Cambria"/>
              </a:rPr>
              <a:t> </a:t>
            </a:r>
            <a:r>
              <a:rPr lang="en-US" sz="4800" dirty="0" err="1">
                <a:solidFill>
                  <a:srgbClr val="0B2C4A"/>
                </a:solidFill>
                <a:latin typeface="Cambria"/>
              </a:rPr>
              <a:t>dụng</a:t>
            </a:r>
            <a:r>
              <a:rPr lang="en-US" sz="4800" dirty="0">
                <a:solidFill>
                  <a:srgbClr val="0B2C4A"/>
                </a:solidFill>
                <a:latin typeface="Cambria"/>
              </a:rPr>
              <a:t> </a:t>
            </a:r>
            <a:r>
              <a:rPr lang="en-US" sz="4800" dirty="0" err="1">
                <a:solidFill>
                  <a:srgbClr val="0B2C4A"/>
                </a:solidFill>
                <a:latin typeface="Cambria"/>
              </a:rPr>
              <a:t>của</a:t>
            </a:r>
            <a:r>
              <a:rPr lang="en-US" sz="4800" dirty="0">
                <a:solidFill>
                  <a:srgbClr val="0B2C4A"/>
                </a:solidFill>
                <a:latin typeface="Cambria"/>
              </a:rPr>
              <a:t> </a:t>
            </a:r>
            <a:r>
              <a:rPr lang="en-US" sz="4800" dirty="0" err="1">
                <a:solidFill>
                  <a:srgbClr val="0B2C4A"/>
                </a:solidFill>
                <a:latin typeface="Cambria"/>
              </a:rPr>
              <a:t>lực</a:t>
            </a:r>
            <a:r>
              <a:rPr lang="en-US" sz="4800" dirty="0">
                <a:solidFill>
                  <a:srgbClr val="0B2C4A"/>
                </a:solidFill>
                <a:latin typeface="Cambria"/>
              </a:rPr>
              <a:t>?</a:t>
            </a:r>
          </a:p>
          <a:p>
            <a:pPr algn="just">
              <a:lnSpc>
                <a:spcPts val="6719"/>
              </a:lnSpc>
            </a:pPr>
            <a:r>
              <a:rPr lang="en-US" sz="4800" dirty="0">
                <a:solidFill>
                  <a:srgbClr val="0B2C4A"/>
                </a:solidFill>
                <a:latin typeface="Cambria"/>
              </a:rPr>
              <a:t>2. </a:t>
            </a:r>
            <a:r>
              <a:rPr lang="en-US" sz="4800" dirty="0" err="1">
                <a:solidFill>
                  <a:srgbClr val="0B2C4A"/>
                </a:solidFill>
                <a:latin typeface="Cambria"/>
              </a:rPr>
              <a:t>Các</a:t>
            </a:r>
            <a:r>
              <a:rPr lang="en-US" sz="4800" dirty="0">
                <a:solidFill>
                  <a:srgbClr val="0B2C4A"/>
                </a:solidFill>
                <a:latin typeface="Cambria"/>
              </a:rPr>
              <a:t> </a:t>
            </a:r>
            <a:r>
              <a:rPr lang="en-US" sz="4800" dirty="0" err="1">
                <a:solidFill>
                  <a:srgbClr val="0B2C4A"/>
                </a:solidFill>
                <a:latin typeface="Cambria"/>
              </a:rPr>
              <a:t>vật</a:t>
            </a:r>
            <a:r>
              <a:rPr lang="en-US" sz="4800" dirty="0">
                <a:solidFill>
                  <a:srgbClr val="0B2C4A"/>
                </a:solidFill>
                <a:latin typeface="Cambria"/>
              </a:rPr>
              <a:t> </a:t>
            </a:r>
            <a:r>
              <a:rPr lang="en-US" sz="4800" dirty="0" err="1">
                <a:solidFill>
                  <a:srgbClr val="0B2C4A"/>
                </a:solidFill>
                <a:latin typeface="Cambria"/>
              </a:rPr>
              <a:t>này</a:t>
            </a:r>
            <a:r>
              <a:rPr lang="en-US" sz="4800" dirty="0">
                <a:solidFill>
                  <a:srgbClr val="0B2C4A"/>
                </a:solidFill>
                <a:latin typeface="Cambria"/>
              </a:rPr>
              <a:t> </a:t>
            </a:r>
            <a:r>
              <a:rPr lang="en-US" sz="4800" dirty="0" err="1">
                <a:solidFill>
                  <a:srgbClr val="0B2C4A"/>
                </a:solidFill>
                <a:latin typeface="Cambria"/>
              </a:rPr>
              <a:t>có</a:t>
            </a:r>
            <a:r>
              <a:rPr lang="en-US" sz="4800" dirty="0">
                <a:solidFill>
                  <a:srgbClr val="0B2C4A"/>
                </a:solidFill>
                <a:latin typeface="Cambria"/>
              </a:rPr>
              <a:t> </a:t>
            </a:r>
            <a:r>
              <a:rPr lang="en-US" sz="4800" dirty="0" err="1">
                <a:solidFill>
                  <a:srgbClr val="0B2C4A"/>
                </a:solidFill>
                <a:latin typeface="Cambria"/>
              </a:rPr>
              <a:t>tiếp</a:t>
            </a:r>
            <a:r>
              <a:rPr lang="en-US" sz="4800" dirty="0">
                <a:solidFill>
                  <a:srgbClr val="0B2C4A"/>
                </a:solidFill>
                <a:latin typeface="Cambria"/>
              </a:rPr>
              <a:t> </a:t>
            </a:r>
            <a:r>
              <a:rPr lang="en-US" sz="4800" dirty="0" err="1">
                <a:solidFill>
                  <a:srgbClr val="0B2C4A"/>
                </a:solidFill>
                <a:latin typeface="Cambria"/>
              </a:rPr>
              <a:t>xúc</a:t>
            </a:r>
            <a:r>
              <a:rPr lang="en-US" sz="4800" dirty="0">
                <a:solidFill>
                  <a:srgbClr val="0B2C4A"/>
                </a:solidFill>
                <a:latin typeface="Cambria"/>
              </a:rPr>
              <a:t> </a:t>
            </a:r>
            <a:r>
              <a:rPr lang="en-US" sz="4800" dirty="0" err="1">
                <a:solidFill>
                  <a:srgbClr val="0B2C4A"/>
                </a:solidFill>
                <a:latin typeface="Cambria"/>
              </a:rPr>
              <a:t>với</a:t>
            </a:r>
            <a:r>
              <a:rPr lang="en-US" sz="4800" dirty="0">
                <a:solidFill>
                  <a:srgbClr val="0B2C4A"/>
                </a:solidFill>
                <a:latin typeface="Cambria"/>
              </a:rPr>
              <a:t> </a:t>
            </a:r>
            <a:r>
              <a:rPr lang="en-US" sz="4800" dirty="0" err="1">
                <a:solidFill>
                  <a:srgbClr val="0B2C4A"/>
                </a:solidFill>
                <a:latin typeface="Cambria"/>
              </a:rPr>
              <a:t>nhau</a:t>
            </a:r>
            <a:r>
              <a:rPr lang="en-US" sz="4800" dirty="0">
                <a:solidFill>
                  <a:srgbClr val="0B2C4A"/>
                </a:solidFill>
                <a:latin typeface="Cambria"/>
              </a:rPr>
              <a:t> hay </a:t>
            </a:r>
            <a:r>
              <a:rPr lang="en-US" sz="4800" dirty="0" err="1">
                <a:solidFill>
                  <a:srgbClr val="0B2C4A"/>
                </a:solidFill>
                <a:latin typeface="Cambria"/>
              </a:rPr>
              <a:t>không</a:t>
            </a:r>
            <a:r>
              <a:rPr lang="en-US" sz="4800" dirty="0">
                <a:solidFill>
                  <a:srgbClr val="0B2C4A"/>
                </a:solidFill>
                <a:latin typeface="Cambria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E2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894054"/>
            <a:ext cx="2492959" cy="3801769"/>
            <a:chOff x="0" y="0"/>
            <a:chExt cx="3323946" cy="506902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323946" cy="4135547"/>
            </a:xfrm>
            <a:custGeom>
              <a:avLst/>
              <a:gdLst/>
              <a:ahLst/>
              <a:cxnLst/>
              <a:rect l="l" t="t" r="r" b="b"/>
              <a:pathLst>
                <a:path w="3323946" h="4135547">
                  <a:moveTo>
                    <a:pt x="0" y="0"/>
                  </a:moveTo>
                  <a:lnTo>
                    <a:pt x="3323946" y="0"/>
                  </a:lnTo>
                  <a:lnTo>
                    <a:pt x="3323946" y="4135547"/>
                  </a:lnTo>
                  <a:lnTo>
                    <a:pt x="0" y="41355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596086" y="4232519"/>
              <a:ext cx="2222407" cy="8365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320"/>
                </a:lnSpc>
              </a:pPr>
              <a:r>
                <a:rPr lang="en-US" sz="3800">
                  <a:solidFill>
                    <a:srgbClr val="0B2C4A"/>
                  </a:solidFill>
                  <a:latin typeface="Cambria Bold"/>
                </a:rPr>
                <a:t>Hình 1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4549636" y="1818037"/>
            <a:ext cx="4351318" cy="3832444"/>
            <a:chOff x="0" y="0"/>
            <a:chExt cx="5801757" cy="510992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801757" cy="3901682"/>
            </a:xfrm>
            <a:custGeom>
              <a:avLst/>
              <a:gdLst/>
              <a:ahLst/>
              <a:cxnLst/>
              <a:rect l="l" t="t" r="r" b="b"/>
              <a:pathLst>
                <a:path w="5801757" h="3901682">
                  <a:moveTo>
                    <a:pt x="0" y="0"/>
                  </a:moveTo>
                  <a:lnTo>
                    <a:pt x="5801757" y="0"/>
                  </a:lnTo>
                  <a:lnTo>
                    <a:pt x="5801757" y="3901682"/>
                  </a:lnTo>
                  <a:lnTo>
                    <a:pt x="0" y="39016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651634" y="4273419"/>
              <a:ext cx="2512560" cy="8365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320"/>
                </a:lnSpc>
              </a:pPr>
              <a:r>
                <a:rPr lang="en-US" sz="3800">
                  <a:solidFill>
                    <a:srgbClr val="0B2C4A"/>
                  </a:solidFill>
                  <a:latin typeface="Cambria Bold"/>
                </a:rPr>
                <a:t>Hình 2 </a:t>
              </a:r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028700" y="150178"/>
            <a:ext cx="7739509" cy="15760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>
                <a:solidFill>
                  <a:srgbClr val="0B2C4A"/>
                </a:solidFill>
                <a:latin typeface="Cambria Bold"/>
              </a:rPr>
              <a:t>1. Lực tiếp xúc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928931" y="2366971"/>
            <a:ext cx="7485980" cy="67988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719"/>
              </a:lnSpc>
            </a:pPr>
            <a:r>
              <a:rPr lang="en-US" sz="4800" dirty="0" err="1">
                <a:solidFill>
                  <a:srgbClr val="0B2C4A"/>
                </a:solidFill>
                <a:latin typeface="Cambria Bold"/>
              </a:rPr>
              <a:t>Hình</a:t>
            </a:r>
            <a:r>
              <a:rPr lang="en-US" sz="4800" dirty="0">
                <a:solidFill>
                  <a:srgbClr val="0B2C4A"/>
                </a:solidFill>
                <a:latin typeface="Cambria Bold"/>
              </a:rPr>
              <a:t> 1.</a:t>
            </a:r>
          </a:p>
          <a:p>
            <a:pPr algn="just">
              <a:lnSpc>
                <a:spcPts val="6719"/>
              </a:lnSpc>
            </a:pPr>
            <a:r>
              <a:rPr lang="en-US" sz="4800" dirty="0">
                <a:solidFill>
                  <a:srgbClr val="0B2C4A"/>
                </a:solidFill>
                <a:latin typeface="Cambria"/>
              </a:rPr>
              <a:t>1. </a:t>
            </a:r>
          </a:p>
          <a:p>
            <a:pPr algn="just">
              <a:lnSpc>
                <a:spcPts val="6719"/>
              </a:lnSpc>
            </a:pPr>
            <a:r>
              <a:rPr lang="en-US" sz="4800" dirty="0">
                <a:solidFill>
                  <a:srgbClr val="0B2C4A"/>
                </a:solidFill>
                <a:latin typeface="Cambria"/>
              </a:rPr>
              <a:t>- </a:t>
            </a:r>
            <a:r>
              <a:rPr lang="en-US" sz="4800" dirty="0" err="1">
                <a:solidFill>
                  <a:srgbClr val="0B2C4A"/>
                </a:solidFill>
                <a:latin typeface="Cambria"/>
              </a:rPr>
              <a:t>Vật</a:t>
            </a:r>
            <a:r>
              <a:rPr lang="en-US" sz="4800" dirty="0">
                <a:solidFill>
                  <a:srgbClr val="0B2C4A"/>
                </a:solidFill>
                <a:latin typeface="Cambria"/>
              </a:rPr>
              <a:t> </a:t>
            </a:r>
            <a:r>
              <a:rPr lang="en-US" sz="4800" dirty="0" err="1">
                <a:solidFill>
                  <a:srgbClr val="0B2C4A"/>
                </a:solidFill>
                <a:latin typeface="Cambria"/>
              </a:rPr>
              <a:t>gây</a:t>
            </a:r>
            <a:r>
              <a:rPr lang="en-US" sz="4800" dirty="0">
                <a:solidFill>
                  <a:srgbClr val="0B2C4A"/>
                </a:solidFill>
                <a:latin typeface="Cambria"/>
              </a:rPr>
              <a:t> </a:t>
            </a:r>
            <a:r>
              <a:rPr lang="en-US" sz="4800" dirty="0" err="1">
                <a:solidFill>
                  <a:srgbClr val="0B2C4A"/>
                </a:solidFill>
                <a:latin typeface="Cambria"/>
              </a:rPr>
              <a:t>ra</a:t>
            </a:r>
            <a:r>
              <a:rPr lang="en-US" sz="4800" dirty="0">
                <a:solidFill>
                  <a:srgbClr val="0B2C4A"/>
                </a:solidFill>
                <a:latin typeface="Cambria"/>
              </a:rPr>
              <a:t> </a:t>
            </a:r>
            <a:r>
              <a:rPr lang="en-US" sz="4800" dirty="0" err="1">
                <a:solidFill>
                  <a:srgbClr val="0B2C4A"/>
                </a:solidFill>
                <a:latin typeface="Cambria"/>
              </a:rPr>
              <a:t>lực</a:t>
            </a:r>
            <a:r>
              <a:rPr lang="en-US" sz="4800" dirty="0">
                <a:solidFill>
                  <a:srgbClr val="0B2C4A"/>
                </a:solidFill>
                <a:latin typeface="Cambria"/>
              </a:rPr>
              <a:t>: </a:t>
            </a:r>
            <a:r>
              <a:rPr lang="en-US" sz="4800" dirty="0" err="1">
                <a:solidFill>
                  <a:srgbClr val="0B2C4A"/>
                </a:solidFill>
                <a:latin typeface="Cambria"/>
              </a:rPr>
              <a:t>chân</a:t>
            </a:r>
            <a:r>
              <a:rPr lang="en-US" sz="4800" dirty="0">
                <a:solidFill>
                  <a:srgbClr val="0B2C4A"/>
                </a:solidFill>
                <a:latin typeface="Cambria"/>
              </a:rPr>
              <a:t> </a:t>
            </a:r>
            <a:r>
              <a:rPr lang="en-US" sz="4800" dirty="0" err="1">
                <a:solidFill>
                  <a:srgbClr val="0B2C4A"/>
                </a:solidFill>
                <a:latin typeface="Cambria"/>
              </a:rPr>
              <a:t>của</a:t>
            </a:r>
            <a:r>
              <a:rPr lang="en-US" sz="4800" dirty="0">
                <a:solidFill>
                  <a:srgbClr val="0B2C4A"/>
                </a:solidFill>
                <a:latin typeface="Cambria"/>
              </a:rPr>
              <a:t> </a:t>
            </a:r>
            <a:r>
              <a:rPr lang="en-US" sz="4800" dirty="0" err="1">
                <a:solidFill>
                  <a:srgbClr val="0B2C4A"/>
                </a:solidFill>
                <a:latin typeface="Cambria"/>
              </a:rPr>
              <a:t>cầu</a:t>
            </a:r>
            <a:r>
              <a:rPr lang="en-US" sz="4800" dirty="0">
                <a:solidFill>
                  <a:srgbClr val="0B2C4A"/>
                </a:solidFill>
                <a:latin typeface="Cambria"/>
              </a:rPr>
              <a:t> </a:t>
            </a:r>
            <a:r>
              <a:rPr lang="en-US" sz="4800" dirty="0" err="1">
                <a:solidFill>
                  <a:srgbClr val="0B2C4A"/>
                </a:solidFill>
                <a:latin typeface="Cambria"/>
              </a:rPr>
              <a:t>thủ</a:t>
            </a:r>
            <a:r>
              <a:rPr lang="en-US" sz="4800" dirty="0">
                <a:solidFill>
                  <a:srgbClr val="0B2C4A"/>
                </a:solidFill>
                <a:latin typeface="Cambria"/>
              </a:rPr>
              <a:t>.</a:t>
            </a:r>
          </a:p>
          <a:p>
            <a:pPr algn="just">
              <a:lnSpc>
                <a:spcPts val="6719"/>
              </a:lnSpc>
            </a:pPr>
            <a:r>
              <a:rPr lang="en-US" sz="4800" dirty="0">
                <a:solidFill>
                  <a:srgbClr val="0B2C4A"/>
                </a:solidFill>
                <a:latin typeface="Cambria"/>
              </a:rPr>
              <a:t> - </a:t>
            </a:r>
            <a:r>
              <a:rPr lang="en-US" sz="4800" dirty="0" err="1">
                <a:solidFill>
                  <a:srgbClr val="0B2C4A"/>
                </a:solidFill>
                <a:latin typeface="Cambria"/>
              </a:rPr>
              <a:t>Vật</a:t>
            </a:r>
            <a:r>
              <a:rPr lang="en-US" sz="4800" dirty="0">
                <a:solidFill>
                  <a:srgbClr val="0B2C4A"/>
                </a:solidFill>
                <a:latin typeface="Cambria"/>
              </a:rPr>
              <a:t> </a:t>
            </a:r>
            <a:r>
              <a:rPr lang="en-US" sz="4800" dirty="0" err="1">
                <a:solidFill>
                  <a:srgbClr val="0B2C4A"/>
                </a:solidFill>
                <a:latin typeface="Cambria"/>
              </a:rPr>
              <a:t>chịu</a:t>
            </a:r>
            <a:r>
              <a:rPr lang="en-US" sz="4800" dirty="0">
                <a:solidFill>
                  <a:srgbClr val="0B2C4A"/>
                </a:solidFill>
                <a:latin typeface="Cambria"/>
              </a:rPr>
              <a:t> </a:t>
            </a:r>
            <a:r>
              <a:rPr lang="en-US" sz="4800" dirty="0" err="1">
                <a:solidFill>
                  <a:srgbClr val="0B2C4A"/>
                </a:solidFill>
                <a:latin typeface="Cambria"/>
              </a:rPr>
              <a:t>tác</a:t>
            </a:r>
            <a:r>
              <a:rPr lang="en-US" sz="4800" dirty="0">
                <a:solidFill>
                  <a:srgbClr val="0B2C4A"/>
                </a:solidFill>
                <a:latin typeface="Cambria"/>
              </a:rPr>
              <a:t> </a:t>
            </a:r>
            <a:r>
              <a:rPr lang="en-US" sz="4800" dirty="0" err="1">
                <a:solidFill>
                  <a:srgbClr val="0B2C4A"/>
                </a:solidFill>
                <a:latin typeface="Cambria"/>
              </a:rPr>
              <a:t>dụng</a:t>
            </a:r>
            <a:r>
              <a:rPr lang="en-US" sz="4800" dirty="0">
                <a:solidFill>
                  <a:srgbClr val="0B2C4A"/>
                </a:solidFill>
                <a:latin typeface="Cambria"/>
              </a:rPr>
              <a:t> </a:t>
            </a:r>
            <a:r>
              <a:rPr lang="en-US" sz="4800" dirty="0" err="1">
                <a:solidFill>
                  <a:srgbClr val="0B2C4A"/>
                </a:solidFill>
                <a:latin typeface="Cambria"/>
              </a:rPr>
              <a:t>của</a:t>
            </a:r>
            <a:r>
              <a:rPr lang="en-US" sz="4800" dirty="0">
                <a:solidFill>
                  <a:srgbClr val="0B2C4A"/>
                </a:solidFill>
                <a:latin typeface="Cambria"/>
              </a:rPr>
              <a:t> </a:t>
            </a:r>
            <a:r>
              <a:rPr lang="en-US" sz="4800" dirty="0" err="1">
                <a:solidFill>
                  <a:srgbClr val="0B2C4A"/>
                </a:solidFill>
                <a:latin typeface="Cambria"/>
              </a:rPr>
              <a:t>lực</a:t>
            </a:r>
            <a:r>
              <a:rPr lang="en-US" sz="4800" dirty="0">
                <a:solidFill>
                  <a:srgbClr val="0B2C4A"/>
                </a:solidFill>
                <a:latin typeface="Cambria"/>
              </a:rPr>
              <a:t>: </a:t>
            </a:r>
            <a:r>
              <a:rPr lang="en-US" sz="4800" dirty="0" err="1">
                <a:solidFill>
                  <a:srgbClr val="0B2C4A"/>
                </a:solidFill>
                <a:latin typeface="Cambria"/>
              </a:rPr>
              <a:t>quả</a:t>
            </a:r>
            <a:r>
              <a:rPr lang="en-US" sz="4800" dirty="0">
                <a:solidFill>
                  <a:srgbClr val="0B2C4A"/>
                </a:solidFill>
                <a:latin typeface="Cambria"/>
              </a:rPr>
              <a:t> </a:t>
            </a:r>
            <a:r>
              <a:rPr lang="en-US" sz="4800" dirty="0" err="1">
                <a:solidFill>
                  <a:srgbClr val="0B2C4A"/>
                </a:solidFill>
                <a:latin typeface="Cambria"/>
              </a:rPr>
              <a:t>bóng</a:t>
            </a:r>
            <a:r>
              <a:rPr lang="en-US" sz="4800" dirty="0">
                <a:solidFill>
                  <a:srgbClr val="0B2C4A"/>
                </a:solidFill>
                <a:latin typeface="Cambria"/>
              </a:rPr>
              <a:t>. </a:t>
            </a:r>
          </a:p>
          <a:p>
            <a:pPr algn="just">
              <a:lnSpc>
                <a:spcPts val="6719"/>
              </a:lnSpc>
            </a:pPr>
            <a:r>
              <a:rPr lang="en-US" sz="4800" dirty="0">
                <a:solidFill>
                  <a:srgbClr val="0B2C4A"/>
                </a:solidFill>
                <a:latin typeface="Cambria"/>
              </a:rPr>
              <a:t>2. </a:t>
            </a:r>
            <a:r>
              <a:rPr lang="en-US" sz="4800" dirty="0" err="1">
                <a:solidFill>
                  <a:srgbClr val="0B2C4A"/>
                </a:solidFill>
                <a:latin typeface="Cambria"/>
              </a:rPr>
              <a:t>Các</a:t>
            </a:r>
            <a:r>
              <a:rPr lang="en-US" sz="4800" dirty="0">
                <a:solidFill>
                  <a:srgbClr val="0B2C4A"/>
                </a:solidFill>
                <a:latin typeface="Cambria"/>
              </a:rPr>
              <a:t> </a:t>
            </a:r>
            <a:r>
              <a:rPr lang="en-US" sz="4800" dirty="0" err="1">
                <a:solidFill>
                  <a:srgbClr val="0B2C4A"/>
                </a:solidFill>
                <a:latin typeface="Cambria"/>
              </a:rPr>
              <a:t>vật</a:t>
            </a:r>
            <a:r>
              <a:rPr lang="en-US" sz="4800" dirty="0">
                <a:solidFill>
                  <a:srgbClr val="0B2C4A"/>
                </a:solidFill>
                <a:latin typeface="Cambria"/>
              </a:rPr>
              <a:t> </a:t>
            </a:r>
            <a:r>
              <a:rPr lang="en-US" sz="4800" dirty="0" err="1">
                <a:solidFill>
                  <a:srgbClr val="0B2C4A"/>
                </a:solidFill>
                <a:latin typeface="Cambria"/>
              </a:rPr>
              <a:t>này</a:t>
            </a:r>
            <a:r>
              <a:rPr lang="en-US" sz="4800" dirty="0">
                <a:solidFill>
                  <a:srgbClr val="0B2C4A"/>
                </a:solidFill>
                <a:latin typeface="Cambria"/>
              </a:rPr>
              <a:t> </a:t>
            </a:r>
            <a:r>
              <a:rPr lang="en-US" sz="4800" dirty="0" err="1">
                <a:solidFill>
                  <a:srgbClr val="0B2C4A"/>
                </a:solidFill>
                <a:latin typeface="Cambria"/>
              </a:rPr>
              <a:t>có</a:t>
            </a:r>
            <a:r>
              <a:rPr lang="en-US" sz="4800" dirty="0">
                <a:solidFill>
                  <a:srgbClr val="0B2C4A"/>
                </a:solidFill>
                <a:latin typeface="Cambria"/>
              </a:rPr>
              <a:t> </a:t>
            </a:r>
            <a:r>
              <a:rPr lang="en-US" sz="4800" dirty="0" err="1">
                <a:solidFill>
                  <a:srgbClr val="0B2C4A"/>
                </a:solidFill>
                <a:latin typeface="Cambria"/>
              </a:rPr>
              <a:t>tiếp</a:t>
            </a:r>
            <a:r>
              <a:rPr lang="en-US" sz="4800" dirty="0">
                <a:solidFill>
                  <a:srgbClr val="0B2C4A"/>
                </a:solidFill>
                <a:latin typeface="Cambria"/>
              </a:rPr>
              <a:t> </a:t>
            </a:r>
            <a:r>
              <a:rPr lang="en-US" sz="4800" dirty="0" err="1">
                <a:solidFill>
                  <a:srgbClr val="0B2C4A"/>
                </a:solidFill>
                <a:latin typeface="Cambria"/>
              </a:rPr>
              <a:t>xúc</a:t>
            </a:r>
            <a:r>
              <a:rPr lang="en-US" sz="4800" dirty="0">
                <a:solidFill>
                  <a:srgbClr val="0B2C4A"/>
                </a:solidFill>
                <a:latin typeface="Cambria"/>
              </a:rPr>
              <a:t> </a:t>
            </a:r>
            <a:r>
              <a:rPr lang="en-US" sz="4800" dirty="0" err="1">
                <a:solidFill>
                  <a:srgbClr val="0B2C4A"/>
                </a:solidFill>
                <a:latin typeface="Cambria"/>
              </a:rPr>
              <a:t>với</a:t>
            </a:r>
            <a:r>
              <a:rPr lang="en-US" sz="4800" dirty="0">
                <a:solidFill>
                  <a:srgbClr val="0B2C4A"/>
                </a:solidFill>
                <a:latin typeface="Cambria"/>
              </a:rPr>
              <a:t> </a:t>
            </a:r>
            <a:r>
              <a:rPr lang="en-US" sz="4800" dirty="0" err="1">
                <a:solidFill>
                  <a:srgbClr val="0B2C4A"/>
                </a:solidFill>
                <a:latin typeface="Cambria"/>
              </a:rPr>
              <a:t>nhau</a:t>
            </a:r>
            <a:r>
              <a:rPr lang="en-US" sz="4800" dirty="0">
                <a:solidFill>
                  <a:srgbClr val="0B2C4A"/>
                </a:solidFill>
                <a:latin typeface="Cambria"/>
              </a:rPr>
              <a:t>.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646715" y="5825703"/>
            <a:ext cx="3256929" cy="4300590"/>
            <a:chOff x="0" y="0"/>
            <a:chExt cx="4342572" cy="573412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342572" cy="4796013"/>
            </a:xfrm>
            <a:custGeom>
              <a:avLst/>
              <a:gdLst/>
              <a:ahLst/>
              <a:cxnLst/>
              <a:rect l="l" t="t" r="r" b="b"/>
              <a:pathLst>
                <a:path w="4342572" h="4796013">
                  <a:moveTo>
                    <a:pt x="0" y="0"/>
                  </a:moveTo>
                  <a:lnTo>
                    <a:pt x="4342572" y="0"/>
                  </a:lnTo>
                  <a:lnTo>
                    <a:pt x="4342572" y="4796013"/>
                  </a:lnTo>
                  <a:lnTo>
                    <a:pt x="0" y="47960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256457" y="4897613"/>
              <a:ext cx="2313042" cy="8365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320"/>
                </a:lnSpc>
              </a:pPr>
              <a:r>
                <a:rPr lang="en-US" sz="3800">
                  <a:solidFill>
                    <a:srgbClr val="0B2C4A"/>
                  </a:solidFill>
                  <a:latin typeface="Cambria Bold"/>
                </a:rPr>
                <a:t>Hình 3 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5437214" y="5640773"/>
            <a:ext cx="2321226" cy="4392608"/>
            <a:chOff x="0" y="0"/>
            <a:chExt cx="3094968" cy="5856811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094968" cy="5096504"/>
            </a:xfrm>
            <a:custGeom>
              <a:avLst/>
              <a:gdLst/>
              <a:ahLst/>
              <a:cxnLst/>
              <a:rect l="l" t="t" r="r" b="b"/>
              <a:pathLst>
                <a:path w="3094968" h="5096504">
                  <a:moveTo>
                    <a:pt x="0" y="0"/>
                  </a:moveTo>
                  <a:lnTo>
                    <a:pt x="3094968" y="0"/>
                  </a:lnTo>
                  <a:lnTo>
                    <a:pt x="3094968" y="5096504"/>
                  </a:lnTo>
                  <a:lnTo>
                    <a:pt x="0" y="50965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390963" y="5020304"/>
              <a:ext cx="2313042" cy="8365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320"/>
                </a:lnSpc>
              </a:pPr>
              <a:r>
                <a:rPr lang="en-US" sz="3800">
                  <a:solidFill>
                    <a:srgbClr val="0B2C4A"/>
                  </a:solidFill>
                  <a:latin typeface="Cambria Bold"/>
                </a:rPr>
                <a:t>Hình 4 </a:t>
              </a:r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9928931" y="2384072"/>
            <a:ext cx="7485980" cy="67988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719"/>
              </a:lnSpc>
            </a:pPr>
            <a:r>
              <a:rPr lang="en-US" sz="4800" dirty="0" err="1">
                <a:solidFill>
                  <a:srgbClr val="0B2C4A"/>
                </a:solidFill>
                <a:latin typeface="Cambria Bold"/>
              </a:rPr>
              <a:t>Hình</a:t>
            </a:r>
            <a:r>
              <a:rPr lang="en-US" sz="4800" dirty="0">
                <a:solidFill>
                  <a:srgbClr val="0B2C4A"/>
                </a:solidFill>
                <a:latin typeface="Cambria Bold"/>
              </a:rPr>
              <a:t> 4.</a:t>
            </a:r>
          </a:p>
          <a:p>
            <a:pPr algn="just">
              <a:lnSpc>
                <a:spcPts val="6719"/>
              </a:lnSpc>
            </a:pPr>
            <a:r>
              <a:rPr lang="en-US" sz="4800" dirty="0">
                <a:solidFill>
                  <a:srgbClr val="0B2C4A"/>
                </a:solidFill>
                <a:latin typeface="Cambria"/>
              </a:rPr>
              <a:t>1. </a:t>
            </a:r>
          </a:p>
          <a:p>
            <a:pPr algn="just">
              <a:lnSpc>
                <a:spcPts val="6719"/>
              </a:lnSpc>
            </a:pPr>
            <a:r>
              <a:rPr lang="en-US" sz="4800" dirty="0">
                <a:solidFill>
                  <a:srgbClr val="0B2C4A"/>
                </a:solidFill>
                <a:latin typeface="Cambria"/>
              </a:rPr>
              <a:t>- </a:t>
            </a:r>
            <a:r>
              <a:rPr lang="en-US" sz="4800" dirty="0" err="1">
                <a:solidFill>
                  <a:srgbClr val="0B2C4A"/>
                </a:solidFill>
                <a:latin typeface="Cambria"/>
              </a:rPr>
              <a:t>Vật</a:t>
            </a:r>
            <a:r>
              <a:rPr lang="en-US" sz="4800" dirty="0">
                <a:solidFill>
                  <a:srgbClr val="0B2C4A"/>
                </a:solidFill>
                <a:latin typeface="Cambria"/>
              </a:rPr>
              <a:t> </a:t>
            </a:r>
            <a:r>
              <a:rPr lang="en-US" sz="4800" dirty="0" err="1">
                <a:solidFill>
                  <a:srgbClr val="0B2C4A"/>
                </a:solidFill>
                <a:latin typeface="Cambria"/>
              </a:rPr>
              <a:t>gây</a:t>
            </a:r>
            <a:r>
              <a:rPr lang="en-US" sz="4800" dirty="0">
                <a:solidFill>
                  <a:srgbClr val="0B2C4A"/>
                </a:solidFill>
                <a:latin typeface="Cambria"/>
              </a:rPr>
              <a:t> </a:t>
            </a:r>
            <a:r>
              <a:rPr lang="en-US" sz="4800" dirty="0" err="1">
                <a:solidFill>
                  <a:srgbClr val="0B2C4A"/>
                </a:solidFill>
                <a:latin typeface="Cambria"/>
              </a:rPr>
              <a:t>ra</a:t>
            </a:r>
            <a:r>
              <a:rPr lang="en-US" sz="4800" dirty="0">
                <a:solidFill>
                  <a:srgbClr val="0B2C4A"/>
                </a:solidFill>
                <a:latin typeface="Cambria"/>
              </a:rPr>
              <a:t> </a:t>
            </a:r>
            <a:r>
              <a:rPr lang="en-US" sz="4800" dirty="0" err="1">
                <a:solidFill>
                  <a:srgbClr val="0B2C4A"/>
                </a:solidFill>
                <a:latin typeface="Cambria"/>
              </a:rPr>
              <a:t>lực</a:t>
            </a:r>
            <a:r>
              <a:rPr lang="en-US" sz="4800" dirty="0">
                <a:solidFill>
                  <a:srgbClr val="0B2C4A"/>
                </a:solidFill>
                <a:latin typeface="Cambria"/>
              </a:rPr>
              <a:t>: </a:t>
            </a:r>
            <a:r>
              <a:rPr lang="en-US" sz="4800" dirty="0" err="1">
                <a:solidFill>
                  <a:srgbClr val="0B2C4A"/>
                </a:solidFill>
                <a:latin typeface="Cambria"/>
              </a:rPr>
              <a:t>tay</a:t>
            </a:r>
            <a:r>
              <a:rPr lang="en-US" sz="4800" dirty="0">
                <a:solidFill>
                  <a:srgbClr val="0B2C4A"/>
                </a:solidFill>
                <a:latin typeface="Cambria"/>
              </a:rPr>
              <a:t> </a:t>
            </a:r>
            <a:r>
              <a:rPr lang="en-US" sz="4800" dirty="0" err="1">
                <a:solidFill>
                  <a:srgbClr val="0B2C4A"/>
                </a:solidFill>
                <a:latin typeface="Cambria"/>
              </a:rPr>
              <a:t>của</a:t>
            </a:r>
            <a:r>
              <a:rPr lang="en-US" sz="4800" dirty="0">
                <a:solidFill>
                  <a:srgbClr val="0B2C4A"/>
                </a:solidFill>
                <a:latin typeface="Cambria"/>
              </a:rPr>
              <a:t> </a:t>
            </a:r>
            <a:r>
              <a:rPr lang="en-US" sz="4800" dirty="0" err="1">
                <a:solidFill>
                  <a:srgbClr val="0B2C4A"/>
                </a:solidFill>
                <a:latin typeface="Cambria"/>
              </a:rPr>
              <a:t>cô</a:t>
            </a:r>
            <a:r>
              <a:rPr lang="en-US" sz="4800" dirty="0">
                <a:solidFill>
                  <a:srgbClr val="0B2C4A"/>
                </a:solidFill>
                <a:latin typeface="Cambria"/>
              </a:rPr>
              <a:t> </a:t>
            </a:r>
            <a:r>
              <a:rPr lang="en-US" sz="4800" dirty="0" err="1">
                <a:solidFill>
                  <a:srgbClr val="0B2C4A"/>
                </a:solidFill>
                <a:latin typeface="Cambria"/>
              </a:rPr>
              <a:t>gái</a:t>
            </a:r>
            <a:r>
              <a:rPr lang="en-US" sz="4800" dirty="0">
                <a:solidFill>
                  <a:srgbClr val="0B2C4A"/>
                </a:solidFill>
                <a:latin typeface="Cambria"/>
              </a:rPr>
              <a:t>.</a:t>
            </a:r>
          </a:p>
          <a:p>
            <a:pPr algn="just">
              <a:lnSpc>
                <a:spcPts val="6719"/>
              </a:lnSpc>
            </a:pPr>
            <a:r>
              <a:rPr lang="en-US" sz="4800" dirty="0">
                <a:solidFill>
                  <a:srgbClr val="0B2C4A"/>
                </a:solidFill>
                <a:latin typeface="Cambria"/>
              </a:rPr>
              <a:t>- </a:t>
            </a:r>
            <a:r>
              <a:rPr lang="en-US" sz="4800" dirty="0" err="1">
                <a:solidFill>
                  <a:srgbClr val="0B2C4A"/>
                </a:solidFill>
                <a:latin typeface="Cambria"/>
              </a:rPr>
              <a:t>Vật</a:t>
            </a:r>
            <a:r>
              <a:rPr lang="en-US" sz="4800" dirty="0">
                <a:solidFill>
                  <a:srgbClr val="0B2C4A"/>
                </a:solidFill>
                <a:latin typeface="Cambria"/>
              </a:rPr>
              <a:t> </a:t>
            </a:r>
            <a:r>
              <a:rPr lang="en-US" sz="4800" dirty="0" err="1">
                <a:solidFill>
                  <a:srgbClr val="0B2C4A"/>
                </a:solidFill>
                <a:latin typeface="Cambria"/>
              </a:rPr>
              <a:t>chịu</a:t>
            </a:r>
            <a:r>
              <a:rPr lang="en-US" sz="4800" dirty="0">
                <a:solidFill>
                  <a:srgbClr val="0B2C4A"/>
                </a:solidFill>
                <a:latin typeface="Cambria"/>
              </a:rPr>
              <a:t> </a:t>
            </a:r>
            <a:r>
              <a:rPr lang="en-US" sz="4800" dirty="0" err="1">
                <a:solidFill>
                  <a:srgbClr val="0B2C4A"/>
                </a:solidFill>
                <a:latin typeface="Cambria"/>
              </a:rPr>
              <a:t>tác</a:t>
            </a:r>
            <a:r>
              <a:rPr lang="en-US" sz="4800" dirty="0">
                <a:solidFill>
                  <a:srgbClr val="0B2C4A"/>
                </a:solidFill>
                <a:latin typeface="Cambria"/>
              </a:rPr>
              <a:t> </a:t>
            </a:r>
            <a:r>
              <a:rPr lang="en-US" sz="4800" dirty="0" err="1">
                <a:solidFill>
                  <a:srgbClr val="0B2C4A"/>
                </a:solidFill>
                <a:latin typeface="Cambria"/>
              </a:rPr>
              <a:t>dụng</a:t>
            </a:r>
            <a:r>
              <a:rPr lang="en-US" sz="4800" dirty="0">
                <a:solidFill>
                  <a:srgbClr val="0B2C4A"/>
                </a:solidFill>
                <a:latin typeface="Cambria"/>
              </a:rPr>
              <a:t> </a:t>
            </a:r>
            <a:r>
              <a:rPr lang="en-US" sz="4800" dirty="0" err="1">
                <a:solidFill>
                  <a:srgbClr val="0B2C4A"/>
                </a:solidFill>
                <a:latin typeface="Cambria"/>
              </a:rPr>
              <a:t>của</a:t>
            </a:r>
            <a:r>
              <a:rPr lang="en-US" sz="4800" dirty="0">
                <a:solidFill>
                  <a:srgbClr val="0B2C4A"/>
                </a:solidFill>
                <a:latin typeface="Cambria"/>
              </a:rPr>
              <a:t> </a:t>
            </a:r>
            <a:r>
              <a:rPr lang="en-US" sz="4800" dirty="0" err="1">
                <a:solidFill>
                  <a:srgbClr val="0B2C4A"/>
                </a:solidFill>
                <a:latin typeface="Cambria"/>
              </a:rPr>
              <a:t>lực</a:t>
            </a:r>
            <a:r>
              <a:rPr lang="en-US" sz="4800" dirty="0">
                <a:solidFill>
                  <a:srgbClr val="0B2C4A"/>
                </a:solidFill>
                <a:latin typeface="Cambria"/>
              </a:rPr>
              <a:t>: </a:t>
            </a:r>
            <a:r>
              <a:rPr lang="en-US" sz="4800" dirty="0" err="1">
                <a:solidFill>
                  <a:srgbClr val="0B2C4A"/>
                </a:solidFill>
                <a:latin typeface="Cambria"/>
              </a:rPr>
              <a:t>cánh</a:t>
            </a:r>
            <a:r>
              <a:rPr lang="en-US" sz="4800" dirty="0">
                <a:solidFill>
                  <a:srgbClr val="0B2C4A"/>
                </a:solidFill>
                <a:latin typeface="Cambria"/>
              </a:rPr>
              <a:t> </a:t>
            </a:r>
            <a:r>
              <a:rPr lang="en-US" sz="4800" dirty="0" err="1">
                <a:solidFill>
                  <a:srgbClr val="0B2C4A"/>
                </a:solidFill>
                <a:latin typeface="Cambria"/>
              </a:rPr>
              <a:t>cửa</a:t>
            </a:r>
            <a:r>
              <a:rPr lang="en-US" sz="4800" dirty="0">
                <a:solidFill>
                  <a:srgbClr val="0B2C4A"/>
                </a:solidFill>
                <a:latin typeface="Cambria"/>
              </a:rPr>
              <a:t>.</a:t>
            </a:r>
          </a:p>
          <a:p>
            <a:pPr algn="just">
              <a:lnSpc>
                <a:spcPts val="6719"/>
              </a:lnSpc>
            </a:pPr>
            <a:r>
              <a:rPr lang="en-US" sz="4800" dirty="0">
                <a:solidFill>
                  <a:srgbClr val="0B2C4A"/>
                </a:solidFill>
                <a:latin typeface="Cambria"/>
              </a:rPr>
              <a:t>2. </a:t>
            </a:r>
            <a:r>
              <a:rPr lang="en-US" sz="4800" dirty="0" err="1">
                <a:solidFill>
                  <a:srgbClr val="0B2C4A"/>
                </a:solidFill>
                <a:latin typeface="Cambria"/>
              </a:rPr>
              <a:t>Các</a:t>
            </a:r>
            <a:r>
              <a:rPr lang="en-US" sz="4800" dirty="0">
                <a:solidFill>
                  <a:srgbClr val="0B2C4A"/>
                </a:solidFill>
                <a:latin typeface="Cambria"/>
              </a:rPr>
              <a:t> </a:t>
            </a:r>
            <a:r>
              <a:rPr lang="en-US" sz="4800" dirty="0" err="1">
                <a:solidFill>
                  <a:srgbClr val="0B2C4A"/>
                </a:solidFill>
                <a:latin typeface="Cambria"/>
              </a:rPr>
              <a:t>vật</a:t>
            </a:r>
            <a:r>
              <a:rPr lang="en-US" sz="4800" dirty="0">
                <a:solidFill>
                  <a:srgbClr val="0B2C4A"/>
                </a:solidFill>
                <a:latin typeface="Cambria"/>
              </a:rPr>
              <a:t> </a:t>
            </a:r>
            <a:r>
              <a:rPr lang="en-US" sz="4800" dirty="0" err="1">
                <a:solidFill>
                  <a:srgbClr val="0B2C4A"/>
                </a:solidFill>
                <a:latin typeface="Cambria"/>
              </a:rPr>
              <a:t>này</a:t>
            </a:r>
            <a:r>
              <a:rPr lang="en-US" sz="4800" dirty="0">
                <a:solidFill>
                  <a:srgbClr val="0B2C4A"/>
                </a:solidFill>
                <a:latin typeface="Cambria"/>
              </a:rPr>
              <a:t> </a:t>
            </a:r>
            <a:r>
              <a:rPr lang="en-US" sz="4800" dirty="0" err="1">
                <a:solidFill>
                  <a:srgbClr val="0B2C4A"/>
                </a:solidFill>
                <a:latin typeface="Cambria"/>
              </a:rPr>
              <a:t>có</a:t>
            </a:r>
            <a:r>
              <a:rPr lang="en-US" sz="4800" dirty="0">
                <a:solidFill>
                  <a:srgbClr val="0B2C4A"/>
                </a:solidFill>
                <a:latin typeface="Cambria"/>
              </a:rPr>
              <a:t> </a:t>
            </a:r>
            <a:r>
              <a:rPr lang="en-US" sz="4800" dirty="0" err="1">
                <a:solidFill>
                  <a:srgbClr val="0B2C4A"/>
                </a:solidFill>
                <a:latin typeface="Cambria"/>
              </a:rPr>
              <a:t>tiếp</a:t>
            </a:r>
            <a:r>
              <a:rPr lang="en-US" sz="4800" dirty="0">
                <a:solidFill>
                  <a:srgbClr val="0B2C4A"/>
                </a:solidFill>
                <a:latin typeface="Cambria"/>
              </a:rPr>
              <a:t> </a:t>
            </a:r>
            <a:r>
              <a:rPr lang="en-US" sz="4800" dirty="0" err="1">
                <a:solidFill>
                  <a:srgbClr val="0B2C4A"/>
                </a:solidFill>
                <a:latin typeface="Cambria"/>
              </a:rPr>
              <a:t>xúc</a:t>
            </a:r>
            <a:r>
              <a:rPr lang="en-US" sz="4800" dirty="0">
                <a:solidFill>
                  <a:srgbClr val="0B2C4A"/>
                </a:solidFill>
                <a:latin typeface="Cambria"/>
              </a:rPr>
              <a:t> </a:t>
            </a:r>
            <a:r>
              <a:rPr lang="en-US" sz="4800" dirty="0" err="1">
                <a:solidFill>
                  <a:srgbClr val="0B2C4A"/>
                </a:solidFill>
                <a:latin typeface="Cambria"/>
              </a:rPr>
              <a:t>với</a:t>
            </a:r>
            <a:r>
              <a:rPr lang="en-US" sz="4800" dirty="0">
                <a:solidFill>
                  <a:srgbClr val="0B2C4A"/>
                </a:solidFill>
                <a:latin typeface="Cambria"/>
              </a:rPr>
              <a:t> </a:t>
            </a:r>
            <a:r>
              <a:rPr lang="en-US" sz="4800" dirty="0" err="1">
                <a:solidFill>
                  <a:srgbClr val="0B2C4A"/>
                </a:solidFill>
                <a:latin typeface="Cambria"/>
              </a:rPr>
              <a:t>nhau</a:t>
            </a:r>
            <a:r>
              <a:rPr lang="en-US" sz="4800" dirty="0">
                <a:solidFill>
                  <a:srgbClr val="0B2C4A"/>
                </a:solidFill>
                <a:latin typeface="Cambria"/>
              </a:rPr>
              <a:t>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9995374" y="2353455"/>
            <a:ext cx="7485980" cy="59396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719"/>
              </a:lnSpc>
            </a:pPr>
            <a:r>
              <a:rPr lang="en-US" sz="4800" dirty="0" err="1">
                <a:solidFill>
                  <a:srgbClr val="0B2C4A"/>
                </a:solidFill>
                <a:latin typeface="Cambria Bold"/>
              </a:rPr>
              <a:t>Hình</a:t>
            </a:r>
            <a:r>
              <a:rPr lang="en-US" sz="4800" dirty="0">
                <a:solidFill>
                  <a:srgbClr val="0B2C4A"/>
                </a:solidFill>
                <a:latin typeface="Cambria Bold"/>
              </a:rPr>
              <a:t> 2.</a:t>
            </a:r>
          </a:p>
          <a:p>
            <a:pPr algn="just">
              <a:lnSpc>
                <a:spcPts val="6719"/>
              </a:lnSpc>
            </a:pPr>
            <a:r>
              <a:rPr lang="en-US" sz="4800" dirty="0">
                <a:solidFill>
                  <a:srgbClr val="0B2C4A"/>
                </a:solidFill>
                <a:latin typeface="Cambria"/>
              </a:rPr>
              <a:t>1. </a:t>
            </a:r>
          </a:p>
          <a:p>
            <a:pPr algn="just">
              <a:lnSpc>
                <a:spcPts val="6719"/>
              </a:lnSpc>
            </a:pPr>
            <a:r>
              <a:rPr lang="en-US" sz="4800" dirty="0">
                <a:solidFill>
                  <a:srgbClr val="0B2C4A"/>
                </a:solidFill>
                <a:latin typeface="Cambria"/>
              </a:rPr>
              <a:t>- </a:t>
            </a:r>
            <a:r>
              <a:rPr lang="en-US" sz="4800" dirty="0" err="1">
                <a:solidFill>
                  <a:srgbClr val="0B2C4A"/>
                </a:solidFill>
                <a:latin typeface="Cambria"/>
              </a:rPr>
              <a:t>Vật</a:t>
            </a:r>
            <a:r>
              <a:rPr lang="en-US" sz="4800" dirty="0">
                <a:solidFill>
                  <a:srgbClr val="0B2C4A"/>
                </a:solidFill>
                <a:latin typeface="Cambria"/>
              </a:rPr>
              <a:t> </a:t>
            </a:r>
            <a:r>
              <a:rPr lang="en-US" sz="4800" dirty="0" err="1">
                <a:solidFill>
                  <a:srgbClr val="0B2C4A"/>
                </a:solidFill>
                <a:latin typeface="Cambria"/>
              </a:rPr>
              <a:t>gây</a:t>
            </a:r>
            <a:r>
              <a:rPr lang="en-US" sz="4800" dirty="0">
                <a:solidFill>
                  <a:srgbClr val="0B2C4A"/>
                </a:solidFill>
                <a:latin typeface="Cambria"/>
              </a:rPr>
              <a:t> </a:t>
            </a:r>
            <a:r>
              <a:rPr lang="en-US" sz="4800" dirty="0" err="1">
                <a:solidFill>
                  <a:srgbClr val="0B2C4A"/>
                </a:solidFill>
                <a:latin typeface="Cambria"/>
              </a:rPr>
              <a:t>ra</a:t>
            </a:r>
            <a:r>
              <a:rPr lang="en-US" sz="4800" dirty="0">
                <a:solidFill>
                  <a:srgbClr val="0B2C4A"/>
                </a:solidFill>
                <a:latin typeface="Cambria"/>
              </a:rPr>
              <a:t> </a:t>
            </a:r>
            <a:r>
              <a:rPr lang="en-US" sz="4800" dirty="0" err="1">
                <a:solidFill>
                  <a:srgbClr val="0B2C4A"/>
                </a:solidFill>
                <a:latin typeface="Cambria"/>
              </a:rPr>
              <a:t>lực</a:t>
            </a:r>
            <a:r>
              <a:rPr lang="en-US" sz="4800" dirty="0">
                <a:solidFill>
                  <a:srgbClr val="0B2C4A"/>
                </a:solidFill>
                <a:latin typeface="Cambria"/>
              </a:rPr>
              <a:t>: </a:t>
            </a:r>
            <a:r>
              <a:rPr lang="en-US" sz="4800" dirty="0" err="1">
                <a:solidFill>
                  <a:srgbClr val="0B2C4A"/>
                </a:solidFill>
                <a:latin typeface="Cambria"/>
              </a:rPr>
              <a:t>quả</a:t>
            </a:r>
            <a:r>
              <a:rPr lang="en-US" sz="4800" dirty="0">
                <a:solidFill>
                  <a:srgbClr val="0B2C4A"/>
                </a:solidFill>
                <a:latin typeface="Cambria"/>
              </a:rPr>
              <a:t> </a:t>
            </a:r>
            <a:r>
              <a:rPr lang="en-US" sz="4800" dirty="0" err="1">
                <a:solidFill>
                  <a:srgbClr val="0B2C4A"/>
                </a:solidFill>
                <a:latin typeface="Cambria"/>
              </a:rPr>
              <a:t>tạ</a:t>
            </a:r>
            <a:r>
              <a:rPr lang="en-US" sz="4800" dirty="0">
                <a:solidFill>
                  <a:srgbClr val="0B2C4A"/>
                </a:solidFill>
                <a:latin typeface="Cambria"/>
              </a:rPr>
              <a:t>.</a:t>
            </a:r>
          </a:p>
          <a:p>
            <a:pPr algn="just">
              <a:lnSpc>
                <a:spcPts val="6719"/>
              </a:lnSpc>
            </a:pPr>
            <a:r>
              <a:rPr lang="en-US" sz="4800" dirty="0">
                <a:solidFill>
                  <a:srgbClr val="0B2C4A"/>
                </a:solidFill>
                <a:latin typeface="Cambria"/>
              </a:rPr>
              <a:t>- </a:t>
            </a:r>
            <a:r>
              <a:rPr lang="en-US" sz="4800" dirty="0" err="1">
                <a:solidFill>
                  <a:srgbClr val="0B2C4A"/>
                </a:solidFill>
                <a:latin typeface="Cambria"/>
              </a:rPr>
              <a:t>Vật</a:t>
            </a:r>
            <a:r>
              <a:rPr lang="en-US" sz="4800" dirty="0">
                <a:solidFill>
                  <a:srgbClr val="0B2C4A"/>
                </a:solidFill>
                <a:latin typeface="Cambria"/>
              </a:rPr>
              <a:t> </a:t>
            </a:r>
            <a:r>
              <a:rPr lang="en-US" sz="4800" dirty="0" err="1">
                <a:solidFill>
                  <a:srgbClr val="0B2C4A"/>
                </a:solidFill>
                <a:latin typeface="Cambria"/>
              </a:rPr>
              <a:t>chịu</a:t>
            </a:r>
            <a:r>
              <a:rPr lang="en-US" sz="4800" dirty="0">
                <a:solidFill>
                  <a:srgbClr val="0B2C4A"/>
                </a:solidFill>
                <a:latin typeface="Cambria"/>
              </a:rPr>
              <a:t> </a:t>
            </a:r>
            <a:r>
              <a:rPr lang="en-US" sz="4800" dirty="0" err="1">
                <a:solidFill>
                  <a:srgbClr val="0B2C4A"/>
                </a:solidFill>
                <a:latin typeface="Cambria"/>
              </a:rPr>
              <a:t>tác</a:t>
            </a:r>
            <a:r>
              <a:rPr lang="en-US" sz="4800" dirty="0">
                <a:solidFill>
                  <a:srgbClr val="0B2C4A"/>
                </a:solidFill>
                <a:latin typeface="Cambria"/>
              </a:rPr>
              <a:t> </a:t>
            </a:r>
            <a:r>
              <a:rPr lang="en-US" sz="4800" dirty="0" err="1">
                <a:solidFill>
                  <a:srgbClr val="0B2C4A"/>
                </a:solidFill>
                <a:latin typeface="Cambria"/>
              </a:rPr>
              <a:t>dụng</a:t>
            </a:r>
            <a:r>
              <a:rPr lang="en-US" sz="4800" dirty="0">
                <a:solidFill>
                  <a:srgbClr val="0B2C4A"/>
                </a:solidFill>
                <a:latin typeface="Cambria"/>
              </a:rPr>
              <a:t> </a:t>
            </a:r>
            <a:r>
              <a:rPr lang="en-US" sz="4800" dirty="0" err="1">
                <a:solidFill>
                  <a:srgbClr val="0B2C4A"/>
                </a:solidFill>
                <a:latin typeface="Cambria"/>
              </a:rPr>
              <a:t>lực</a:t>
            </a:r>
            <a:r>
              <a:rPr lang="en-US" sz="4800" dirty="0">
                <a:solidFill>
                  <a:srgbClr val="0B2C4A"/>
                </a:solidFill>
                <a:latin typeface="Cambria"/>
              </a:rPr>
              <a:t>: </a:t>
            </a:r>
            <a:r>
              <a:rPr lang="en-US" sz="4800" dirty="0" err="1">
                <a:solidFill>
                  <a:srgbClr val="0B2C4A"/>
                </a:solidFill>
                <a:latin typeface="Cambria"/>
              </a:rPr>
              <a:t>cánh</a:t>
            </a:r>
            <a:r>
              <a:rPr lang="en-US" sz="4800" dirty="0">
                <a:solidFill>
                  <a:srgbClr val="0B2C4A"/>
                </a:solidFill>
                <a:latin typeface="Cambria"/>
              </a:rPr>
              <a:t> </a:t>
            </a:r>
            <a:r>
              <a:rPr lang="en-US" sz="4800" dirty="0" err="1">
                <a:solidFill>
                  <a:srgbClr val="0B2C4A"/>
                </a:solidFill>
                <a:latin typeface="Cambria"/>
              </a:rPr>
              <a:t>tay</a:t>
            </a:r>
            <a:r>
              <a:rPr lang="en-US" sz="4800" dirty="0">
                <a:solidFill>
                  <a:srgbClr val="0B2C4A"/>
                </a:solidFill>
                <a:latin typeface="Cambria"/>
              </a:rPr>
              <a:t> </a:t>
            </a:r>
            <a:r>
              <a:rPr lang="en-US" sz="4800" dirty="0" err="1">
                <a:solidFill>
                  <a:srgbClr val="0B2C4A"/>
                </a:solidFill>
                <a:latin typeface="Cambria"/>
              </a:rPr>
              <a:t>của</a:t>
            </a:r>
            <a:r>
              <a:rPr lang="en-US" sz="4800" dirty="0">
                <a:solidFill>
                  <a:srgbClr val="0B2C4A"/>
                </a:solidFill>
                <a:latin typeface="Cambria"/>
              </a:rPr>
              <a:t> </a:t>
            </a:r>
            <a:r>
              <a:rPr lang="en-US" sz="4800" dirty="0" err="1">
                <a:solidFill>
                  <a:srgbClr val="0B2C4A"/>
                </a:solidFill>
                <a:latin typeface="Cambria"/>
              </a:rPr>
              <a:t>thanh</a:t>
            </a:r>
            <a:r>
              <a:rPr lang="en-US" sz="4800" dirty="0">
                <a:solidFill>
                  <a:srgbClr val="0B2C4A"/>
                </a:solidFill>
                <a:latin typeface="Cambria"/>
              </a:rPr>
              <a:t> </a:t>
            </a:r>
            <a:r>
              <a:rPr lang="en-US" sz="4800" dirty="0" err="1">
                <a:solidFill>
                  <a:srgbClr val="0B2C4A"/>
                </a:solidFill>
                <a:latin typeface="Cambria"/>
              </a:rPr>
              <a:t>niên</a:t>
            </a:r>
            <a:r>
              <a:rPr lang="en-US" sz="4800" dirty="0">
                <a:solidFill>
                  <a:srgbClr val="0B2C4A"/>
                </a:solidFill>
                <a:latin typeface="Cambria"/>
              </a:rPr>
              <a:t>.</a:t>
            </a:r>
          </a:p>
          <a:p>
            <a:pPr algn="just">
              <a:lnSpc>
                <a:spcPts val="6719"/>
              </a:lnSpc>
            </a:pPr>
            <a:r>
              <a:rPr lang="en-US" sz="4800" dirty="0">
                <a:solidFill>
                  <a:srgbClr val="0B2C4A"/>
                </a:solidFill>
                <a:latin typeface="Cambria"/>
              </a:rPr>
              <a:t>2. </a:t>
            </a:r>
            <a:r>
              <a:rPr lang="en-US" sz="4800" dirty="0" err="1">
                <a:solidFill>
                  <a:srgbClr val="0B2C4A"/>
                </a:solidFill>
                <a:latin typeface="Cambria"/>
              </a:rPr>
              <a:t>Các</a:t>
            </a:r>
            <a:r>
              <a:rPr lang="en-US" sz="4800" dirty="0">
                <a:solidFill>
                  <a:srgbClr val="0B2C4A"/>
                </a:solidFill>
                <a:latin typeface="Cambria"/>
              </a:rPr>
              <a:t> </a:t>
            </a:r>
            <a:r>
              <a:rPr lang="en-US" sz="4800" dirty="0" err="1">
                <a:solidFill>
                  <a:srgbClr val="0B2C4A"/>
                </a:solidFill>
                <a:latin typeface="Cambria"/>
              </a:rPr>
              <a:t>vật</a:t>
            </a:r>
            <a:r>
              <a:rPr lang="en-US" sz="4800" dirty="0">
                <a:solidFill>
                  <a:srgbClr val="0B2C4A"/>
                </a:solidFill>
                <a:latin typeface="Cambria"/>
              </a:rPr>
              <a:t> </a:t>
            </a:r>
            <a:r>
              <a:rPr lang="en-US" sz="4800" dirty="0" err="1">
                <a:solidFill>
                  <a:srgbClr val="0B2C4A"/>
                </a:solidFill>
                <a:latin typeface="Cambria"/>
              </a:rPr>
              <a:t>này</a:t>
            </a:r>
            <a:r>
              <a:rPr lang="en-US" sz="4800" dirty="0">
                <a:solidFill>
                  <a:srgbClr val="0B2C4A"/>
                </a:solidFill>
                <a:latin typeface="Cambria"/>
              </a:rPr>
              <a:t> </a:t>
            </a:r>
            <a:r>
              <a:rPr lang="en-US" sz="4800" dirty="0" err="1">
                <a:solidFill>
                  <a:srgbClr val="0B2C4A"/>
                </a:solidFill>
                <a:latin typeface="Cambria"/>
              </a:rPr>
              <a:t>có</a:t>
            </a:r>
            <a:r>
              <a:rPr lang="en-US" sz="4800" dirty="0">
                <a:solidFill>
                  <a:srgbClr val="0B2C4A"/>
                </a:solidFill>
                <a:latin typeface="Cambria"/>
              </a:rPr>
              <a:t> </a:t>
            </a:r>
            <a:r>
              <a:rPr lang="en-US" sz="4800" dirty="0" err="1">
                <a:solidFill>
                  <a:srgbClr val="0B2C4A"/>
                </a:solidFill>
                <a:latin typeface="Cambria"/>
              </a:rPr>
              <a:t>tiếp</a:t>
            </a:r>
            <a:r>
              <a:rPr lang="en-US" sz="4800" dirty="0">
                <a:solidFill>
                  <a:srgbClr val="0B2C4A"/>
                </a:solidFill>
                <a:latin typeface="Cambria"/>
              </a:rPr>
              <a:t> </a:t>
            </a:r>
            <a:r>
              <a:rPr lang="en-US" sz="4800" dirty="0" err="1">
                <a:solidFill>
                  <a:srgbClr val="0B2C4A"/>
                </a:solidFill>
                <a:latin typeface="Cambria"/>
              </a:rPr>
              <a:t>xúc</a:t>
            </a:r>
            <a:r>
              <a:rPr lang="en-US" sz="4800" dirty="0">
                <a:solidFill>
                  <a:srgbClr val="0B2C4A"/>
                </a:solidFill>
                <a:latin typeface="Cambria"/>
              </a:rPr>
              <a:t> </a:t>
            </a:r>
            <a:r>
              <a:rPr lang="en-US" sz="4800" dirty="0" err="1">
                <a:solidFill>
                  <a:srgbClr val="0B2C4A"/>
                </a:solidFill>
                <a:latin typeface="Cambria"/>
              </a:rPr>
              <a:t>với</a:t>
            </a:r>
            <a:r>
              <a:rPr lang="en-US" sz="4800" dirty="0">
                <a:solidFill>
                  <a:srgbClr val="0B2C4A"/>
                </a:solidFill>
                <a:latin typeface="Cambria"/>
              </a:rPr>
              <a:t> </a:t>
            </a:r>
            <a:r>
              <a:rPr lang="en-US" sz="4800" dirty="0" err="1">
                <a:solidFill>
                  <a:srgbClr val="0B2C4A"/>
                </a:solidFill>
                <a:latin typeface="Cambria"/>
              </a:rPr>
              <a:t>nhau</a:t>
            </a:r>
            <a:r>
              <a:rPr lang="en-US" sz="4800" dirty="0">
                <a:solidFill>
                  <a:srgbClr val="0B2C4A"/>
                </a:solidFill>
                <a:latin typeface="Cambria"/>
              </a:rPr>
              <a:t>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9928931" y="2377252"/>
            <a:ext cx="7485980" cy="59396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719"/>
              </a:lnSpc>
            </a:pPr>
            <a:r>
              <a:rPr lang="en-US" sz="4800" dirty="0" err="1">
                <a:solidFill>
                  <a:srgbClr val="0B2C4A"/>
                </a:solidFill>
                <a:latin typeface="Cambria Bold"/>
              </a:rPr>
              <a:t>Hình</a:t>
            </a:r>
            <a:r>
              <a:rPr lang="en-US" sz="4800" dirty="0">
                <a:solidFill>
                  <a:srgbClr val="0B2C4A"/>
                </a:solidFill>
                <a:latin typeface="Cambria Bold"/>
              </a:rPr>
              <a:t> 3.</a:t>
            </a:r>
          </a:p>
          <a:p>
            <a:pPr algn="just">
              <a:lnSpc>
                <a:spcPts val="6719"/>
              </a:lnSpc>
            </a:pPr>
            <a:r>
              <a:rPr lang="en-US" sz="4800" dirty="0">
                <a:solidFill>
                  <a:srgbClr val="0B2C4A"/>
                </a:solidFill>
                <a:latin typeface="Cambria"/>
              </a:rPr>
              <a:t>1. </a:t>
            </a:r>
          </a:p>
          <a:p>
            <a:pPr algn="just">
              <a:lnSpc>
                <a:spcPts val="6719"/>
              </a:lnSpc>
            </a:pPr>
            <a:r>
              <a:rPr lang="en-US" sz="4800" dirty="0">
                <a:solidFill>
                  <a:srgbClr val="0B2C4A"/>
                </a:solidFill>
                <a:latin typeface="Cambria"/>
              </a:rPr>
              <a:t>- </a:t>
            </a:r>
            <a:r>
              <a:rPr lang="en-US" sz="4800" dirty="0" err="1">
                <a:solidFill>
                  <a:srgbClr val="0B2C4A"/>
                </a:solidFill>
                <a:latin typeface="Cambria"/>
              </a:rPr>
              <a:t>Vật</a:t>
            </a:r>
            <a:r>
              <a:rPr lang="en-US" sz="4800" dirty="0">
                <a:solidFill>
                  <a:srgbClr val="0B2C4A"/>
                </a:solidFill>
                <a:latin typeface="Cambria"/>
              </a:rPr>
              <a:t> </a:t>
            </a:r>
            <a:r>
              <a:rPr lang="en-US" sz="4800" dirty="0" err="1">
                <a:solidFill>
                  <a:srgbClr val="0B2C4A"/>
                </a:solidFill>
                <a:latin typeface="Cambria"/>
              </a:rPr>
              <a:t>gây</a:t>
            </a:r>
            <a:r>
              <a:rPr lang="en-US" sz="4800" dirty="0">
                <a:solidFill>
                  <a:srgbClr val="0B2C4A"/>
                </a:solidFill>
                <a:latin typeface="Cambria"/>
              </a:rPr>
              <a:t> </a:t>
            </a:r>
            <a:r>
              <a:rPr lang="en-US" sz="4800" dirty="0" err="1">
                <a:solidFill>
                  <a:srgbClr val="0B2C4A"/>
                </a:solidFill>
                <a:latin typeface="Cambria"/>
              </a:rPr>
              <a:t>ra</a:t>
            </a:r>
            <a:r>
              <a:rPr lang="en-US" sz="4800" dirty="0">
                <a:solidFill>
                  <a:srgbClr val="0B2C4A"/>
                </a:solidFill>
                <a:latin typeface="Cambria"/>
              </a:rPr>
              <a:t> </a:t>
            </a:r>
            <a:r>
              <a:rPr lang="en-US" sz="4800" dirty="0" err="1">
                <a:solidFill>
                  <a:srgbClr val="0B2C4A"/>
                </a:solidFill>
                <a:latin typeface="Cambria"/>
              </a:rPr>
              <a:t>lực</a:t>
            </a:r>
            <a:r>
              <a:rPr lang="en-US" sz="4800" dirty="0">
                <a:solidFill>
                  <a:srgbClr val="0B2C4A"/>
                </a:solidFill>
                <a:latin typeface="Cambria"/>
              </a:rPr>
              <a:t>: </a:t>
            </a:r>
            <a:r>
              <a:rPr lang="en-US" sz="4800" dirty="0" err="1">
                <a:solidFill>
                  <a:srgbClr val="0B2C4A"/>
                </a:solidFill>
                <a:latin typeface="Cambria"/>
              </a:rPr>
              <a:t>thùng</a:t>
            </a:r>
            <a:r>
              <a:rPr lang="en-US" sz="4800" dirty="0">
                <a:solidFill>
                  <a:srgbClr val="0B2C4A"/>
                </a:solidFill>
                <a:latin typeface="Cambria"/>
              </a:rPr>
              <a:t> </a:t>
            </a:r>
            <a:r>
              <a:rPr lang="en-US" sz="4800" dirty="0" err="1">
                <a:solidFill>
                  <a:srgbClr val="0B2C4A"/>
                </a:solidFill>
                <a:latin typeface="Cambria"/>
              </a:rPr>
              <a:t>gỗ</a:t>
            </a:r>
            <a:r>
              <a:rPr lang="en-US" sz="4800" dirty="0">
                <a:solidFill>
                  <a:srgbClr val="0B2C4A"/>
                </a:solidFill>
                <a:latin typeface="Cambria"/>
              </a:rPr>
              <a:t>.</a:t>
            </a:r>
          </a:p>
          <a:p>
            <a:pPr algn="just">
              <a:lnSpc>
                <a:spcPts val="6719"/>
              </a:lnSpc>
            </a:pPr>
            <a:r>
              <a:rPr lang="en-US" sz="4800" dirty="0">
                <a:solidFill>
                  <a:srgbClr val="0B2C4A"/>
                </a:solidFill>
                <a:latin typeface="Cambria"/>
              </a:rPr>
              <a:t>- </a:t>
            </a:r>
            <a:r>
              <a:rPr lang="en-US" sz="4800" dirty="0" err="1">
                <a:solidFill>
                  <a:srgbClr val="0B2C4A"/>
                </a:solidFill>
                <a:latin typeface="Cambria"/>
              </a:rPr>
              <a:t>Vật</a:t>
            </a:r>
            <a:r>
              <a:rPr lang="en-US" sz="4800" dirty="0">
                <a:solidFill>
                  <a:srgbClr val="0B2C4A"/>
                </a:solidFill>
                <a:latin typeface="Cambria"/>
              </a:rPr>
              <a:t> </a:t>
            </a:r>
            <a:r>
              <a:rPr lang="en-US" sz="4800" dirty="0" err="1">
                <a:solidFill>
                  <a:srgbClr val="0B2C4A"/>
                </a:solidFill>
                <a:latin typeface="Cambria"/>
              </a:rPr>
              <a:t>chịu</a:t>
            </a:r>
            <a:r>
              <a:rPr lang="en-US" sz="4800" dirty="0">
                <a:solidFill>
                  <a:srgbClr val="0B2C4A"/>
                </a:solidFill>
                <a:latin typeface="Cambria"/>
              </a:rPr>
              <a:t> </a:t>
            </a:r>
            <a:r>
              <a:rPr lang="en-US" sz="4800" dirty="0" err="1">
                <a:solidFill>
                  <a:srgbClr val="0B2C4A"/>
                </a:solidFill>
                <a:latin typeface="Cambria"/>
              </a:rPr>
              <a:t>tác</a:t>
            </a:r>
            <a:r>
              <a:rPr lang="en-US" sz="4800" dirty="0">
                <a:solidFill>
                  <a:srgbClr val="0B2C4A"/>
                </a:solidFill>
                <a:latin typeface="Cambria"/>
              </a:rPr>
              <a:t> </a:t>
            </a:r>
            <a:r>
              <a:rPr lang="en-US" sz="4800" dirty="0" err="1">
                <a:solidFill>
                  <a:srgbClr val="0B2C4A"/>
                </a:solidFill>
                <a:latin typeface="Cambria"/>
              </a:rPr>
              <a:t>dụng</a:t>
            </a:r>
            <a:r>
              <a:rPr lang="en-US" sz="4800" dirty="0">
                <a:solidFill>
                  <a:srgbClr val="0B2C4A"/>
                </a:solidFill>
                <a:latin typeface="Cambria"/>
              </a:rPr>
              <a:t> </a:t>
            </a:r>
            <a:r>
              <a:rPr lang="en-US" sz="4800" dirty="0" err="1">
                <a:solidFill>
                  <a:srgbClr val="0B2C4A"/>
                </a:solidFill>
                <a:latin typeface="Cambria"/>
              </a:rPr>
              <a:t>của</a:t>
            </a:r>
            <a:r>
              <a:rPr lang="en-US" sz="4800" dirty="0">
                <a:solidFill>
                  <a:srgbClr val="0B2C4A"/>
                </a:solidFill>
                <a:latin typeface="Cambria"/>
              </a:rPr>
              <a:t> </a:t>
            </a:r>
            <a:r>
              <a:rPr lang="en-US" sz="4800" dirty="0" err="1">
                <a:solidFill>
                  <a:srgbClr val="0B2C4A"/>
                </a:solidFill>
                <a:latin typeface="Cambria"/>
              </a:rPr>
              <a:t>lực</a:t>
            </a:r>
            <a:r>
              <a:rPr lang="en-US" sz="4800" dirty="0">
                <a:solidFill>
                  <a:srgbClr val="0B2C4A"/>
                </a:solidFill>
                <a:latin typeface="Cambria"/>
              </a:rPr>
              <a:t>: </a:t>
            </a:r>
            <a:r>
              <a:rPr lang="en-US" sz="4800" dirty="0" err="1">
                <a:solidFill>
                  <a:srgbClr val="0B2C4A"/>
                </a:solidFill>
                <a:latin typeface="Cambria"/>
              </a:rPr>
              <a:t>lưng</a:t>
            </a:r>
            <a:r>
              <a:rPr lang="en-US" sz="4800" dirty="0">
                <a:solidFill>
                  <a:srgbClr val="0B2C4A"/>
                </a:solidFill>
                <a:latin typeface="Cambria"/>
              </a:rPr>
              <a:t> </a:t>
            </a:r>
            <a:r>
              <a:rPr lang="en-US" sz="4800" dirty="0" err="1">
                <a:solidFill>
                  <a:srgbClr val="0B2C4A"/>
                </a:solidFill>
                <a:latin typeface="Cambria"/>
              </a:rPr>
              <a:t>của</a:t>
            </a:r>
            <a:r>
              <a:rPr lang="en-US" sz="4800" dirty="0">
                <a:solidFill>
                  <a:srgbClr val="0B2C4A"/>
                </a:solidFill>
                <a:latin typeface="Cambria"/>
              </a:rPr>
              <a:t> </a:t>
            </a:r>
            <a:r>
              <a:rPr lang="en-US" sz="4800" dirty="0" err="1">
                <a:solidFill>
                  <a:srgbClr val="0B2C4A"/>
                </a:solidFill>
                <a:latin typeface="Cambria"/>
              </a:rPr>
              <a:t>thanh</a:t>
            </a:r>
            <a:r>
              <a:rPr lang="en-US" sz="4800" dirty="0">
                <a:solidFill>
                  <a:srgbClr val="0B2C4A"/>
                </a:solidFill>
                <a:latin typeface="Cambria"/>
              </a:rPr>
              <a:t> </a:t>
            </a:r>
            <a:r>
              <a:rPr lang="en-US" sz="4800" dirty="0" err="1">
                <a:solidFill>
                  <a:srgbClr val="0B2C4A"/>
                </a:solidFill>
                <a:latin typeface="Cambria"/>
              </a:rPr>
              <a:t>niên</a:t>
            </a:r>
            <a:r>
              <a:rPr lang="en-US" sz="4800" dirty="0">
                <a:solidFill>
                  <a:srgbClr val="0B2C4A"/>
                </a:solidFill>
                <a:latin typeface="Cambria"/>
              </a:rPr>
              <a:t>. </a:t>
            </a:r>
          </a:p>
          <a:p>
            <a:pPr algn="just">
              <a:lnSpc>
                <a:spcPts val="6719"/>
              </a:lnSpc>
            </a:pPr>
            <a:r>
              <a:rPr lang="en-US" sz="4800" dirty="0">
                <a:solidFill>
                  <a:srgbClr val="0B2C4A"/>
                </a:solidFill>
                <a:latin typeface="Cambria"/>
              </a:rPr>
              <a:t>2. </a:t>
            </a:r>
            <a:r>
              <a:rPr lang="en-US" sz="4800" dirty="0" err="1">
                <a:solidFill>
                  <a:srgbClr val="0B2C4A"/>
                </a:solidFill>
                <a:latin typeface="Cambria"/>
              </a:rPr>
              <a:t>Các</a:t>
            </a:r>
            <a:r>
              <a:rPr lang="en-US" sz="4800" dirty="0">
                <a:solidFill>
                  <a:srgbClr val="0B2C4A"/>
                </a:solidFill>
                <a:latin typeface="Cambria"/>
              </a:rPr>
              <a:t> </a:t>
            </a:r>
            <a:r>
              <a:rPr lang="en-US" sz="4800" dirty="0" err="1">
                <a:solidFill>
                  <a:srgbClr val="0B2C4A"/>
                </a:solidFill>
                <a:latin typeface="Cambria"/>
              </a:rPr>
              <a:t>vật</a:t>
            </a:r>
            <a:r>
              <a:rPr lang="en-US" sz="4800" dirty="0">
                <a:solidFill>
                  <a:srgbClr val="0B2C4A"/>
                </a:solidFill>
                <a:latin typeface="Cambria"/>
              </a:rPr>
              <a:t> </a:t>
            </a:r>
            <a:r>
              <a:rPr lang="en-US" sz="4800" dirty="0" err="1">
                <a:solidFill>
                  <a:srgbClr val="0B2C4A"/>
                </a:solidFill>
                <a:latin typeface="Cambria"/>
              </a:rPr>
              <a:t>này</a:t>
            </a:r>
            <a:r>
              <a:rPr lang="en-US" sz="4800" dirty="0">
                <a:solidFill>
                  <a:srgbClr val="0B2C4A"/>
                </a:solidFill>
                <a:latin typeface="Cambria"/>
              </a:rPr>
              <a:t> </a:t>
            </a:r>
            <a:r>
              <a:rPr lang="en-US" sz="4800" dirty="0" err="1">
                <a:solidFill>
                  <a:srgbClr val="0B2C4A"/>
                </a:solidFill>
                <a:latin typeface="Cambria"/>
              </a:rPr>
              <a:t>có</a:t>
            </a:r>
            <a:r>
              <a:rPr lang="en-US" sz="4800" dirty="0">
                <a:solidFill>
                  <a:srgbClr val="0B2C4A"/>
                </a:solidFill>
                <a:latin typeface="Cambria"/>
              </a:rPr>
              <a:t> </a:t>
            </a:r>
            <a:r>
              <a:rPr lang="en-US" sz="4800" dirty="0" err="1">
                <a:solidFill>
                  <a:srgbClr val="0B2C4A"/>
                </a:solidFill>
                <a:latin typeface="Cambria"/>
              </a:rPr>
              <a:t>tiếp</a:t>
            </a:r>
            <a:r>
              <a:rPr lang="en-US" sz="4800" dirty="0">
                <a:solidFill>
                  <a:srgbClr val="0B2C4A"/>
                </a:solidFill>
                <a:latin typeface="Cambria"/>
              </a:rPr>
              <a:t> </a:t>
            </a:r>
            <a:r>
              <a:rPr lang="en-US" sz="4800" dirty="0" err="1">
                <a:solidFill>
                  <a:srgbClr val="0B2C4A"/>
                </a:solidFill>
                <a:latin typeface="Cambria"/>
              </a:rPr>
              <a:t>xúc</a:t>
            </a:r>
            <a:r>
              <a:rPr lang="en-US" sz="4800" dirty="0">
                <a:solidFill>
                  <a:srgbClr val="0B2C4A"/>
                </a:solidFill>
                <a:latin typeface="Cambria"/>
              </a:rPr>
              <a:t> </a:t>
            </a:r>
            <a:r>
              <a:rPr lang="en-US" sz="4800" dirty="0" err="1">
                <a:solidFill>
                  <a:srgbClr val="0B2C4A"/>
                </a:solidFill>
                <a:latin typeface="Cambria"/>
              </a:rPr>
              <a:t>với</a:t>
            </a:r>
            <a:r>
              <a:rPr lang="en-US" sz="4800" dirty="0">
                <a:solidFill>
                  <a:srgbClr val="0B2C4A"/>
                </a:solidFill>
                <a:latin typeface="Cambria"/>
              </a:rPr>
              <a:t> </a:t>
            </a:r>
            <a:r>
              <a:rPr lang="en-US" sz="4800" dirty="0" err="1">
                <a:solidFill>
                  <a:srgbClr val="0B2C4A"/>
                </a:solidFill>
                <a:latin typeface="Cambria"/>
              </a:rPr>
              <a:t>nhau</a:t>
            </a:r>
            <a:r>
              <a:rPr lang="en-US" sz="4800" dirty="0">
                <a:solidFill>
                  <a:srgbClr val="0B2C4A"/>
                </a:solidFill>
                <a:latin typeface="Cambria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6" grpId="0"/>
      <p:bldP spid="16" grpId="1"/>
      <p:bldP spid="17" grpId="0"/>
      <p:bldP spid="17" grpId="1"/>
      <p:bldP spid="18" grpId="0"/>
      <p:bldP spid="18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D7B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620246" y="5571725"/>
            <a:ext cx="4380302" cy="4946953"/>
          </a:xfrm>
          <a:custGeom>
            <a:avLst/>
            <a:gdLst/>
            <a:ahLst/>
            <a:cxnLst/>
            <a:rect l="l" t="t" r="r" b="b"/>
            <a:pathLst>
              <a:path w="4380302" h="4946953">
                <a:moveTo>
                  <a:pt x="0" y="0"/>
                </a:moveTo>
                <a:lnTo>
                  <a:pt x="4380302" y="0"/>
                </a:lnTo>
                <a:lnTo>
                  <a:pt x="4380302" y="4946953"/>
                </a:lnTo>
                <a:lnTo>
                  <a:pt x="0" y="49469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3" name="Freeform 3"/>
          <p:cNvSpPr/>
          <p:nvPr/>
        </p:nvSpPr>
        <p:spPr>
          <a:xfrm rot="4061842">
            <a:off x="-1653513" y="-154532"/>
            <a:ext cx="4380302" cy="4946953"/>
          </a:xfrm>
          <a:custGeom>
            <a:avLst/>
            <a:gdLst/>
            <a:ahLst/>
            <a:cxnLst/>
            <a:rect l="l" t="t" r="r" b="b"/>
            <a:pathLst>
              <a:path w="4380302" h="4946953">
                <a:moveTo>
                  <a:pt x="0" y="0"/>
                </a:moveTo>
                <a:lnTo>
                  <a:pt x="4380302" y="0"/>
                </a:lnTo>
                <a:lnTo>
                  <a:pt x="4380302" y="4946953"/>
                </a:lnTo>
                <a:lnTo>
                  <a:pt x="0" y="49469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4" name="Freeform 4"/>
          <p:cNvSpPr/>
          <p:nvPr/>
        </p:nvSpPr>
        <p:spPr>
          <a:xfrm rot="7526332">
            <a:off x="14392328" y="-2330639"/>
            <a:ext cx="5650933" cy="6342884"/>
          </a:xfrm>
          <a:custGeom>
            <a:avLst/>
            <a:gdLst/>
            <a:ahLst/>
            <a:cxnLst/>
            <a:rect l="l" t="t" r="r" b="b"/>
            <a:pathLst>
              <a:path w="5650933" h="6342884">
                <a:moveTo>
                  <a:pt x="0" y="0"/>
                </a:moveTo>
                <a:lnTo>
                  <a:pt x="5650933" y="0"/>
                </a:lnTo>
                <a:lnTo>
                  <a:pt x="5650933" y="6342885"/>
                </a:lnTo>
                <a:lnTo>
                  <a:pt x="0" y="634288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5" name="Freeform 5"/>
          <p:cNvSpPr/>
          <p:nvPr/>
        </p:nvSpPr>
        <p:spPr>
          <a:xfrm>
            <a:off x="284514" y="4981719"/>
            <a:ext cx="5098405" cy="4885971"/>
          </a:xfrm>
          <a:custGeom>
            <a:avLst/>
            <a:gdLst/>
            <a:ahLst/>
            <a:cxnLst/>
            <a:rect l="l" t="t" r="r" b="b"/>
            <a:pathLst>
              <a:path w="5098405" h="4885971">
                <a:moveTo>
                  <a:pt x="0" y="0"/>
                </a:moveTo>
                <a:lnTo>
                  <a:pt x="5098405" y="0"/>
                </a:lnTo>
                <a:lnTo>
                  <a:pt x="5098405" y="4885971"/>
                </a:lnTo>
                <a:lnTo>
                  <a:pt x="0" y="488597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6" name="Group 6"/>
          <p:cNvGrpSpPr/>
          <p:nvPr/>
        </p:nvGrpSpPr>
        <p:grpSpPr>
          <a:xfrm>
            <a:off x="2553250" y="2395218"/>
            <a:ext cx="13739477" cy="5649984"/>
            <a:chOff x="0" y="0"/>
            <a:chExt cx="3618628" cy="148806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618628" cy="1488062"/>
            </a:xfrm>
            <a:custGeom>
              <a:avLst/>
              <a:gdLst/>
              <a:ahLst/>
              <a:cxnLst/>
              <a:rect l="l" t="t" r="r" b="b"/>
              <a:pathLst>
                <a:path w="3618628" h="1488062">
                  <a:moveTo>
                    <a:pt x="28737" y="0"/>
                  </a:moveTo>
                  <a:lnTo>
                    <a:pt x="3589890" y="0"/>
                  </a:lnTo>
                  <a:cubicBezTo>
                    <a:pt x="3605761" y="0"/>
                    <a:pt x="3618628" y="12866"/>
                    <a:pt x="3618628" y="28737"/>
                  </a:cubicBezTo>
                  <a:lnTo>
                    <a:pt x="3618628" y="1459324"/>
                  </a:lnTo>
                  <a:cubicBezTo>
                    <a:pt x="3618628" y="1466946"/>
                    <a:pt x="3615600" y="1474255"/>
                    <a:pt x="3610211" y="1479645"/>
                  </a:cubicBezTo>
                  <a:cubicBezTo>
                    <a:pt x="3604821" y="1485034"/>
                    <a:pt x="3597512" y="1488062"/>
                    <a:pt x="3589890" y="1488062"/>
                  </a:cubicBezTo>
                  <a:lnTo>
                    <a:pt x="28737" y="1488062"/>
                  </a:lnTo>
                  <a:cubicBezTo>
                    <a:pt x="21116" y="1488062"/>
                    <a:pt x="13806" y="1485034"/>
                    <a:pt x="8417" y="1479645"/>
                  </a:cubicBezTo>
                  <a:cubicBezTo>
                    <a:pt x="3028" y="1474255"/>
                    <a:pt x="0" y="1466946"/>
                    <a:pt x="0" y="1459324"/>
                  </a:cubicBezTo>
                  <a:lnTo>
                    <a:pt x="0" y="28737"/>
                  </a:lnTo>
                  <a:cubicBezTo>
                    <a:pt x="0" y="21116"/>
                    <a:pt x="3028" y="13806"/>
                    <a:pt x="8417" y="8417"/>
                  </a:cubicBezTo>
                  <a:cubicBezTo>
                    <a:pt x="13806" y="3028"/>
                    <a:pt x="21116" y="0"/>
                    <a:pt x="28737" y="0"/>
                  </a:cubicBezTo>
                  <a:close/>
                </a:path>
              </a:pathLst>
            </a:custGeom>
            <a:solidFill>
              <a:srgbClr val="FB6C71"/>
            </a:solidFill>
          </p:spPr>
          <p:txBody>
            <a:bodyPr/>
            <a:lstStyle/>
            <a:p>
              <a:endParaRPr lang="en-VN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04775"/>
              <a:ext cx="3618628" cy="159283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just">
                <a:lnSpc>
                  <a:spcPts val="7139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3443331" y="2974849"/>
            <a:ext cx="11959316" cy="43573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679"/>
              </a:lnSpc>
            </a:pPr>
            <a:r>
              <a:rPr lang="en-US" sz="6199">
                <a:solidFill>
                  <a:srgbClr val="000000"/>
                </a:solidFill>
                <a:latin typeface="Cambria"/>
              </a:rPr>
              <a:t>Lực tiếp xúc xuất hiện khi vật (hoặc đối tượng) gây ra lực có sự tiếp xúc với vật (hoặc đối tượng) chịu tác dụng của lực.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38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49447" y="2085625"/>
            <a:ext cx="9409939" cy="6610482"/>
          </a:xfrm>
          <a:custGeom>
            <a:avLst/>
            <a:gdLst/>
            <a:ahLst/>
            <a:cxnLst/>
            <a:rect l="l" t="t" r="r" b="b"/>
            <a:pathLst>
              <a:path w="9409939" h="6610482">
                <a:moveTo>
                  <a:pt x="0" y="0"/>
                </a:moveTo>
                <a:lnTo>
                  <a:pt x="9409939" y="0"/>
                </a:lnTo>
                <a:lnTo>
                  <a:pt x="9409939" y="6610482"/>
                </a:lnTo>
                <a:lnTo>
                  <a:pt x="0" y="66104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4" name="Freeform 4"/>
          <p:cNvSpPr/>
          <p:nvPr/>
        </p:nvSpPr>
        <p:spPr>
          <a:xfrm>
            <a:off x="10002321" y="1028700"/>
            <a:ext cx="6773741" cy="12430536"/>
          </a:xfrm>
          <a:custGeom>
            <a:avLst/>
            <a:gdLst/>
            <a:ahLst/>
            <a:cxnLst/>
            <a:rect l="l" t="t" r="r" b="b"/>
            <a:pathLst>
              <a:path w="6773741" h="12430536">
                <a:moveTo>
                  <a:pt x="0" y="0"/>
                </a:moveTo>
                <a:lnTo>
                  <a:pt x="6773741" y="0"/>
                </a:lnTo>
                <a:lnTo>
                  <a:pt x="6773741" y="12430536"/>
                </a:lnTo>
                <a:lnTo>
                  <a:pt x="0" y="1243053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5" name="TextBox 5"/>
          <p:cNvSpPr txBox="1"/>
          <p:nvPr/>
        </p:nvSpPr>
        <p:spPr>
          <a:xfrm>
            <a:off x="2656182" y="3794532"/>
            <a:ext cx="6796469" cy="30688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179"/>
              </a:lnSpc>
            </a:pPr>
            <a:r>
              <a:rPr lang="en-US" sz="5842">
                <a:solidFill>
                  <a:srgbClr val="000000"/>
                </a:solidFill>
                <a:latin typeface="Cambria"/>
              </a:rPr>
              <a:t>Em hãy tìm một số ví dụ trong đời sống về lực tiếp xúc.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545</TotalTime>
  <Words>1843</Words>
  <Application>Microsoft Macintosh PowerPoint</Application>
  <PresentationFormat>Custom</PresentationFormat>
  <Paragraphs>193</Paragraphs>
  <Slides>36</Slides>
  <Notes>1</Notes>
  <HiddenSlides>0</HiddenSlides>
  <MMClips>115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4" baseType="lpstr">
      <vt:lpstr>Marykate</vt:lpstr>
      <vt:lpstr>Jua</vt:lpstr>
      <vt:lpstr>Cambria</vt:lpstr>
      <vt:lpstr>Arial</vt:lpstr>
      <vt:lpstr>DejaVu Serif</vt:lpstr>
      <vt:lpstr>Calibri</vt:lpstr>
      <vt:lpstr>Cambria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38. Lực tiếp xúc và lực không tiếp xúc</dc:title>
  <cp:lastModifiedBy>NGUYEN BAO HAN</cp:lastModifiedBy>
  <cp:revision>1</cp:revision>
  <dcterms:created xsi:type="dcterms:W3CDTF">2006-08-16T00:00:00Z</dcterms:created>
  <dcterms:modified xsi:type="dcterms:W3CDTF">2024-03-27T15:13:51Z</dcterms:modified>
  <dc:identifier>DAGATQ1KanI</dc:identifier>
</cp:coreProperties>
</file>