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2" r:id="rId3"/>
    <p:sldMasterId id="2147483726" r:id="rId4"/>
  </p:sldMasterIdLst>
  <p:notesMasterIdLst>
    <p:notesMasterId r:id="rId32"/>
  </p:notesMasterIdLst>
  <p:sldIdLst>
    <p:sldId id="381" r:id="rId5"/>
    <p:sldId id="383" r:id="rId6"/>
    <p:sldId id="261" r:id="rId7"/>
    <p:sldId id="382" r:id="rId8"/>
    <p:sldId id="259" r:id="rId9"/>
    <p:sldId id="262" r:id="rId10"/>
    <p:sldId id="263" r:id="rId11"/>
    <p:sldId id="264" r:id="rId12"/>
    <p:sldId id="384" r:id="rId13"/>
    <p:sldId id="385" r:id="rId14"/>
    <p:sldId id="389" r:id="rId15"/>
    <p:sldId id="283" r:id="rId16"/>
    <p:sldId id="366" r:id="rId17"/>
    <p:sldId id="270" r:id="rId18"/>
    <p:sldId id="271" r:id="rId19"/>
    <p:sldId id="272" r:id="rId20"/>
    <p:sldId id="390" r:id="rId21"/>
    <p:sldId id="391" r:id="rId22"/>
    <p:sldId id="275" r:id="rId23"/>
    <p:sldId id="288" r:id="rId24"/>
    <p:sldId id="392" r:id="rId25"/>
    <p:sldId id="289" r:id="rId26"/>
    <p:sldId id="290" r:id="rId27"/>
    <p:sldId id="282" r:id="rId28"/>
    <p:sldId id="291" r:id="rId29"/>
    <p:sldId id="328" r:id="rId30"/>
    <p:sldId id="379" r:id="rId31"/>
  </p:sldIdLst>
  <p:sldSz cx="12192000" cy="6858000"/>
  <p:notesSz cx="6858000" cy="9144000"/>
  <p:defaultTextStyle>
    <a:defPPr>
      <a:defRPr lang="en-US"/>
    </a:defPPr>
    <a:lvl1pPr marL="0" algn="l" defTabSz="1088189" rtl="0" eaLnBrk="1" latinLnBrk="0" hangingPunct="1">
      <a:defRPr sz="2143" kern="1200">
        <a:solidFill>
          <a:schemeClr val="tx1"/>
        </a:solidFill>
        <a:latin typeface="+mn-lt"/>
        <a:ea typeface="+mn-ea"/>
        <a:cs typeface="+mn-cs"/>
      </a:defRPr>
    </a:lvl1pPr>
    <a:lvl2pPr marL="544095" algn="l" defTabSz="1088189" rtl="0" eaLnBrk="1" latinLnBrk="0" hangingPunct="1">
      <a:defRPr sz="2143" kern="1200">
        <a:solidFill>
          <a:schemeClr val="tx1"/>
        </a:solidFill>
        <a:latin typeface="+mn-lt"/>
        <a:ea typeface="+mn-ea"/>
        <a:cs typeface="+mn-cs"/>
      </a:defRPr>
    </a:lvl2pPr>
    <a:lvl3pPr marL="1088189" algn="l" defTabSz="1088189" rtl="0" eaLnBrk="1" latinLnBrk="0" hangingPunct="1">
      <a:defRPr sz="2143" kern="1200">
        <a:solidFill>
          <a:schemeClr val="tx1"/>
        </a:solidFill>
        <a:latin typeface="+mn-lt"/>
        <a:ea typeface="+mn-ea"/>
        <a:cs typeface="+mn-cs"/>
      </a:defRPr>
    </a:lvl3pPr>
    <a:lvl4pPr marL="1632285" algn="l" defTabSz="1088189" rtl="0" eaLnBrk="1" latinLnBrk="0" hangingPunct="1">
      <a:defRPr sz="2143" kern="1200">
        <a:solidFill>
          <a:schemeClr val="tx1"/>
        </a:solidFill>
        <a:latin typeface="+mn-lt"/>
        <a:ea typeface="+mn-ea"/>
        <a:cs typeface="+mn-cs"/>
      </a:defRPr>
    </a:lvl4pPr>
    <a:lvl5pPr marL="2176380" algn="l" defTabSz="1088189" rtl="0" eaLnBrk="1" latinLnBrk="0" hangingPunct="1">
      <a:defRPr sz="2143" kern="1200">
        <a:solidFill>
          <a:schemeClr val="tx1"/>
        </a:solidFill>
        <a:latin typeface="+mn-lt"/>
        <a:ea typeface="+mn-ea"/>
        <a:cs typeface="+mn-cs"/>
      </a:defRPr>
    </a:lvl5pPr>
    <a:lvl6pPr marL="2720475" algn="l" defTabSz="1088189" rtl="0" eaLnBrk="1" latinLnBrk="0" hangingPunct="1">
      <a:defRPr sz="2143" kern="1200">
        <a:solidFill>
          <a:schemeClr val="tx1"/>
        </a:solidFill>
        <a:latin typeface="+mn-lt"/>
        <a:ea typeface="+mn-ea"/>
        <a:cs typeface="+mn-cs"/>
      </a:defRPr>
    </a:lvl6pPr>
    <a:lvl7pPr marL="3264569" algn="l" defTabSz="1088189" rtl="0" eaLnBrk="1" latinLnBrk="0" hangingPunct="1">
      <a:defRPr sz="2143" kern="1200">
        <a:solidFill>
          <a:schemeClr val="tx1"/>
        </a:solidFill>
        <a:latin typeface="+mn-lt"/>
        <a:ea typeface="+mn-ea"/>
        <a:cs typeface="+mn-cs"/>
      </a:defRPr>
    </a:lvl7pPr>
    <a:lvl8pPr marL="3808663" algn="l" defTabSz="1088189" rtl="0" eaLnBrk="1" latinLnBrk="0" hangingPunct="1">
      <a:defRPr sz="2143" kern="1200">
        <a:solidFill>
          <a:schemeClr val="tx1"/>
        </a:solidFill>
        <a:latin typeface="+mn-lt"/>
        <a:ea typeface="+mn-ea"/>
        <a:cs typeface="+mn-cs"/>
      </a:defRPr>
    </a:lvl8pPr>
    <a:lvl9pPr marL="4352759" algn="l" defTabSz="1088189"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0B34-DC63-44DA-8501-6E1C6091BBD7}" type="datetimeFigureOut">
              <a:rPr lang="en-US" smtClean="0"/>
              <a:t>5/3/2025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0BE9A-01F1-4BFD-B77E-85260C9D74FB}" type="slidenum">
              <a:rPr lang="en-US" smtClean="0"/>
              <a:t>‹#›</a:t>
            </a:fld>
            <a:endParaRPr lang="en-US"/>
          </a:p>
        </p:txBody>
      </p:sp>
    </p:spTree>
    <p:extLst>
      <p:ext uri="{BB962C8B-B14F-4D97-AF65-F5344CB8AC3E}">
        <p14:creationId xmlns:p14="http://schemas.microsoft.com/office/powerpoint/2010/main" val="2791655692"/>
      </p:ext>
    </p:extLst>
  </p:cSld>
  <p:clrMap bg1="lt1" tx1="dk1" bg2="lt2" tx2="dk2" accent1="accent1" accent2="accent2" accent3="accent3" accent4="accent4" accent5="accent5" accent6="accent6" hlink="hlink" folHlink="folHlink"/>
  <p:notesStyle>
    <a:lvl1pPr marL="0" algn="l" defTabSz="1088189" rtl="0" eaLnBrk="1" latinLnBrk="0" hangingPunct="1">
      <a:defRPr sz="1428" kern="1200">
        <a:solidFill>
          <a:schemeClr val="tx1"/>
        </a:solidFill>
        <a:latin typeface="+mn-lt"/>
        <a:ea typeface="+mn-ea"/>
        <a:cs typeface="+mn-cs"/>
      </a:defRPr>
    </a:lvl1pPr>
    <a:lvl2pPr marL="544095" algn="l" defTabSz="1088189" rtl="0" eaLnBrk="1" latinLnBrk="0" hangingPunct="1">
      <a:defRPr sz="1428" kern="1200">
        <a:solidFill>
          <a:schemeClr val="tx1"/>
        </a:solidFill>
        <a:latin typeface="+mn-lt"/>
        <a:ea typeface="+mn-ea"/>
        <a:cs typeface="+mn-cs"/>
      </a:defRPr>
    </a:lvl2pPr>
    <a:lvl3pPr marL="1088189" algn="l" defTabSz="1088189" rtl="0" eaLnBrk="1" latinLnBrk="0" hangingPunct="1">
      <a:defRPr sz="1428" kern="1200">
        <a:solidFill>
          <a:schemeClr val="tx1"/>
        </a:solidFill>
        <a:latin typeface="+mn-lt"/>
        <a:ea typeface="+mn-ea"/>
        <a:cs typeface="+mn-cs"/>
      </a:defRPr>
    </a:lvl3pPr>
    <a:lvl4pPr marL="1632285" algn="l" defTabSz="1088189" rtl="0" eaLnBrk="1" latinLnBrk="0" hangingPunct="1">
      <a:defRPr sz="1428" kern="1200">
        <a:solidFill>
          <a:schemeClr val="tx1"/>
        </a:solidFill>
        <a:latin typeface="+mn-lt"/>
        <a:ea typeface="+mn-ea"/>
        <a:cs typeface="+mn-cs"/>
      </a:defRPr>
    </a:lvl4pPr>
    <a:lvl5pPr marL="2176380" algn="l" defTabSz="1088189" rtl="0" eaLnBrk="1" latinLnBrk="0" hangingPunct="1">
      <a:defRPr sz="1428" kern="1200">
        <a:solidFill>
          <a:schemeClr val="tx1"/>
        </a:solidFill>
        <a:latin typeface="+mn-lt"/>
        <a:ea typeface="+mn-ea"/>
        <a:cs typeface="+mn-cs"/>
      </a:defRPr>
    </a:lvl5pPr>
    <a:lvl6pPr marL="2720475" algn="l" defTabSz="1088189" rtl="0" eaLnBrk="1" latinLnBrk="0" hangingPunct="1">
      <a:defRPr sz="1428" kern="1200">
        <a:solidFill>
          <a:schemeClr val="tx1"/>
        </a:solidFill>
        <a:latin typeface="+mn-lt"/>
        <a:ea typeface="+mn-ea"/>
        <a:cs typeface="+mn-cs"/>
      </a:defRPr>
    </a:lvl6pPr>
    <a:lvl7pPr marL="3264569" algn="l" defTabSz="1088189" rtl="0" eaLnBrk="1" latinLnBrk="0" hangingPunct="1">
      <a:defRPr sz="1428" kern="1200">
        <a:solidFill>
          <a:schemeClr val="tx1"/>
        </a:solidFill>
        <a:latin typeface="+mn-lt"/>
        <a:ea typeface="+mn-ea"/>
        <a:cs typeface="+mn-cs"/>
      </a:defRPr>
    </a:lvl7pPr>
    <a:lvl8pPr marL="3808663" algn="l" defTabSz="1088189" rtl="0" eaLnBrk="1" latinLnBrk="0" hangingPunct="1">
      <a:defRPr sz="1428" kern="1200">
        <a:solidFill>
          <a:schemeClr val="tx1"/>
        </a:solidFill>
        <a:latin typeface="+mn-lt"/>
        <a:ea typeface="+mn-ea"/>
        <a:cs typeface="+mn-cs"/>
      </a:defRPr>
    </a:lvl8pPr>
    <a:lvl9pPr marL="4352759" algn="l" defTabSz="108818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1483" indent="0" algn="ctr">
              <a:buNone/>
              <a:defRPr>
                <a:solidFill>
                  <a:schemeClr val="tx1">
                    <a:tint val="75000"/>
                  </a:schemeClr>
                </a:solidFill>
              </a:defRPr>
            </a:lvl2pPr>
            <a:lvl3pPr marL="902965" indent="0" algn="ctr">
              <a:buNone/>
              <a:defRPr>
                <a:solidFill>
                  <a:schemeClr val="tx1">
                    <a:tint val="75000"/>
                  </a:schemeClr>
                </a:solidFill>
              </a:defRPr>
            </a:lvl3pPr>
            <a:lvl4pPr marL="1354448" indent="0" algn="ctr">
              <a:buNone/>
              <a:defRPr>
                <a:solidFill>
                  <a:schemeClr val="tx1">
                    <a:tint val="75000"/>
                  </a:schemeClr>
                </a:solidFill>
              </a:defRPr>
            </a:lvl4pPr>
            <a:lvl5pPr marL="1805930" indent="0" algn="ctr">
              <a:buNone/>
              <a:defRPr>
                <a:solidFill>
                  <a:schemeClr val="tx1">
                    <a:tint val="75000"/>
                  </a:schemeClr>
                </a:solidFill>
              </a:defRPr>
            </a:lvl5pPr>
            <a:lvl6pPr marL="2257411" indent="0" algn="ctr">
              <a:buNone/>
              <a:defRPr>
                <a:solidFill>
                  <a:schemeClr val="tx1">
                    <a:tint val="75000"/>
                  </a:schemeClr>
                </a:solidFill>
              </a:defRPr>
            </a:lvl6pPr>
            <a:lvl7pPr marL="2708893" indent="0" algn="ctr">
              <a:buNone/>
              <a:defRPr>
                <a:solidFill>
                  <a:schemeClr val="tx1">
                    <a:tint val="75000"/>
                  </a:schemeClr>
                </a:solidFill>
              </a:defRPr>
            </a:lvl7pPr>
            <a:lvl8pPr marL="3160375" indent="0" algn="ctr">
              <a:buNone/>
              <a:defRPr>
                <a:solidFill>
                  <a:schemeClr val="tx1">
                    <a:tint val="75000"/>
                  </a:schemeClr>
                </a:solidFill>
              </a:defRPr>
            </a:lvl8pPr>
            <a:lvl9pPr marL="36118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098D9-9FA6-4839-B123-9DB87B99AF3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388364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098D9-9FA6-4839-B123-9DB87B99AF3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307441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098D9-9FA6-4839-B123-9DB87B99AF3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413835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E88CEA9-EF24-45FE-8602-6C138C00EADA}" type="datetimeFigureOut">
              <a:rPr lang="en-US" smtClean="0"/>
              <a:pPr>
                <a:defRPr/>
              </a:pPr>
              <a:t>5/3/2025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067E4E-E1F5-4C37-88CA-F3C2C694105A}" type="slidenum">
              <a:rPr lang="en-US" smtClean="0"/>
              <a:pPr>
                <a:defRPr/>
              </a:pPr>
              <a:t>‹#›</a:t>
            </a:fld>
            <a:endParaRPr lang="en-US"/>
          </a:p>
        </p:txBody>
      </p:sp>
    </p:spTree>
    <p:extLst>
      <p:ext uri="{BB962C8B-B14F-4D97-AF65-F5344CB8AC3E}">
        <p14:creationId xmlns:p14="http://schemas.microsoft.com/office/powerpoint/2010/main" val="3860124564"/>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6627D9-FB22-4D94-BD81-CE9195682C87}" type="datetimeFigureOut">
              <a:rPr lang="en-US" smtClean="0"/>
              <a:pPr>
                <a:defRPr/>
              </a:pPr>
              <a:t>5/3/2025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62A498-1942-4AFA-9C5F-022F1730313F}" type="slidenum">
              <a:rPr lang="en-US" smtClean="0"/>
              <a:pPr>
                <a:defRPr/>
              </a:pPr>
              <a:t>‹#›</a:t>
            </a:fld>
            <a:endParaRPr lang="en-US"/>
          </a:p>
        </p:txBody>
      </p:sp>
    </p:spTree>
    <p:extLst>
      <p:ext uri="{BB962C8B-B14F-4D97-AF65-F5344CB8AC3E}">
        <p14:creationId xmlns:p14="http://schemas.microsoft.com/office/powerpoint/2010/main" val="1301551094"/>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C6D34B4-9E30-42C3-A69C-A6D3EC3CCC55}" type="datetimeFigureOut">
              <a:rPr lang="en-US" smtClean="0"/>
              <a:pPr>
                <a:defRPr/>
              </a:pPr>
              <a:t>5/3/2025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7FB6A0-B85B-4AAA-996A-F18DE9653E00}" type="slidenum">
              <a:rPr lang="en-US" smtClean="0"/>
              <a:pPr>
                <a:defRPr/>
              </a:pPr>
              <a:t>‹#›</a:t>
            </a:fld>
            <a:endParaRPr lang="en-US"/>
          </a:p>
        </p:txBody>
      </p:sp>
    </p:spTree>
    <p:extLst>
      <p:ext uri="{BB962C8B-B14F-4D97-AF65-F5344CB8AC3E}">
        <p14:creationId xmlns:p14="http://schemas.microsoft.com/office/powerpoint/2010/main" val="2856149631"/>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4DBAD9C-EE43-4D07-B806-A7B0E118EC07}" type="datetimeFigureOut">
              <a:rPr lang="en-US" smtClean="0"/>
              <a:pPr>
                <a:defRPr/>
              </a:pPr>
              <a:t>5/3/2025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1275EB-0F6B-41E7-9D51-E0DB74F5CDEF}" type="slidenum">
              <a:rPr lang="en-US" smtClean="0"/>
              <a:pPr>
                <a:defRPr/>
              </a:pPr>
              <a:t>‹#›</a:t>
            </a:fld>
            <a:endParaRPr lang="en-US"/>
          </a:p>
        </p:txBody>
      </p:sp>
    </p:spTree>
    <p:extLst>
      <p:ext uri="{BB962C8B-B14F-4D97-AF65-F5344CB8AC3E}">
        <p14:creationId xmlns:p14="http://schemas.microsoft.com/office/powerpoint/2010/main" val="3084908317"/>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65955B3-C42D-41B0-A15B-635EB05AFF86}" type="datetimeFigureOut">
              <a:rPr lang="en-US" smtClean="0"/>
              <a:pPr>
                <a:defRPr/>
              </a:pPr>
              <a:t>5/3/2025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B8C1AE0-6294-4D03-977B-0C469641C997}" type="slidenum">
              <a:rPr lang="en-US" smtClean="0"/>
              <a:pPr>
                <a:defRPr/>
              </a:pPr>
              <a:t>‹#›</a:t>
            </a:fld>
            <a:endParaRPr lang="en-US"/>
          </a:p>
        </p:txBody>
      </p:sp>
    </p:spTree>
    <p:extLst>
      <p:ext uri="{BB962C8B-B14F-4D97-AF65-F5344CB8AC3E}">
        <p14:creationId xmlns:p14="http://schemas.microsoft.com/office/powerpoint/2010/main" val="3564515160"/>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D8B0258-9409-4280-A2DC-A26AB0A4BC2D}" type="datetimeFigureOut">
              <a:rPr lang="en-US" smtClean="0"/>
              <a:pPr>
                <a:defRPr/>
              </a:pPr>
              <a:t>5/3/2025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A0B3F8F-C8A1-45EF-8335-122FC2E6945F}" type="slidenum">
              <a:rPr lang="en-US" smtClean="0"/>
              <a:pPr>
                <a:defRPr/>
              </a:pPr>
              <a:t>‹#›</a:t>
            </a:fld>
            <a:endParaRPr lang="en-US"/>
          </a:p>
        </p:txBody>
      </p:sp>
    </p:spTree>
    <p:extLst>
      <p:ext uri="{BB962C8B-B14F-4D97-AF65-F5344CB8AC3E}">
        <p14:creationId xmlns:p14="http://schemas.microsoft.com/office/powerpoint/2010/main" val="1046949626"/>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EA8BC7-26B5-4FFC-AB90-8410065AF38E}" type="datetimeFigureOut">
              <a:rPr lang="en-US" smtClean="0"/>
              <a:pPr>
                <a:defRPr/>
              </a:pPr>
              <a:t>5/3/2025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0F17F2-9245-4F4E-9065-BC0528AE23DA}" type="slidenum">
              <a:rPr lang="en-US" smtClean="0"/>
              <a:pPr>
                <a:defRPr/>
              </a:pPr>
              <a:t>‹#›</a:t>
            </a:fld>
            <a:endParaRPr lang="en-US"/>
          </a:p>
        </p:txBody>
      </p:sp>
    </p:spTree>
    <p:extLst>
      <p:ext uri="{BB962C8B-B14F-4D97-AF65-F5344CB8AC3E}">
        <p14:creationId xmlns:p14="http://schemas.microsoft.com/office/powerpoint/2010/main" val="179022050"/>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9CBB7C2-71F7-435C-B3E9-41BDFF0E73FA}" type="datetimeFigureOut">
              <a:rPr lang="en-US" smtClean="0"/>
              <a:pPr>
                <a:defRPr/>
              </a:pPr>
              <a:t>5/3/2025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5E9DB3-CA02-4A92-B3F3-A116578F253B}" type="slidenum">
              <a:rPr lang="en-US" smtClean="0"/>
              <a:pPr>
                <a:defRPr/>
              </a:pPr>
              <a:t>‹#›</a:t>
            </a:fld>
            <a:endParaRPr lang="en-US"/>
          </a:p>
        </p:txBody>
      </p:sp>
    </p:spTree>
    <p:extLst>
      <p:ext uri="{BB962C8B-B14F-4D97-AF65-F5344CB8AC3E}">
        <p14:creationId xmlns:p14="http://schemas.microsoft.com/office/powerpoint/2010/main" val="849792573"/>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098D9-9FA6-4839-B123-9DB87B99AF3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794705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FBD6676-F181-4A91-A955-1593C135906C}" type="datetimeFigureOut">
              <a:rPr lang="en-US" smtClean="0"/>
              <a:pPr>
                <a:defRPr/>
              </a:pPr>
              <a:t>5/3/2025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EA2572-3311-492D-A665-8EB6A5DABC5A}" type="slidenum">
              <a:rPr lang="en-US" smtClean="0"/>
              <a:pPr>
                <a:defRPr/>
              </a:pPr>
              <a:t>‹#›</a:t>
            </a:fld>
            <a:endParaRPr lang="en-US"/>
          </a:p>
        </p:txBody>
      </p:sp>
    </p:spTree>
    <p:extLst>
      <p:ext uri="{BB962C8B-B14F-4D97-AF65-F5344CB8AC3E}">
        <p14:creationId xmlns:p14="http://schemas.microsoft.com/office/powerpoint/2010/main" val="3440341618"/>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5B52069-DB85-4A11-9960-55A7A542A364}" type="datetimeFigureOut">
              <a:rPr lang="en-US" smtClean="0"/>
              <a:pPr>
                <a:defRPr/>
              </a:pPr>
              <a:t>5/3/2025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25739A-B8D3-4276-ACD3-4C474BAFBDFA}" type="slidenum">
              <a:rPr lang="en-US" smtClean="0"/>
              <a:pPr>
                <a:defRPr/>
              </a:pPr>
              <a:t>‹#›</a:t>
            </a:fld>
            <a:endParaRPr lang="en-US"/>
          </a:p>
        </p:txBody>
      </p:sp>
    </p:spTree>
    <p:extLst>
      <p:ext uri="{BB962C8B-B14F-4D97-AF65-F5344CB8AC3E}">
        <p14:creationId xmlns:p14="http://schemas.microsoft.com/office/powerpoint/2010/main" val="3348217772"/>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7C6AAFD-6762-47B5-B079-A3DDF878B232}" type="datetimeFigureOut">
              <a:rPr lang="en-US" smtClean="0"/>
              <a:pPr>
                <a:defRPr/>
              </a:pPr>
              <a:t>5/3/2025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AA0A47-29C2-4F30-9D7F-B419D9CE353E}" type="slidenum">
              <a:rPr lang="en-US" smtClean="0"/>
              <a:pPr>
                <a:defRPr/>
              </a:pPr>
              <a:t>‹#›</a:t>
            </a:fld>
            <a:endParaRPr lang="en-US"/>
          </a:p>
        </p:txBody>
      </p:sp>
    </p:spTree>
    <p:extLst>
      <p:ext uri="{BB962C8B-B14F-4D97-AF65-F5344CB8AC3E}">
        <p14:creationId xmlns:p14="http://schemas.microsoft.com/office/powerpoint/2010/main" val="2502617097"/>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775" y="2130128"/>
            <a:ext cx="10362450" cy="147063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397" y="3885702"/>
            <a:ext cx="8535207" cy="1753277"/>
          </a:xfrm>
          <a:prstGeom prst="rect">
            <a:avLst/>
          </a:prstGeom>
        </p:spPr>
        <p:txBody>
          <a:bodyPr/>
          <a:lstStyle>
            <a:lvl1pPr marL="0" indent="0" algn="ctr">
              <a:buNone/>
              <a:defRPr/>
            </a:lvl1pPr>
            <a:lvl2pPr marL="330876" indent="0" algn="ctr">
              <a:buNone/>
              <a:defRPr/>
            </a:lvl2pPr>
            <a:lvl3pPr marL="661751" indent="0" algn="ctr">
              <a:buNone/>
              <a:defRPr/>
            </a:lvl3pPr>
            <a:lvl4pPr marL="992627" indent="0" algn="ctr">
              <a:buNone/>
              <a:defRPr/>
            </a:lvl4pPr>
            <a:lvl5pPr marL="1323503" indent="0" algn="ctr">
              <a:buNone/>
              <a:defRPr/>
            </a:lvl5pPr>
            <a:lvl6pPr marL="1654378" indent="0" algn="ctr">
              <a:buNone/>
              <a:defRPr/>
            </a:lvl6pPr>
            <a:lvl7pPr marL="1985254" indent="0" algn="ctr">
              <a:buNone/>
              <a:defRPr/>
            </a:lvl7pPr>
            <a:lvl8pPr marL="2316129" indent="0" algn="ctr">
              <a:buNone/>
              <a:defRPr/>
            </a:lvl8pPr>
            <a:lvl9pPr marL="2647005" indent="0" algn="ctr">
              <a:buNone/>
              <a:defRPr/>
            </a:lvl9pPr>
          </a:lstStyle>
          <a:p>
            <a:r>
              <a:rPr lang="zh-CN" altLang="en-US"/>
              <a:t>单击此处编辑母版副标题样式</a:t>
            </a:r>
          </a:p>
        </p:txBody>
      </p:sp>
    </p:spTree>
    <p:extLst>
      <p:ext uri="{BB962C8B-B14F-4D97-AF65-F5344CB8AC3E}">
        <p14:creationId xmlns:p14="http://schemas.microsoft.com/office/powerpoint/2010/main" val="876957611"/>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081" y="1600468"/>
            <a:ext cx="10973838"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4516173"/>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25" y="4407319"/>
            <a:ext cx="10363603" cy="1361490"/>
          </a:xfrm>
          <a:prstGeom prst="rect">
            <a:avLst/>
          </a:prstGeom>
        </p:spPr>
        <p:txBody>
          <a:bodyPr anchor="t"/>
          <a:lstStyle>
            <a:lvl1pPr algn="l">
              <a:defRPr sz="2895" b="1" cap="all"/>
            </a:lvl1pPr>
          </a:lstStyle>
          <a:p>
            <a:r>
              <a:rPr lang="zh-CN" altLang="en-US"/>
              <a:t>单击此处编辑母版标题样式</a:t>
            </a:r>
          </a:p>
        </p:txBody>
      </p:sp>
      <p:sp>
        <p:nvSpPr>
          <p:cNvPr id="3" name="文本占位符 2"/>
          <p:cNvSpPr>
            <a:spLocks noGrp="1"/>
          </p:cNvSpPr>
          <p:nvPr>
            <p:ph type="body" idx="1"/>
          </p:nvPr>
        </p:nvSpPr>
        <p:spPr>
          <a:xfrm>
            <a:off x="963225" y="2906808"/>
            <a:ext cx="10363603" cy="1500511"/>
          </a:xfrm>
          <a:prstGeom prst="rect">
            <a:avLst/>
          </a:prstGeom>
        </p:spPr>
        <p:txBody>
          <a:bodyPr anchor="b"/>
          <a:lstStyle>
            <a:lvl1pPr marL="0" indent="0">
              <a:buNone/>
              <a:defRPr sz="1447"/>
            </a:lvl1pPr>
            <a:lvl2pPr marL="330876" indent="0">
              <a:buNone/>
              <a:defRPr sz="1303"/>
            </a:lvl2pPr>
            <a:lvl3pPr marL="661751" indent="0">
              <a:buNone/>
              <a:defRPr sz="1158"/>
            </a:lvl3pPr>
            <a:lvl4pPr marL="992627" indent="0">
              <a:buNone/>
              <a:defRPr sz="1013"/>
            </a:lvl4pPr>
            <a:lvl5pPr marL="1323503" indent="0">
              <a:buNone/>
              <a:defRPr sz="1013"/>
            </a:lvl5pPr>
            <a:lvl6pPr marL="1654378" indent="0">
              <a:buNone/>
              <a:defRPr sz="1013"/>
            </a:lvl6pPr>
            <a:lvl7pPr marL="1985254" indent="0">
              <a:buNone/>
              <a:defRPr sz="1013"/>
            </a:lvl7pPr>
            <a:lvl8pPr marL="2316129" indent="0">
              <a:buNone/>
              <a:defRPr sz="1013"/>
            </a:lvl8pPr>
            <a:lvl9pPr marL="2647005" indent="0">
              <a:buNone/>
              <a:defRPr sz="1013"/>
            </a:lvl9pPr>
          </a:lstStyle>
          <a:p>
            <a:pPr lvl="0"/>
            <a:r>
              <a:rPr lang="zh-CN" altLang="en-US"/>
              <a:t>单击此处编辑母版文本样式</a:t>
            </a:r>
          </a:p>
        </p:txBody>
      </p:sp>
    </p:spTree>
    <p:extLst>
      <p:ext uri="{BB962C8B-B14F-4D97-AF65-F5344CB8AC3E}">
        <p14:creationId xmlns:p14="http://schemas.microsoft.com/office/powerpoint/2010/main" val="967263489"/>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1" y="1600468"/>
            <a:ext cx="5430971"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0794" y="1600468"/>
            <a:ext cx="5432125"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1498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081" y="1534979"/>
            <a:ext cx="5387136"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a:t>单击此处编辑母版文本样式</a:t>
            </a:r>
          </a:p>
        </p:txBody>
      </p:sp>
      <p:sp>
        <p:nvSpPr>
          <p:cNvPr id="4" name="内容占位符 3"/>
          <p:cNvSpPr>
            <a:spLocks noGrp="1"/>
          </p:cNvSpPr>
          <p:nvPr>
            <p:ph sz="half" idx="2"/>
          </p:nvPr>
        </p:nvSpPr>
        <p:spPr>
          <a:xfrm>
            <a:off x="609081" y="2174936"/>
            <a:ext cx="5387136"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76" y="1534979"/>
            <a:ext cx="5389443"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a:t>单击此处编辑母版文本样式</a:t>
            </a:r>
          </a:p>
        </p:txBody>
      </p:sp>
      <p:sp>
        <p:nvSpPr>
          <p:cNvPr id="6" name="内容占位符 5"/>
          <p:cNvSpPr>
            <a:spLocks noGrp="1"/>
          </p:cNvSpPr>
          <p:nvPr>
            <p:ph sz="quarter" idx="4"/>
          </p:nvPr>
        </p:nvSpPr>
        <p:spPr>
          <a:xfrm>
            <a:off x="6193476" y="2174936"/>
            <a:ext cx="5389443"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9019204"/>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7494809"/>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794711"/>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3950" b="1" cap="all"/>
            </a:lvl1pPr>
          </a:lstStyle>
          <a:p>
            <a:r>
              <a:rPr lang="en-US"/>
              <a:t>Click to edit Master title style</a:t>
            </a:r>
          </a:p>
        </p:txBody>
      </p:sp>
      <p:sp>
        <p:nvSpPr>
          <p:cNvPr id="3" name="Text Placeholder 2"/>
          <p:cNvSpPr>
            <a:spLocks noGrp="1"/>
          </p:cNvSpPr>
          <p:nvPr>
            <p:ph type="body" idx="1"/>
          </p:nvPr>
        </p:nvSpPr>
        <p:spPr>
          <a:xfrm>
            <a:off x="963084" y="2906723"/>
            <a:ext cx="10363200" cy="1500187"/>
          </a:xfrm>
        </p:spPr>
        <p:txBody>
          <a:bodyPr anchor="b"/>
          <a:lstStyle>
            <a:lvl1pPr marL="0" indent="0">
              <a:buNone/>
              <a:defRPr sz="1975">
                <a:solidFill>
                  <a:schemeClr val="tx1">
                    <a:tint val="75000"/>
                  </a:schemeClr>
                </a:solidFill>
              </a:defRPr>
            </a:lvl1pPr>
            <a:lvl2pPr marL="451483" indent="0">
              <a:buNone/>
              <a:defRPr sz="1778">
                <a:solidFill>
                  <a:schemeClr val="tx1">
                    <a:tint val="75000"/>
                  </a:schemeClr>
                </a:solidFill>
              </a:defRPr>
            </a:lvl2pPr>
            <a:lvl3pPr marL="902965" indent="0">
              <a:buNone/>
              <a:defRPr sz="1580">
                <a:solidFill>
                  <a:schemeClr val="tx1">
                    <a:tint val="75000"/>
                  </a:schemeClr>
                </a:solidFill>
              </a:defRPr>
            </a:lvl3pPr>
            <a:lvl4pPr marL="1354448" indent="0">
              <a:buNone/>
              <a:defRPr sz="1383">
                <a:solidFill>
                  <a:schemeClr val="tx1">
                    <a:tint val="75000"/>
                  </a:schemeClr>
                </a:solidFill>
              </a:defRPr>
            </a:lvl4pPr>
            <a:lvl5pPr marL="1805930" indent="0">
              <a:buNone/>
              <a:defRPr sz="1383">
                <a:solidFill>
                  <a:schemeClr val="tx1">
                    <a:tint val="75000"/>
                  </a:schemeClr>
                </a:solidFill>
              </a:defRPr>
            </a:lvl5pPr>
            <a:lvl6pPr marL="2257411" indent="0">
              <a:buNone/>
              <a:defRPr sz="1383">
                <a:solidFill>
                  <a:schemeClr val="tx1">
                    <a:tint val="75000"/>
                  </a:schemeClr>
                </a:solidFill>
              </a:defRPr>
            </a:lvl6pPr>
            <a:lvl7pPr marL="2708893" indent="0">
              <a:buNone/>
              <a:defRPr sz="1383">
                <a:solidFill>
                  <a:schemeClr val="tx1">
                    <a:tint val="75000"/>
                  </a:schemeClr>
                </a:solidFill>
              </a:defRPr>
            </a:lvl7pPr>
            <a:lvl8pPr marL="3160375" indent="0">
              <a:buNone/>
              <a:defRPr sz="1383">
                <a:solidFill>
                  <a:schemeClr val="tx1">
                    <a:tint val="75000"/>
                  </a:schemeClr>
                </a:solidFill>
              </a:defRPr>
            </a:lvl8pPr>
            <a:lvl9pPr marL="3611857"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098D9-9FA6-4839-B123-9DB87B99AF3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1978055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3447"/>
            <a:ext cx="4012090" cy="1161575"/>
          </a:xfrm>
          <a:prstGeom prst="rect">
            <a:avLst/>
          </a:prstGeom>
        </p:spPr>
        <p:txBody>
          <a:bodyPr anchor="b"/>
          <a:lstStyle>
            <a:lvl1pPr algn="l">
              <a:defRPr sz="1447" b="1"/>
            </a:lvl1pPr>
          </a:lstStyle>
          <a:p>
            <a:r>
              <a:rPr lang="zh-CN" altLang="en-US"/>
              <a:t>单击此处编辑母版标题样式</a:t>
            </a:r>
          </a:p>
        </p:txBody>
      </p:sp>
      <p:sp>
        <p:nvSpPr>
          <p:cNvPr id="3" name="内容占位符 2"/>
          <p:cNvSpPr>
            <a:spLocks noGrp="1"/>
          </p:cNvSpPr>
          <p:nvPr>
            <p:ph idx="1"/>
          </p:nvPr>
        </p:nvSpPr>
        <p:spPr>
          <a:xfrm>
            <a:off x="4766519" y="273447"/>
            <a:ext cx="6816400" cy="5852681"/>
          </a:xfrm>
          <a:prstGeom prst="rect">
            <a:avLst/>
          </a:prstGeom>
        </p:spPr>
        <p:txBody>
          <a:bodyPr/>
          <a:lstStyle>
            <a:lvl1pPr>
              <a:defRPr sz="2316"/>
            </a:lvl1pPr>
            <a:lvl2pPr>
              <a:defRPr sz="2026"/>
            </a:lvl2pPr>
            <a:lvl3pPr>
              <a:defRPr sz="1737"/>
            </a:lvl3pPr>
            <a:lvl4pPr>
              <a:defRPr sz="1447"/>
            </a:lvl4pPr>
            <a:lvl5pPr>
              <a:defRPr sz="1447"/>
            </a:lvl5pPr>
            <a:lvl6pPr>
              <a:defRPr sz="1447"/>
            </a:lvl6pPr>
            <a:lvl7pPr>
              <a:defRPr sz="1447"/>
            </a:lvl7pPr>
            <a:lvl8pPr>
              <a:defRPr sz="1447"/>
            </a:lvl8pPr>
            <a:lvl9pPr>
              <a:defRPr sz="144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081" y="1435021"/>
            <a:ext cx="4012090" cy="4691106"/>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a:t>单击此处编辑母版文本样式</a:t>
            </a:r>
          </a:p>
        </p:txBody>
      </p:sp>
    </p:spTree>
    <p:extLst>
      <p:ext uri="{BB962C8B-B14F-4D97-AF65-F5344CB8AC3E}">
        <p14:creationId xmlns:p14="http://schemas.microsoft.com/office/powerpoint/2010/main" val="2702369979"/>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81" y="4800256"/>
            <a:ext cx="7314739" cy="567574"/>
          </a:xfrm>
          <a:prstGeom prst="rect">
            <a:avLst/>
          </a:prstGeom>
        </p:spPr>
        <p:txBody>
          <a:bodyPr anchor="b"/>
          <a:lstStyle>
            <a:lvl1pPr algn="l">
              <a:defRPr sz="1447" b="1"/>
            </a:lvl1pPr>
          </a:lstStyle>
          <a:p>
            <a:r>
              <a:rPr lang="zh-CN" altLang="en-US"/>
              <a:t>单击此处编辑母版标题样式</a:t>
            </a:r>
          </a:p>
        </p:txBody>
      </p:sp>
      <p:sp>
        <p:nvSpPr>
          <p:cNvPr id="3" name="图片占位符 2"/>
          <p:cNvSpPr>
            <a:spLocks noGrp="1"/>
          </p:cNvSpPr>
          <p:nvPr>
            <p:ph type="pic" idx="1"/>
          </p:nvPr>
        </p:nvSpPr>
        <p:spPr>
          <a:xfrm>
            <a:off x="2390181" y="612384"/>
            <a:ext cx="7314739" cy="4115489"/>
          </a:xfrm>
          <a:prstGeom prst="rect">
            <a:avLst/>
          </a:prstGeom>
        </p:spPr>
        <p:txBody>
          <a:bodyPr/>
          <a:lstStyle>
            <a:lvl1pPr marL="0" indent="0">
              <a:buNone/>
              <a:defRPr sz="2316"/>
            </a:lvl1pPr>
            <a:lvl2pPr marL="330876" indent="0">
              <a:buNone/>
              <a:defRPr sz="2026"/>
            </a:lvl2pPr>
            <a:lvl3pPr marL="661751" indent="0">
              <a:buNone/>
              <a:defRPr sz="1737"/>
            </a:lvl3pPr>
            <a:lvl4pPr marL="992627" indent="0">
              <a:buNone/>
              <a:defRPr sz="1447"/>
            </a:lvl4pPr>
            <a:lvl5pPr marL="1323503" indent="0">
              <a:buNone/>
              <a:defRPr sz="1447"/>
            </a:lvl5pPr>
            <a:lvl6pPr marL="1654378" indent="0">
              <a:buNone/>
              <a:defRPr sz="1447"/>
            </a:lvl6pPr>
            <a:lvl7pPr marL="1985254" indent="0">
              <a:buNone/>
              <a:defRPr sz="1447"/>
            </a:lvl7pPr>
            <a:lvl8pPr marL="2316129" indent="0">
              <a:buNone/>
              <a:defRPr sz="1447"/>
            </a:lvl8pPr>
            <a:lvl9pPr marL="2647005" indent="0">
              <a:buNone/>
              <a:defRPr sz="1447"/>
            </a:lvl9pPr>
          </a:lstStyle>
          <a:p>
            <a:pPr lvl="0"/>
            <a:endParaRPr lang="zh-CN" altLang="en-US" noProof="0"/>
          </a:p>
        </p:txBody>
      </p:sp>
      <p:sp>
        <p:nvSpPr>
          <p:cNvPr id="4" name="文本占位符 3"/>
          <p:cNvSpPr>
            <a:spLocks noGrp="1"/>
          </p:cNvSpPr>
          <p:nvPr>
            <p:ph type="body" sz="half" idx="2"/>
          </p:nvPr>
        </p:nvSpPr>
        <p:spPr>
          <a:xfrm>
            <a:off x="2390181" y="5367830"/>
            <a:ext cx="7314739" cy="804255"/>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a:t>单击此处编辑母版文本样式</a:t>
            </a:r>
          </a:p>
        </p:txBody>
      </p:sp>
    </p:spTree>
    <p:extLst>
      <p:ext uri="{BB962C8B-B14F-4D97-AF65-F5344CB8AC3E}">
        <p14:creationId xmlns:p14="http://schemas.microsoft.com/office/powerpoint/2010/main" val="3219802674"/>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081" y="1600468"/>
            <a:ext cx="10973838" cy="452565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42218212"/>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48" y="274597"/>
            <a:ext cx="2743171" cy="585153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081" y="274597"/>
            <a:ext cx="8119925" cy="585153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140780"/>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1" y="1600468"/>
            <a:ext cx="5430971"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50794" y="1600469"/>
            <a:ext cx="5432125" cy="220710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50794" y="3917873"/>
            <a:ext cx="5432125" cy="220825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58301743"/>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F75DE49-A5CD-8135-AC01-DCA2FFE3EE98}"/>
              </a:ext>
            </a:extLst>
          </p:cNvPr>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2B33A70-F953-244E-5201-9F319133E9E6}"/>
              </a:ext>
            </a:extLst>
          </p:cNvPr>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443CB9F-2F47-1AB1-6162-726BB3D59F6B}"/>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E597D443-106F-4509-BA99-139D36F132E0}" type="slidenum">
              <a:rPr lang="en-US" altLang="en-US"/>
              <a:pPr>
                <a:defRPr/>
              </a:pPr>
              <a:t>‹#›</a:t>
            </a:fld>
            <a:endParaRPr lang="en-US" altLang="en-US"/>
          </a:p>
        </p:txBody>
      </p:sp>
    </p:spTree>
    <p:extLst>
      <p:ext uri="{BB962C8B-B14F-4D97-AF65-F5344CB8AC3E}">
        <p14:creationId xmlns:p14="http://schemas.microsoft.com/office/powerpoint/2010/main" val="2684359824"/>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D8A3D-91F1-4F0C-83E9-32867C272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80F7DBB-C832-49CD-93B5-CA960F7DC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3B67A2-110C-4382-9AC7-323226D8211F}"/>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DD52C830-AA11-422E-BA00-6E2799E36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4FC6B5-254E-4F79-9F6B-8D40076FF098}"/>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166960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E4382-1D8B-48D5-8733-3CA5198C5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90E70F-5051-4C1D-8539-900E68967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E96F1E-2090-4336-8045-5293F16AEE12}"/>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8F8D3506-C5EE-4503-9222-24C137390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03A5BC-4D83-4003-9DE4-AE78F75B084E}"/>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474841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2BE63-8EB9-4083-896E-0C232909C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EF8A0C-4BBE-473C-9CEE-39C86D839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ABD86E-396D-42A9-A21E-BF6F8E090D50}"/>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7DE6551D-E59D-4182-8449-E13246FC6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E64654-632F-46E7-A010-C2A063B95C45}"/>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010922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B41E3-6253-4D6D-A99E-1A606BC32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077253-6564-4AC8-A996-901B6CBE2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5CD041-92E7-4FB5-9B05-73F9DB02A8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3EC1377-2DC7-495C-A7E8-EFC03BDAEB28}"/>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6" name="Footer Placeholder 5">
            <a:extLst>
              <a:ext uri="{FF2B5EF4-FFF2-40B4-BE49-F238E27FC236}">
                <a16:creationId xmlns:a16="http://schemas.microsoft.com/office/drawing/2014/main" xmlns="" id="{0987E0D6-8498-402C-B952-AA93FF3A2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A79236-0388-4A33-9E57-ED7FD979CCC2}"/>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38798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4"/>
            <a:ext cx="5384800" cy="4525963"/>
          </a:xfrm>
        </p:spPr>
        <p:txBody>
          <a:bodyPr/>
          <a:lstStyle>
            <a:lvl1pPr>
              <a:defRPr sz="2765"/>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4"/>
            <a:ext cx="5384800" cy="4525963"/>
          </a:xfrm>
        </p:spPr>
        <p:txBody>
          <a:bodyPr/>
          <a:lstStyle>
            <a:lvl1pPr>
              <a:defRPr sz="2765"/>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A098D9-9FA6-4839-B123-9DB87B99AF3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2345470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8BC27-7669-464C-83F9-B258F71F85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BE8E7FB-C203-4979-929A-7897F6E16A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E9D78AA-5CF5-4F7B-A840-B489264BB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CBF84BB-E984-4536-BB85-59E89C1D8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12F5A-F683-4440-BDE3-B42C8B475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46CC5C-C4C3-4681-82BD-4CA4F2517704}"/>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8" name="Footer Placeholder 7">
            <a:extLst>
              <a:ext uri="{FF2B5EF4-FFF2-40B4-BE49-F238E27FC236}">
                <a16:creationId xmlns:a16="http://schemas.microsoft.com/office/drawing/2014/main" xmlns="" id="{08CF215B-C318-4D17-A450-6706DC327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35986A-C53A-4941-A4E2-B066D0843064}"/>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91815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F936B-0A5F-4EEC-8D79-A6B99956F2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9F3281-75CD-453A-9463-FBA4570A3ED8}"/>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4" name="Footer Placeholder 3">
            <a:extLst>
              <a:ext uri="{FF2B5EF4-FFF2-40B4-BE49-F238E27FC236}">
                <a16:creationId xmlns:a16="http://schemas.microsoft.com/office/drawing/2014/main" xmlns="" id="{34607FAF-FDC0-476B-A99F-3FF15E980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6125696-99D1-4C01-A5F6-5ED8CD8E4C9E}"/>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53103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AEB380-02E8-4D1B-AFCA-5DB8050F4E92}"/>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3" name="Footer Placeholder 2">
            <a:extLst>
              <a:ext uri="{FF2B5EF4-FFF2-40B4-BE49-F238E27FC236}">
                <a16:creationId xmlns:a16="http://schemas.microsoft.com/office/drawing/2014/main" xmlns="" id="{373AD5D7-E6C6-48F8-A8B6-F6260A70C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B6F101-1779-4FF3-B813-0FD641F8E7A0}"/>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195500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8B7AD-EAAB-4925-9D09-7E79A458D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F8513C5-F88B-4050-A114-070DCBAC0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1EB0EA5-559C-4086-8F58-B9E28FD85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98B734-D035-4FAE-B8C8-7C5C55573F28}"/>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6" name="Footer Placeholder 5">
            <a:extLst>
              <a:ext uri="{FF2B5EF4-FFF2-40B4-BE49-F238E27FC236}">
                <a16:creationId xmlns:a16="http://schemas.microsoft.com/office/drawing/2014/main" xmlns="" id="{F75BCF20-BB33-4A92-AE9B-1355BC215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9F9ED7-9450-4F55-B84D-58F1CA05CB1C}"/>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2719804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E12CC-40DE-481F-B365-CAA0996E5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E4E5C44-24F5-4A39-BAD4-658455FC2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730149B-9F72-4837-8C01-EFE10BA13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C58FC7-4EF9-41F7-A001-069030E49277}"/>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6" name="Footer Placeholder 5">
            <a:extLst>
              <a:ext uri="{FF2B5EF4-FFF2-40B4-BE49-F238E27FC236}">
                <a16:creationId xmlns:a16="http://schemas.microsoft.com/office/drawing/2014/main" xmlns="" id="{04AE3070-5824-4447-A7C8-DB4C0EDED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ACBF71-BBDF-4BF6-B642-49C051509876}"/>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524439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8FC99-DBDA-4B23-8217-2831FBD1C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19CDB7-0CED-4EEF-AFC0-F9B6EDFC40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60A0AC-97FB-4A59-91E9-8D5CBCDE61CD}"/>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52CEE24F-30EA-44AF-AD79-9DA7CF321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FCCF8A-00D5-4398-B1E5-5B1D41AE64AD}"/>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3121222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C0624D-BA72-43C2-9F5E-3ADB09FCC9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0799456-19B7-473C-BFE4-9BFD981891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AB2A4C-372C-4123-8B91-1E4CDB98BAD4}"/>
              </a:ext>
            </a:extLst>
          </p:cNvPr>
          <p:cNvSpPr>
            <a:spLocks noGrp="1"/>
          </p:cNvSpPr>
          <p:nvPr>
            <p:ph type="dt" sz="half" idx="10"/>
          </p:nvPr>
        </p:nvSpPr>
        <p:spPr/>
        <p:txBody>
          <a:body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E0F50EB3-D276-473F-8234-C43E4F6F9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7A0D08-C277-4D86-832C-E32755C714AD}"/>
              </a:ext>
            </a:extLst>
          </p:cNvPr>
          <p:cNvSpPr>
            <a:spLocks noGrp="1"/>
          </p:cNvSpPr>
          <p:nvPr>
            <p:ph type="sldNum" sz="quarter" idx="12"/>
          </p:nvPr>
        </p:nvSpPr>
        <p:spPr/>
        <p:txBody>
          <a:bodyPr/>
          <a:lstStyle/>
          <a:p>
            <a:fld id="{33319F6B-462E-44A6-BF04-F8F1BF70A2C2}" type="slidenum">
              <a:rPr lang="en-US" smtClean="0"/>
              <a:t>‹#›</a:t>
            </a:fld>
            <a:endParaRPr lang="en-US"/>
          </a:p>
        </p:txBody>
      </p:sp>
    </p:spTree>
    <p:extLst>
      <p:ext uri="{BB962C8B-B14F-4D97-AF65-F5344CB8AC3E}">
        <p14:creationId xmlns:p14="http://schemas.microsoft.com/office/powerpoint/2010/main" val="157538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370" b="1"/>
            </a:lvl1pPr>
            <a:lvl2pPr marL="451483" indent="0">
              <a:buNone/>
              <a:defRPr sz="1975" b="1"/>
            </a:lvl2pPr>
            <a:lvl3pPr marL="902965" indent="0">
              <a:buNone/>
              <a:defRPr sz="1778" b="1"/>
            </a:lvl3pPr>
            <a:lvl4pPr marL="1354448" indent="0">
              <a:buNone/>
              <a:defRPr sz="1580" b="1"/>
            </a:lvl4pPr>
            <a:lvl5pPr marL="1805930" indent="0">
              <a:buNone/>
              <a:defRPr sz="1580" b="1"/>
            </a:lvl5pPr>
            <a:lvl6pPr marL="2257411" indent="0">
              <a:buNone/>
              <a:defRPr sz="1580" b="1"/>
            </a:lvl6pPr>
            <a:lvl7pPr marL="2708893" indent="0">
              <a:buNone/>
              <a:defRPr sz="1580" b="1"/>
            </a:lvl7pPr>
            <a:lvl8pPr marL="3160375" indent="0">
              <a:buNone/>
              <a:defRPr sz="1580" b="1"/>
            </a:lvl8pPr>
            <a:lvl9pPr marL="3611857"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370" b="1"/>
            </a:lvl1pPr>
            <a:lvl2pPr marL="451483" indent="0">
              <a:buNone/>
              <a:defRPr sz="1975" b="1"/>
            </a:lvl2pPr>
            <a:lvl3pPr marL="902965" indent="0">
              <a:buNone/>
              <a:defRPr sz="1778" b="1"/>
            </a:lvl3pPr>
            <a:lvl4pPr marL="1354448" indent="0">
              <a:buNone/>
              <a:defRPr sz="1580" b="1"/>
            </a:lvl4pPr>
            <a:lvl5pPr marL="1805930" indent="0">
              <a:buNone/>
              <a:defRPr sz="1580" b="1"/>
            </a:lvl5pPr>
            <a:lvl6pPr marL="2257411" indent="0">
              <a:buNone/>
              <a:defRPr sz="1580" b="1"/>
            </a:lvl6pPr>
            <a:lvl7pPr marL="2708893" indent="0">
              <a:buNone/>
              <a:defRPr sz="1580" b="1"/>
            </a:lvl7pPr>
            <a:lvl8pPr marL="3160375" indent="0">
              <a:buNone/>
              <a:defRPr sz="1580" b="1"/>
            </a:lvl8pPr>
            <a:lvl9pPr marL="3611857"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098D9-9FA6-4839-B123-9DB87B99AF3B}"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9298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098D9-9FA6-4839-B123-9DB87B99AF3B}"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165892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098D9-9FA6-4839-B123-9DB87B99AF3B}"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13853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3" y="273066"/>
            <a:ext cx="6815667" cy="5853113"/>
          </a:xfrm>
        </p:spPr>
        <p:txBody>
          <a:bodyPr/>
          <a:lstStyle>
            <a:lvl1pPr>
              <a:defRPr sz="3161"/>
            </a:lvl1pPr>
            <a:lvl2pPr>
              <a:defRPr sz="2765"/>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1" y="1435113"/>
            <a:ext cx="4011084" cy="4691063"/>
          </a:xfrm>
        </p:spPr>
        <p:txBody>
          <a:bodyPr/>
          <a:lstStyle>
            <a:lvl1pPr marL="0" indent="0">
              <a:buNone/>
              <a:defRPr sz="1383"/>
            </a:lvl1pPr>
            <a:lvl2pPr marL="451483" indent="0">
              <a:buNone/>
              <a:defRPr sz="1185"/>
            </a:lvl2pPr>
            <a:lvl3pPr marL="902965" indent="0">
              <a:buNone/>
              <a:defRPr sz="987"/>
            </a:lvl3pPr>
            <a:lvl4pPr marL="1354448" indent="0">
              <a:buNone/>
              <a:defRPr sz="889"/>
            </a:lvl4pPr>
            <a:lvl5pPr marL="1805930" indent="0">
              <a:buNone/>
              <a:defRPr sz="889"/>
            </a:lvl5pPr>
            <a:lvl6pPr marL="2257411" indent="0">
              <a:buNone/>
              <a:defRPr sz="889"/>
            </a:lvl6pPr>
            <a:lvl7pPr marL="2708893" indent="0">
              <a:buNone/>
              <a:defRPr sz="889"/>
            </a:lvl7pPr>
            <a:lvl8pPr marL="3160375" indent="0">
              <a:buNone/>
              <a:defRPr sz="889"/>
            </a:lvl8pPr>
            <a:lvl9pPr marL="3611857"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49A098D9-9FA6-4839-B123-9DB87B99AF3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363233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161"/>
            </a:lvl1pPr>
            <a:lvl2pPr marL="451483" indent="0">
              <a:buNone/>
              <a:defRPr sz="2765"/>
            </a:lvl2pPr>
            <a:lvl3pPr marL="902965" indent="0">
              <a:buNone/>
              <a:defRPr sz="2370"/>
            </a:lvl3pPr>
            <a:lvl4pPr marL="1354448" indent="0">
              <a:buNone/>
              <a:defRPr sz="1975"/>
            </a:lvl4pPr>
            <a:lvl5pPr marL="1805930" indent="0">
              <a:buNone/>
              <a:defRPr sz="1975"/>
            </a:lvl5pPr>
            <a:lvl6pPr marL="2257411" indent="0">
              <a:buNone/>
              <a:defRPr sz="1975"/>
            </a:lvl6pPr>
            <a:lvl7pPr marL="2708893" indent="0">
              <a:buNone/>
              <a:defRPr sz="1975"/>
            </a:lvl7pPr>
            <a:lvl8pPr marL="3160375" indent="0">
              <a:buNone/>
              <a:defRPr sz="1975"/>
            </a:lvl8pPr>
            <a:lvl9pPr marL="3611857" indent="0">
              <a:buNone/>
              <a:defRPr sz="1975"/>
            </a:lvl9pPr>
          </a:lstStyle>
          <a:p>
            <a:endParaRPr lang="en-US"/>
          </a:p>
        </p:txBody>
      </p:sp>
      <p:sp>
        <p:nvSpPr>
          <p:cNvPr id="4" name="Text Placeholder 3"/>
          <p:cNvSpPr>
            <a:spLocks noGrp="1"/>
          </p:cNvSpPr>
          <p:nvPr>
            <p:ph type="body" sz="half" idx="2"/>
          </p:nvPr>
        </p:nvSpPr>
        <p:spPr>
          <a:xfrm>
            <a:off x="2389717" y="5367342"/>
            <a:ext cx="7315200" cy="804862"/>
          </a:xfrm>
        </p:spPr>
        <p:txBody>
          <a:bodyPr/>
          <a:lstStyle>
            <a:lvl1pPr marL="0" indent="0">
              <a:buNone/>
              <a:defRPr sz="1383"/>
            </a:lvl1pPr>
            <a:lvl2pPr marL="451483" indent="0">
              <a:buNone/>
              <a:defRPr sz="1185"/>
            </a:lvl2pPr>
            <a:lvl3pPr marL="902965" indent="0">
              <a:buNone/>
              <a:defRPr sz="987"/>
            </a:lvl3pPr>
            <a:lvl4pPr marL="1354448" indent="0">
              <a:buNone/>
              <a:defRPr sz="889"/>
            </a:lvl4pPr>
            <a:lvl5pPr marL="1805930" indent="0">
              <a:buNone/>
              <a:defRPr sz="889"/>
            </a:lvl5pPr>
            <a:lvl6pPr marL="2257411" indent="0">
              <a:buNone/>
              <a:defRPr sz="889"/>
            </a:lvl6pPr>
            <a:lvl7pPr marL="2708893" indent="0">
              <a:buNone/>
              <a:defRPr sz="889"/>
            </a:lvl7pPr>
            <a:lvl8pPr marL="3160375" indent="0">
              <a:buNone/>
              <a:defRPr sz="889"/>
            </a:lvl8pPr>
            <a:lvl9pPr marL="3611857"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49A098D9-9FA6-4839-B123-9DB87B99AF3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DCFFF-5511-49C3-B0B8-2194285316E6}" type="slidenum">
              <a:rPr lang="en-US" smtClean="0"/>
              <a:t>‹#›</a:t>
            </a:fld>
            <a:endParaRPr lang="en-US"/>
          </a:p>
        </p:txBody>
      </p:sp>
    </p:spTree>
    <p:extLst>
      <p:ext uri="{BB962C8B-B14F-4D97-AF65-F5344CB8AC3E}">
        <p14:creationId xmlns:p14="http://schemas.microsoft.com/office/powerpoint/2010/main" val="298193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1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6"/>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fld id="{49A098D9-9FA6-4839-B123-9DB87B99AF3B}" type="datetimeFigureOut">
              <a:rPr lang="en-US" smtClean="0"/>
              <a:t>5/3/2025</a:t>
            </a:fld>
            <a:endParaRPr lang="en-US"/>
          </a:p>
        </p:txBody>
      </p:sp>
      <p:sp>
        <p:nvSpPr>
          <p:cNvPr id="5" name="Footer Placeholder 4"/>
          <p:cNvSpPr>
            <a:spLocks noGrp="1"/>
          </p:cNvSpPr>
          <p:nvPr>
            <p:ph type="ftr" sz="quarter" idx="3"/>
          </p:nvPr>
        </p:nvSpPr>
        <p:spPr>
          <a:xfrm>
            <a:off x="4165603" y="6356366"/>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6"/>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fld id="{B4BDCFFF-5511-49C3-B0B8-2194285316E6}" type="slidenum">
              <a:rPr lang="en-US" smtClean="0"/>
              <a:t>‹#›</a:t>
            </a:fld>
            <a:endParaRPr lang="en-US"/>
          </a:p>
        </p:txBody>
      </p:sp>
    </p:spTree>
    <p:extLst>
      <p:ext uri="{BB962C8B-B14F-4D97-AF65-F5344CB8AC3E}">
        <p14:creationId xmlns:p14="http://schemas.microsoft.com/office/powerpoint/2010/main" val="365515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2965" rtl="0" eaLnBrk="1" latinLnBrk="0" hangingPunct="1">
        <a:spcBef>
          <a:spcPct val="0"/>
        </a:spcBef>
        <a:buNone/>
        <a:defRPr sz="4346" kern="1200">
          <a:solidFill>
            <a:schemeClr val="tx1"/>
          </a:solidFill>
          <a:latin typeface="+mj-lt"/>
          <a:ea typeface="+mj-ea"/>
          <a:cs typeface="+mj-cs"/>
        </a:defRPr>
      </a:lvl1pPr>
    </p:titleStyle>
    <p:bodyStyle>
      <a:lvl1pPr marL="338613" indent="-338613" algn="l" defTabSz="902965"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658" indent="-282176" algn="l" defTabSz="902965" rtl="0" eaLnBrk="1" latinLnBrk="0" hangingPunct="1">
        <a:spcBef>
          <a:spcPct val="20000"/>
        </a:spcBef>
        <a:buFont typeface="Arial" pitchFamily="34" charset="0"/>
        <a:buChar char="–"/>
        <a:defRPr sz="2765" kern="1200">
          <a:solidFill>
            <a:schemeClr val="tx1"/>
          </a:solidFill>
          <a:latin typeface="+mn-lt"/>
          <a:ea typeface="+mn-ea"/>
          <a:cs typeface="+mn-cs"/>
        </a:defRPr>
      </a:lvl2pPr>
      <a:lvl3pPr marL="1128706" indent="-225742" algn="l" defTabSz="902965"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188"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1670"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152"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4636"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117"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7598" indent="-225742" algn="l" defTabSz="902965"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2965" rtl="0" eaLnBrk="1" latinLnBrk="0" hangingPunct="1">
        <a:defRPr sz="1778" kern="1200">
          <a:solidFill>
            <a:schemeClr val="tx1"/>
          </a:solidFill>
          <a:latin typeface="+mn-lt"/>
          <a:ea typeface="+mn-ea"/>
          <a:cs typeface="+mn-cs"/>
        </a:defRPr>
      </a:lvl1pPr>
      <a:lvl2pPr marL="451483" algn="l" defTabSz="902965" rtl="0" eaLnBrk="1" latinLnBrk="0" hangingPunct="1">
        <a:defRPr sz="1778" kern="1200">
          <a:solidFill>
            <a:schemeClr val="tx1"/>
          </a:solidFill>
          <a:latin typeface="+mn-lt"/>
          <a:ea typeface="+mn-ea"/>
          <a:cs typeface="+mn-cs"/>
        </a:defRPr>
      </a:lvl2pPr>
      <a:lvl3pPr marL="902965" algn="l" defTabSz="902965" rtl="0" eaLnBrk="1" latinLnBrk="0" hangingPunct="1">
        <a:defRPr sz="1778" kern="1200">
          <a:solidFill>
            <a:schemeClr val="tx1"/>
          </a:solidFill>
          <a:latin typeface="+mn-lt"/>
          <a:ea typeface="+mn-ea"/>
          <a:cs typeface="+mn-cs"/>
        </a:defRPr>
      </a:lvl3pPr>
      <a:lvl4pPr marL="1354448" algn="l" defTabSz="902965" rtl="0" eaLnBrk="1" latinLnBrk="0" hangingPunct="1">
        <a:defRPr sz="1778" kern="1200">
          <a:solidFill>
            <a:schemeClr val="tx1"/>
          </a:solidFill>
          <a:latin typeface="+mn-lt"/>
          <a:ea typeface="+mn-ea"/>
          <a:cs typeface="+mn-cs"/>
        </a:defRPr>
      </a:lvl4pPr>
      <a:lvl5pPr marL="1805930" algn="l" defTabSz="902965" rtl="0" eaLnBrk="1" latinLnBrk="0" hangingPunct="1">
        <a:defRPr sz="1778" kern="1200">
          <a:solidFill>
            <a:schemeClr val="tx1"/>
          </a:solidFill>
          <a:latin typeface="+mn-lt"/>
          <a:ea typeface="+mn-ea"/>
          <a:cs typeface="+mn-cs"/>
        </a:defRPr>
      </a:lvl5pPr>
      <a:lvl6pPr marL="2257411" algn="l" defTabSz="902965" rtl="0" eaLnBrk="1" latinLnBrk="0" hangingPunct="1">
        <a:defRPr sz="1778" kern="1200">
          <a:solidFill>
            <a:schemeClr val="tx1"/>
          </a:solidFill>
          <a:latin typeface="+mn-lt"/>
          <a:ea typeface="+mn-ea"/>
          <a:cs typeface="+mn-cs"/>
        </a:defRPr>
      </a:lvl6pPr>
      <a:lvl7pPr marL="2708893" algn="l" defTabSz="902965" rtl="0" eaLnBrk="1" latinLnBrk="0" hangingPunct="1">
        <a:defRPr sz="1778" kern="1200">
          <a:solidFill>
            <a:schemeClr val="tx1"/>
          </a:solidFill>
          <a:latin typeface="+mn-lt"/>
          <a:ea typeface="+mn-ea"/>
          <a:cs typeface="+mn-cs"/>
        </a:defRPr>
      </a:lvl7pPr>
      <a:lvl8pPr marL="3160375" algn="l" defTabSz="902965" rtl="0" eaLnBrk="1" latinLnBrk="0" hangingPunct="1">
        <a:defRPr sz="1778" kern="1200">
          <a:solidFill>
            <a:schemeClr val="tx1"/>
          </a:solidFill>
          <a:latin typeface="+mn-lt"/>
          <a:ea typeface="+mn-ea"/>
          <a:cs typeface="+mn-cs"/>
        </a:defRPr>
      </a:lvl8pPr>
      <a:lvl9pPr marL="3611857" algn="l" defTabSz="902965" rtl="0" eaLnBrk="1" latinLnBrk="0" hangingPunct="1">
        <a:defRPr sz="17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098D9-9FA6-4839-B123-9DB87B99AF3B}"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DCFFF-5511-49C3-B0B8-2194285316E6}" type="slidenum">
              <a:rPr lang="en-US" smtClean="0"/>
              <a:t>‹#›</a:t>
            </a:fld>
            <a:endParaRPr lang="en-US"/>
          </a:p>
        </p:txBody>
      </p:sp>
    </p:spTree>
    <p:extLst>
      <p:ext uri="{BB962C8B-B14F-4D97-AF65-F5344CB8AC3E}">
        <p14:creationId xmlns:p14="http://schemas.microsoft.com/office/powerpoint/2010/main" val="1155392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a:extLst>
              <a:ext uri="{FF2B5EF4-FFF2-40B4-BE49-F238E27FC236}">
                <a16:creationId xmlns:a16="http://schemas.microsoft.com/office/drawing/2014/main" xmlns="" id="{F025A373-5DF3-E3E6-AD29-578055A2D03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5419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split orient="vert"/>
  </p:transition>
  <p:txStyles>
    <p:titleStyle>
      <a:lvl1pPr algn="ctr" defTabSz="1085686" rtl="0" eaLnBrk="0" fontAlgn="base" hangingPunct="0">
        <a:spcBef>
          <a:spcPct val="0"/>
        </a:spcBef>
        <a:spcAft>
          <a:spcPct val="0"/>
        </a:spcAft>
        <a:defRPr sz="5211">
          <a:solidFill>
            <a:schemeClr val="tx2"/>
          </a:solidFill>
          <a:latin typeface="+mj-lt"/>
          <a:ea typeface="+mj-ea"/>
          <a:cs typeface="+mj-cs"/>
        </a:defRPr>
      </a:lvl1pPr>
      <a:lvl2pPr algn="ctr" defTabSz="1085686" rtl="0" eaLnBrk="0" fontAlgn="base" hangingPunct="0">
        <a:spcBef>
          <a:spcPct val="0"/>
        </a:spcBef>
        <a:spcAft>
          <a:spcPct val="0"/>
        </a:spcAft>
        <a:defRPr sz="5211">
          <a:solidFill>
            <a:schemeClr val="tx2"/>
          </a:solidFill>
          <a:latin typeface="Arial" charset="0"/>
          <a:ea typeface="宋体" pitchFamily="2" charset="-122"/>
        </a:defRPr>
      </a:lvl2pPr>
      <a:lvl3pPr algn="ctr" defTabSz="1085686" rtl="0" eaLnBrk="0" fontAlgn="base" hangingPunct="0">
        <a:spcBef>
          <a:spcPct val="0"/>
        </a:spcBef>
        <a:spcAft>
          <a:spcPct val="0"/>
        </a:spcAft>
        <a:defRPr sz="5211">
          <a:solidFill>
            <a:schemeClr val="tx2"/>
          </a:solidFill>
          <a:latin typeface="Arial" charset="0"/>
          <a:ea typeface="宋体" pitchFamily="2" charset="-122"/>
        </a:defRPr>
      </a:lvl3pPr>
      <a:lvl4pPr algn="ctr" defTabSz="1085686" rtl="0" eaLnBrk="0" fontAlgn="base" hangingPunct="0">
        <a:spcBef>
          <a:spcPct val="0"/>
        </a:spcBef>
        <a:spcAft>
          <a:spcPct val="0"/>
        </a:spcAft>
        <a:defRPr sz="5211">
          <a:solidFill>
            <a:schemeClr val="tx2"/>
          </a:solidFill>
          <a:latin typeface="Arial" charset="0"/>
          <a:ea typeface="宋体" pitchFamily="2" charset="-122"/>
        </a:defRPr>
      </a:lvl4pPr>
      <a:lvl5pPr algn="ctr" defTabSz="1085686" rtl="0" eaLnBrk="0" fontAlgn="base" hangingPunct="0">
        <a:spcBef>
          <a:spcPct val="0"/>
        </a:spcBef>
        <a:spcAft>
          <a:spcPct val="0"/>
        </a:spcAft>
        <a:defRPr sz="5211">
          <a:solidFill>
            <a:schemeClr val="tx2"/>
          </a:solidFill>
          <a:latin typeface="Arial" charset="0"/>
          <a:ea typeface="宋体" pitchFamily="2" charset="-122"/>
        </a:defRPr>
      </a:lvl5pPr>
      <a:lvl6pPr marL="330876" algn="ctr" defTabSz="1085686" rtl="0" fontAlgn="base">
        <a:spcBef>
          <a:spcPct val="0"/>
        </a:spcBef>
        <a:spcAft>
          <a:spcPct val="0"/>
        </a:spcAft>
        <a:defRPr sz="5211">
          <a:solidFill>
            <a:schemeClr val="tx2"/>
          </a:solidFill>
          <a:latin typeface="Arial" charset="0"/>
          <a:ea typeface="宋体" pitchFamily="2" charset="-122"/>
        </a:defRPr>
      </a:lvl6pPr>
      <a:lvl7pPr marL="661751" algn="ctr" defTabSz="1085686" rtl="0" fontAlgn="base">
        <a:spcBef>
          <a:spcPct val="0"/>
        </a:spcBef>
        <a:spcAft>
          <a:spcPct val="0"/>
        </a:spcAft>
        <a:defRPr sz="5211">
          <a:solidFill>
            <a:schemeClr val="tx2"/>
          </a:solidFill>
          <a:latin typeface="Arial" charset="0"/>
          <a:ea typeface="宋体" pitchFamily="2" charset="-122"/>
        </a:defRPr>
      </a:lvl7pPr>
      <a:lvl8pPr marL="992627" algn="ctr" defTabSz="1085686" rtl="0" fontAlgn="base">
        <a:spcBef>
          <a:spcPct val="0"/>
        </a:spcBef>
        <a:spcAft>
          <a:spcPct val="0"/>
        </a:spcAft>
        <a:defRPr sz="5211">
          <a:solidFill>
            <a:schemeClr val="tx2"/>
          </a:solidFill>
          <a:latin typeface="Arial" charset="0"/>
          <a:ea typeface="宋体" pitchFamily="2" charset="-122"/>
        </a:defRPr>
      </a:lvl8pPr>
      <a:lvl9pPr marL="1323503" algn="ctr" defTabSz="1085686" rtl="0" fontAlgn="base">
        <a:spcBef>
          <a:spcPct val="0"/>
        </a:spcBef>
        <a:spcAft>
          <a:spcPct val="0"/>
        </a:spcAft>
        <a:defRPr sz="5211">
          <a:solidFill>
            <a:schemeClr val="tx2"/>
          </a:solidFill>
          <a:latin typeface="Arial" charset="0"/>
          <a:ea typeface="宋体" pitchFamily="2" charset="-122"/>
        </a:defRPr>
      </a:lvl9pPr>
    </p:titleStyle>
    <p:bodyStyle>
      <a:lvl1pPr marL="406701" indent="-406701" algn="l" defTabSz="1085686" rtl="0" eaLnBrk="0" fontAlgn="base" hangingPunct="0">
        <a:spcBef>
          <a:spcPct val="20000"/>
        </a:spcBef>
        <a:spcAft>
          <a:spcPct val="0"/>
        </a:spcAft>
        <a:buChar char="•"/>
        <a:defRPr sz="3763">
          <a:solidFill>
            <a:schemeClr val="tx1"/>
          </a:solidFill>
          <a:latin typeface="+mn-lt"/>
          <a:ea typeface="+mn-ea"/>
          <a:cs typeface="+mn-cs"/>
        </a:defRPr>
      </a:lvl1pPr>
      <a:lvl2pPr marL="882335" indent="-340067" algn="l" defTabSz="1085686" rtl="0" eaLnBrk="0" fontAlgn="base" hangingPunct="0">
        <a:spcBef>
          <a:spcPct val="20000"/>
        </a:spcBef>
        <a:spcAft>
          <a:spcPct val="0"/>
        </a:spcAft>
        <a:buChar char="–"/>
        <a:defRPr sz="3329">
          <a:solidFill>
            <a:schemeClr val="tx1"/>
          </a:solidFill>
          <a:latin typeface="+mn-lt"/>
          <a:ea typeface="+mn-ea"/>
        </a:defRPr>
      </a:lvl2pPr>
      <a:lvl3pPr marL="1356820" indent="-271134" algn="l" defTabSz="1085686" rtl="0" eaLnBrk="0" fontAlgn="base" hangingPunct="0">
        <a:spcBef>
          <a:spcPct val="20000"/>
        </a:spcBef>
        <a:spcAft>
          <a:spcPct val="0"/>
        </a:spcAft>
        <a:buChar char="•"/>
        <a:defRPr sz="2822">
          <a:solidFill>
            <a:schemeClr val="tx1"/>
          </a:solidFill>
          <a:latin typeface="+mn-lt"/>
          <a:ea typeface="+mn-ea"/>
        </a:defRPr>
      </a:lvl3pPr>
      <a:lvl4pPr marL="1900237" indent="-272283" algn="l" defTabSz="1085686" rtl="0" eaLnBrk="0" fontAlgn="base" hangingPunct="0">
        <a:spcBef>
          <a:spcPct val="20000"/>
        </a:spcBef>
        <a:spcAft>
          <a:spcPct val="0"/>
        </a:spcAft>
        <a:buChar char="–"/>
        <a:defRPr sz="2388">
          <a:solidFill>
            <a:schemeClr val="tx1"/>
          </a:solidFill>
          <a:latin typeface="+mn-lt"/>
          <a:ea typeface="+mn-ea"/>
        </a:defRPr>
      </a:lvl4pPr>
      <a:lvl5pPr marL="2442506" indent="-271134" algn="l" defTabSz="1085686" rtl="0" eaLnBrk="0" fontAlgn="base" hangingPunct="0">
        <a:spcBef>
          <a:spcPct val="20000"/>
        </a:spcBef>
        <a:spcAft>
          <a:spcPct val="0"/>
        </a:spcAft>
        <a:buChar char="»"/>
        <a:defRPr sz="2388">
          <a:solidFill>
            <a:schemeClr val="tx1"/>
          </a:solidFill>
          <a:latin typeface="+mn-lt"/>
          <a:ea typeface="+mn-ea"/>
        </a:defRPr>
      </a:lvl5pPr>
      <a:lvl6pPr marL="2773381" indent="-271134" algn="l" defTabSz="1085686" rtl="0" fontAlgn="base">
        <a:spcBef>
          <a:spcPct val="20000"/>
        </a:spcBef>
        <a:spcAft>
          <a:spcPct val="0"/>
        </a:spcAft>
        <a:buChar char="»"/>
        <a:defRPr sz="2388">
          <a:solidFill>
            <a:schemeClr val="tx1"/>
          </a:solidFill>
          <a:latin typeface="+mn-lt"/>
          <a:ea typeface="+mn-ea"/>
        </a:defRPr>
      </a:lvl6pPr>
      <a:lvl7pPr marL="3104257" indent="-271134" algn="l" defTabSz="1085686" rtl="0" fontAlgn="base">
        <a:spcBef>
          <a:spcPct val="20000"/>
        </a:spcBef>
        <a:spcAft>
          <a:spcPct val="0"/>
        </a:spcAft>
        <a:buChar char="»"/>
        <a:defRPr sz="2388">
          <a:solidFill>
            <a:schemeClr val="tx1"/>
          </a:solidFill>
          <a:latin typeface="+mn-lt"/>
          <a:ea typeface="+mn-ea"/>
        </a:defRPr>
      </a:lvl7pPr>
      <a:lvl8pPr marL="3435133" indent="-271134" algn="l" defTabSz="1085686" rtl="0" fontAlgn="base">
        <a:spcBef>
          <a:spcPct val="20000"/>
        </a:spcBef>
        <a:spcAft>
          <a:spcPct val="0"/>
        </a:spcAft>
        <a:buChar char="»"/>
        <a:defRPr sz="2388">
          <a:solidFill>
            <a:schemeClr val="tx1"/>
          </a:solidFill>
          <a:latin typeface="+mn-lt"/>
          <a:ea typeface="+mn-ea"/>
        </a:defRPr>
      </a:lvl8pPr>
      <a:lvl9pPr marL="3766008" indent="-271134" algn="l" defTabSz="1085686" rtl="0" fontAlgn="base">
        <a:spcBef>
          <a:spcPct val="20000"/>
        </a:spcBef>
        <a:spcAft>
          <a:spcPct val="0"/>
        </a:spcAft>
        <a:buChar char="»"/>
        <a:defRPr sz="2388">
          <a:solidFill>
            <a:schemeClr val="tx1"/>
          </a:solidFill>
          <a:latin typeface="+mn-lt"/>
          <a:ea typeface="+mn-ea"/>
        </a:defRPr>
      </a:lvl9pPr>
    </p:bodyStyle>
    <p:otherStyle>
      <a:defPPr>
        <a:defRPr lang="zh-CN"/>
      </a:defPPr>
      <a:lvl1pPr marL="0" algn="l" defTabSz="661751" rtl="0" eaLnBrk="1" latinLnBrk="0" hangingPunct="1">
        <a:defRPr sz="1303" kern="1200">
          <a:solidFill>
            <a:schemeClr val="tx1"/>
          </a:solidFill>
          <a:latin typeface="+mn-lt"/>
          <a:ea typeface="+mn-ea"/>
          <a:cs typeface="+mn-cs"/>
        </a:defRPr>
      </a:lvl1pPr>
      <a:lvl2pPr marL="330876" algn="l" defTabSz="661751" rtl="0" eaLnBrk="1" latinLnBrk="0" hangingPunct="1">
        <a:defRPr sz="1303" kern="1200">
          <a:solidFill>
            <a:schemeClr val="tx1"/>
          </a:solidFill>
          <a:latin typeface="+mn-lt"/>
          <a:ea typeface="+mn-ea"/>
          <a:cs typeface="+mn-cs"/>
        </a:defRPr>
      </a:lvl2pPr>
      <a:lvl3pPr marL="661751" algn="l" defTabSz="661751" rtl="0" eaLnBrk="1" latinLnBrk="0" hangingPunct="1">
        <a:defRPr sz="1303" kern="1200">
          <a:solidFill>
            <a:schemeClr val="tx1"/>
          </a:solidFill>
          <a:latin typeface="+mn-lt"/>
          <a:ea typeface="+mn-ea"/>
          <a:cs typeface="+mn-cs"/>
        </a:defRPr>
      </a:lvl3pPr>
      <a:lvl4pPr marL="992627" algn="l" defTabSz="661751" rtl="0" eaLnBrk="1" latinLnBrk="0" hangingPunct="1">
        <a:defRPr sz="1303" kern="1200">
          <a:solidFill>
            <a:schemeClr val="tx1"/>
          </a:solidFill>
          <a:latin typeface="+mn-lt"/>
          <a:ea typeface="+mn-ea"/>
          <a:cs typeface="+mn-cs"/>
        </a:defRPr>
      </a:lvl4pPr>
      <a:lvl5pPr marL="1323503" algn="l" defTabSz="661751" rtl="0" eaLnBrk="1" latinLnBrk="0" hangingPunct="1">
        <a:defRPr sz="1303" kern="1200">
          <a:solidFill>
            <a:schemeClr val="tx1"/>
          </a:solidFill>
          <a:latin typeface="+mn-lt"/>
          <a:ea typeface="+mn-ea"/>
          <a:cs typeface="+mn-cs"/>
        </a:defRPr>
      </a:lvl5pPr>
      <a:lvl6pPr marL="1654378" algn="l" defTabSz="661751" rtl="0" eaLnBrk="1" latinLnBrk="0" hangingPunct="1">
        <a:defRPr sz="1303" kern="1200">
          <a:solidFill>
            <a:schemeClr val="tx1"/>
          </a:solidFill>
          <a:latin typeface="+mn-lt"/>
          <a:ea typeface="+mn-ea"/>
          <a:cs typeface="+mn-cs"/>
        </a:defRPr>
      </a:lvl6pPr>
      <a:lvl7pPr marL="1985254" algn="l" defTabSz="661751" rtl="0" eaLnBrk="1" latinLnBrk="0" hangingPunct="1">
        <a:defRPr sz="1303" kern="1200">
          <a:solidFill>
            <a:schemeClr val="tx1"/>
          </a:solidFill>
          <a:latin typeface="+mn-lt"/>
          <a:ea typeface="+mn-ea"/>
          <a:cs typeface="+mn-cs"/>
        </a:defRPr>
      </a:lvl7pPr>
      <a:lvl8pPr marL="2316129" algn="l" defTabSz="661751" rtl="0" eaLnBrk="1" latinLnBrk="0" hangingPunct="1">
        <a:defRPr sz="1303" kern="1200">
          <a:solidFill>
            <a:schemeClr val="tx1"/>
          </a:solidFill>
          <a:latin typeface="+mn-lt"/>
          <a:ea typeface="+mn-ea"/>
          <a:cs typeface="+mn-cs"/>
        </a:defRPr>
      </a:lvl8pPr>
      <a:lvl9pPr marL="2647005" algn="l" defTabSz="661751" rtl="0" eaLnBrk="1" latinLnBrk="0" hangingPunct="1">
        <a:defRPr sz="130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D6C6FA-79F9-44E3-BE99-A0246B123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0CEC33-57D2-4B52-AC63-F2C82B8E3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D91C3B-1D5E-4ACA-AE80-D14FBEC9B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E2050-8CAD-4A60-B4F7-0E542B9563C3}" type="datetimeFigureOut">
              <a:rPr lang="en-US" smtClean="0"/>
              <a:t>5/3/2025</a:t>
            </a:fld>
            <a:endParaRPr lang="en-US"/>
          </a:p>
        </p:txBody>
      </p:sp>
      <p:sp>
        <p:nvSpPr>
          <p:cNvPr id="5" name="Footer Placeholder 4">
            <a:extLst>
              <a:ext uri="{FF2B5EF4-FFF2-40B4-BE49-F238E27FC236}">
                <a16:creationId xmlns:a16="http://schemas.microsoft.com/office/drawing/2014/main" xmlns="" id="{789E3E59-E1D6-40FD-8E2C-695C81842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E033EE-0CFA-4055-AE19-BC266E340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19F6B-462E-44A6-BF04-F8F1BF70A2C2}" type="slidenum">
              <a:rPr lang="en-US" smtClean="0"/>
              <a:t>‹#›</a:t>
            </a:fld>
            <a:endParaRPr lang="en-US"/>
          </a:p>
        </p:txBody>
      </p:sp>
    </p:spTree>
    <p:extLst>
      <p:ext uri="{BB962C8B-B14F-4D97-AF65-F5344CB8AC3E}">
        <p14:creationId xmlns:p14="http://schemas.microsoft.com/office/powerpoint/2010/main" val="28301557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audio" Target="file:///D:\NHAC\Nhac%20gia%20dinh\Bo-La-Tat-Ca.mp3"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37.xml"/><Relationship Id="rId5" Type="http://schemas.openxmlformats.org/officeDocument/2006/relationships/image" Target="../media/image17.gif"/><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audio" Target="file:///D:\NHAC\Nhac%20gia%20dinh\Bo-La-Tat-Ca.mp3" TargetMode="External"/><Relationship Id="rId6" Type="http://schemas.openxmlformats.org/officeDocument/2006/relationships/image" Target="../media/image7.gif"/><Relationship Id="rId5" Type="http://schemas.openxmlformats.org/officeDocument/2006/relationships/image" Target="../media/image4.png"/><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audio" Target="file:///D:\NHAC\Nhac%20gia%20dinh\Bo-La-Tat-Ca.mp3" TargetMode="External"/><Relationship Id="rId6" Type="http://schemas.openxmlformats.org/officeDocument/2006/relationships/image" Target="../media/image7.gif"/><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xmlns="" id="{97E730CC-3475-12F2-A872-1CC80E7B3A63}"/>
              </a:ext>
            </a:extLst>
          </p:cNvPr>
          <p:cNvGrpSpPr>
            <a:grpSpLocks/>
          </p:cNvGrpSpPr>
          <p:nvPr/>
        </p:nvGrpSpPr>
        <p:grpSpPr bwMode="auto">
          <a:xfrm>
            <a:off x="23297" y="97660"/>
            <a:ext cx="12144256" cy="6746553"/>
            <a:chOff x="-111" y="-34"/>
            <a:chExt cx="5982" cy="4320"/>
          </a:xfrm>
        </p:grpSpPr>
        <p:pic>
          <p:nvPicPr>
            <p:cNvPr id="6149" name="Picture 3" descr="k2">
              <a:extLst>
                <a:ext uri="{FF2B5EF4-FFF2-40B4-BE49-F238E27FC236}">
                  <a16:creationId xmlns:a16="http://schemas.microsoft.com/office/drawing/2014/main" xmlns="" id="{ABE30305-F32C-4556-B235-6B2106184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 y="-34"/>
              <a:ext cx="598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oa">
              <a:extLst>
                <a:ext uri="{FF2B5EF4-FFF2-40B4-BE49-F238E27FC236}">
                  <a16:creationId xmlns:a16="http://schemas.microsoft.com/office/drawing/2014/main" xmlns="" id="{9A6E68F7-CA43-A382-5536-675283B7BB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4" y="13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Hoa">
              <a:extLst>
                <a:ext uri="{FF2B5EF4-FFF2-40B4-BE49-F238E27FC236}">
                  <a16:creationId xmlns:a16="http://schemas.microsoft.com/office/drawing/2014/main" xmlns="" id="{B70FE988-4848-7F27-1EC4-E6656562DC1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6" y="1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Hoa">
              <a:extLst>
                <a:ext uri="{FF2B5EF4-FFF2-40B4-BE49-F238E27FC236}">
                  <a16:creationId xmlns:a16="http://schemas.microsoft.com/office/drawing/2014/main" xmlns="" id="{00C84F35-5720-6C28-E864-230E4298AB3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5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Hoa">
              <a:extLst>
                <a:ext uri="{FF2B5EF4-FFF2-40B4-BE49-F238E27FC236}">
                  <a16:creationId xmlns:a16="http://schemas.microsoft.com/office/drawing/2014/main" xmlns="" id="{EE2C0B84-10F4-1C94-0C1E-8C01D107DA6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8" descr="Hoa">
              <a:extLst>
                <a:ext uri="{FF2B5EF4-FFF2-40B4-BE49-F238E27FC236}">
                  <a16:creationId xmlns:a16="http://schemas.microsoft.com/office/drawing/2014/main" xmlns="" id="{DDE9B93D-444B-C7E7-20F6-8C75DA2FBD6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29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9" descr="Hoa">
              <a:extLst>
                <a:ext uri="{FF2B5EF4-FFF2-40B4-BE49-F238E27FC236}">
                  <a16:creationId xmlns:a16="http://schemas.microsoft.com/office/drawing/2014/main" xmlns="" id="{359FBCBD-9A85-EBE0-C2BC-C5932E0A7F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8" y="345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0" descr="Hoa">
              <a:extLst>
                <a:ext uri="{FF2B5EF4-FFF2-40B4-BE49-F238E27FC236}">
                  <a16:creationId xmlns:a16="http://schemas.microsoft.com/office/drawing/2014/main" xmlns="" id="{BA4A8369-DF03-5120-8E16-A12B9701C9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6" y="297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1" descr="Hoa">
              <a:extLst>
                <a:ext uri="{FF2B5EF4-FFF2-40B4-BE49-F238E27FC236}">
                  <a16:creationId xmlns:a16="http://schemas.microsoft.com/office/drawing/2014/main" xmlns="" id="{207AB127-46BE-FEBC-A6AF-38327C0081E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3360"/>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2" descr="Hoa">
              <a:extLst>
                <a:ext uri="{FF2B5EF4-FFF2-40B4-BE49-F238E27FC236}">
                  <a16:creationId xmlns:a16="http://schemas.microsoft.com/office/drawing/2014/main" xmlns="" id="{D29AD432-F10E-AE5C-C074-D466DC1765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115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3" descr="Hoa">
              <a:extLst>
                <a:ext uri="{FF2B5EF4-FFF2-40B4-BE49-F238E27FC236}">
                  <a16:creationId xmlns:a16="http://schemas.microsoft.com/office/drawing/2014/main" xmlns="" id="{582DFCEE-5440-A144-D8F4-6D5BE9772B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2" y="124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4" descr="Hoa">
              <a:extLst>
                <a:ext uri="{FF2B5EF4-FFF2-40B4-BE49-F238E27FC236}">
                  <a16:creationId xmlns:a16="http://schemas.microsoft.com/office/drawing/2014/main" xmlns="" id="{A2DA8957-1F16-EAAC-1A0F-364EE510198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 y="187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16" name="Bo-La-Tat-Ca.mp3">
            <a:hlinkClick r:id="" action="ppaction://media"/>
            <a:extLst>
              <a:ext uri="{FF2B5EF4-FFF2-40B4-BE49-F238E27FC236}">
                <a16:creationId xmlns:a16="http://schemas.microsoft.com/office/drawing/2014/main" xmlns="" id="{AA7C0494-5601-67FD-9E3E-CF65F0C3372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339660" y="-128681"/>
            <a:ext cx="422809" cy="31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xmlns="" id="{A8CFB327-3450-E530-52B6-01FA938F8DB8}"/>
              </a:ext>
            </a:extLst>
          </p:cNvPr>
          <p:cNvSpPr>
            <a:spLocks noChangeArrowheads="1"/>
          </p:cNvSpPr>
          <p:nvPr/>
        </p:nvSpPr>
        <p:spPr bwMode="auto">
          <a:xfrm>
            <a:off x="3572361" y="2721830"/>
            <a:ext cx="4958809" cy="110382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defTabSz="449750">
              <a:spcBef>
                <a:spcPts val="591"/>
              </a:spcBef>
              <a:defRPr/>
            </a:pPr>
            <a:r>
              <a:rPr lang="en-US" altLang="en-US" sz="6573" b="1" dirty="0">
                <a:solidFill>
                  <a:srgbClr val="FF0000"/>
                </a:solidFill>
                <a:latin typeface="Times New Roman" panose="02020603050405020304" pitchFamily="18" charset="0"/>
                <a:cs typeface="Calibri" panose="020F0502020204030204" pitchFamily="34" charset="0"/>
              </a:rPr>
              <a:t>Khởi động</a:t>
            </a:r>
          </a:p>
        </p:txBody>
      </p:sp>
    </p:spTree>
  </p:cSld>
  <p:clrMapOvr>
    <a:masterClrMapping/>
  </p:clrMapOvr>
  <p:transition spd="slow">
    <p:split orient="vert"/>
  </p:transition>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768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iáo án và PPT KHTN 7 chân trời Bài 20: Từ trường Trái Đất – Sử dụng la bàn  | Giáo án và PPT KHTN 7 chân trời | Kenhgiaovien.com">
            <a:extLst>
              <a:ext uri="{FF2B5EF4-FFF2-40B4-BE49-F238E27FC236}">
                <a16:creationId xmlns:a16="http://schemas.microsoft.com/office/drawing/2014/main" xmlns="" id="{6523BC0C-50A1-A2BA-3561-A51A40A5B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132" cy="686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4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15A9C32-1B5E-44D7-8094-EDAAAD2123EC}"/>
              </a:ext>
            </a:extLst>
          </p:cNvPr>
          <p:cNvSpPr>
            <a:spLocks noGrp="1" noChangeArrowheads="1"/>
          </p:cNvSpPr>
          <p:nvPr>
            <p:ph type="title"/>
          </p:nvPr>
        </p:nvSpPr>
        <p:spPr/>
        <p:txBody>
          <a:bodyPr rtlCol="0">
            <a:normAutofit/>
          </a:bodyPr>
          <a:lstStyle/>
          <a:p>
            <a:pPr defTabSz="880574">
              <a:defRPr/>
            </a:pPr>
            <a:endParaRPr lang="en-US" altLang="en-US" sz="4237"/>
          </a:p>
        </p:txBody>
      </p:sp>
      <p:pic>
        <p:nvPicPr>
          <p:cNvPr id="256003" name="Picture 3">
            <a:extLst>
              <a:ext uri="{FF2B5EF4-FFF2-40B4-BE49-F238E27FC236}">
                <a16:creationId xmlns:a16="http://schemas.microsoft.com/office/drawing/2014/main" xmlns="" id="{5D1B1CBF-D4B9-0A60-2B4A-9F0EA809ED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54877"/>
            <a:ext cx="14020799" cy="6773333"/>
          </a:xfrm>
        </p:spPr>
      </p:pic>
      <p:sp>
        <p:nvSpPr>
          <p:cNvPr id="3076" name="TextBox 3">
            <a:extLst>
              <a:ext uri="{FF2B5EF4-FFF2-40B4-BE49-F238E27FC236}">
                <a16:creationId xmlns:a16="http://schemas.microsoft.com/office/drawing/2014/main" xmlns="" id="{67518C93-7787-4DD5-8B3E-9F4D0F6E65A7}"/>
              </a:ext>
            </a:extLst>
          </p:cNvPr>
          <p:cNvSpPr txBox="1">
            <a:spLocks noChangeArrowheads="1"/>
          </p:cNvSpPr>
          <p:nvPr/>
        </p:nvSpPr>
        <p:spPr bwMode="auto">
          <a:xfrm>
            <a:off x="3538754" y="2151161"/>
            <a:ext cx="4048321" cy="62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830" tIns="63915" rIns="127830" bIns="63915">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defRPr/>
            </a:pPr>
            <a:endParaRPr lang="en-US" altLang="en-US" sz="3235">
              <a:solidFill>
                <a:prstClr val="black"/>
              </a:solidFill>
            </a:endParaRPr>
          </a:p>
        </p:txBody>
      </p:sp>
      <p:sp>
        <p:nvSpPr>
          <p:cNvPr id="2" name="Text Box 20">
            <a:extLst>
              <a:ext uri="{FF2B5EF4-FFF2-40B4-BE49-F238E27FC236}">
                <a16:creationId xmlns:a16="http://schemas.microsoft.com/office/drawing/2014/main" xmlns="" id="{3F887DF5-D925-69FD-240F-7D1D545C6DA5}"/>
              </a:ext>
            </a:extLst>
          </p:cNvPr>
          <p:cNvSpPr txBox="1">
            <a:spLocks noChangeArrowheads="1"/>
          </p:cNvSpPr>
          <p:nvPr/>
        </p:nvSpPr>
        <p:spPr bwMode="auto">
          <a:xfrm>
            <a:off x="2438400" y="2566939"/>
            <a:ext cx="7010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dirty="0">
                <a:solidFill>
                  <a:srgbClr val="1D00F6"/>
                </a:solidFill>
                <a:latin typeface="Times New Roman" pitchFamily="18" charset="0"/>
                <a:cs typeface="Times New Roman" pitchFamily="18" charset="0"/>
              </a:rPr>
              <a:t> Trong </a:t>
            </a:r>
            <a:r>
              <a:rPr lang="en-US" altLang="en-US" sz="3600" b="1" dirty="0" err="1">
                <a:solidFill>
                  <a:srgbClr val="1D00F6"/>
                </a:solidFill>
                <a:latin typeface="Times New Roman" pitchFamily="18" charset="0"/>
                <a:cs typeface="Times New Roman" pitchFamily="18" charset="0"/>
              </a:rPr>
              <a:t>hệ</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Mặt</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Trời</a:t>
            </a:r>
            <a:r>
              <a:rPr lang="en-US" altLang="en-US" sz="3600" b="1" dirty="0">
                <a:solidFill>
                  <a:srgbClr val="1D00F6"/>
                </a:solidFill>
                <a:latin typeface="Times New Roman" pitchFamily="18" charset="0"/>
                <a:cs typeface="Times New Roman" pitchFamily="18" charset="0"/>
              </a:rPr>
              <a:t> , </a:t>
            </a:r>
            <a:r>
              <a:rPr lang="en-US" altLang="en-US" sz="3600" b="1" dirty="0" err="1">
                <a:solidFill>
                  <a:srgbClr val="1D00F6"/>
                </a:solidFill>
                <a:latin typeface="Times New Roman" pitchFamily="18" charset="0"/>
                <a:cs typeface="Times New Roman" pitchFamily="18" charset="0"/>
              </a:rPr>
              <a:t>Trái</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Đất</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là</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một</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trong</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những</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hành</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tinh</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có</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từ</a:t>
            </a:r>
            <a:r>
              <a:rPr lang="en-US" altLang="en-US" sz="3600" b="1" dirty="0">
                <a:solidFill>
                  <a:srgbClr val="1D00F6"/>
                </a:solidFill>
                <a:latin typeface="Times New Roman" pitchFamily="18" charset="0"/>
                <a:cs typeface="Times New Roman" pitchFamily="18" charset="0"/>
              </a:rPr>
              <a:t> </a:t>
            </a:r>
            <a:r>
              <a:rPr lang="en-US" altLang="en-US" sz="3600" b="1" dirty="0" err="1">
                <a:solidFill>
                  <a:srgbClr val="1D00F6"/>
                </a:solidFill>
                <a:latin typeface="Times New Roman" pitchFamily="18" charset="0"/>
                <a:cs typeface="Times New Roman" pitchFamily="18" charset="0"/>
              </a:rPr>
              <a:t>trường</a:t>
            </a:r>
            <a:r>
              <a:rPr lang="en-US" altLang="en-US" sz="3600" b="1" dirty="0">
                <a:solidFill>
                  <a:srgbClr val="1D00F6"/>
                </a:solidFill>
                <a:latin typeface="Times New Roman" pitchFamily="18" charset="0"/>
                <a:cs typeface="Times New Roman" pitchFamily="18" charset="0"/>
              </a:rPr>
              <a:t>.</a:t>
            </a:r>
            <a:r>
              <a:rPr lang="en-US" altLang="en-US" sz="3600" b="1" u="sng" dirty="0">
                <a:solidFill>
                  <a:srgbClr val="1D00F6"/>
                </a:solidFill>
                <a:latin typeface="Times New Roman" pitchFamily="18" charset="0"/>
                <a:cs typeface="Times New Roman"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9037" y="300719"/>
            <a:ext cx="978370" cy="64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1614665" y="493889"/>
            <a:ext cx="4932904" cy="51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765" b="1" u="sng" dirty="0">
                <a:solidFill>
                  <a:srgbClr val="3333FF"/>
                </a:solidFill>
                <a:latin typeface="Times New Roman" pitchFamily="18" charset="0"/>
                <a:cs typeface="Times New Roman" pitchFamily="18" charset="0"/>
              </a:rPr>
              <a:t>I .</a:t>
            </a:r>
            <a:r>
              <a:rPr lang="en-US" altLang="en-US" sz="2765" b="1" u="sng" dirty="0" err="1">
                <a:solidFill>
                  <a:srgbClr val="3333FF"/>
                </a:solidFill>
                <a:latin typeface="Times New Roman" pitchFamily="18" charset="0"/>
                <a:cs typeface="Times New Roman" pitchFamily="18" charset="0"/>
              </a:rPr>
              <a:t>Từ</a:t>
            </a:r>
            <a:r>
              <a:rPr lang="en-US" altLang="en-US" sz="2765" b="1" u="sng" dirty="0">
                <a:solidFill>
                  <a:srgbClr val="3333FF"/>
                </a:solidFill>
                <a:latin typeface="Times New Roman" pitchFamily="18" charset="0"/>
                <a:cs typeface="Times New Roman" pitchFamily="18" charset="0"/>
              </a:rPr>
              <a:t> </a:t>
            </a:r>
            <a:r>
              <a:rPr lang="en-US" altLang="en-US" sz="2765" b="1" u="sng" dirty="0" err="1">
                <a:solidFill>
                  <a:srgbClr val="3333FF"/>
                </a:solidFill>
                <a:latin typeface="Times New Roman" pitchFamily="18" charset="0"/>
                <a:cs typeface="Times New Roman" pitchFamily="18" charset="0"/>
              </a:rPr>
              <a:t>trường</a:t>
            </a:r>
            <a:r>
              <a:rPr lang="en-US" altLang="en-US" sz="2765" b="1" u="sng" dirty="0">
                <a:solidFill>
                  <a:srgbClr val="3333FF"/>
                </a:solidFill>
                <a:latin typeface="Times New Roman" pitchFamily="18" charset="0"/>
                <a:cs typeface="Times New Roman" pitchFamily="18" charset="0"/>
              </a:rPr>
              <a:t> </a:t>
            </a:r>
            <a:r>
              <a:rPr lang="en-US" altLang="en-US" sz="2765" b="1" u="sng" dirty="0" err="1">
                <a:solidFill>
                  <a:srgbClr val="3333FF"/>
                </a:solidFill>
                <a:latin typeface="Times New Roman" pitchFamily="18" charset="0"/>
                <a:cs typeface="Times New Roman" pitchFamily="18" charset="0"/>
              </a:rPr>
              <a:t>Trái</a:t>
            </a:r>
            <a:r>
              <a:rPr lang="en-US" altLang="en-US" sz="2765" b="1" u="sng" dirty="0">
                <a:solidFill>
                  <a:srgbClr val="3333FF"/>
                </a:solidFill>
                <a:latin typeface="Times New Roman" pitchFamily="18" charset="0"/>
                <a:cs typeface="Times New Roman" pitchFamily="18" charset="0"/>
              </a:rPr>
              <a:t> </a:t>
            </a:r>
            <a:r>
              <a:rPr lang="en-US" altLang="en-US" sz="2765" b="1" u="sng" dirty="0" err="1">
                <a:solidFill>
                  <a:srgbClr val="3333FF"/>
                </a:solidFill>
                <a:latin typeface="Times New Roman" pitchFamily="18" charset="0"/>
                <a:cs typeface="Times New Roman" pitchFamily="18" charset="0"/>
              </a:rPr>
              <a:t>Đất</a:t>
            </a:r>
            <a:r>
              <a:rPr lang="en-US" altLang="en-US" sz="2765" b="1" u="sng" dirty="0">
                <a:solidFill>
                  <a:srgbClr val="3333FF"/>
                </a:solidFill>
                <a:latin typeface="Times New Roman" pitchFamily="18" charset="0"/>
                <a:cs typeface="Times New Roman" pitchFamily="18" charset="0"/>
              </a:rPr>
              <a:t> : </a:t>
            </a:r>
            <a:endParaRPr lang="en-US" altLang="en-US" sz="2765" b="1" u="sng" dirty="0">
              <a:solidFill>
                <a:srgbClr val="0000FF"/>
              </a:solidFill>
              <a:latin typeface="Times New Roman" pitchFamily="18" charset="0"/>
              <a:cs typeface="Times New Roman" pitchFamily="18" charset="0"/>
            </a:endParaRPr>
          </a:p>
        </p:txBody>
      </p:sp>
      <p:sp>
        <p:nvSpPr>
          <p:cNvPr id="6" name="Text Box 20"/>
          <p:cNvSpPr txBox="1">
            <a:spLocks noChangeArrowheads="1"/>
          </p:cNvSpPr>
          <p:nvPr/>
        </p:nvSpPr>
        <p:spPr bwMode="auto">
          <a:xfrm>
            <a:off x="457200" y="1391389"/>
            <a:ext cx="1143000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defRPr/>
            </a:pP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Trong</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hệ</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Mặt</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Trời</a:t>
            </a:r>
            <a:r>
              <a:rPr lang="en-US" altLang="en-US" sz="3600" dirty="0">
                <a:solidFill>
                  <a:srgbClr val="1D00F6"/>
                </a:solidFill>
                <a:latin typeface="Times New Roman" pitchFamily="18" charset="0"/>
                <a:cs typeface="Times New Roman" pitchFamily="18" charset="0"/>
              </a:rPr>
              <a:t> , </a:t>
            </a:r>
            <a:r>
              <a:rPr lang="en-US" altLang="en-US" sz="3600" dirty="0" err="1">
                <a:solidFill>
                  <a:srgbClr val="1D00F6"/>
                </a:solidFill>
                <a:latin typeface="Times New Roman" pitchFamily="18" charset="0"/>
                <a:cs typeface="Times New Roman" pitchFamily="18" charset="0"/>
              </a:rPr>
              <a:t>Trái</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Đất</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là</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một</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trong</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những</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hành</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tinh</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có</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từ</a:t>
            </a: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trường</a:t>
            </a:r>
            <a:r>
              <a:rPr lang="en-US" altLang="en-US" sz="3600" b="1" u="sng" dirty="0">
                <a:solidFill>
                  <a:srgbClr val="1D00F6"/>
                </a:solidFill>
                <a:latin typeface="Times New Roman" pitchFamily="18" charset="0"/>
                <a:cs typeface="Times New Roman" pitchFamily="18" charset="0"/>
              </a:rPr>
              <a:t> </a:t>
            </a:r>
          </a:p>
        </p:txBody>
      </p:sp>
      <p:sp>
        <p:nvSpPr>
          <p:cNvPr id="9" name="Text Box 20"/>
          <p:cNvSpPr txBox="1">
            <a:spLocks noChangeArrowheads="1"/>
          </p:cNvSpPr>
          <p:nvPr/>
        </p:nvSpPr>
        <p:spPr bwMode="auto">
          <a:xfrm>
            <a:off x="457200" y="2768946"/>
            <a:ext cx="11049000" cy="175432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defRPr/>
            </a:pPr>
            <a:r>
              <a:rPr lang="en-US" altLang="en-US" sz="3600" dirty="0">
                <a:solidFill>
                  <a:srgbClr val="1D00F6"/>
                </a:solidFill>
                <a:latin typeface="Times New Roman" pitchFamily="18"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Từ</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trường</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Trái</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Đất</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khiến</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các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bức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xạ</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điện</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từ</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lệch</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về</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phía</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hai</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địa</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cực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sự</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tương</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tác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của</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các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bức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xạ</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này</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với</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khí</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quyển</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tạo</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ra</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hiện</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tượng</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cực</a:t>
            </a:r>
            <a:r>
              <a:rPr lang="en-US" sz="3600" dirty="0">
                <a:solidFill>
                  <a:srgbClr val="1D00F6"/>
                </a:solidFill>
                <a:latin typeface="Times New Roman" pitchFamily="18" charset="0"/>
                <a:ea typeface="Calibri" pitchFamily="34" charset="0"/>
                <a:cs typeface="Times New Roman" pitchFamily="18" charset="0"/>
              </a:rPr>
              <a:t> </a:t>
            </a:r>
            <a:r>
              <a:rPr lang="en-US" sz="3600" dirty="0" err="1">
                <a:solidFill>
                  <a:srgbClr val="1D00F6"/>
                </a:solidFill>
                <a:latin typeface="Times New Roman" pitchFamily="18" charset="0"/>
                <a:ea typeface="Calibri" pitchFamily="34" charset="0"/>
                <a:cs typeface="Times New Roman" pitchFamily="18" charset="0"/>
              </a:rPr>
              <a:t>quang</a:t>
            </a:r>
            <a:r>
              <a:rPr lang="en-US" sz="3600" dirty="0">
                <a:solidFill>
                  <a:srgbClr val="1D00F6"/>
                </a:solidFill>
                <a:latin typeface="Times New Roman" pitchFamily="18" charset="0"/>
                <a:ea typeface="Calibri" pitchFamily="34" charset="0"/>
                <a:cs typeface="Times New Roman" pitchFamily="18" charset="0"/>
              </a:rPr>
              <a:t>.</a:t>
            </a:r>
            <a:endParaRPr lang="en-US" altLang="en-US" sz="3600" u="sng" dirty="0">
              <a:solidFill>
                <a:srgbClr val="1D00F6"/>
              </a:solidFill>
              <a:latin typeface="Times New Roman" pitchFamily="18" charset="0"/>
              <a:cs typeface="Times New Roman" pitchFamily="18" charset="0"/>
            </a:endParaRPr>
          </a:p>
        </p:txBody>
      </p:sp>
      <p:sp>
        <p:nvSpPr>
          <p:cNvPr id="10" name="Text Box 20"/>
          <p:cNvSpPr txBox="1">
            <a:spLocks noChangeArrowheads="1"/>
          </p:cNvSpPr>
          <p:nvPr/>
        </p:nvSpPr>
        <p:spPr bwMode="auto">
          <a:xfrm>
            <a:off x="457200" y="4969210"/>
            <a:ext cx="1097279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defRPr/>
            </a:pPr>
            <a:r>
              <a:rPr lang="en-US" altLang="en-US" sz="3600" dirty="0">
                <a:solidFill>
                  <a:srgbClr val="1D00F6"/>
                </a:solidFill>
                <a:latin typeface="Times New Roman" pitchFamily="18" charset="0"/>
                <a:cs typeface="Times New Roman" pitchFamily="18" charset="0"/>
              </a:rPr>
              <a:t>+ </a:t>
            </a:r>
            <a:r>
              <a:rPr lang="en-US" altLang="en-US" sz="3600" dirty="0" err="1">
                <a:solidFill>
                  <a:srgbClr val="1D00F6"/>
                </a:solidFill>
                <a:latin typeface="Times New Roman" pitchFamily="18" charset="0"/>
                <a:cs typeface="Times New Roman" pitchFamily="18" charset="0"/>
              </a:rPr>
              <a:t>T</a:t>
            </a:r>
            <a:r>
              <a:rPr lang="en-US" sz="3600" dirty="0" err="1">
                <a:solidFill>
                  <a:srgbClr val="1D00F6"/>
                </a:solidFill>
                <a:latin typeface="Times New Roman" pitchFamily="18" charset="0"/>
                <a:ea typeface="Segoe UI" pitchFamily="34" charset="0"/>
                <a:cs typeface="Times New Roman" pitchFamily="18" charset="0"/>
              </a:rPr>
              <a:t>ừ</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trường</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của</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Trái</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Đất</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mạnh</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hơn</a:t>
            </a:r>
            <a:r>
              <a:rPr lang="en-US" sz="3600" dirty="0">
                <a:solidFill>
                  <a:srgbClr val="1D00F6"/>
                </a:solidFill>
                <a:latin typeface="Times New Roman" pitchFamily="18" charset="0"/>
                <a:ea typeface="Segoe UI" pitchFamily="34" charset="0"/>
                <a:cs typeface="Times New Roman" pitchFamily="18" charset="0"/>
              </a:rPr>
              <a:t> ở </a:t>
            </a:r>
            <a:r>
              <a:rPr lang="en-US" sz="3600" dirty="0" err="1">
                <a:solidFill>
                  <a:srgbClr val="1D00F6"/>
                </a:solidFill>
                <a:latin typeface="Times New Roman" pitchFamily="18" charset="0"/>
                <a:ea typeface="Segoe UI" pitchFamily="34" charset="0"/>
                <a:cs typeface="Times New Roman" pitchFamily="18" charset="0"/>
              </a:rPr>
              <a:t>phía</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địa</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cực</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và</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yếu</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hơn</a:t>
            </a:r>
            <a:r>
              <a:rPr lang="en-US" sz="3600" dirty="0">
                <a:solidFill>
                  <a:srgbClr val="1D00F6"/>
                </a:solidFill>
                <a:latin typeface="Times New Roman" pitchFamily="18" charset="0"/>
                <a:ea typeface="Segoe UI" pitchFamily="34" charset="0"/>
                <a:cs typeface="Times New Roman" pitchFamily="18" charset="0"/>
              </a:rPr>
              <a:t> ở </a:t>
            </a:r>
            <a:r>
              <a:rPr lang="en-US" sz="3600" dirty="0" err="1">
                <a:solidFill>
                  <a:srgbClr val="1D00F6"/>
                </a:solidFill>
                <a:latin typeface="Times New Roman" pitchFamily="18" charset="0"/>
                <a:ea typeface="Segoe UI" pitchFamily="34" charset="0"/>
                <a:cs typeface="Times New Roman" pitchFamily="18" charset="0"/>
              </a:rPr>
              <a:t>vùng</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xích</a:t>
            </a:r>
            <a:r>
              <a:rPr lang="en-US" sz="3600" dirty="0">
                <a:solidFill>
                  <a:srgbClr val="1D00F6"/>
                </a:solidFill>
                <a:latin typeface="Times New Roman" pitchFamily="18" charset="0"/>
                <a:ea typeface="Segoe UI" pitchFamily="34" charset="0"/>
                <a:cs typeface="Times New Roman" pitchFamily="18" charset="0"/>
              </a:rPr>
              <a:t> </a:t>
            </a:r>
            <a:r>
              <a:rPr lang="en-US" sz="3600" dirty="0" err="1">
                <a:solidFill>
                  <a:srgbClr val="1D00F6"/>
                </a:solidFill>
                <a:latin typeface="Times New Roman" pitchFamily="18" charset="0"/>
                <a:ea typeface="Segoe UI" pitchFamily="34" charset="0"/>
                <a:cs typeface="Times New Roman" pitchFamily="18" charset="0"/>
              </a:rPr>
              <a:t>đạo</a:t>
            </a:r>
            <a:r>
              <a:rPr lang="en-US" sz="3600" dirty="0">
                <a:solidFill>
                  <a:srgbClr val="1D00F6"/>
                </a:solidFill>
                <a:latin typeface="Times New Roman" pitchFamily="18" charset="0"/>
                <a:ea typeface="Segoe UI" pitchFamily="34" charset="0"/>
                <a:cs typeface="Times New Roman" pitchFamily="18" charset="0"/>
              </a:rPr>
              <a:t>.</a:t>
            </a:r>
            <a:endParaRPr lang="en-US" altLang="en-US" sz="3600" u="sng" dirty="0">
              <a:solidFill>
                <a:srgbClr val="1D00F6"/>
              </a:solidFill>
              <a:latin typeface="Times New Roman" pitchFamily="18" charset="0"/>
              <a:cs typeface="Times New Roman" pitchFamily="18" charset="0"/>
            </a:endParaRPr>
          </a:p>
        </p:txBody>
      </p:sp>
    </p:spTree>
    <p:extLst>
      <p:ext uri="{BB962C8B-B14F-4D97-AF65-F5344CB8AC3E}">
        <p14:creationId xmlns:p14="http://schemas.microsoft.com/office/powerpoint/2010/main" val="388281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14917" y="5715000"/>
            <a:ext cx="10972800" cy="1143000"/>
          </a:xfrm>
        </p:spPr>
        <p:txBody>
          <a:bodyPr/>
          <a:lstStyle/>
          <a:p>
            <a:pPr eaLnBrk="1" hangingPunct="1"/>
            <a:endParaRPr lang="en-US" sz="2400" b="1">
              <a:solidFill>
                <a:schemeClr val="folHlink"/>
              </a:solidFill>
              <a:latin typeface=".VnTime" pitchFamily="34" charset="0"/>
            </a:endParaRPr>
          </a:p>
        </p:txBody>
      </p:sp>
      <p:pic>
        <p:nvPicPr>
          <p:cNvPr id="14339" name="Picture 2" descr="EJ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3" y="2177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opy (2) of 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4343400"/>
            <a:ext cx="2400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buom hoa d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124200"/>
            <a:ext cx="319828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2133600" y="2274957"/>
            <a:ext cx="82032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000" b="1" dirty="0">
                <a:solidFill>
                  <a:srgbClr val="FF0000"/>
                </a:solidFill>
                <a:latin typeface="Times New Roman" pitchFamily="18" charset="0"/>
                <a:cs typeface="Times New Roman" pitchFamily="18" charset="0"/>
              </a:rPr>
              <a:t>2. </a:t>
            </a:r>
            <a:r>
              <a:rPr lang="en-US" altLang="en-US" sz="4000" b="1" dirty="0" err="1">
                <a:solidFill>
                  <a:srgbClr val="FF0000"/>
                </a:solidFill>
                <a:latin typeface="Times New Roman" pitchFamily="18" charset="0"/>
                <a:cs typeface="Times New Roman" pitchFamily="18" charset="0"/>
              </a:rPr>
              <a:t>Cực</a:t>
            </a:r>
            <a:r>
              <a:rPr lang="en-US" altLang="en-US" sz="4000" b="1" dirty="0">
                <a:solidFill>
                  <a:srgbClr val="FF0000"/>
                </a:solidFill>
                <a:latin typeface="Times New Roman" pitchFamily="18" charset="0"/>
                <a:cs typeface="Times New Roman" pitchFamily="18" charset="0"/>
              </a:rPr>
              <a:t> Bắc </a:t>
            </a:r>
            <a:r>
              <a:rPr lang="en-US" altLang="en-US" sz="4000" b="1" dirty="0" err="1">
                <a:solidFill>
                  <a:srgbClr val="FF0000"/>
                </a:solidFill>
                <a:latin typeface="Times New Roman" pitchFamily="18" charset="0"/>
                <a:cs typeface="Times New Roman" pitchFamily="18" charset="0"/>
              </a:rPr>
              <a:t>địa</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từ</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và</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cực</a:t>
            </a:r>
            <a:r>
              <a:rPr lang="en-US" altLang="en-US" sz="4000" b="1" dirty="0">
                <a:solidFill>
                  <a:srgbClr val="FF0000"/>
                </a:solidFill>
                <a:latin typeface="Times New Roman" pitchFamily="18" charset="0"/>
                <a:cs typeface="Times New Roman" pitchFamily="18" charset="0"/>
              </a:rPr>
              <a:t> Bắc </a:t>
            </a:r>
            <a:r>
              <a:rPr lang="en-US" altLang="en-US" sz="4000" b="1" dirty="0" err="1">
                <a:solidFill>
                  <a:srgbClr val="FF0000"/>
                </a:solidFill>
                <a:latin typeface="Times New Roman" pitchFamily="18" charset="0"/>
                <a:cs typeface="Times New Roman" pitchFamily="18" charset="0"/>
              </a:rPr>
              <a:t>địa</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lí</a:t>
            </a:r>
            <a:endParaRPr lang="en-US" alt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7067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1;p14"/>
          <p:cNvSpPr txBox="1"/>
          <p:nvPr/>
        </p:nvSpPr>
        <p:spPr>
          <a:xfrm>
            <a:off x="7239000" y="63483"/>
            <a:ext cx="4953000" cy="6794517"/>
          </a:xfrm>
          <a:prstGeom prst="rect">
            <a:avLst/>
          </a:prstGeom>
          <a:noFill/>
          <a:ln>
            <a:noFill/>
          </a:ln>
        </p:spPr>
        <p:txBody>
          <a:bodyPr spcFirstLastPara="1" wrap="square" lIns="90287" tIns="45131" rIns="90287" bIns="45131" anchor="t" anchorCtr="0">
            <a:spAutoFit/>
          </a:bodyPr>
          <a:lstStyle/>
          <a:p>
            <a:pPr algn="just">
              <a:lnSpc>
                <a:spcPct val="110000"/>
              </a:lnSpc>
            </a:pPr>
            <a:r>
              <a:rPr lang="en-US" sz="3600" dirty="0">
                <a:solidFill>
                  <a:srgbClr val="1D00F6"/>
                </a:solidFill>
                <a:latin typeface="Times New Roman" pitchFamily="18" charset="0"/>
                <a:ea typeface="Calibri"/>
                <a:cs typeface="Times New Roman" pitchFamily="18" charset="0"/>
                <a:sym typeface="Calibri"/>
              </a:rPr>
              <a:t>?3 . </a:t>
            </a:r>
            <a:r>
              <a:rPr lang="vi-VN" sz="3600" dirty="0">
                <a:solidFill>
                  <a:srgbClr val="1D00F6"/>
                </a:solidFill>
                <a:latin typeface="Times New Roman" pitchFamily="18" charset="0"/>
                <a:ea typeface="Calibri"/>
                <a:cs typeface="Times New Roman" pitchFamily="18" charset="0"/>
                <a:sym typeface="Calibri"/>
              </a:rPr>
              <a:t>Quan sát hình 20.4:</a:t>
            </a:r>
            <a:endParaRPr sz="3600" dirty="0">
              <a:solidFill>
                <a:srgbClr val="1D00F6"/>
              </a:solidFill>
              <a:latin typeface="Times New Roman" pitchFamily="18" charset="0"/>
              <a:cs typeface="Times New Roman" pitchFamily="18" charset="0"/>
            </a:endParaRPr>
          </a:p>
          <a:p>
            <a:pPr marL="451429" indent="-451429">
              <a:lnSpc>
                <a:spcPct val="110000"/>
              </a:lnSpc>
              <a:buClr>
                <a:schemeClr val="dk1"/>
              </a:buClr>
              <a:buSzPts val="2400"/>
              <a:buFont typeface="Calibri"/>
              <a:buAutoNum type="alphaLcParenR"/>
            </a:pPr>
            <a:r>
              <a:rPr lang="vi-VN" sz="3600" dirty="0">
                <a:solidFill>
                  <a:srgbClr val="1D00F6"/>
                </a:solidFill>
                <a:latin typeface="Times New Roman" pitchFamily="18" charset="0"/>
                <a:ea typeface="Calibri"/>
                <a:cs typeface="Times New Roman" pitchFamily="18" charset="0"/>
                <a:sym typeface="Calibri"/>
              </a:rPr>
              <a:t>Đường sức từ của Trái </a:t>
            </a:r>
            <a:endParaRPr lang="en-US" sz="3600" dirty="0">
              <a:solidFill>
                <a:srgbClr val="1D00F6"/>
              </a:solidFill>
              <a:latin typeface="Times New Roman" pitchFamily="18" charset="0"/>
              <a:ea typeface="Calibri"/>
              <a:cs typeface="Times New Roman" pitchFamily="18" charset="0"/>
              <a:sym typeface="Calibri"/>
            </a:endParaRPr>
          </a:p>
          <a:p>
            <a:pPr>
              <a:lnSpc>
                <a:spcPct val="110000"/>
              </a:lnSpc>
              <a:buClr>
                <a:schemeClr val="dk1"/>
              </a:buClr>
              <a:buSzPts val="2400"/>
            </a:pPr>
            <a:r>
              <a:rPr lang="vi-VN" sz="3600" dirty="0">
                <a:solidFill>
                  <a:srgbClr val="1D00F6"/>
                </a:solidFill>
                <a:latin typeface="Times New Roman" pitchFamily="18" charset="0"/>
                <a:ea typeface="Calibri"/>
                <a:cs typeface="Times New Roman" pitchFamily="18" charset="0"/>
                <a:sym typeface="Calibri"/>
              </a:rPr>
              <a:t>Đất có những điểm nào giống với đường sức từ của một nam châm thẳng?</a:t>
            </a:r>
            <a:endParaRPr sz="3600" dirty="0">
              <a:solidFill>
                <a:srgbClr val="1D00F6"/>
              </a:solidFill>
              <a:latin typeface="Times New Roman" pitchFamily="18" charset="0"/>
              <a:cs typeface="Times New Roman" pitchFamily="18" charset="0"/>
            </a:endParaRPr>
          </a:p>
          <a:p>
            <a:pPr marL="451429" indent="-451429" algn="just">
              <a:lnSpc>
                <a:spcPct val="110000"/>
              </a:lnSpc>
              <a:buClr>
                <a:schemeClr val="dk1"/>
              </a:buClr>
              <a:buSzPts val="2400"/>
              <a:buFont typeface="Calibri"/>
              <a:buAutoNum type="alphaLcParenR"/>
            </a:pPr>
            <a:r>
              <a:rPr lang="vi-VN" sz="3600" dirty="0">
                <a:solidFill>
                  <a:srgbClr val="1D00F6"/>
                </a:solidFill>
                <a:latin typeface="Times New Roman" pitchFamily="18" charset="0"/>
                <a:ea typeface="Calibri"/>
                <a:cs typeface="Times New Roman" pitchFamily="18" charset="0"/>
                <a:sym typeface="Calibri"/>
              </a:rPr>
              <a:t>Hãy chỉ rõ các cực địa</a:t>
            </a:r>
            <a:endParaRPr lang="en-US" sz="3600" dirty="0">
              <a:solidFill>
                <a:srgbClr val="1D00F6"/>
              </a:solidFill>
              <a:latin typeface="Times New Roman" pitchFamily="18" charset="0"/>
              <a:ea typeface="Calibri"/>
              <a:cs typeface="Times New Roman" pitchFamily="18" charset="0"/>
              <a:sym typeface="Calibri"/>
            </a:endParaRPr>
          </a:p>
          <a:p>
            <a:pPr algn="just">
              <a:lnSpc>
                <a:spcPct val="110000"/>
              </a:lnSpc>
              <a:buClr>
                <a:schemeClr val="dk1"/>
              </a:buClr>
              <a:buSzPts val="2400"/>
            </a:pPr>
            <a:r>
              <a:rPr lang="vi-VN" sz="3600" dirty="0">
                <a:solidFill>
                  <a:srgbClr val="1D00F6"/>
                </a:solidFill>
                <a:latin typeface="Times New Roman" pitchFamily="18" charset="0"/>
                <a:ea typeface="Calibri"/>
                <a:cs typeface="Times New Roman" pitchFamily="18" charset="0"/>
                <a:sym typeface="Calibri"/>
              </a:rPr>
              <a:t>từ và các cực địa lí trên hình 20.4. Nhận xét chúng có trùng nhau không?</a:t>
            </a:r>
            <a:endParaRPr sz="3600" dirty="0">
              <a:solidFill>
                <a:srgbClr val="1D00F6"/>
              </a:solidFill>
              <a:latin typeface="Times New Roman" pitchFamily="18" charset="0"/>
              <a:cs typeface="Times New Roman" pitchFamily="18" charset="0"/>
            </a:endParaRPr>
          </a:p>
        </p:txBody>
      </p:sp>
      <p:pic>
        <p:nvPicPr>
          <p:cNvPr id="10242" name="Picture 2" descr="Từ trường Trái đất quan trọng như thế nào?">
            <a:extLst>
              <a:ext uri="{FF2B5EF4-FFF2-40B4-BE49-F238E27FC236}">
                <a16:creationId xmlns:a16="http://schemas.microsoft.com/office/drawing/2014/main" xmlns="" id="{BEC55CB2-1702-32AF-9197-CEAFDF347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8929"/>
            <a:ext cx="6629400" cy="556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62892" y="117598"/>
            <a:ext cx="5943308" cy="4022827"/>
          </a:xfrm>
          <a:prstGeom prst="rect">
            <a:avLst/>
          </a:prstGeom>
        </p:spPr>
        <p:txBody>
          <a:bodyPr wrap="square" lIns="82481" tIns="41241" rIns="82481" bIns="41241">
            <a:spAutoFit/>
          </a:bodyPr>
          <a:lstStyle/>
          <a:p>
            <a:r>
              <a:rPr lang="vi-VN" sz="3200" dirty="0">
                <a:solidFill>
                  <a:srgbClr val="00B050"/>
                </a:solidFill>
                <a:latin typeface="+mj-lt"/>
              </a:rPr>
              <a:t>a) Điểm giống nhau giữa đường sức từ của Trái Đất và của một nam châm thẳng:</a:t>
            </a:r>
            <a:endParaRPr lang="en-US" sz="3200" dirty="0">
              <a:solidFill>
                <a:srgbClr val="00B050"/>
              </a:solidFill>
              <a:latin typeface="+mj-lt"/>
            </a:endParaRPr>
          </a:p>
          <a:p>
            <a:r>
              <a:rPr lang="en-US" sz="3200" dirty="0">
                <a:solidFill>
                  <a:schemeClr val="accent6">
                    <a:lumMod val="75000"/>
                  </a:schemeClr>
                </a:solidFill>
                <a:latin typeface="+mj-lt"/>
              </a:rPr>
              <a:t>   - </a:t>
            </a:r>
            <a:r>
              <a:rPr lang="vi-VN" sz="3200" dirty="0">
                <a:solidFill>
                  <a:schemeClr val="accent6">
                    <a:lumMod val="75000"/>
                  </a:schemeClr>
                </a:solidFill>
                <a:latin typeface="+mj-lt"/>
              </a:rPr>
              <a:t>Đều là những đường cong khép kín nối từ cực này sáng cực kia.</a:t>
            </a:r>
          </a:p>
          <a:p>
            <a:r>
              <a:rPr lang="en-US" sz="3200" dirty="0">
                <a:solidFill>
                  <a:schemeClr val="accent6">
                    <a:lumMod val="75000"/>
                  </a:schemeClr>
                </a:solidFill>
                <a:latin typeface="+mj-lt"/>
              </a:rPr>
              <a:t>   - </a:t>
            </a:r>
            <a:r>
              <a:rPr lang="vi-VN" sz="3200" dirty="0">
                <a:solidFill>
                  <a:schemeClr val="accent6">
                    <a:lumMod val="75000"/>
                  </a:schemeClr>
                </a:solidFill>
                <a:latin typeface="+mj-lt"/>
              </a:rPr>
              <a:t>Hướng của đường sức từ tuân theo quy ước: vào ở cực Nam và ra ở cực Bắc.</a:t>
            </a:r>
          </a:p>
        </p:txBody>
      </p:sp>
      <p:sp>
        <p:nvSpPr>
          <p:cNvPr id="3" name="Rectangle 2"/>
          <p:cNvSpPr/>
          <p:nvPr/>
        </p:nvSpPr>
        <p:spPr>
          <a:xfrm>
            <a:off x="457200" y="4106349"/>
            <a:ext cx="11430000" cy="2123658"/>
          </a:xfrm>
          <a:prstGeom prst="rect">
            <a:avLst/>
          </a:prstGeom>
        </p:spPr>
        <p:txBody>
          <a:bodyPr wrap="square">
            <a:spAutoFit/>
          </a:bodyPr>
          <a:lstStyle/>
          <a:p>
            <a:r>
              <a:rPr lang="vi-VN" sz="3200" dirty="0">
                <a:solidFill>
                  <a:srgbClr val="00B050"/>
                </a:solidFill>
                <a:latin typeface="+mj-lt"/>
              </a:rPr>
              <a:t>b) Nhận xét:</a:t>
            </a:r>
            <a:endParaRPr lang="en-US" sz="3200" dirty="0">
              <a:solidFill>
                <a:srgbClr val="00B050"/>
              </a:solidFill>
              <a:latin typeface="+mj-lt"/>
            </a:endParaRPr>
          </a:p>
          <a:p>
            <a:r>
              <a:rPr lang="en-US" sz="3200" dirty="0">
                <a:solidFill>
                  <a:srgbClr val="00B050"/>
                </a:solidFill>
                <a:latin typeface="+mj-lt"/>
              </a:rPr>
              <a:t>+ </a:t>
            </a:r>
            <a:r>
              <a:rPr lang="vi-VN" sz="3200" dirty="0">
                <a:solidFill>
                  <a:schemeClr val="accent6">
                    <a:lumMod val="75000"/>
                  </a:schemeClr>
                </a:solidFill>
                <a:latin typeface="+mj-lt"/>
              </a:rPr>
              <a:t>Cực Bắc địa từ và cực Nam địa từ nằm trên trục từ của </a:t>
            </a:r>
            <a:r>
              <a:rPr lang="vi-VN" sz="2800" dirty="0">
                <a:solidFill>
                  <a:schemeClr val="accent6">
                    <a:lumMod val="75000"/>
                  </a:schemeClr>
                </a:solidFill>
                <a:latin typeface="+mj-lt"/>
              </a:rPr>
              <a:t>Trái Đất.</a:t>
            </a:r>
          </a:p>
          <a:p>
            <a:r>
              <a:rPr lang="en-US" sz="3200" dirty="0">
                <a:solidFill>
                  <a:schemeClr val="accent6">
                    <a:lumMod val="75000"/>
                  </a:schemeClr>
                </a:solidFill>
                <a:latin typeface="+mj-lt"/>
              </a:rPr>
              <a:t>+ </a:t>
            </a:r>
            <a:r>
              <a:rPr lang="vi-VN" sz="3200" dirty="0">
                <a:solidFill>
                  <a:schemeClr val="accent6">
                    <a:lumMod val="75000"/>
                  </a:schemeClr>
                </a:solidFill>
                <a:latin typeface="+mj-lt"/>
              </a:rPr>
              <a:t>Cực Bắc địa lí và cực Nam địa lí nằm trên trục quay của </a:t>
            </a:r>
            <a:r>
              <a:rPr lang="vi-VN" sz="3600" dirty="0">
                <a:solidFill>
                  <a:schemeClr val="accent6">
                    <a:lumMod val="75000"/>
                  </a:schemeClr>
                </a:solidFill>
                <a:latin typeface="+mj-lt"/>
              </a:rPr>
              <a:t>Trái Đất</a:t>
            </a:r>
            <a:r>
              <a:rPr lang="vi-VN" sz="3200" dirty="0">
                <a:solidFill>
                  <a:schemeClr val="accent6">
                    <a:lumMod val="75000"/>
                  </a:schemeClr>
                </a:solidFill>
                <a:latin typeface="+mj-lt"/>
              </a:rPr>
              <a:t>.</a:t>
            </a:r>
          </a:p>
          <a:p>
            <a:r>
              <a:rPr lang="en-US" sz="3200" dirty="0">
                <a:solidFill>
                  <a:schemeClr val="accent6">
                    <a:lumMod val="75000"/>
                  </a:schemeClr>
                </a:solidFill>
                <a:latin typeface="+mj-lt"/>
              </a:rPr>
              <a:t>+ </a:t>
            </a:r>
            <a:r>
              <a:rPr lang="vi-VN" sz="3200" dirty="0">
                <a:solidFill>
                  <a:schemeClr val="accent6">
                    <a:lumMod val="75000"/>
                  </a:schemeClr>
                </a:solidFill>
                <a:latin typeface="+mj-lt"/>
              </a:rPr>
              <a:t>Các cực này đều không trùng nhau.</a:t>
            </a:r>
          </a:p>
        </p:txBody>
      </p:sp>
      <p:pic>
        <p:nvPicPr>
          <p:cNvPr id="2" name="Picture 1">
            <a:extLst>
              <a:ext uri="{FF2B5EF4-FFF2-40B4-BE49-F238E27FC236}">
                <a16:creationId xmlns:a16="http://schemas.microsoft.com/office/drawing/2014/main" xmlns="" id="{6B0AEB5C-4A4A-5054-880A-19A32598A617}"/>
              </a:ext>
            </a:extLst>
          </p:cNvPr>
          <p:cNvPicPr>
            <a:picLocks noChangeAspect="1"/>
          </p:cNvPicPr>
          <p:nvPr/>
        </p:nvPicPr>
        <p:blipFill>
          <a:blip r:embed="rId2"/>
          <a:stretch>
            <a:fillRect/>
          </a:stretch>
        </p:blipFill>
        <p:spPr>
          <a:xfrm>
            <a:off x="304800" y="381000"/>
            <a:ext cx="4624859" cy="3880970"/>
          </a:xfrm>
          <a:prstGeom prst="rect">
            <a:avLst/>
          </a:prstGeom>
        </p:spPr>
      </p:pic>
    </p:spTree>
    <p:extLst>
      <p:ext uri="{BB962C8B-B14F-4D97-AF65-F5344CB8AC3E}">
        <p14:creationId xmlns:p14="http://schemas.microsoft.com/office/powerpoint/2010/main" val="5773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1836267"/>
            <a:ext cx="11430000" cy="33657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82481" tIns="41241" rIns="82481" bIns="41241" numCol="1" anchor="ctr" anchorCtr="0" compatLnSpc="1">
            <a:prstTxWarp prst="textNoShape">
              <a:avLst/>
            </a:prstTxWarp>
            <a:spAutoFit/>
          </a:bodyPr>
          <a:lstStyle/>
          <a:p>
            <a:pPr indent="412340" defTabSz="824678" fontAlgn="base">
              <a:spcBef>
                <a:spcPct val="0"/>
              </a:spcBef>
              <a:spcAft>
                <a:spcPct val="0"/>
              </a:spcAft>
            </a:pPr>
            <a:r>
              <a:rPr lang="en-US" sz="3555" b="1" dirty="0" err="1">
                <a:latin typeface="Arial" pitchFamily="34" charset="0"/>
                <a:ea typeface="Calibri" pitchFamily="34" charset="0"/>
                <a:cs typeface="Times New Roman" pitchFamily="18" charset="0"/>
              </a:rPr>
              <a:t>Lưu</a:t>
            </a:r>
            <a:r>
              <a:rPr lang="en-US" sz="3555" b="1" dirty="0">
                <a:latin typeface="Arial" pitchFamily="34" charset="0"/>
                <a:ea typeface="Calibri" pitchFamily="34" charset="0"/>
                <a:cs typeface="Times New Roman" pitchFamily="18" charset="0"/>
              </a:rPr>
              <a:t> ý: </a:t>
            </a:r>
            <a:r>
              <a:rPr lang="en-US" sz="3555" b="1" i="1" dirty="0" err="1">
                <a:solidFill>
                  <a:srgbClr val="00B050"/>
                </a:solidFill>
                <a:latin typeface="Arial" pitchFamily="34" charset="0"/>
                <a:ea typeface="Times New Roman" pitchFamily="18" charset="0"/>
                <a:cs typeface="Times New Roman" pitchFamily="18" charset="0"/>
              </a:rPr>
              <a:t>Căn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cứ</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vào</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chiều</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đường</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sức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từ</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của</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Trái</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Đất</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cực</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Bắc</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địa</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từ</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nằm</a:t>
            </a:r>
            <a:r>
              <a:rPr lang="en-US" sz="3555" b="1" i="1" dirty="0">
                <a:solidFill>
                  <a:srgbClr val="00B050"/>
                </a:solidFill>
                <a:latin typeface="Arial" pitchFamily="34" charset="0"/>
                <a:ea typeface="Times New Roman" pitchFamily="18" charset="0"/>
                <a:cs typeface="Times New Roman" pitchFamily="18" charset="0"/>
              </a:rPr>
              <a:t> ở </a:t>
            </a:r>
            <a:r>
              <a:rPr lang="en-US" sz="3555" b="1" i="1" dirty="0">
                <a:solidFill>
                  <a:srgbClr val="0000FF"/>
                </a:solidFill>
                <a:latin typeface="Arial" pitchFamily="34" charset="0"/>
                <a:ea typeface="Times New Roman" pitchFamily="18" charset="0"/>
                <a:cs typeface="Times New Roman" pitchFamily="18" charset="0"/>
              </a:rPr>
              <a:t>Nam </a:t>
            </a:r>
            <a:r>
              <a:rPr lang="en-US" sz="3555" b="1" i="1" dirty="0" err="1">
                <a:solidFill>
                  <a:srgbClr val="0000FF"/>
                </a:solidFill>
                <a:latin typeface="Arial" pitchFamily="34" charset="0"/>
                <a:ea typeface="Times New Roman" pitchFamily="18" charset="0"/>
                <a:cs typeface="Times New Roman" pitchFamily="18" charset="0"/>
              </a:rPr>
              <a:t>bán</a:t>
            </a:r>
            <a:r>
              <a:rPr lang="en-US" sz="3555" b="1" i="1" dirty="0">
                <a:solidFill>
                  <a:srgbClr val="0000FF"/>
                </a:solidFill>
                <a:latin typeface="Arial" pitchFamily="34" charset="0"/>
                <a:ea typeface="Times New Roman" pitchFamily="18" charset="0"/>
                <a:cs typeface="Times New Roman" pitchFamily="18" charset="0"/>
              </a:rPr>
              <a:t> </a:t>
            </a:r>
            <a:r>
              <a:rPr lang="en-US" sz="3555" b="1" i="1" dirty="0" err="1">
                <a:solidFill>
                  <a:srgbClr val="0000FF"/>
                </a:solidFill>
                <a:latin typeface="Arial" pitchFamily="34" charset="0"/>
                <a:ea typeface="Times New Roman" pitchFamily="18" charset="0"/>
                <a:cs typeface="Times New Roman" pitchFamily="18" charset="0"/>
              </a:rPr>
              <a:t>cầu</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còn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cực</a:t>
            </a:r>
            <a:r>
              <a:rPr lang="en-US" sz="3555" b="1" i="1" dirty="0">
                <a:solidFill>
                  <a:srgbClr val="FF0000"/>
                </a:solidFill>
                <a:latin typeface="Arial" pitchFamily="34" charset="0"/>
                <a:ea typeface="Times New Roman" pitchFamily="18" charset="0"/>
                <a:cs typeface="Times New Roman" pitchFamily="18" charset="0"/>
              </a:rPr>
              <a:t> Nam </a:t>
            </a:r>
            <a:r>
              <a:rPr lang="en-US" sz="3555" b="1" i="1" dirty="0" err="1">
                <a:solidFill>
                  <a:srgbClr val="FF0000"/>
                </a:solidFill>
                <a:latin typeface="Arial" pitchFamily="34" charset="0"/>
                <a:ea typeface="Times New Roman" pitchFamily="18" charset="0"/>
                <a:cs typeface="Times New Roman" pitchFamily="18" charset="0"/>
              </a:rPr>
              <a:t>địa</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FF0000"/>
                </a:solidFill>
                <a:latin typeface="Arial" pitchFamily="34" charset="0"/>
                <a:ea typeface="Times New Roman" pitchFamily="18" charset="0"/>
                <a:cs typeface="Times New Roman" pitchFamily="18" charset="0"/>
              </a:rPr>
              <a:t>từ</a:t>
            </a:r>
            <a:r>
              <a:rPr lang="en-US" sz="3555" b="1" i="1" dirty="0">
                <a:solidFill>
                  <a:srgbClr val="FF000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nằm</a:t>
            </a:r>
            <a:r>
              <a:rPr lang="en-US" sz="3555" b="1" i="1" dirty="0">
                <a:solidFill>
                  <a:srgbClr val="00B050"/>
                </a:solidFill>
                <a:latin typeface="Arial" pitchFamily="34" charset="0"/>
                <a:ea typeface="Times New Roman" pitchFamily="18" charset="0"/>
                <a:cs typeface="Times New Roman" pitchFamily="18" charset="0"/>
              </a:rPr>
              <a:t> ở </a:t>
            </a:r>
            <a:r>
              <a:rPr lang="en-US" sz="3555" b="1" i="1" dirty="0" err="1">
                <a:solidFill>
                  <a:srgbClr val="0000FF"/>
                </a:solidFill>
                <a:latin typeface="Arial" pitchFamily="34" charset="0"/>
                <a:ea typeface="Times New Roman" pitchFamily="18" charset="0"/>
                <a:cs typeface="Times New Roman" pitchFamily="18" charset="0"/>
              </a:rPr>
              <a:t>Bắc</a:t>
            </a:r>
            <a:r>
              <a:rPr lang="en-US" sz="3555" b="1" i="1" dirty="0">
                <a:solidFill>
                  <a:srgbClr val="0000FF"/>
                </a:solidFill>
                <a:latin typeface="Arial" pitchFamily="34" charset="0"/>
                <a:ea typeface="Times New Roman" pitchFamily="18" charset="0"/>
                <a:cs typeface="Times New Roman" pitchFamily="18" charset="0"/>
              </a:rPr>
              <a:t> </a:t>
            </a:r>
            <a:r>
              <a:rPr lang="en-US" sz="3555" b="1" i="1" dirty="0" err="1">
                <a:solidFill>
                  <a:srgbClr val="0000FF"/>
                </a:solidFill>
                <a:latin typeface="Arial" pitchFamily="34" charset="0"/>
                <a:ea typeface="Times New Roman" pitchFamily="18" charset="0"/>
                <a:cs typeface="Times New Roman" pitchFamily="18" charset="0"/>
              </a:rPr>
              <a:t>bán</a:t>
            </a:r>
            <a:r>
              <a:rPr lang="en-US" sz="3555" b="1" i="1" dirty="0">
                <a:solidFill>
                  <a:srgbClr val="0000FF"/>
                </a:solidFill>
                <a:latin typeface="Arial" pitchFamily="34" charset="0"/>
                <a:ea typeface="Times New Roman" pitchFamily="18" charset="0"/>
                <a:cs typeface="Times New Roman" pitchFamily="18" charset="0"/>
              </a:rPr>
              <a:t> </a:t>
            </a:r>
            <a:r>
              <a:rPr lang="en-US" sz="3555" b="1" i="1" dirty="0" err="1">
                <a:solidFill>
                  <a:srgbClr val="0000FF"/>
                </a:solidFill>
                <a:latin typeface="Arial" pitchFamily="34" charset="0"/>
                <a:ea typeface="Times New Roman" pitchFamily="18" charset="0"/>
                <a:cs typeface="Times New Roman" pitchFamily="18" charset="0"/>
              </a:rPr>
              <a:t>cầu</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Tuy</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nhiên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ngay</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từ</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đầu</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người</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ta</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đã</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gọi</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cực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từ</a:t>
            </a:r>
            <a:r>
              <a:rPr lang="en-US" sz="3555" b="1" i="1" dirty="0">
                <a:solidFill>
                  <a:srgbClr val="00B050"/>
                </a:solidFill>
                <a:latin typeface="Arial" pitchFamily="34" charset="0"/>
                <a:ea typeface="Times New Roman" pitchFamily="18" charset="0"/>
                <a:cs typeface="Times New Roman" pitchFamily="18" charset="0"/>
              </a:rPr>
              <a:t> ở </a:t>
            </a:r>
            <a:r>
              <a:rPr lang="en-US" sz="3555" b="1" i="1" dirty="0" err="1">
                <a:solidFill>
                  <a:srgbClr val="00B050"/>
                </a:solidFill>
                <a:latin typeface="Arial" pitchFamily="34" charset="0"/>
                <a:ea typeface="Times New Roman" pitchFamily="18" charset="0"/>
                <a:cs typeface="Times New Roman" pitchFamily="18" charset="0"/>
              </a:rPr>
              <a:t>Bắc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bán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cầu</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là</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cực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Bắc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địa</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từ</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và</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thói</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quen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đó</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được</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sử</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dụng</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đến</a:t>
            </a:r>
            <a:r>
              <a:rPr lang="en-US" sz="3555" b="1" i="1" dirty="0">
                <a:solidFill>
                  <a:srgbClr val="00B050"/>
                </a:solidFill>
                <a:latin typeface="Arial" pitchFamily="34" charset="0"/>
                <a:ea typeface="Times New Roman" pitchFamily="18" charset="0"/>
                <a:cs typeface="Times New Roman" pitchFamily="18" charset="0"/>
              </a:rPr>
              <a:t> </a:t>
            </a:r>
            <a:r>
              <a:rPr lang="en-US" sz="3555" b="1" i="1" dirty="0" err="1">
                <a:solidFill>
                  <a:srgbClr val="00B050"/>
                </a:solidFill>
                <a:latin typeface="Arial" pitchFamily="34" charset="0"/>
                <a:ea typeface="Times New Roman" pitchFamily="18" charset="0"/>
                <a:cs typeface="Times New Roman" pitchFamily="18" charset="0"/>
              </a:rPr>
              <a:t>ngày</a:t>
            </a:r>
            <a:r>
              <a:rPr lang="en-US" sz="3555" b="1" i="1" dirty="0">
                <a:solidFill>
                  <a:srgbClr val="00B050"/>
                </a:solidFill>
                <a:latin typeface="Arial" pitchFamily="34" charset="0"/>
                <a:ea typeface="Times New Roman" pitchFamily="18" charset="0"/>
                <a:cs typeface="Times New Roman" pitchFamily="18" charset="0"/>
              </a:rPr>
              <a:t> nay.</a:t>
            </a:r>
            <a:endParaRPr lang="en-US" sz="3555" dirty="0">
              <a:latin typeface="Arial" pitchFamily="34" charset="0"/>
              <a:cs typeface="Arial" pitchFamily="34" charset="0"/>
            </a:endParaRPr>
          </a:p>
        </p:txBody>
      </p:sp>
    </p:spTree>
    <p:extLst>
      <p:ext uri="{BB962C8B-B14F-4D97-AF65-F5344CB8AC3E}">
        <p14:creationId xmlns:p14="http://schemas.microsoft.com/office/powerpoint/2010/main" val="329544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15BF34-65F8-D35E-C8AA-B4D1C13E25B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xmlns="" id="{B97D0D38-68E4-5159-6237-11D1124102A0}"/>
              </a:ext>
            </a:extLst>
          </p:cNvPr>
          <p:cNvSpPr>
            <a:spLocks noGrp="1" noChangeArrowheads="1"/>
          </p:cNvSpPr>
          <p:nvPr>
            <p:ph type="title"/>
          </p:nvPr>
        </p:nvSpPr>
        <p:spPr/>
        <p:txBody>
          <a:bodyPr rtlCol="0">
            <a:normAutofit/>
          </a:bodyPr>
          <a:lstStyle/>
          <a:p>
            <a:pPr defTabSz="880574">
              <a:defRPr/>
            </a:pPr>
            <a:endParaRPr lang="en-US" altLang="en-US" sz="4237"/>
          </a:p>
        </p:txBody>
      </p:sp>
      <p:pic>
        <p:nvPicPr>
          <p:cNvPr id="256003" name="Picture 3">
            <a:extLst>
              <a:ext uri="{FF2B5EF4-FFF2-40B4-BE49-F238E27FC236}">
                <a16:creationId xmlns:a16="http://schemas.microsoft.com/office/drawing/2014/main" xmlns="" id="{30F3F1AE-5F98-A143-5F6D-950E7A7D64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990"/>
            <a:ext cx="14020799" cy="6773333"/>
          </a:xfrm>
        </p:spPr>
      </p:pic>
      <p:sp>
        <p:nvSpPr>
          <p:cNvPr id="3076" name="TextBox 3">
            <a:extLst>
              <a:ext uri="{FF2B5EF4-FFF2-40B4-BE49-F238E27FC236}">
                <a16:creationId xmlns:a16="http://schemas.microsoft.com/office/drawing/2014/main" xmlns="" id="{B075321A-E74F-8D18-D1F8-A8B5A0D226DD}"/>
              </a:ext>
            </a:extLst>
          </p:cNvPr>
          <p:cNvSpPr txBox="1">
            <a:spLocks noChangeArrowheads="1"/>
          </p:cNvSpPr>
          <p:nvPr/>
        </p:nvSpPr>
        <p:spPr bwMode="auto">
          <a:xfrm>
            <a:off x="3538754" y="2151161"/>
            <a:ext cx="4048321" cy="62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830" tIns="63915" rIns="127830" bIns="63915">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marL="0" marR="0" lvl="0" indent="0" algn="l" defTabSz="1088189" rtl="0" eaLnBrk="1" fontAlgn="auto" latinLnBrk="0" hangingPunct="1">
              <a:lnSpc>
                <a:spcPct val="100000"/>
              </a:lnSpc>
              <a:spcBef>
                <a:spcPts val="0"/>
              </a:spcBef>
              <a:spcAft>
                <a:spcPts val="0"/>
              </a:spcAft>
              <a:buClrTx/>
              <a:buSzTx/>
              <a:buFontTx/>
              <a:buNone/>
              <a:tabLst/>
              <a:defRPr/>
            </a:pPr>
            <a:endParaRPr kumimoji="0" lang="en-US" altLang="en-US" sz="3235" b="0" i="0" u="none" strike="noStrike" kern="1200" cap="none" spc="0" normalizeH="0" baseline="0" noProof="0">
              <a:ln>
                <a:noFill/>
              </a:ln>
              <a:solidFill>
                <a:prstClr val="black"/>
              </a:solidFill>
              <a:effectLst/>
              <a:uLnTx/>
              <a:uFillTx/>
              <a:latin typeface="VNI-Times" pitchFamily="2" charset="0"/>
              <a:ea typeface="+mn-ea"/>
              <a:cs typeface="+mn-cs"/>
            </a:endParaRPr>
          </a:p>
        </p:txBody>
      </p:sp>
      <p:sp>
        <p:nvSpPr>
          <p:cNvPr id="12" name="Rectangle 1"/>
          <p:cNvSpPr>
            <a:spLocks noChangeArrowheads="1"/>
          </p:cNvSpPr>
          <p:nvPr/>
        </p:nvSpPr>
        <p:spPr bwMode="auto">
          <a:xfrm>
            <a:off x="1752600" y="2412531"/>
            <a:ext cx="8103183" cy="1437504"/>
          </a:xfrm>
          <a:prstGeom prst="rect">
            <a:avLst/>
          </a:prstGeom>
          <a:noFill/>
          <a:ln w="9525">
            <a:noFill/>
            <a:miter lim="800000"/>
            <a:headEnd/>
            <a:tailEnd/>
          </a:ln>
          <a:effectLst/>
        </p:spPr>
        <p:txBody>
          <a:bodyPr vert="horz" wrap="square" lIns="82481" tIns="41241" rIns="82481" bIns="41241" numCol="1" anchor="ctr" anchorCtr="0" compatLnSpc="1">
            <a:prstTxWarp prst="textNoShape">
              <a:avLst/>
            </a:prstTxWarp>
            <a:spAutoFit/>
          </a:bodyPr>
          <a:lstStyle/>
          <a:p>
            <a:pPr indent="412340" algn="ctr" defTabSz="824678" fontAlgn="base">
              <a:spcBef>
                <a:spcPct val="0"/>
              </a:spcBef>
              <a:spcAft>
                <a:spcPct val="0"/>
              </a:spcAft>
            </a:pPr>
            <a:r>
              <a:rPr lang="en-US" sz="4400" b="1" dirty="0" err="1">
                <a:solidFill>
                  <a:srgbClr val="1D00F6"/>
                </a:solidFill>
                <a:latin typeface="Times New Roman" pitchFamily="18" charset="0"/>
                <a:ea typeface="Calibri" pitchFamily="34" charset="0"/>
                <a:cs typeface="Times New Roman" pitchFamily="18" charset="0"/>
              </a:rPr>
              <a:t>Cực</a:t>
            </a:r>
            <a:r>
              <a:rPr lang="en-US" sz="4400" b="1" dirty="0">
                <a:solidFill>
                  <a:srgbClr val="1D00F6"/>
                </a:solidFill>
                <a:latin typeface="Times New Roman" pitchFamily="18" charset="0"/>
                <a:ea typeface="Calibri" pitchFamily="34" charset="0"/>
                <a:cs typeface="Times New Roman" pitchFamily="18" charset="0"/>
              </a:rPr>
              <a:t> Bắc </a:t>
            </a:r>
            <a:r>
              <a:rPr lang="en-US" sz="4400" b="1" dirty="0" err="1">
                <a:solidFill>
                  <a:srgbClr val="1D00F6"/>
                </a:solidFill>
                <a:latin typeface="Times New Roman" pitchFamily="18" charset="0"/>
                <a:ea typeface="Calibri" pitchFamily="34" charset="0"/>
                <a:cs typeface="Times New Roman" pitchFamily="18" charset="0"/>
              </a:rPr>
              <a:t>địa</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từ</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và</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cực</a:t>
            </a:r>
            <a:r>
              <a:rPr lang="en-US" sz="4400" b="1" dirty="0">
                <a:solidFill>
                  <a:srgbClr val="1D00F6"/>
                </a:solidFill>
                <a:latin typeface="Times New Roman" pitchFamily="18" charset="0"/>
                <a:ea typeface="Calibri" pitchFamily="34" charset="0"/>
                <a:cs typeface="Times New Roman" pitchFamily="18" charset="0"/>
              </a:rPr>
              <a:t> Bắc </a:t>
            </a:r>
            <a:r>
              <a:rPr lang="en-US" sz="4400" b="1" dirty="0" err="1">
                <a:solidFill>
                  <a:srgbClr val="1D00F6"/>
                </a:solidFill>
                <a:latin typeface="Times New Roman" pitchFamily="18" charset="0"/>
                <a:ea typeface="Calibri" pitchFamily="34" charset="0"/>
                <a:cs typeface="Times New Roman" pitchFamily="18" charset="0"/>
              </a:rPr>
              <a:t>địa</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lí</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không</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trùng</a:t>
            </a:r>
            <a:r>
              <a:rPr lang="en-US" sz="4400" b="1" dirty="0">
                <a:solidFill>
                  <a:srgbClr val="1D00F6"/>
                </a:solidFill>
                <a:latin typeface="Times New Roman" pitchFamily="18" charset="0"/>
                <a:ea typeface="Calibri" pitchFamily="34" charset="0"/>
                <a:cs typeface="Times New Roman" pitchFamily="18" charset="0"/>
              </a:rPr>
              <a:t> </a:t>
            </a:r>
            <a:r>
              <a:rPr lang="en-US" sz="4400" b="1" dirty="0" err="1">
                <a:solidFill>
                  <a:srgbClr val="1D00F6"/>
                </a:solidFill>
                <a:latin typeface="Times New Roman" pitchFamily="18" charset="0"/>
                <a:ea typeface="Calibri" pitchFamily="34" charset="0"/>
                <a:cs typeface="Times New Roman" pitchFamily="18" charset="0"/>
              </a:rPr>
              <a:t>nhau</a:t>
            </a:r>
            <a:r>
              <a:rPr lang="en-US" sz="4400" b="1" dirty="0">
                <a:solidFill>
                  <a:srgbClr val="1D00F6"/>
                </a:solidFill>
                <a:latin typeface="Times New Roman" pitchFamily="18" charset="0"/>
                <a:ea typeface="Calibri" pitchFamily="34" charset="0"/>
                <a:cs typeface="Times New Roman" pitchFamily="18" charset="0"/>
              </a:rPr>
              <a:t>.</a:t>
            </a:r>
            <a:endParaRPr lang="en-US" sz="4400" b="1" dirty="0">
              <a:solidFill>
                <a:srgbClr val="1D00F6"/>
              </a:solidFill>
              <a:latin typeface="Times New Roman" pitchFamily="18" charset="0"/>
              <a:cs typeface="Times New Roman" pitchFamily="18" charset="0"/>
            </a:endParaRPr>
          </a:p>
        </p:txBody>
      </p:sp>
    </p:spTree>
    <p:extLst>
      <p:ext uri="{BB962C8B-B14F-4D97-AF65-F5344CB8AC3E}">
        <p14:creationId xmlns:p14="http://schemas.microsoft.com/office/powerpoint/2010/main" val="15611115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D33557-CF12-D888-54DC-9A1C10E7AF95}"/>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xmlns="" id="{1D642016-35EF-3BA1-C753-B833D72D6F5C}"/>
              </a:ext>
            </a:extLst>
          </p:cNvPr>
          <p:cNvSpPr>
            <a:spLocks noGrp="1" noChangeArrowheads="1"/>
          </p:cNvSpPr>
          <p:nvPr>
            <p:ph type="title"/>
          </p:nvPr>
        </p:nvSpPr>
        <p:spPr>
          <a:xfrm>
            <a:off x="814917" y="5715000"/>
            <a:ext cx="10972800" cy="1143000"/>
          </a:xfrm>
        </p:spPr>
        <p:txBody>
          <a:bodyPr/>
          <a:lstStyle/>
          <a:p>
            <a:pPr eaLnBrk="1" hangingPunct="1"/>
            <a:endParaRPr lang="en-US" sz="2400" b="1">
              <a:solidFill>
                <a:schemeClr val="folHlink"/>
              </a:solidFill>
              <a:latin typeface=".VnTime" pitchFamily="34" charset="0"/>
            </a:endParaRPr>
          </a:p>
        </p:txBody>
      </p:sp>
      <p:pic>
        <p:nvPicPr>
          <p:cNvPr id="14339" name="Picture 2" descr="EJ0201">
            <a:extLst>
              <a:ext uri="{FF2B5EF4-FFF2-40B4-BE49-F238E27FC236}">
                <a16:creationId xmlns:a16="http://schemas.microsoft.com/office/drawing/2014/main" xmlns="" id="{6BF4D833-3685-083D-1E5A-32801D4FA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3" y="2177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a:extLst>
              <a:ext uri="{FF2B5EF4-FFF2-40B4-BE49-F238E27FC236}">
                <a16:creationId xmlns:a16="http://schemas.microsoft.com/office/drawing/2014/main" xmlns="" id="{3A66F9A8-A906-8519-7EF8-E4C8FE6F55F9}"/>
              </a:ext>
            </a:extLst>
          </p:cNvPr>
          <p:cNvSpPr txBox="1">
            <a:spLocks noChangeArrowheads="1"/>
          </p:cNvSpPr>
          <p:nvPr/>
        </p:nvSpPr>
        <p:spPr bwMode="auto">
          <a:xfrm>
            <a:off x="1977547" y="2721114"/>
            <a:ext cx="82032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000" b="1" dirty="0">
                <a:solidFill>
                  <a:srgbClr val="FF0000"/>
                </a:solidFill>
                <a:latin typeface="Times New Roman" pitchFamily="18" charset="0"/>
                <a:cs typeface="Times New Roman" pitchFamily="18" charset="0"/>
              </a:rPr>
              <a:t>3. </a:t>
            </a:r>
            <a:r>
              <a:rPr lang="en-US" altLang="en-US" sz="4000" b="1" dirty="0" err="1">
                <a:solidFill>
                  <a:srgbClr val="FF0000"/>
                </a:solidFill>
                <a:latin typeface="Times New Roman" pitchFamily="18" charset="0"/>
                <a:cs typeface="Times New Roman" pitchFamily="18" charset="0"/>
              </a:rPr>
              <a:t>Sử</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sụng</a:t>
            </a:r>
            <a:r>
              <a:rPr lang="en-US" altLang="en-US" sz="4000" b="1" dirty="0">
                <a:solidFill>
                  <a:srgbClr val="FF0000"/>
                </a:solidFill>
                <a:latin typeface="Times New Roman" pitchFamily="18" charset="0"/>
                <a:cs typeface="Times New Roman" pitchFamily="18" charset="0"/>
              </a:rPr>
              <a:t> la </a:t>
            </a:r>
            <a:r>
              <a:rPr lang="en-US" altLang="en-US" sz="4000" b="1" dirty="0" err="1">
                <a:solidFill>
                  <a:srgbClr val="FF0000"/>
                </a:solidFill>
                <a:latin typeface="Times New Roman" pitchFamily="18" charset="0"/>
                <a:cs typeface="Times New Roman" pitchFamily="18" charset="0"/>
              </a:rPr>
              <a:t>bàn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để</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tìm</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hướng</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địa</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lí</a:t>
            </a:r>
            <a:endParaRPr lang="en-US" alt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91186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57;p19" descr="A picture containing watch, compass&#10;&#10;Description automatically generated"/>
          <p:cNvPicPr preferRelativeResize="0"/>
          <p:nvPr/>
        </p:nvPicPr>
        <p:blipFill rotWithShape="1">
          <a:blip r:embed="rId2">
            <a:alphaModFix/>
          </a:blip>
          <a:srcRect/>
          <a:stretch/>
        </p:blipFill>
        <p:spPr>
          <a:xfrm>
            <a:off x="6879806" y="-32926"/>
            <a:ext cx="3731754" cy="3367532"/>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174856361"/>
              </p:ext>
            </p:extLst>
          </p:nvPr>
        </p:nvGraphicFramePr>
        <p:xfrm>
          <a:off x="838200" y="42334"/>
          <a:ext cx="10591800" cy="6832759"/>
        </p:xfrm>
        <a:graphic>
          <a:graphicData uri="http://schemas.openxmlformats.org/drawingml/2006/table">
            <a:tbl>
              <a:tblPr/>
              <a:tblGrid>
                <a:gridCol w="6732772">
                  <a:extLst>
                    <a:ext uri="{9D8B030D-6E8A-4147-A177-3AD203B41FA5}">
                      <a16:colId xmlns:a16="http://schemas.microsoft.com/office/drawing/2014/main" xmlns="" val="20000"/>
                    </a:ext>
                  </a:extLst>
                </a:gridCol>
                <a:gridCol w="3859028">
                  <a:extLst>
                    <a:ext uri="{9D8B030D-6E8A-4147-A177-3AD203B41FA5}">
                      <a16:colId xmlns:a16="http://schemas.microsoft.com/office/drawing/2014/main" xmlns="" val="20001"/>
                    </a:ext>
                  </a:extLst>
                </a:gridCol>
              </a:tblGrid>
              <a:tr h="2796299">
                <a:tc>
                  <a:txBody>
                    <a:bodyPr/>
                    <a:lstStyle/>
                    <a:p>
                      <a:pPr marL="0" marR="0" indent="0" algn="l">
                        <a:lnSpc>
                          <a:spcPct val="100000"/>
                        </a:lnSpc>
                        <a:spcBef>
                          <a:spcPts val="200"/>
                        </a:spcBef>
                        <a:spcAft>
                          <a:spcPts val="600"/>
                        </a:spcAft>
                      </a:pPr>
                      <a:r>
                        <a:rPr lang="en-US" sz="2700" b="1" i="0" dirty="0">
                          <a:solidFill>
                            <a:srgbClr val="0000FF"/>
                          </a:solidFill>
                          <a:latin typeface="Times New Roman"/>
                          <a:ea typeface="Segoe UI"/>
                        </a:rPr>
                        <a:t>- La </a:t>
                      </a:r>
                      <a:r>
                        <a:rPr lang="en-US" sz="2700" b="1" i="0" dirty="0" err="1">
                          <a:solidFill>
                            <a:srgbClr val="0000FF"/>
                          </a:solidFill>
                          <a:latin typeface="Times New Roman"/>
                          <a:ea typeface="Segoe UI"/>
                        </a:rPr>
                        <a:t>bàn</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được</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cấu</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tạo</a:t>
                      </a:r>
                      <a:r>
                        <a:rPr lang="en-US" sz="2700" b="1" i="0" dirty="0">
                          <a:solidFill>
                            <a:srgbClr val="0000FF"/>
                          </a:solidFill>
                          <a:latin typeface="Times New Roman"/>
                          <a:ea typeface="Segoe UI"/>
                        </a:rPr>
                        <a:t>:</a:t>
                      </a:r>
                      <a:endParaRPr lang="en-US" sz="2700" b="1" i="1" dirty="0">
                        <a:solidFill>
                          <a:srgbClr val="0000FF"/>
                        </a:solidFill>
                        <a:latin typeface="Segoe UI"/>
                        <a:ea typeface="Segoe UI"/>
                      </a:endParaRPr>
                    </a:p>
                    <a:p>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Vỏ</a:t>
                      </a:r>
                      <a:r>
                        <a:rPr lang="en-US" sz="2700" b="1" i="0" dirty="0">
                          <a:solidFill>
                            <a:srgbClr val="0000FF"/>
                          </a:solidFill>
                          <a:latin typeface="Times New Roman"/>
                          <a:ea typeface="Segoe UI"/>
                        </a:rPr>
                        <a:t>: </a:t>
                      </a:r>
                      <a:r>
                        <a:rPr lang="en-US" sz="2700" b="0" i="0" kern="1200" dirty="0" err="1">
                          <a:solidFill>
                            <a:schemeClr val="accent6">
                              <a:lumMod val="75000"/>
                            </a:schemeClr>
                          </a:solidFill>
                          <a:latin typeface="+mn-lt"/>
                          <a:ea typeface="+mn-ea"/>
                          <a:cs typeface="+mn-cs"/>
                        </a:rPr>
                        <a:t>có</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mặt</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kính</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bảo</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vệ</a:t>
                      </a:r>
                      <a:r>
                        <a:rPr lang="en-US" sz="2700" b="0" i="0" kern="1200" dirty="0">
                          <a:solidFill>
                            <a:schemeClr val="accent6">
                              <a:lumMod val="75000"/>
                            </a:schemeClr>
                          </a:solidFill>
                          <a:latin typeface="+mn-lt"/>
                          <a:ea typeface="+mn-ea"/>
                          <a:cs typeface="+mn-cs"/>
                        </a:rPr>
                        <a:t>.</a:t>
                      </a:r>
                      <a:endParaRPr lang="en-US" sz="2700" b="1" i="1" kern="1200" dirty="0">
                        <a:solidFill>
                          <a:schemeClr val="accent6">
                            <a:lumMod val="75000"/>
                          </a:schemeClr>
                        </a:solidFill>
                        <a:latin typeface="+mn-lt"/>
                        <a:ea typeface="+mn-ea"/>
                        <a:cs typeface="+mn-cs"/>
                      </a:endParaRPr>
                    </a:p>
                    <a:p>
                      <a:r>
                        <a:rPr lang="en-US" sz="2700" b="1" i="0" dirty="0">
                          <a:solidFill>
                            <a:srgbClr val="0000FF"/>
                          </a:solidFill>
                          <a:latin typeface="Times New Roman"/>
                          <a:ea typeface="Segoe UI"/>
                        </a:rPr>
                        <a:t>+ Kim la </a:t>
                      </a:r>
                      <a:r>
                        <a:rPr lang="en-US" sz="2700" b="1" i="0" dirty="0" err="1">
                          <a:solidFill>
                            <a:srgbClr val="0000FF"/>
                          </a:solidFill>
                          <a:latin typeface="Times New Roman"/>
                          <a:ea typeface="Segoe UI"/>
                        </a:rPr>
                        <a:t>bàn</a:t>
                      </a:r>
                      <a:r>
                        <a:rPr lang="en-US" sz="2700" b="1" i="0" dirty="0">
                          <a:solidFill>
                            <a:srgbClr val="0000FF"/>
                          </a:solidFill>
                          <a:latin typeface="Times New Roman"/>
                          <a:ea typeface="Segoe UI"/>
                        </a:rPr>
                        <a:t>: </a:t>
                      </a:r>
                      <a:r>
                        <a:rPr lang="en-US" sz="2700" b="0" i="0" kern="1200" dirty="0" err="1">
                          <a:solidFill>
                            <a:schemeClr val="accent6">
                              <a:lumMod val="75000"/>
                            </a:schemeClr>
                          </a:solidFill>
                          <a:latin typeface="+mn-lt"/>
                          <a:ea typeface="+mn-ea"/>
                          <a:cs typeface="+mn-cs"/>
                        </a:rPr>
                        <a:t>kim</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nam</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châm</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có</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thể</a:t>
                      </a:r>
                      <a:r>
                        <a:rPr lang="en-US" sz="2700" b="0" i="0" kern="1200" dirty="0">
                          <a:solidFill>
                            <a:schemeClr val="accent6">
                              <a:lumMod val="75000"/>
                            </a:schemeClr>
                          </a:solidFill>
                          <a:latin typeface="+mn-lt"/>
                          <a:ea typeface="+mn-ea"/>
                          <a:cs typeface="+mn-cs"/>
                        </a:rPr>
                        <a:t> quay </a:t>
                      </a:r>
                      <a:r>
                        <a:rPr lang="en-US" sz="2700" b="0" i="0" kern="1200" dirty="0" err="1">
                          <a:solidFill>
                            <a:schemeClr val="accent6">
                              <a:lumMod val="75000"/>
                            </a:schemeClr>
                          </a:solidFill>
                          <a:latin typeface="+mn-lt"/>
                          <a:ea typeface="+mn-ea"/>
                          <a:cs typeface="+mn-cs"/>
                        </a:rPr>
                        <a:t>tự</a:t>
                      </a:r>
                      <a:r>
                        <a:rPr lang="en-US" sz="2700" b="0" i="0" kern="1200" dirty="0">
                          <a:solidFill>
                            <a:schemeClr val="accent6">
                              <a:lumMod val="75000"/>
                            </a:schemeClr>
                          </a:solidFill>
                          <a:latin typeface="+mn-lt"/>
                          <a:ea typeface="+mn-ea"/>
                          <a:cs typeface="+mn-cs"/>
                        </a:rPr>
                        <a:t> do </a:t>
                      </a:r>
                      <a:r>
                        <a:rPr lang="en-US" sz="2700" b="0" i="0" kern="1200" dirty="0" err="1">
                          <a:solidFill>
                            <a:schemeClr val="accent6">
                              <a:lumMod val="75000"/>
                            </a:schemeClr>
                          </a:solidFill>
                          <a:latin typeface="+mn-lt"/>
                          <a:ea typeface="+mn-ea"/>
                          <a:cs typeface="+mn-cs"/>
                        </a:rPr>
                        <a:t>trên</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trục</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cố</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định</a:t>
                      </a:r>
                      <a:r>
                        <a:rPr lang="en-US" sz="2700" b="0" i="0" kern="1200" dirty="0">
                          <a:solidFill>
                            <a:schemeClr val="accent6">
                              <a:lumMod val="75000"/>
                            </a:schemeClr>
                          </a:solidFill>
                          <a:latin typeface="+mn-lt"/>
                          <a:ea typeface="+mn-ea"/>
                          <a:cs typeface="+mn-cs"/>
                        </a:rPr>
                        <a:t>.</a:t>
                      </a:r>
                      <a:endParaRPr lang="en-US" sz="2700" b="1" i="1" kern="1200" dirty="0">
                        <a:solidFill>
                          <a:schemeClr val="accent6">
                            <a:lumMod val="75000"/>
                          </a:schemeClr>
                        </a:solidFill>
                        <a:latin typeface="+mn-lt"/>
                        <a:ea typeface="+mn-ea"/>
                        <a:cs typeface="+mn-cs"/>
                      </a:endParaRPr>
                    </a:p>
                    <a:p>
                      <a:pPr marL="0" marR="0" indent="0" algn="l" defTabSz="1001085" rtl="0" eaLnBrk="1" fontAlgn="auto" latinLnBrk="0" hangingPunct="1">
                        <a:lnSpc>
                          <a:spcPct val="100000"/>
                        </a:lnSpc>
                        <a:spcBef>
                          <a:spcPts val="200"/>
                        </a:spcBef>
                        <a:spcAft>
                          <a:spcPts val="600"/>
                        </a:spcAft>
                        <a:buClrTx/>
                        <a:buSzTx/>
                        <a:buFontTx/>
                        <a:buNone/>
                        <a:tabLst/>
                        <a:defRPr/>
                      </a:pP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Mặt</a:t>
                      </a:r>
                      <a:r>
                        <a:rPr lang="en-US" sz="2700" b="1" i="0" dirty="0">
                          <a:solidFill>
                            <a:srgbClr val="0000FF"/>
                          </a:solidFill>
                          <a:latin typeface="Times New Roman"/>
                          <a:ea typeface="Segoe UI"/>
                        </a:rPr>
                        <a:t> la </a:t>
                      </a:r>
                      <a:r>
                        <a:rPr lang="en-US" sz="2700" b="1" i="0" dirty="0" err="1">
                          <a:solidFill>
                            <a:srgbClr val="0000FF"/>
                          </a:solidFill>
                          <a:latin typeface="Times New Roman"/>
                          <a:ea typeface="Segoe UI"/>
                        </a:rPr>
                        <a:t>bàn</a:t>
                      </a:r>
                      <a:r>
                        <a:rPr lang="en-US" sz="2700" b="1" i="0" dirty="0">
                          <a:solidFill>
                            <a:srgbClr val="0000FF"/>
                          </a:solidFill>
                          <a:latin typeface="Times New Roman"/>
                          <a:ea typeface="Segoe UI"/>
                        </a:rPr>
                        <a:t>: </a:t>
                      </a:r>
                      <a:r>
                        <a:rPr lang="en-US" sz="2700" b="0" i="0" kern="1200" dirty="0" err="1">
                          <a:solidFill>
                            <a:schemeClr val="accent6">
                              <a:lumMod val="75000"/>
                            </a:schemeClr>
                          </a:solidFill>
                          <a:latin typeface="+mn-lt"/>
                          <a:ea typeface="+mn-ea"/>
                          <a:cs typeface="+mn-cs"/>
                        </a:rPr>
                        <a:t>có</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các</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vạch</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chia</a:t>
                      </a:r>
                      <a:r>
                        <a:rPr lang="en-US" sz="2700" b="0" i="0" kern="1200" dirty="0">
                          <a:solidFill>
                            <a:schemeClr val="accent6">
                              <a:lumMod val="75000"/>
                            </a:schemeClr>
                          </a:solidFill>
                          <a:latin typeface="+mn-lt"/>
                          <a:ea typeface="+mn-ea"/>
                          <a:cs typeface="+mn-cs"/>
                        </a:rPr>
                        <a:t> </a:t>
                      </a:r>
                      <a:r>
                        <a:rPr lang="en-US" sz="2700" b="0" i="0" kern="1200" dirty="0" err="1">
                          <a:solidFill>
                            <a:schemeClr val="accent6">
                              <a:lumMod val="75000"/>
                            </a:schemeClr>
                          </a:solidFill>
                          <a:latin typeface="+mn-lt"/>
                          <a:ea typeface="+mn-ea"/>
                          <a:cs typeface="+mn-cs"/>
                        </a:rPr>
                        <a:t>độ</a:t>
                      </a:r>
                      <a:r>
                        <a:rPr lang="en-US" sz="2700" b="0" i="0" kern="1200" dirty="0">
                          <a:solidFill>
                            <a:schemeClr val="accent6">
                              <a:lumMod val="75000"/>
                            </a:schemeClr>
                          </a:solidFill>
                          <a:latin typeface="+mn-lt"/>
                          <a:ea typeface="+mn-ea"/>
                          <a:cs typeface="+mn-cs"/>
                        </a:rPr>
                        <a:t>.</a:t>
                      </a:r>
                      <a:endParaRPr lang="en-US" sz="2700" b="1" i="1" kern="1200" dirty="0">
                        <a:solidFill>
                          <a:schemeClr val="accent6">
                            <a:lumMod val="75000"/>
                          </a:schemeClr>
                        </a:solidFill>
                        <a:latin typeface="+mn-lt"/>
                        <a:ea typeface="+mn-ea"/>
                        <a:cs typeface="+mn-cs"/>
                      </a:endParaRPr>
                    </a:p>
                    <a:p>
                      <a:pPr marL="0" marR="0" indent="0" algn="l">
                        <a:lnSpc>
                          <a:spcPct val="100000"/>
                        </a:lnSpc>
                        <a:spcBef>
                          <a:spcPts val="200"/>
                        </a:spcBef>
                        <a:spcAft>
                          <a:spcPts val="600"/>
                        </a:spcAft>
                      </a:pP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Các</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kí</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hiệu</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trên</a:t>
                      </a:r>
                      <a:r>
                        <a:rPr lang="en-US" sz="2700" b="1" i="0" dirty="0">
                          <a:solidFill>
                            <a:srgbClr val="0000FF"/>
                          </a:solidFill>
                          <a:latin typeface="Times New Roman"/>
                          <a:ea typeface="Segoe UI"/>
                        </a:rPr>
                        <a:t> </a:t>
                      </a:r>
                      <a:r>
                        <a:rPr lang="en-US" sz="2700" b="1" i="0" dirty="0" err="1">
                          <a:solidFill>
                            <a:srgbClr val="0000FF"/>
                          </a:solidFill>
                          <a:latin typeface="Times New Roman"/>
                          <a:ea typeface="Segoe UI"/>
                        </a:rPr>
                        <a:t>mặt</a:t>
                      </a:r>
                      <a:r>
                        <a:rPr lang="en-US" sz="2700" b="1" i="0" dirty="0">
                          <a:solidFill>
                            <a:srgbClr val="0000FF"/>
                          </a:solidFill>
                          <a:latin typeface="Times New Roman"/>
                          <a:ea typeface="Segoe UI"/>
                        </a:rPr>
                        <a:t> la </a:t>
                      </a:r>
                      <a:r>
                        <a:rPr lang="en-US" sz="2700" b="1" i="0" dirty="0" err="1">
                          <a:solidFill>
                            <a:srgbClr val="0000FF"/>
                          </a:solidFill>
                          <a:latin typeface="Times New Roman"/>
                          <a:ea typeface="Segoe UI"/>
                        </a:rPr>
                        <a:t>bàn</a:t>
                      </a:r>
                      <a:r>
                        <a:rPr lang="en-US" sz="2700" b="1" i="0" dirty="0">
                          <a:solidFill>
                            <a:srgbClr val="0000FF"/>
                          </a:solidFill>
                          <a:latin typeface="Times New Roman"/>
                          <a:ea typeface="Segoe UI"/>
                        </a:rPr>
                        <a:t>:</a:t>
                      </a:r>
                      <a:endParaRPr lang="en-US" sz="2700" b="1" i="1" dirty="0">
                        <a:solidFill>
                          <a:srgbClr val="0000FF"/>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US" sz="2700" dirty="0"/>
                    </a:p>
                  </a:txBody>
                  <a:tcPr marL="69099" marR="69099" marT="37200" marB="37200">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1452">
                <a:tc>
                  <a:txBody>
                    <a:bodyPr/>
                    <a:lstStyle/>
                    <a:p>
                      <a:pPr marL="0" marR="0" indent="0" algn="ctr">
                        <a:lnSpc>
                          <a:spcPct val="100000"/>
                        </a:lnSpc>
                        <a:spcBef>
                          <a:spcPts val="200"/>
                        </a:spcBef>
                        <a:spcAft>
                          <a:spcPts val="600"/>
                        </a:spcAft>
                      </a:pPr>
                      <a:r>
                        <a:rPr lang="en-US" sz="2700" b="1" i="0" dirty="0" err="1">
                          <a:solidFill>
                            <a:srgbClr val="FF0000"/>
                          </a:solidFill>
                          <a:latin typeface="Times New Roman"/>
                          <a:ea typeface="Segoe UI"/>
                        </a:rPr>
                        <a:t>Kí</a:t>
                      </a:r>
                      <a:r>
                        <a:rPr lang="en-US" sz="2700" b="1" i="0" dirty="0">
                          <a:solidFill>
                            <a:srgbClr val="FF0000"/>
                          </a:solidFill>
                          <a:latin typeface="Times New Roman"/>
                          <a:ea typeface="Segoe UI"/>
                        </a:rPr>
                        <a:t> </a:t>
                      </a:r>
                      <a:r>
                        <a:rPr lang="en-US" sz="2700" b="1" i="0" dirty="0" err="1">
                          <a:solidFill>
                            <a:srgbClr val="FF0000"/>
                          </a:solidFill>
                          <a:latin typeface="Times New Roman"/>
                          <a:ea typeface="Segoe UI"/>
                        </a:rPr>
                        <a:t>hiệu</a:t>
                      </a:r>
                      <a:endParaRPr lang="en-US" sz="2700" b="1" i="1" dirty="0">
                        <a:solidFill>
                          <a:srgbClr val="FF000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ctr">
                        <a:lnSpc>
                          <a:spcPct val="100000"/>
                        </a:lnSpc>
                        <a:spcBef>
                          <a:spcPts val="200"/>
                        </a:spcBef>
                        <a:spcAft>
                          <a:spcPts val="600"/>
                        </a:spcAft>
                      </a:pPr>
                      <a:r>
                        <a:rPr lang="en-US" sz="2700" b="1" i="0" dirty="0" err="1">
                          <a:solidFill>
                            <a:srgbClr val="FF0000"/>
                          </a:solidFill>
                          <a:latin typeface="Times New Roman"/>
                          <a:ea typeface="Segoe UI"/>
                        </a:rPr>
                        <a:t>Hướng</a:t>
                      </a:r>
                      <a:endParaRPr lang="en-US" sz="2700" b="1" i="1" dirty="0">
                        <a:solidFill>
                          <a:srgbClr val="FF000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N</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Bắc</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NE</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Đông Bắc</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E</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Đông</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ES</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Đông Nam</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S</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Nam</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SW</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Tây Nam</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W</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Tây</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49272">
                <a:tc>
                  <a:txBody>
                    <a:bodyPr/>
                    <a:lstStyle/>
                    <a:p>
                      <a:pPr marL="0" marR="0" indent="0" algn="ctr">
                        <a:lnSpc>
                          <a:spcPct val="100000"/>
                        </a:lnSpc>
                        <a:spcBef>
                          <a:spcPts val="200"/>
                        </a:spcBef>
                        <a:spcAft>
                          <a:spcPts val="600"/>
                        </a:spcAft>
                      </a:pPr>
                      <a:r>
                        <a:rPr lang="en-US" sz="2700" b="1" i="0" dirty="0">
                          <a:solidFill>
                            <a:srgbClr val="00B050"/>
                          </a:solidFill>
                          <a:latin typeface="Times New Roman"/>
                          <a:ea typeface="Segoe UI"/>
                        </a:rPr>
                        <a:t>WN</a:t>
                      </a:r>
                      <a:endParaRPr lang="en-US" sz="2700" b="1" i="1" dirty="0">
                        <a:solidFill>
                          <a:srgbClr val="00B050"/>
                        </a:solidFill>
                        <a:latin typeface="Segoe UI"/>
                        <a:ea typeface="Segoe UI"/>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vi-VN" sz="2400" b="1" u="none" strike="noStrike" cap="none" dirty="0">
                          <a:solidFill>
                            <a:schemeClr val="accent6">
                              <a:lumMod val="75000"/>
                            </a:schemeClr>
                          </a:solidFill>
                          <a:latin typeface="+mj-lt"/>
                        </a:rPr>
                        <a:t>Tây Bắc</a:t>
                      </a:r>
                      <a:endParaRPr sz="2400" b="1" u="none" strike="noStrike" cap="none" dirty="0">
                        <a:solidFill>
                          <a:schemeClr val="accent6">
                            <a:lumMod val="75000"/>
                          </a:schemeClr>
                        </a:solidFill>
                        <a:latin typeface="+mj-lt"/>
                      </a:endParaRPr>
                    </a:p>
                  </a:txBody>
                  <a:tcPr marL="79976" marR="7997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063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184860-CEAE-1370-C3B2-38111B10F7E3}"/>
            </a:ext>
          </a:extLst>
        </p:cNvPr>
        <p:cNvGrpSpPr/>
        <p:nvPr/>
      </p:nvGrpSpPr>
      <p:grpSpPr>
        <a:xfrm>
          <a:off x="0" y="0"/>
          <a:ext cx="0" cy="0"/>
          <a:chOff x="0" y="0"/>
          <a:chExt cx="0" cy="0"/>
        </a:xfrm>
      </p:grpSpPr>
      <p:sp>
        <p:nvSpPr>
          <p:cNvPr id="8" name="Footer Placeholder 2">
            <a:extLst>
              <a:ext uri="{FF2B5EF4-FFF2-40B4-BE49-F238E27FC236}">
                <a16:creationId xmlns:a16="http://schemas.microsoft.com/office/drawing/2014/main" xmlns="" id="{A1EEE776-5B64-DBC9-7454-40764D99BF6A}"/>
              </a:ext>
            </a:extLst>
          </p:cNvPr>
          <p:cNvSpPr>
            <a:spLocks noGrp="1"/>
          </p:cNvSpPr>
          <p:nvPr>
            <p:ph type="ftr" sz="quarter" idx="11"/>
          </p:nvPr>
        </p:nvSpPr>
        <p:spPr/>
        <p:txBody>
          <a:bodyPr/>
          <a:lstStyle/>
          <a:p>
            <a:pPr marL="0" marR="0" lvl="0" indent="0" algn="ctr" defTabSz="1088189" rtl="0" eaLnBrk="1" fontAlgn="auto" latinLnBrk="0" hangingPunct="1">
              <a:lnSpc>
                <a:spcPct val="100000"/>
              </a:lnSpc>
              <a:spcBef>
                <a:spcPts val="0"/>
              </a:spcBef>
              <a:spcAft>
                <a:spcPts val="0"/>
              </a:spcAft>
              <a:buClrTx/>
              <a:buSzTx/>
              <a:buFontTx/>
              <a:buNone/>
              <a:tabLst/>
              <a:defRPr/>
            </a:pPr>
            <a:r>
              <a:rPr kumimoji="0" lang="en-US" sz="1185" b="0" i="0" u="none" strike="noStrike" kern="1200" cap="none" spc="0" normalizeH="0" baseline="0" noProof="0">
                <a:ln>
                  <a:noFill/>
                </a:ln>
                <a:solidFill>
                  <a:prstClr val="black">
                    <a:tint val="75000"/>
                  </a:prstClr>
                </a:solidFill>
                <a:effectLst/>
                <a:uLnTx/>
                <a:uFillTx/>
                <a:latin typeface="Calibri"/>
                <a:ea typeface="+mn-ea"/>
                <a:cs typeface="+mn-cs"/>
              </a:rPr>
              <a:t>Dương Ngọc Bưu - Vật lý 9</a:t>
            </a:r>
          </a:p>
        </p:txBody>
      </p:sp>
      <p:sp>
        <p:nvSpPr>
          <p:cNvPr id="9" name="Slide Number Placeholder 3">
            <a:extLst>
              <a:ext uri="{FF2B5EF4-FFF2-40B4-BE49-F238E27FC236}">
                <a16:creationId xmlns:a16="http://schemas.microsoft.com/office/drawing/2014/main" xmlns="" id="{E6C885D4-1A72-5309-36D4-2120223AD2C7}"/>
              </a:ext>
            </a:extLst>
          </p:cNvPr>
          <p:cNvSpPr>
            <a:spLocks noGrp="1"/>
          </p:cNvSpPr>
          <p:nvPr>
            <p:ph type="sldNum" sz="quarter" idx="12"/>
          </p:nvPr>
        </p:nvSpPr>
        <p:spPr/>
        <p:txBody>
          <a:bodyPr/>
          <a:lstStyle/>
          <a:p>
            <a:pPr marL="0" marR="0" lvl="0" indent="0" algn="r" defTabSz="1088189" rtl="0" eaLnBrk="1" fontAlgn="auto" latinLnBrk="0" hangingPunct="1">
              <a:lnSpc>
                <a:spcPct val="100000"/>
              </a:lnSpc>
              <a:spcBef>
                <a:spcPts val="0"/>
              </a:spcBef>
              <a:spcAft>
                <a:spcPts val="0"/>
              </a:spcAft>
              <a:buClrTx/>
              <a:buSzTx/>
              <a:buFontTx/>
              <a:buNone/>
              <a:tabLst/>
              <a:defRPr/>
            </a:pPr>
            <a:fld id="{7BF0708F-4030-44FF-AD92-1ACB19008817}" type="slidenum">
              <a:rPr kumimoji="0" lang="en-US" sz="118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088189" rtl="0" eaLnBrk="1" fontAlgn="auto" latinLnBrk="0" hangingPunct="1">
                <a:lnSpc>
                  <a:spcPct val="100000"/>
                </a:lnSpc>
                <a:spcBef>
                  <a:spcPts val="0"/>
                </a:spcBef>
                <a:spcAft>
                  <a:spcPts val="0"/>
                </a:spcAft>
                <a:buClrTx/>
                <a:buSzTx/>
                <a:buFontTx/>
                <a:buNone/>
                <a:tabLst/>
                <a:defRPr/>
              </a:pPr>
              <a:t>2</a:t>
            </a:fld>
            <a:endParaRPr kumimoji="0" lang="en-US" sz="118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292" name="Line 8">
            <a:extLst>
              <a:ext uri="{FF2B5EF4-FFF2-40B4-BE49-F238E27FC236}">
                <a16:creationId xmlns:a16="http://schemas.microsoft.com/office/drawing/2014/main" xmlns="" id="{79167D71-A5BF-6952-C9AC-0284CE134919}"/>
              </a:ext>
            </a:extLst>
          </p:cNvPr>
          <p:cNvSpPr>
            <a:spLocks noChangeShapeType="1"/>
          </p:cNvSpPr>
          <p:nvPr/>
        </p:nvSpPr>
        <p:spPr bwMode="auto">
          <a:xfrm flipV="1">
            <a:off x="3838223" y="2149593"/>
            <a:ext cx="4139259" cy="1881481"/>
          </a:xfrm>
          <a:prstGeom prst="line">
            <a:avLst/>
          </a:prstGeom>
          <a:noFill/>
          <a:ln w="2857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088189" rtl="0" eaLnBrk="1" fontAlgn="auto" latinLnBrk="0" hangingPunct="1">
              <a:lnSpc>
                <a:spcPct val="100000"/>
              </a:lnSpc>
              <a:spcBef>
                <a:spcPts val="0"/>
              </a:spcBef>
              <a:spcAft>
                <a:spcPts val="0"/>
              </a:spcAft>
              <a:buClrTx/>
              <a:buSzTx/>
              <a:buFontTx/>
              <a:buNone/>
              <a:tabLst/>
              <a:defRPr/>
            </a:pPr>
            <a:endParaRPr kumimoji="0" lang="en-US" sz="2907" b="0" i="0" u="none" strike="noStrike" kern="1200" cap="none" spc="0" normalizeH="0" baseline="0" noProof="0">
              <a:ln>
                <a:noFill/>
              </a:ln>
              <a:solidFill>
                <a:prstClr val="black"/>
              </a:solidFill>
              <a:effectLst/>
              <a:uLnTx/>
              <a:uFillTx/>
              <a:latin typeface="Calibri"/>
              <a:ea typeface="+mn-ea"/>
              <a:cs typeface="+mn-cs"/>
            </a:endParaRPr>
          </a:p>
        </p:txBody>
      </p:sp>
      <p:sp>
        <p:nvSpPr>
          <p:cNvPr id="12293" name="AutoShape 4">
            <a:extLst>
              <a:ext uri="{FF2B5EF4-FFF2-40B4-BE49-F238E27FC236}">
                <a16:creationId xmlns:a16="http://schemas.microsoft.com/office/drawing/2014/main" xmlns="" id="{82061D23-7C33-F59D-DD2C-EC48694F0607}"/>
              </a:ext>
            </a:extLst>
          </p:cNvPr>
          <p:cNvSpPr>
            <a:spLocks noChangeArrowheads="1"/>
          </p:cNvSpPr>
          <p:nvPr/>
        </p:nvSpPr>
        <p:spPr bwMode="auto">
          <a:xfrm rot="10800000">
            <a:off x="4891852" y="4858939"/>
            <a:ext cx="2107259" cy="374729"/>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088189" rtl="0" eaLnBrk="1" fontAlgn="auto" latinLnBrk="0" hangingPunct="1">
              <a:lnSpc>
                <a:spcPct val="100000"/>
              </a:lnSpc>
              <a:spcBef>
                <a:spcPts val="0"/>
              </a:spcBef>
              <a:spcAft>
                <a:spcPts val="0"/>
              </a:spcAft>
              <a:buClrTx/>
              <a:buSzTx/>
              <a:buFontTx/>
              <a:buNone/>
              <a:tabLst/>
              <a:defRPr/>
            </a:pPr>
            <a:endParaRPr kumimoji="0" lang="en-US" sz="2907" b="0" i="0" u="none" strike="noStrike" kern="1200" cap="none" spc="0" normalizeH="0" baseline="0" noProof="0">
              <a:ln>
                <a:noFill/>
              </a:ln>
              <a:solidFill>
                <a:prstClr val="black"/>
              </a:solidFill>
              <a:effectLst/>
              <a:uLnTx/>
              <a:uFillTx/>
              <a:latin typeface="Calibri"/>
              <a:ea typeface="+mn-ea"/>
              <a:cs typeface="+mn-cs"/>
            </a:endParaRPr>
          </a:p>
        </p:txBody>
      </p:sp>
      <p:pic>
        <p:nvPicPr>
          <p:cNvPr id="32773" name="Picture 5">
            <a:extLst>
              <a:ext uri="{FF2B5EF4-FFF2-40B4-BE49-F238E27FC236}">
                <a16:creationId xmlns:a16="http://schemas.microsoft.com/office/drawing/2014/main" xmlns="" id="{8017CF6E-4652-A117-6EAB-9F54344F9990}"/>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9397024">
            <a:off x="4816611" y="2902192"/>
            <a:ext cx="2361259" cy="2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6">
            <a:extLst>
              <a:ext uri="{FF2B5EF4-FFF2-40B4-BE49-F238E27FC236}">
                <a16:creationId xmlns:a16="http://schemas.microsoft.com/office/drawing/2014/main" xmlns="" id="{077F39FC-081A-DA2F-64B0-8EA15B24D10D}"/>
              </a:ext>
            </a:extLst>
          </p:cNvPr>
          <p:cNvSpPr>
            <a:spLocks noChangeArrowheads="1"/>
          </p:cNvSpPr>
          <p:nvPr/>
        </p:nvSpPr>
        <p:spPr bwMode="auto">
          <a:xfrm>
            <a:off x="5945482" y="3037025"/>
            <a:ext cx="75259" cy="1981827"/>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088189" rtl="0" eaLnBrk="1" fontAlgn="auto" latinLnBrk="0" hangingPunct="1">
              <a:lnSpc>
                <a:spcPct val="100000"/>
              </a:lnSpc>
              <a:spcBef>
                <a:spcPts val="0"/>
              </a:spcBef>
              <a:spcAft>
                <a:spcPts val="0"/>
              </a:spcAft>
              <a:buClrTx/>
              <a:buSzTx/>
              <a:buFontTx/>
              <a:buNone/>
              <a:tabLst/>
              <a:defRPr/>
            </a:pPr>
            <a:endParaRPr kumimoji="0" lang="en-US" sz="2907" b="0" i="0" u="none" strike="noStrike" kern="1200" cap="none" spc="0" normalizeH="0" baseline="0" noProof="0">
              <a:ln>
                <a:noFill/>
              </a:ln>
              <a:solidFill>
                <a:prstClr val="black"/>
              </a:solidFill>
              <a:effectLst/>
              <a:uLnTx/>
              <a:uFillTx/>
              <a:latin typeface="Calibri"/>
              <a:ea typeface="+mn-ea"/>
              <a:cs typeface="+mn-cs"/>
            </a:endParaRPr>
          </a:p>
        </p:txBody>
      </p:sp>
      <p:sp>
        <p:nvSpPr>
          <p:cNvPr id="32775" name="Text Box 7">
            <a:extLst>
              <a:ext uri="{FF2B5EF4-FFF2-40B4-BE49-F238E27FC236}">
                <a16:creationId xmlns:a16="http://schemas.microsoft.com/office/drawing/2014/main" xmlns="" id="{CF5B6AD7-C20E-57E3-2E24-1123AD2E0416}"/>
              </a:ext>
            </a:extLst>
          </p:cNvPr>
          <p:cNvSpPr txBox="1">
            <a:spLocks noChangeArrowheads="1"/>
          </p:cNvSpPr>
          <p:nvPr/>
        </p:nvSpPr>
        <p:spPr bwMode="auto">
          <a:xfrm rot="-1420269">
            <a:off x="1578881" y="2780464"/>
            <a:ext cx="8821013" cy="42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1088189" rtl="0" eaLnBrk="0" fontAlgn="auto" latinLnBrk="0" hangingPunct="0">
              <a:lnSpc>
                <a:spcPct val="100000"/>
              </a:lnSpc>
              <a:spcBef>
                <a:spcPct val="50000"/>
              </a:spcBef>
              <a:spcAft>
                <a:spcPts val="0"/>
              </a:spcAft>
              <a:buClrTx/>
              <a:buSzTx/>
              <a:buFontTx/>
              <a:buNone/>
              <a:tabLst/>
              <a:defRPr/>
            </a:pPr>
            <a:r>
              <a:rPr kumimoji="0" lang="en-US" sz="2174" b="1" i="0" u="none" strike="noStrike" kern="1200" cap="none" spc="0" normalizeH="0" baseline="0" noProof="0" dirty="0" err="1">
                <a:ln>
                  <a:noFill/>
                </a:ln>
                <a:solidFill>
                  <a:prstClr val="black"/>
                </a:solidFill>
                <a:effectLst>
                  <a:outerShdw blurRad="38100" dist="38100" dir="2700000" algn="tl">
                    <a:srgbClr val="808080"/>
                  </a:outerShdw>
                </a:effectLst>
                <a:uLnTx/>
                <a:uFillTx/>
                <a:latin typeface=".VnArial Narrow" pitchFamily="34" charset="0"/>
                <a:ea typeface="+mn-ea"/>
                <a:cs typeface="+mn-cs"/>
              </a:rPr>
              <a:t>H­ưíng</a:t>
            </a:r>
            <a:r>
              <a:rPr kumimoji="0" lang="en-US" sz="2174" b="1" i="0" u="none" strike="noStrike" kern="1200" cap="none" spc="0" normalizeH="0" baseline="0" noProof="0" dirty="0">
                <a:ln>
                  <a:noFill/>
                </a:ln>
                <a:solidFill>
                  <a:prstClr val="black"/>
                </a:solidFill>
                <a:effectLst>
                  <a:outerShdw blurRad="38100" dist="38100" dir="2700000" algn="tl">
                    <a:srgbClr val="808080"/>
                  </a:outerShdw>
                </a:effectLst>
                <a:uLnTx/>
                <a:uFillTx/>
                <a:latin typeface=".VnArial Narrow" pitchFamily="34" charset="0"/>
                <a:ea typeface="+mn-ea"/>
                <a:cs typeface="+mn-cs"/>
              </a:rPr>
              <a:t> B¾c          </a:t>
            </a:r>
            <a:r>
              <a:rPr kumimoji="0" lang="en-US" sz="2174" b="0" i="0" u="none" strike="noStrike" kern="1200" cap="none" spc="0" normalizeH="0" baseline="0" noProof="0" dirty="0">
                <a:ln>
                  <a:noFill/>
                </a:ln>
                <a:solidFill>
                  <a:prstClr val="black"/>
                </a:solidFill>
                <a:effectLst>
                  <a:outerShdw blurRad="38100" dist="38100" dir="2700000" algn="tl">
                    <a:srgbClr val="FFFFFF"/>
                  </a:outerShdw>
                </a:effectLst>
                <a:uLnTx/>
                <a:uFillTx/>
                <a:latin typeface=".VnArial Narrow" pitchFamily="34" charset="0"/>
                <a:ea typeface="+mn-ea"/>
                <a:cs typeface="+mn-cs"/>
              </a:rPr>
              <a:t> </a:t>
            </a:r>
            <a:r>
              <a:rPr kumimoji="0" lang="en-US" sz="2174" b="1" i="0" u="none" strike="noStrike" kern="1200" cap="none" spc="0" normalizeH="0" baseline="0" noProof="0" dirty="0">
                <a:ln>
                  <a:noFill/>
                </a:ln>
                <a:solidFill>
                  <a:prstClr val="black"/>
                </a:solidFill>
                <a:effectLst>
                  <a:outerShdw blurRad="38100" dist="38100" dir="2700000" algn="tl">
                    <a:srgbClr val="FFFFFF"/>
                  </a:outerShdw>
                </a:effectLst>
                <a:uLnTx/>
                <a:uFillTx/>
                <a:latin typeface=".VnArial Narrow" pitchFamily="34" charset="0"/>
                <a:ea typeface="+mn-ea"/>
                <a:cs typeface="+mn-cs"/>
              </a:rPr>
              <a:t>                                                                              </a:t>
            </a:r>
            <a:r>
              <a:rPr kumimoji="0" lang="en-US" sz="2174" b="1" i="0" u="none" strike="noStrike" kern="1200" cap="none" spc="0" normalizeH="0" baseline="0" noProof="0" dirty="0" err="1">
                <a:ln>
                  <a:noFill/>
                </a:ln>
                <a:solidFill>
                  <a:prstClr val="black"/>
                </a:solidFill>
                <a:effectLst>
                  <a:outerShdw blurRad="38100" dist="38100" dir="2700000" algn="tl">
                    <a:srgbClr val="808080"/>
                  </a:outerShdw>
                </a:effectLst>
                <a:uLnTx/>
                <a:uFillTx/>
                <a:latin typeface=".VnArial Narrow" pitchFamily="34" charset="0"/>
                <a:ea typeface="+mn-ea"/>
                <a:cs typeface="+mn-cs"/>
              </a:rPr>
              <a:t>H­ưíng</a:t>
            </a:r>
            <a:r>
              <a:rPr kumimoji="0" lang="en-US" sz="2174" b="1" i="0" u="none" strike="noStrike" kern="1200" cap="none" spc="0" normalizeH="0" baseline="0" noProof="0" dirty="0">
                <a:ln>
                  <a:noFill/>
                </a:ln>
                <a:solidFill>
                  <a:prstClr val="black"/>
                </a:solidFill>
                <a:effectLst>
                  <a:outerShdw blurRad="38100" dist="38100" dir="2700000" algn="tl">
                    <a:srgbClr val="808080"/>
                  </a:outerShdw>
                </a:effectLst>
                <a:uLnTx/>
                <a:uFillTx/>
                <a:latin typeface=".VnArial Narrow" pitchFamily="34" charset="0"/>
                <a:ea typeface="+mn-ea"/>
                <a:cs typeface="+mn-cs"/>
              </a:rPr>
              <a:t> </a:t>
            </a:r>
            <a:r>
              <a:rPr kumimoji="0" lang="en-US" sz="2174" b="1" i="0" u="none" strike="noStrike" kern="1200" cap="none" spc="0" normalizeH="0" baseline="0" noProof="0" dirty="0">
                <a:ln>
                  <a:noFill/>
                </a:ln>
                <a:solidFill>
                  <a:prstClr val="black"/>
                </a:solidFill>
                <a:effectLst>
                  <a:outerShdw blurRad="38100" dist="38100" dir="2700000" algn="tl">
                    <a:srgbClr val="808080"/>
                  </a:outerShdw>
                </a:effectLst>
                <a:uLnTx/>
                <a:uFillTx/>
                <a:latin typeface=".VnTime" pitchFamily="34" charset="0"/>
                <a:ea typeface="+mn-ea"/>
                <a:cs typeface="+mn-cs"/>
              </a:rPr>
              <a:t>Nam</a:t>
            </a:r>
            <a:endParaRPr kumimoji="0" lang="en-US" sz="2174" b="0" i="0" u="none" strike="noStrike" kern="1200" cap="none" spc="0" normalizeH="0" baseline="0" noProof="0" dirty="0">
              <a:ln>
                <a:noFill/>
              </a:ln>
              <a:solidFill>
                <a:prstClr val="black"/>
              </a:solidFill>
              <a:effectLst>
                <a:outerShdw blurRad="38100" dist="38100" dir="2700000" algn="tl">
                  <a:srgbClr val="FFFFFF"/>
                </a:outerShdw>
              </a:effectLst>
              <a:uLnTx/>
              <a:uFillTx/>
              <a:latin typeface=".VnArial Narrow" pitchFamily="34" charset="0"/>
              <a:ea typeface="+mn-ea"/>
              <a:cs typeface="+mn-cs"/>
            </a:endParaRPr>
          </a:p>
        </p:txBody>
      </p:sp>
      <p:sp>
        <p:nvSpPr>
          <p:cNvPr id="29" name="Rectangle 33"/>
          <p:cNvSpPr>
            <a:spLocks noChangeArrowheads="1"/>
          </p:cNvSpPr>
          <p:nvPr/>
        </p:nvSpPr>
        <p:spPr bwMode="auto">
          <a:xfrm>
            <a:off x="457200" y="131298"/>
            <a:ext cx="1127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en-US" sz="3200" b="1" dirty="0">
                <a:latin typeface=".VnTime" pitchFamily="34" charset="0"/>
              </a:rPr>
              <a:t>+ Khi ®· ®</a:t>
            </a:r>
            <a:r>
              <a:rPr lang="en-US" sz="3200" b="1" dirty="0" err="1">
                <a:latin typeface=".VnTime" pitchFamily="34" charset="0"/>
              </a:rPr>
              <a:t>øng</a:t>
            </a:r>
            <a:r>
              <a:rPr lang="en-US" sz="3200" b="1" dirty="0">
                <a:latin typeface=".VnTime" pitchFamily="34" charset="0"/>
              </a:rPr>
              <a:t> </a:t>
            </a:r>
            <a:r>
              <a:rPr lang="en-US" sz="3200" b="1" dirty="0" err="1">
                <a:latin typeface=".VnTime" pitchFamily="34" charset="0"/>
              </a:rPr>
              <a:t>c©n</a:t>
            </a:r>
            <a:r>
              <a:rPr lang="en-US" sz="3200" b="1" dirty="0">
                <a:latin typeface=".VnTime" pitchFamily="34" charset="0"/>
              </a:rPr>
              <a:t> </a:t>
            </a:r>
            <a:r>
              <a:rPr lang="en-US" sz="3200" b="1" dirty="0" err="1">
                <a:latin typeface=".VnTime" pitchFamily="34" charset="0"/>
              </a:rPr>
              <a:t>b»ng</a:t>
            </a:r>
            <a:r>
              <a:rPr lang="en-US" sz="3200" b="1" dirty="0">
                <a:latin typeface=".VnTime" pitchFamily="34" charset="0"/>
              </a:rPr>
              <a:t>, </a:t>
            </a:r>
            <a:r>
              <a:rPr lang="en-US" sz="3200" b="1" dirty="0" err="1">
                <a:latin typeface=".VnTime" pitchFamily="34" charset="0"/>
              </a:rPr>
              <a:t>kim</a:t>
            </a:r>
            <a:r>
              <a:rPr lang="en-US" sz="3200" b="1" dirty="0">
                <a:latin typeface=".VnTime" pitchFamily="34" charset="0"/>
              </a:rPr>
              <a:t> </a:t>
            </a:r>
            <a:r>
              <a:rPr lang="en-US" sz="3200" b="1" dirty="0" err="1">
                <a:latin typeface=".VnTime" pitchFamily="34" charset="0"/>
              </a:rPr>
              <a:t>nam</a:t>
            </a:r>
            <a:r>
              <a:rPr lang="en-US" sz="3200" b="1" dirty="0">
                <a:latin typeface=".VnTime" pitchFamily="34" charset="0"/>
              </a:rPr>
              <a:t> </a:t>
            </a:r>
            <a:r>
              <a:rPr lang="en-US" sz="3200" b="1" dirty="0" err="1">
                <a:latin typeface=".VnTime" pitchFamily="34" charset="0"/>
              </a:rPr>
              <a:t>ch©m</a:t>
            </a:r>
            <a:r>
              <a:rPr lang="en-US" sz="3200" b="1" dirty="0">
                <a:latin typeface=".VnTime" pitchFamily="34" charset="0"/>
              </a:rPr>
              <a:t> </a:t>
            </a:r>
            <a:r>
              <a:rPr lang="en-US" sz="3200" b="1" dirty="0" err="1">
                <a:latin typeface=".VnTime" pitchFamily="34" charset="0"/>
              </a:rPr>
              <a:t>n»m</a:t>
            </a:r>
            <a:r>
              <a:rPr lang="en-US" sz="3200" b="1" dirty="0">
                <a:latin typeface=".VnTime" pitchFamily="34" charset="0"/>
              </a:rPr>
              <a:t> </a:t>
            </a:r>
            <a:r>
              <a:rPr lang="en-US" sz="3200" b="1" dirty="0" err="1">
                <a:latin typeface=".VnTime" pitchFamily="34" charset="0"/>
              </a:rPr>
              <a:t>däc</a:t>
            </a:r>
            <a:r>
              <a:rPr lang="en-US" sz="3200" b="1" dirty="0">
                <a:latin typeface=".VnTime" pitchFamily="34" charset="0"/>
              </a:rPr>
              <a:t> </a:t>
            </a:r>
            <a:r>
              <a:rPr lang="en-US" sz="3200" b="1" dirty="0" err="1">
                <a:latin typeface=".VnTime" pitchFamily="34" charset="0"/>
              </a:rPr>
              <a:t>theo</a:t>
            </a:r>
            <a:r>
              <a:rPr lang="en-US" sz="3200" b="1" dirty="0">
                <a:latin typeface=".VnTime" pitchFamily="34" charset="0"/>
              </a:rPr>
              <a:t> </a:t>
            </a:r>
            <a:r>
              <a:rPr lang="en-US" sz="3200" b="1" dirty="0" err="1">
                <a:latin typeface=".VnTime" pitchFamily="34" charset="0"/>
              </a:rPr>
              <a:t>hư­íng</a:t>
            </a:r>
            <a:r>
              <a:rPr lang="en-US" sz="3200" b="1" dirty="0">
                <a:latin typeface=".VnTime" pitchFamily="34" charset="0"/>
              </a:rPr>
              <a:t> </a:t>
            </a:r>
            <a:r>
              <a:rPr lang="en-US" sz="3200" b="1" dirty="0" err="1">
                <a:latin typeface=".VnTime" pitchFamily="34" charset="0"/>
              </a:rPr>
              <a:t>nµo</a:t>
            </a:r>
            <a:r>
              <a:rPr lang="en-US" sz="3200" b="1" dirty="0">
                <a:latin typeface=".VnTime" pitchFamily="34" charset="0"/>
              </a:rPr>
              <a:t>?</a:t>
            </a:r>
          </a:p>
        </p:txBody>
      </p:sp>
    </p:spTree>
    <p:extLst>
      <p:ext uri="{BB962C8B-B14F-4D97-AF65-F5344CB8AC3E}">
        <p14:creationId xmlns:p14="http://schemas.microsoft.com/office/powerpoint/2010/main" val="1805668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3600000">
                                      <p:cBhvr>
                                        <p:cTn id="6" dur="2000" fill="hold"/>
                                        <p:tgtEl>
                                          <p:spTgt spid="32773"/>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7200000">
                                      <p:cBhvr>
                                        <p:cTn id="9" dur="2000" fill="hold"/>
                                        <p:tgtEl>
                                          <p:spTgt spid="32773"/>
                                        </p:tgtEl>
                                        <p:attrNameLst>
                                          <p:attrName>r</p:attrName>
                                        </p:attrNameLst>
                                      </p:cBhvr>
                                    </p:animRot>
                                  </p:childTnLst>
                                </p:cTn>
                              </p:par>
                            </p:childTnLst>
                          </p:cTn>
                        </p:par>
                        <p:par>
                          <p:cTn id="10" fill="hold" nodeType="afterGroup">
                            <p:stCondLst>
                              <p:cond delay="4000"/>
                            </p:stCondLst>
                            <p:childTnLst>
                              <p:par>
                                <p:cTn id="11" presetID="8" presetClass="emph" presetSubtype="0" fill="hold" nodeType="afterEffect">
                                  <p:stCondLst>
                                    <p:cond delay="0"/>
                                  </p:stCondLst>
                                  <p:childTnLst>
                                    <p:animRot by="7200000">
                                      <p:cBhvr>
                                        <p:cTn id="12" dur="2000" fill="hold"/>
                                        <p:tgtEl>
                                          <p:spTgt spid="32773"/>
                                        </p:tgtEl>
                                        <p:attrNameLst>
                                          <p:attrName>r</p:attrName>
                                        </p:attrNameLst>
                                      </p:cBhvr>
                                    </p:animRot>
                                  </p:childTnLst>
                                </p:cTn>
                              </p:par>
                            </p:childTnLst>
                          </p:cTn>
                        </p:par>
                        <p:par>
                          <p:cTn id="13" fill="hold" nodeType="afterGroup">
                            <p:stCondLst>
                              <p:cond delay="6000"/>
                            </p:stCondLst>
                            <p:childTnLst>
                              <p:par>
                                <p:cTn id="14" presetID="8" presetClass="emph" presetSubtype="0" fill="hold" nodeType="afterEffect">
                                  <p:stCondLst>
                                    <p:cond delay="0"/>
                                  </p:stCondLst>
                                  <p:childTnLst>
                                    <p:animRot by="-3600000">
                                      <p:cBhvr>
                                        <p:cTn id="15" dur="2000" fill="hold"/>
                                        <p:tgtEl>
                                          <p:spTgt spid="3277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9344" y="355880"/>
            <a:ext cx="978370" cy="64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823356" y="1460589"/>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3600" b="1" dirty="0">
                <a:solidFill>
                  <a:srgbClr val="FF0000"/>
                </a:solidFill>
                <a:latin typeface="Times New Roman" pitchFamily="18" charset="0"/>
                <a:cs typeface="Times New Roman" pitchFamily="18" charset="0"/>
              </a:rPr>
              <a:t>a. </a:t>
            </a:r>
            <a:r>
              <a:rPr lang="en-US" altLang="en-US" sz="3600" b="1" dirty="0" err="1">
                <a:solidFill>
                  <a:srgbClr val="FF0000"/>
                </a:solidFill>
                <a:latin typeface="Times New Roman" pitchFamily="18" charset="0"/>
                <a:cs typeface="Times New Roman" pitchFamily="18" charset="0"/>
              </a:rPr>
              <a:t>Cấu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tạo</a:t>
            </a:r>
            <a:r>
              <a:rPr lang="en-US" altLang="en-US" sz="3600" b="1" dirty="0">
                <a:solidFill>
                  <a:srgbClr val="FF0000"/>
                </a:solidFill>
                <a:latin typeface="Times New Roman" pitchFamily="18" charset="0"/>
                <a:cs typeface="Times New Roman" pitchFamily="18" charset="0"/>
              </a:rPr>
              <a:t>:</a:t>
            </a:r>
          </a:p>
        </p:txBody>
      </p:sp>
      <p:sp>
        <p:nvSpPr>
          <p:cNvPr id="2" name="Rectangle 1"/>
          <p:cNvSpPr/>
          <p:nvPr/>
        </p:nvSpPr>
        <p:spPr>
          <a:xfrm>
            <a:off x="823356" y="2438400"/>
            <a:ext cx="10824358" cy="2580194"/>
          </a:xfrm>
          <a:prstGeom prst="rect">
            <a:avLst/>
          </a:prstGeom>
        </p:spPr>
        <p:txBody>
          <a:bodyPr wrap="square">
            <a:spAutoFit/>
          </a:bodyPr>
          <a:lstStyle/>
          <a:p>
            <a:r>
              <a:rPr lang="en-US" sz="4000" b="1" dirty="0">
                <a:solidFill>
                  <a:srgbClr val="0000FF"/>
                </a:solidFill>
                <a:latin typeface="Times New Roman" pitchFamily="18" charset="0"/>
                <a:ea typeface="Segoe UI"/>
                <a:cs typeface="Times New Roman" pitchFamily="18" charset="0"/>
              </a:rPr>
              <a:t>+ </a:t>
            </a:r>
            <a:r>
              <a:rPr lang="en-US" sz="4000" b="1" dirty="0" err="1">
                <a:solidFill>
                  <a:srgbClr val="0000FF"/>
                </a:solidFill>
                <a:latin typeface="Times New Roman" pitchFamily="18" charset="0"/>
                <a:ea typeface="Segoe UI"/>
                <a:cs typeface="Times New Roman" pitchFamily="18" charset="0"/>
              </a:rPr>
              <a:t>Vỏ</a:t>
            </a:r>
            <a:r>
              <a:rPr lang="en-US" sz="4000" b="1" dirty="0">
                <a:solidFill>
                  <a:srgbClr val="0000FF"/>
                </a:solidFill>
                <a:latin typeface="Times New Roman" pitchFamily="18" charset="0"/>
                <a:ea typeface="Segoe UI"/>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có</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mặt</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kính</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bảo</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vệ</a:t>
            </a:r>
            <a:r>
              <a:rPr lang="en-US" sz="4000" dirty="0">
                <a:solidFill>
                  <a:schemeClr val="accent6">
                    <a:lumMod val="75000"/>
                  </a:schemeClr>
                </a:solidFill>
                <a:latin typeface="Times New Roman" pitchFamily="18" charset="0"/>
                <a:cs typeface="Times New Roman" pitchFamily="18" charset="0"/>
              </a:rPr>
              <a:t>.</a:t>
            </a:r>
            <a:endParaRPr lang="en-US" sz="4000" b="1" i="1" dirty="0">
              <a:solidFill>
                <a:schemeClr val="accent6">
                  <a:lumMod val="75000"/>
                </a:schemeClr>
              </a:solidFill>
              <a:latin typeface="Times New Roman" pitchFamily="18" charset="0"/>
              <a:cs typeface="Times New Roman" pitchFamily="18" charset="0"/>
            </a:endParaRPr>
          </a:p>
          <a:p>
            <a:r>
              <a:rPr lang="en-US" sz="4000" b="1" dirty="0">
                <a:solidFill>
                  <a:srgbClr val="0000FF"/>
                </a:solidFill>
                <a:latin typeface="Times New Roman" pitchFamily="18" charset="0"/>
                <a:ea typeface="Segoe UI"/>
                <a:cs typeface="Times New Roman" pitchFamily="18" charset="0"/>
              </a:rPr>
              <a:t>+ Kim la </a:t>
            </a:r>
            <a:r>
              <a:rPr lang="en-US" sz="4000" b="1" dirty="0" err="1">
                <a:solidFill>
                  <a:srgbClr val="0000FF"/>
                </a:solidFill>
                <a:latin typeface="Times New Roman" pitchFamily="18" charset="0"/>
                <a:ea typeface="Segoe UI"/>
                <a:cs typeface="Times New Roman" pitchFamily="18" charset="0"/>
              </a:rPr>
              <a:t>bàn</a:t>
            </a:r>
            <a:r>
              <a:rPr lang="en-US" sz="4000" b="1" dirty="0">
                <a:solidFill>
                  <a:srgbClr val="0000FF"/>
                </a:solidFill>
                <a:latin typeface="Times New Roman" pitchFamily="18" charset="0"/>
                <a:ea typeface="Segoe UI"/>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kim</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nam</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châm</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có</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thể</a:t>
            </a:r>
            <a:r>
              <a:rPr lang="en-US" sz="4000" dirty="0">
                <a:solidFill>
                  <a:schemeClr val="accent6">
                    <a:lumMod val="75000"/>
                  </a:schemeClr>
                </a:solidFill>
                <a:latin typeface="Times New Roman" pitchFamily="18" charset="0"/>
                <a:cs typeface="Times New Roman" pitchFamily="18" charset="0"/>
              </a:rPr>
              <a:t> quay </a:t>
            </a:r>
            <a:r>
              <a:rPr lang="en-US" sz="4000" dirty="0" err="1">
                <a:solidFill>
                  <a:schemeClr val="accent6">
                    <a:lumMod val="75000"/>
                  </a:schemeClr>
                </a:solidFill>
                <a:latin typeface="Times New Roman" pitchFamily="18" charset="0"/>
                <a:cs typeface="Times New Roman" pitchFamily="18" charset="0"/>
              </a:rPr>
              <a:t>tự</a:t>
            </a:r>
            <a:r>
              <a:rPr lang="en-US" sz="4000" dirty="0">
                <a:solidFill>
                  <a:schemeClr val="accent6">
                    <a:lumMod val="75000"/>
                  </a:schemeClr>
                </a:solidFill>
                <a:latin typeface="Times New Roman" pitchFamily="18" charset="0"/>
                <a:cs typeface="Times New Roman" pitchFamily="18" charset="0"/>
              </a:rPr>
              <a:t> do </a:t>
            </a:r>
            <a:r>
              <a:rPr lang="en-US" sz="4000" dirty="0" err="1">
                <a:solidFill>
                  <a:schemeClr val="accent6">
                    <a:lumMod val="75000"/>
                  </a:schemeClr>
                </a:solidFill>
                <a:latin typeface="Times New Roman" pitchFamily="18" charset="0"/>
                <a:cs typeface="Times New Roman" pitchFamily="18" charset="0"/>
              </a:rPr>
              <a:t>trên</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trục</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cố</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định</a:t>
            </a:r>
            <a:r>
              <a:rPr lang="en-US" sz="4000" dirty="0">
                <a:solidFill>
                  <a:schemeClr val="accent6">
                    <a:lumMod val="75000"/>
                  </a:schemeClr>
                </a:solidFill>
                <a:latin typeface="Times New Roman" pitchFamily="18" charset="0"/>
                <a:cs typeface="Times New Roman" pitchFamily="18" charset="0"/>
              </a:rPr>
              <a:t>.</a:t>
            </a:r>
            <a:endParaRPr lang="en-US" sz="4000" b="1" i="1" dirty="0">
              <a:solidFill>
                <a:schemeClr val="accent6">
                  <a:lumMod val="75000"/>
                </a:schemeClr>
              </a:solidFill>
              <a:latin typeface="Times New Roman" pitchFamily="18" charset="0"/>
              <a:cs typeface="Times New Roman" pitchFamily="18" charset="0"/>
            </a:endParaRPr>
          </a:p>
          <a:p>
            <a:pPr defTabSz="988566">
              <a:spcBef>
                <a:spcPts val="198"/>
              </a:spcBef>
              <a:spcAft>
                <a:spcPts val="593"/>
              </a:spcAft>
              <a:defRPr/>
            </a:pPr>
            <a:r>
              <a:rPr lang="en-US" sz="4000" b="1" dirty="0">
                <a:solidFill>
                  <a:srgbClr val="0000FF"/>
                </a:solidFill>
                <a:latin typeface="Times New Roman" pitchFamily="18" charset="0"/>
                <a:ea typeface="Segoe UI"/>
                <a:cs typeface="Times New Roman" pitchFamily="18" charset="0"/>
              </a:rPr>
              <a:t>+ </a:t>
            </a:r>
            <a:r>
              <a:rPr lang="en-US" sz="4000" b="1" dirty="0" err="1">
                <a:solidFill>
                  <a:srgbClr val="0000FF"/>
                </a:solidFill>
                <a:latin typeface="Times New Roman" pitchFamily="18" charset="0"/>
                <a:ea typeface="Segoe UI"/>
                <a:cs typeface="Times New Roman" pitchFamily="18" charset="0"/>
              </a:rPr>
              <a:t>Mặt</a:t>
            </a:r>
            <a:r>
              <a:rPr lang="en-US" sz="4000" b="1" dirty="0">
                <a:solidFill>
                  <a:srgbClr val="0000FF"/>
                </a:solidFill>
                <a:latin typeface="Times New Roman" pitchFamily="18" charset="0"/>
                <a:ea typeface="Segoe UI"/>
                <a:cs typeface="Times New Roman" pitchFamily="18" charset="0"/>
              </a:rPr>
              <a:t> la </a:t>
            </a:r>
            <a:r>
              <a:rPr lang="en-US" sz="4000" b="1" dirty="0" err="1">
                <a:solidFill>
                  <a:srgbClr val="0000FF"/>
                </a:solidFill>
                <a:latin typeface="Times New Roman" pitchFamily="18" charset="0"/>
                <a:ea typeface="Segoe UI"/>
                <a:cs typeface="Times New Roman" pitchFamily="18" charset="0"/>
              </a:rPr>
              <a:t>bàn</a:t>
            </a:r>
            <a:r>
              <a:rPr lang="en-US" sz="4000" b="1" dirty="0">
                <a:solidFill>
                  <a:srgbClr val="0000FF"/>
                </a:solidFill>
                <a:latin typeface="Times New Roman" pitchFamily="18" charset="0"/>
                <a:ea typeface="Segoe UI"/>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có</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các</a:t>
            </a:r>
            <a:r>
              <a:rPr lang="en-US" sz="4000" dirty="0">
                <a:solidFill>
                  <a:schemeClr val="accent6">
                    <a:lumMod val="75000"/>
                  </a:schemeClr>
                </a:solidFill>
                <a:latin typeface="Times New Roman" pitchFamily="18" charset="0"/>
                <a:cs typeface="Times New Roman" pitchFamily="18" charset="0"/>
              </a:rPr>
              <a:t> </a:t>
            </a:r>
            <a:r>
              <a:rPr lang="en-US" sz="4000" dirty="0" err="1">
                <a:solidFill>
                  <a:schemeClr val="accent6">
                    <a:lumMod val="75000"/>
                  </a:schemeClr>
                </a:solidFill>
                <a:latin typeface="Times New Roman" pitchFamily="18" charset="0"/>
                <a:cs typeface="Times New Roman" pitchFamily="18" charset="0"/>
              </a:rPr>
              <a:t>vạch</a:t>
            </a:r>
            <a:r>
              <a:rPr lang="en-US" sz="4000" dirty="0">
                <a:solidFill>
                  <a:schemeClr val="accent6">
                    <a:lumMod val="75000"/>
                  </a:schemeClr>
                </a:solidFill>
                <a:latin typeface="Times New Roman" pitchFamily="18" charset="0"/>
                <a:cs typeface="Times New Roman" pitchFamily="18" charset="0"/>
              </a:rPr>
              <a:t> chia </a:t>
            </a:r>
            <a:r>
              <a:rPr lang="en-US" sz="4000" dirty="0" err="1">
                <a:solidFill>
                  <a:schemeClr val="accent6">
                    <a:lumMod val="75000"/>
                  </a:schemeClr>
                </a:solidFill>
                <a:latin typeface="Times New Roman" pitchFamily="18" charset="0"/>
                <a:cs typeface="Times New Roman" pitchFamily="18" charset="0"/>
              </a:rPr>
              <a:t>độ</a:t>
            </a:r>
            <a:r>
              <a:rPr lang="en-US" sz="4000" dirty="0">
                <a:solidFill>
                  <a:schemeClr val="accent6">
                    <a:lumMod val="75000"/>
                  </a:schemeClr>
                </a:solidFill>
                <a:latin typeface="Times New Roman" pitchFamily="18" charset="0"/>
                <a:cs typeface="Times New Roman" pitchFamily="18" charset="0"/>
              </a:rPr>
              <a:t>.</a:t>
            </a:r>
            <a:endParaRPr lang="en-US" sz="4000" b="1" i="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6842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194B5F-9471-3BCD-2028-4065101AC5E5}"/>
            </a:ext>
          </a:extLst>
        </p:cNvPr>
        <p:cNvGrpSpPr/>
        <p:nvPr/>
      </p:nvGrpSpPr>
      <p:grpSpPr>
        <a:xfrm>
          <a:off x="0" y="0"/>
          <a:ext cx="0" cy="0"/>
          <a:chOff x="0" y="0"/>
          <a:chExt cx="0" cy="0"/>
        </a:xfrm>
      </p:grpSpPr>
      <p:sp>
        <p:nvSpPr>
          <p:cNvPr id="16" name="Text Box 20">
            <a:extLst>
              <a:ext uri="{FF2B5EF4-FFF2-40B4-BE49-F238E27FC236}">
                <a16:creationId xmlns:a16="http://schemas.microsoft.com/office/drawing/2014/main" xmlns="" id="{8DD02014-4A0D-CDC1-6F4B-269DF20246BB}"/>
              </a:ext>
            </a:extLst>
          </p:cNvPr>
          <p:cNvSpPr txBox="1">
            <a:spLocks noChangeArrowheads="1"/>
          </p:cNvSpPr>
          <p:nvPr/>
        </p:nvSpPr>
        <p:spPr bwMode="auto">
          <a:xfrm>
            <a:off x="914400" y="746529"/>
            <a:ext cx="8458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defRPr/>
            </a:pPr>
            <a:r>
              <a:rPr lang="en-US" altLang="en-US" sz="3600" b="1" dirty="0">
                <a:solidFill>
                  <a:srgbClr val="7030A0"/>
                </a:solidFill>
                <a:latin typeface="Times New Roman" pitchFamily="18" charset="0"/>
                <a:cs typeface="Times New Roman" pitchFamily="18" charset="0"/>
              </a:rPr>
              <a:t>2. </a:t>
            </a:r>
            <a:r>
              <a:rPr lang="en-US" altLang="en-US" sz="3600" b="1" dirty="0" err="1">
                <a:solidFill>
                  <a:srgbClr val="7030A0"/>
                </a:solidFill>
                <a:latin typeface="Times New Roman" pitchFamily="18" charset="0"/>
                <a:cs typeface="Times New Roman" pitchFamily="18" charset="0"/>
              </a:rPr>
              <a:t>Sử</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sụng</a:t>
            </a:r>
            <a:r>
              <a:rPr lang="en-US" altLang="en-US" sz="3600" b="1" dirty="0">
                <a:solidFill>
                  <a:srgbClr val="7030A0"/>
                </a:solidFill>
                <a:latin typeface="Times New Roman" pitchFamily="18" charset="0"/>
                <a:cs typeface="Times New Roman" pitchFamily="18" charset="0"/>
              </a:rPr>
              <a:t> la </a:t>
            </a:r>
            <a:r>
              <a:rPr lang="en-US" altLang="en-US" sz="3600" b="1" dirty="0" err="1">
                <a:solidFill>
                  <a:srgbClr val="7030A0"/>
                </a:solidFill>
                <a:latin typeface="Times New Roman" pitchFamily="18" charset="0"/>
                <a:cs typeface="Times New Roman" pitchFamily="18" charset="0"/>
              </a:rPr>
              <a:t>bàn</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để</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tìm</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hướng</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địa</a:t>
            </a:r>
            <a:r>
              <a:rPr lang="en-US" altLang="en-US" sz="3600" b="1" dirty="0">
                <a:solidFill>
                  <a:srgbClr val="7030A0"/>
                </a:solidFill>
                <a:latin typeface="Times New Roman" pitchFamily="18" charset="0"/>
                <a:cs typeface="Times New Roman" pitchFamily="18" charset="0"/>
              </a:rPr>
              <a:t> </a:t>
            </a:r>
            <a:r>
              <a:rPr lang="en-US" altLang="en-US" sz="3600" b="1" dirty="0" err="1">
                <a:solidFill>
                  <a:srgbClr val="7030A0"/>
                </a:solidFill>
                <a:latin typeface="Times New Roman" pitchFamily="18" charset="0"/>
                <a:cs typeface="Times New Roman" pitchFamily="18" charset="0"/>
              </a:rPr>
              <a:t>lí</a:t>
            </a:r>
            <a:r>
              <a:rPr lang="en-US" altLang="en-US" sz="3600" b="1" dirty="0">
                <a:solidFill>
                  <a:srgbClr val="7030A0"/>
                </a:solidFill>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xmlns="" id="{6CA6A67B-A65E-CF85-60DC-F10AE929D4E7}"/>
              </a:ext>
            </a:extLst>
          </p:cNvPr>
          <p:cNvSpPr/>
          <p:nvPr/>
        </p:nvSpPr>
        <p:spPr>
          <a:xfrm>
            <a:off x="762000" y="1710266"/>
            <a:ext cx="109728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824678" eaLnBrk="0" fontAlgn="base" hangingPunct="0">
              <a:spcBef>
                <a:spcPct val="0"/>
              </a:spcBef>
              <a:spcAft>
                <a:spcPct val="0"/>
              </a:spcAft>
            </a:pP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Xác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định</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cực</a:t>
            </a:r>
            <a:r>
              <a:rPr lang="en-US" sz="4000" dirty="0">
                <a:latin typeface="Times New Roman" pitchFamily="18" charset="0"/>
                <a:ea typeface="Calibri" pitchFamily="34" charset="0"/>
                <a:cs typeface="Times New Roman" pitchFamily="18" charset="0"/>
              </a:rPr>
              <a:t> Nam (S) </a:t>
            </a:r>
            <a:r>
              <a:rPr lang="en-US" sz="4000" dirty="0" err="1">
                <a:latin typeface="Times New Roman" pitchFamily="18" charset="0"/>
                <a:ea typeface="Calibri" pitchFamily="34" charset="0"/>
                <a:cs typeface="Times New Roman" pitchFamily="18" charset="0"/>
              </a:rPr>
              <a:t>và</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cực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Bắc</a:t>
            </a:r>
            <a:r>
              <a:rPr lang="en-US" sz="4000" dirty="0">
                <a:latin typeface="Times New Roman" pitchFamily="18" charset="0"/>
                <a:ea typeface="Calibri" pitchFamily="34" charset="0"/>
                <a:cs typeface="Times New Roman" pitchFamily="18" charset="0"/>
              </a:rPr>
              <a:t> (N) </a:t>
            </a:r>
            <a:r>
              <a:rPr lang="en-US" sz="4000" dirty="0" err="1">
                <a:latin typeface="Times New Roman" pitchFamily="18" charset="0"/>
                <a:ea typeface="Calibri" pitchFamily="34" charset="0"/>
                <a:cs typeface="Times New Roman" pitchFamily="18" charset="0"/>
              </a:rPr>
              <a:t>của</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kim</a:t>
            </a:r>
            <a:r>
              <a:rPr lang="en-US" sz="4000" dirty="0">
                <a:latin typeface="Times New Roman" pitchFamily="18" charset="0"/>
                <a:ea typeface="Calibri" pitchFamily="34" charset="0"/>
                <a:cs typeface="Times New Roman" pitchFamily="18" charset="0"/>
              </a:rPr>
              <a:t> la </a:t>
            </a:r>
            <a:r>
              <a:rPr lang="en-US" sz="4000" dirty="0" err="1">
                <a:latin typeface="Times New Roman" pitchFamily="18" charset="0"/>
                <a:ea typeface="Calibri" pitchFamily="34" charset="0"/>
                <a:cs typeface="Times New Roman" pitchFamily="18" charset="0"/>
              </a:rPr>
              <a:t>bàn</a:t>
            </a:r>
            <a:r>
              <a:rPr lang="en-US" sz="4000" dirty="0">
                <a:latin typeface="Times New Roman" pitchFamily="18" charset="0"/>
                <a:ea typeface="Calibri" pitchFamily="34" charset="0"/>
                <a:cs typeface="Times New Roman" pitchFamily="18" charset="0"/>
              </a:rPr>
              <a:t>.</a:t>
            </a:r>
            <a:endParaRPr lang="en-US" sz="4000" dirty="0">
              <a:latin typeface="Times New Roman" pitchFamily="18" charset="0"/>
              <a:cs typeface="Times New Roman" pitchFamily="18" charset="0"/>
            </a:endParaRPr>
          </a:p>
          <a:p>
            <a:pPr defTabSz="824678" eaLnBrk="0" fontAlgn="base" hangingPunct="0">
              <a:spcBef>
                <a:spcPct val="0"/>
              </a:spcBef>
              <a:spcAft>
                <a:spcPct val="0"/>
              </a:spcAft>
            </a:pP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Chọn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đối</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tượng</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cần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xác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định</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hướng</a:t>
            </a:r>
            <a:r>
              <a:rPr lang="en-US" sz="4000" dirty="0">
                <a:latin typeface="Times New Roman" pitchFamily="18" charset="0"/>
                <a:ea typeface="Calibri" pitchFamily="34" charset="0"/>
                <a:cs typeface="Times New Roman" pitchFamily="18" charset="0"/>
              </a:rPr>
              <a:t>.</a:t>
            </a:r>
            <a:endParaRPr lang="en-US" sz="4000" dirty="0">
              <a:latin typeface="Times New Roman" pitchFamily="18" charset="0"/>
              <a:cs typeface="Times New Roman" pitchFamily="18" charset="0"/>
            </a:endParaRPr>
          </a:p>
          <a:p>
            <a:pPr defTabSz="824678" eaLnBrk="0" fontAlgn="base" hangingPunct="0">
              <a:spcBef>
                <a:spcPct val="0"/>
              </a:spcBef>
              <a:spcAft>
                <a:spcPct val="0"/>
              </a:spcAft>
            </a:pP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Đặt</a:t>
            </a:r>
            <a:r>
              <a:rPr lang="en-US" sz="4000" dirty="0">
                <a:latin typeface="Times New Roman" pitchFamily="18" charset="0"/>
                <a:ea typeface="Calibri" pitchFamily="34" charset="0"/>
                <a:cs typeface="Times New Roman" pitchFamily="18" charset="0"/>
              </a:rPr>
              <a:t> la </a:t>
            </a:r>
            <a:r>
              <a:rPr lang="en-US" sz="4000" dirty="0" err="1">
                <a:latin typeface="Times New Roman" pitchFamily="18" charset="0"/>
                <a:ea typeface="Calibri" pitchFamily="34" charset="0"/>
                <a:cs typeface="Times New Roman" pitchFamily="18" charset="0"/>
              </a:rPr>
              <a:t>bàn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trên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mặt</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phẳng</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nằm</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ngang</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Chờ</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cho</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kim</a:t>
            </a:r>
            <a:r>
              <a:rPr lang="en-US" sz="4000" dirty="0">
                <a:latin typeface="Times New Roman" pitchFamily="18" charset="0"/>
                <a:ea typeface="Calibri" pitchFamily="34" charset="0"/>
                <a:cs typeface="Times New Roman" pitchFamily="18" charset="0"/>
              </a:rPr>
              <a:t> la </a:t>
            </a:r>
            <a:r>
              <a:rPr lang="en-US" sz="4000" dirty="0" err="1">
                <a:latin typeface="Times New Roman" pitchFamily="18" charset="0"/>
                <a:ea typeface="Calibri" pitchFamily="34" charset="0"/>
                <a:cs typeface="Times New Roman" pitchFamily="18" charset="0"/>
              </a:rPr>
              <a:t>bàn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đứng</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yên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xoay</a:t>
            </a:r>
            <a:r>
              <a:rPr lang="en-US" sz="4000" dirty="0">
                <a:latin typeface="Times New Roman" pitchFamily="18" charset="0"/>
                <a:ea typeface="Calibri" pitchFamily="34" charset="0"/>
                <a:cs typeface="Times New Roman" pitchFamily="18" charset="0"/>
              </a:rPr>
              <a:t> la </a:t>
            </a:r>
            <a:r>
              <a:rPr lang="en-US" sz="4000" dirty="0" err="1">
                <a:latin typeface="Times New Roman" pitchFamily="18" charset="0"/>
                <a:ea typeface="Calibri" pitchFamily="34" charset="0"/>
                <a:cs typeface="Times New Roman" pitchFamily="18" charset="0"/>
              </a:rPr>
              <a:t>bàn</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sao</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cho</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vạch</a:t>
            </a:r>
            <a:r>
              <a:rPr lang="en-US" sz="4000" dirty="0">
                <a:latin typeface="Times New Roman" pitchFamily="18" charset="0"/>
                <a:ea typeface="Calibri" pitchFamily="34" charset="0"/>
                <a:cs typeface="Times New Roman" pitchFamily="18" charset="0"/>
              </a:rPr>
              <a:t> 0 </a:t>
            </a:r>
            <a:r>
              <a:rPr lang="en-US" sz="4000" dirty="0" err="1">
                <a:latin typeface="Times New Roman" pitchFamily="18" charset="0"/>
                <a:ea typeface="Calibri" pitchFamily="34" charset="0"/>
                <a:cs typeface="Times New Roman" pitchFamily="18" charset="0"/>
              </a:rPr>
              <a:t>trùng</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với</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cực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Bắc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của</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kim</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nam</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châm</a:t>
            </a:r>
            <a:r>
              <a:rPr lang="en-US" sz="4000" dirty="0">
                <a:latin typeface="Times New Roman" pitchFamily="18" charset="0"/>
                <a:ea typeface="Calibri" pitchFamily="34" charset="0"/>
                <a:cs typeface="Times New Roman" pitchFamily="18" charset="0"/>
              </a:rPr>
              <a:t>.</a:t>
            </a:r>
            <a:endParaRPr lang="en-US" sz="4000" dirty="0">
              <a:latin typeface="Times New Roman" pitchFamily="18" charset="0"/>
              <a:cs typeface="Times New Roman" pitchFamily="18" charset="0"/>
            </a:endParaRPr>
          </a:p>
          <a:p>
            <a:pPr defTabSz="824678" eaLnBrk="0" fontAlgn="base" hangingPunct="0">
              <a:spcBef>
                <a:spcPct val="0"/>
              </a:spcBef>
              <a:spcAft>
                <a:spcPct val="0"/>
              </a:spcAft>
            </a:pP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Đọc</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giá</a:t>
            </a:r>
            <a:r>
              <a:rPr lang="en-US" sz="4000" dirty="0">
                <a:latin typeface="Times New Roman" pitchFamily="18" charset="0"/>
                <a:ea typeface="Calibri" pitchFamily="34" charset="0"/>
                <a:cs typeface="Times New Roman" pitchFamily="18" charset="0"/>
              </a:rPr>
              <a:t> </a:t>
            </a:r>
            <a:r>
              <a:rPr lang="en-US" sz="4000" dirty="0" err="1">
                <a:latin typeface="Times New Roman" pitchFamily="18" charset="0"/>
                <a:ea typeface="Calibri" pitchFamily="34" charset="0"/>
                <a:cs typeface="Times New Roman" pitchFamily="18" charset="0"/>
              </a:rPr>
              <a:t>trị</a:t>
            </a:r>
            <a:r>
              <a:rPr lang="en-US" sz="4000" dirty="0">
                <a:latin typeface="Times New Roman" pitchFamily="18" charset="0"/>
                <a:ea typeface="Calibri" pitchFamily="34" charset="0"/>
                <a:cs typeface="Times New Roman" pitchFamily="18" charset="0"/>
              </a:rPr>
              <a:t>.</a:t>
            </a:r>
            <a:endParaRPr lang="en-US" sz="4000" dirty="0"/>
          </a:p>
        </p:txBody>
      </p:sp>
    </p:spTree>
    <p:extLst>
      <p:ext uri="{BB962C8B-B14F-4D97-AF65-F5344CB8AC3E}">
        <p14:creationId xmlns:p14="http://schemas.microsoft.com/office/powerpoint/2010/main" val="294309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2559121"/>
              </p:ext>
            </p:extLst>
          </p:nvPr>
        </p:nvGraphicFramePr>
        <p:xfrm>
          <a:off x="762000" y="268114"/>
          <a:ext cx="10744200" cy="1064710"/>
        </p:xfrm>
        <a:graphic>
          <a:graphicData uri="http://schemas.openxmlformats.org/drawingml/2006/table">
            <a:tbl>
              <a:tblPr>
                <a:effectLst>
                  <a:innerShdw blurRad="114300">
                    <a:prstClr val="black"/>
                  </a:innerShdw>
                </a:effectLst>
              </a:tblPr>
              <a:tblGrid>
                <a:gridCol w="10744200">
                  <a:extLst>
                    <a:ext uri="{9D8B030D-6E8A-4147-A177-3AD203B41FA5}">
                      <a16:colId xmlns:a16="http://schemas.microsoft.com/office/drawing/2014/main" xmlns="" val="20000"/>
                    </a:ext>
                  </a:extLst>
                </a:gridCol>
              </a:tblGrid>
              <a:tr h="1060195">
                <a:tc>
                  <a:txBody>
                    <a:bodyPr/>
                    <a:lstStyle/>
                    <a:p>
                      <a:pPr fontAlgn="t"/>
                      <a:r>
                        <a:rPr lang="en-US" sz="3200" b="1" dirty="0">
                          <a:solidFill>
                            <a:srgbClr val="FF0000"/>
                          </a:solidFill>
                          <a:effectLst/>
                          <a:latin typeface="Times New Roman" pitchFamily="18" charset="0"/>
                          <a:cs typeface="Times New Roman" pitchFamily="18" charset="0"/>
                        </a:rPr>
                        <a:t>?</a:t>
                      </a:r>
                      <a:r>
                        <a:rPr lang="vi-VN" sz="3200" b="1" dirty="0">
                          <a:solidFill>
                            <a:srgbClr val="FF0000"/>
                          </a:solidFill>
                          <a:effectLst/>
                          <a:latin typeface="Times New Roman" pitchFamily="18" charset="0"/>
                          <a:cs typeface="Times New Roman" pitchFamily="18" charset="0"/>
                        </a:rPr>
                        <a:t>4.</a:t>
                      </a:r>
                      <a:r>
                        <a:rPr lang="vi-VN" sz="3200" b="0" dirty="0">
                          <a:solidFill>
                            <a:srgbClr val="FF0000"/>
                          </a:solidFill>
                          <a:effectLst/>
                          <a:latin typeface="Times New Roman" pitchFamily="18" charset="0"/>
                          <a:cs typeface="Times New Roman" pitchFamily="18" charset="0"/>
                        </a:rPr>
                        <a:t> Vì sao khi sử dụng la bàn, ta phải để la bàn xa các nam châm hoặc vật có từ tính</a:t>
                      </a:r>
                    </a:p>
                  </a:txBody>
                  <a:tcPr marL="44675" marR="44675" marT="44675" marB="44675">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xmlns="" val="10000"/>
                  </a:ext>
                </a:extLst>
              </a:tr>
            </a:tbl>
          </a:graphicData>
        </a:graphic>
      </p:graphicFrame>
      <p:sp>
        <p:nvSpPr>
          <p:cNvPr id="4" name="Rectangle 3"/>
          <p:cNvSpPr/>
          <p:nvPr/>
        </p:nvSpPr>
        <p:spPr>
          <a:xfrm>
            <a:off x="304800" y="1397016"/>
            <a:ext cx="11810999"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a:latin typeface="Times New Roman" pitchFamily="18" charset="0"/>
                <a:cs typeface="Times New Roman" pitchFamily="18" charset="0"/>
              </a:rPr>
              <a:t>=&gt; </a:t>
            </a:r>
            <a:r>
              <a:rPr lang="vi-VN" sz="3200" dirty="0">
                <a:latin typeface="Times New Roman" pitchFamily="18" charset="0"/>
                <a:cs typeface="Times New Roman" pitchFamily="18" charset="0"/>
              </a:rPr>
              <a:t>Nếu để gần la bàn với nam châm hoặc vật có từ tính thì la bàn sẽ tương tác với nam châm hoặc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có từ tính. Như vậy la bàn sẽ không xác định đúng hướng nữa.</a:t>
            </a:r>
            <a:endParaRPr lang="en-US" sz="3200" dirty="0">
              <a:latin typeface="Times New Roman" pitchFamily="18" charset="0"/>
              <a:cs typeface="Times New Roman" pitchFamily="18" charset="0"/>
            </a:endParaRPr>
          </a:p>
        </p:txBody>
      </p:sp>
      <p:sp>
        <p:nvSpPr>
          <p:cNvPr id="5" name="Rectangle 4"/>
          <p:cNvSpPr/>
          <p:nvPr/>
        </p:nvSpPr>
        <p:spPr>
          <a:xfrm>
            <a:off x="906873" y="3079621"/>
            <a:ext cx="1014965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Kim la bàn có chỉ đúng hướng Bắc địa lí không? Vì sao?</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304800" y="3733800"/>
            <a:ext cx="11810999"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a:latin typeface="Times New Roman" pitchFamily="18" charset="0"/>
                <a:cs typeface="Times New Roman" pitchFamily="18" charset="0"/>
              </a:rPr>
              <a:t>=&gt;</a:t>
            </a:r>
            <a:r>
              <a:rPr lang="vi-VN" sz="3200" dirty="0">
                <a:latin typeface="Times New Roman" pitchFamily="18" charset="0"/>
                <a:cs typeface="Times New Roman" pitchFamily="18" charset="0"/>
              </a:rPr>
              <a:t>Kim la bàn không chỉ đúng hướng Bắc địa lí.</a:t>
            </a:r>
          </a:p>
          <a:p>
            <a:r>
              <a:rPr lang="en-US" sz="3200" dirty="0">
                <a:latin typeface="Times New Roman" pitchFamily="18" charset="0"/>
                <a:cs typeface="Times New Roman" pitchFamily="18" charset="0"/>
              </a:rPr>
              <a:t>=&gt; </a:t>
            </a:r>
            <a:r>
              <a:rPr lang="vi-VN" sz="3200" dirty="0">
                <a:latin typeface="Times New Roman" pitchFamily="18" charset="0"/>
                <a:cs typeface="Times New Roman" pitchFamily="18" charset="0"/>
              </a:rPr>
              <a:t>Do ảnh hưởng của từ trường Trái Đất mà dù đặt bất cứ ở đâu song song với Trái Đất. Chiếc kim từ tính kia cũng quay về hướng Bắc, và đây gọi là hướng Bắc địa từ. Mà cực Bắc đ</a:t>
            </a:r>
            <a:r>
              <a:rPr lang="en-US" sz="3200" dirty="0" err="1">
                <a:latin typeface="Times New Roman" pitchFamily="18" charset="0"/>
                <a:cs typeface="Times New Roman" pitchFamily="18" charset="0"/>
              </a:rPr>
              <a:t>ịa</a:t>
            </a:r>
            <a:r>
              <a:rPr lang="vi-VN" sz="3200" dirty="0">
                <a:latin typeface="Times New Roman" pitchFamily="18" charset="0"/>
                <a:cs typeface="Times New Roman" pitchFamily="18" charset="0"/>
              </a:rPr>
              <a:t> từ với cực Bắc địa lí không trùng nhau nên kim la bàn không chỉ đúng hướng Bắc địa lí.</a:t>
            </a:r>
          </a:p>
        </p:txBody>
      </p:sp>
    </p:spTree>
    <p:extLst>
      <p:ext uri="{BB962C8B-B14F-4D97-AF65-F5344CB8AC3E}">
        <p14:creationId xmlns:p14="http://schemas.microsoft.com/office/powerpoint/2010/main" val="3845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128" y="56021"/>
            <a:ext cx="10064472" cy="24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3217966"/>
            <a:ext cx="9982200" cy="3170099"/>
          </a:xfrm>
          <a:prstGeom prst="rect">
            <a:avLst/>
          </a:prstGeom>
        </p:spPr>
        <p:txBody>
          <a:bodyPr wrap="square">
            <a:spAutoFit/>
          </a:bodyPr>
          <a:lstStyle/>
          <a:p>
            <a:r>
              <a:rPr lang="en-US" sz="4000" dirty="0">
                <a:latin typeface="Times New Roman" pitchFamily="18" charset="0"/>
                <a:cs typeface="Times New Roman" pitchFamily="18" charset="0"/>
              </a:rPr>
              <a:t>=&gt; </a:t>
            </a:r>
            <a:r>
              <a:rPr lang="en-US" sz="4000" dirty="0" err="1">
                <a:solidFill>
                  <a:srgbClr val="FF0000"/>
                </a:solidFill>
                <a:latin typeface="Times New Roman" pitchFamily="18" charset="0"/>
                <a:cs typeface="Times New Roman" pitchFamily="18" charset="0"/>
              </a:rPr>
              <a:t>Bài</a:t>
            </a:r>
            <a:r>
              <a:rPr lang="en-US" sz="4000" dirty="0">
                <a:solidFill>
                  <a:srgbClr val="FF0000"/>
                </a:solidFill>
                <a:latin typeface="Times New Roman" pitchFamily="18" charset="0"/>
                <a:cs typeface="Times New Roman" pitchFamily="18" charset="0"/>
              </a:rPr>
              <a:t> 1:</a:t>
            </a:r>
            <a:r>
              <a:rPr lang="vi-VN" sz="4000" dirty="0">
                <a:latin typeface="Times New Roman" pitchFamily="18" charset="0"/>
                <a:cs typeface="Times New Roman" pitchFamily="18" charset="0"/>
              </a:rPr>
              <a:t>Treo nam châm tự do trên sợi dây được cố định trên giá đỡ, khi đứng yên nam châm chỉ đúng duy nhất một chiều, dù có tác động như thế nào đi chăng nữa thì khi đứng yên, nam châm lại trở về vị trí cũ ban đầu</a:t>
            </a:r>
            <a:endParaRPr lang="en-US" sz="4000" dirty="0">
              <a:latin typeface="Times New Roman" pitchFamily="18" charset="0"/>
              <a:cs typeface="Times New Roman" pitchFamily="18" charset="0"/>
            </a:endParaRPr>
          </a:p>
        </p:txBody>
      </p:sp>
      <p:pic>
        <p:nvPicPr>
          <p:cNvPr id="5"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4970" y="2895600"/>
            <a:ext cx="978370" cy="64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6F36705-F1D2-A2BC-7293-153326E71B17}"/>
              </a:ext>
            </a:extLst>
          </p:cNvPr>
          <p:cNvPicPr>
            <a:picLocks noChangeAspect="1"/>
          </p:cNvPicPr>
          <p:nvPr/>
        </p:nvPicPr>
        <p:blipFill>
          <a:blip r:embed="rId2"/>
          <a:stretch>
            <a:fillRect/>
          </a:stretch>
        </p:blipFill>
        <p:spPr>
          <a:xfrm>
            <a:off x="2209801" y="172579"/>
            <a:ext cx="7772400" cy="6512841"/>
          </a:xfrm>
          <a:prstGeom prst="rect">
            <a:avLst/>
          </a:prstGeom>
        </p:spPr>
      </p:pic>
    </p:spTree>
    <p:extLst>
      <p:ext uri="{BB962C8B-B14F-4D97-AF65-F5344CB8AC3E}">
        <p14:creationId xmlns:p14="http://schemas.microsoft.com/office/powerpoint/2010/main" val="182175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128" y="56021"/>
            <a:ext cx="9017429" cy="220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55704" y="2300120"/>
            <a:ext cx="8654815" cy="1794337"/>
          </a:xfrm>
          <a:prstGeom prst="rect">
            <a:avLst/>
          </a:prstGeom>
        </p:spPr>
        <p:txBody>
          <a:bodyPr wrap="square">
            <a:spAutoFit/>
          </a:bodyPr>
          <a:lstStyle/>
          <a:p>
            <a:r>
              <a:rPr lang="en-US" sz="2765" dirty="0">
                <a:latin typeface="Times New Roman" pitchFamily="18" charset="0"/>
                <a:cs typeface="Times New Roman" pitchFamily="18" charset="0"/>
              </a:rPr>
              <a:t>=&gt; </a:t>
            </a:r>
            <a:r>
              <a:rPr lang="en-US" sz="2765" dirty="0" err="1">
                <a:solidFill>
                  <a:srgbClr val="FF0000"/>
                </a:solidFill>
                <a:latin typeface="Times New Roman" pitchFamily="18" charset="0"/>
                <a:cs typeface="Times New Roman" pitchFamily="18" charset="0"/>
              </a:rPr>
              <a:t>Bài</a:t>
            </a:r>
            <a:r>
              <a:rPr lang="en-US" sz="2765" dirty="0">
                <a:solidFill>
                  <a:srgbClr val="FF0000"/>
                </a:solidFill>
                <a:latin typeface="Times New Roman" pitchFamily="18" charset="0"/>
                <a:cs typeface="Times New Roman" pitchFamily="18" charset="0"/>
              </a:rPr>
              <a:t> 1:</a:t>
            </a:r>
            <a:r>
              <a:rPr lang="vi-VN" sz="2765" dirty="0">
                <a:latin typeface="Times New Roman" pitchFamily="18" charset="0"/>
                <a:cs typeface="Times New Roman" pitchFamily="18" charset="0"/>
              </a:rPr>
              <a:t>Treo nam châm tự do trên sợi dây được cố định trên giá đỡ, khi đứng yên nam châm chỉ đúng duy nhất một chiều, dù có tác động như thế nào đi chăng nữa thì khi đứng yên, nam châm lại trở về vị trí cũ ban đầu</a:t>
            </a:r>
            <a:endParaRPr lang="en-US" sz="2765" dirty="0">
              <a:latin typeface="Times New Roman" pitchFamily="18" charset="0"/>
              <a:cs typeface="Times New Roman" pitchFamily="18" charset="0"/>
            </a:endParaRPr>
          </a:p>
        </p:txBody>
      </p:sp>
      <p:sp>
        <p:nvSpPr>
          <p:cNvPr id="3" name="Rectangle 2"/>
          <p:cNvSpPr/>
          <p:nvPr/>
        </p:nvSpPr>
        <p:spPr>
          <a:xfrm>
            <a:off x="1655705" y="4031087"/>
            <a:ext cx="8805333" cy="2219838"/>
          </a:xfrm>
          <a:prstGeom prst="rect">
            <a:avLst/>
          </a:prstGeom>
        </p:spPr>
        <p:txBody>
          <a:bodyPr wrap="square">
            <a:spAutoFit/>
          </a:bodyPr>
          <a:lstStyle/>
          <a:p>
            <a:r>
              <a:rPr lang="en-US" sz="2765" dirty="0">
                <a:latin typeface="Times New Roman" pitchFamily="18" charset="0"/>
                <a:cs typeface="Times New Roman" pitchFamily="18" charset="0"/>
              </a:rPr>
              <a:t>=&gt; </a:t>
            </a:r>
            <a:r>
              <a:rPr lang="en-US" sz="2765" dirty="0" err="1">
                <a:solidFill>
                  <a:srgbClr val="FF0000"/>
                </a:solidFill>
                <a:latin typeface="Times New Roman" pitchFamily="18" charset="0"/>
                <a:cs typeface="Times New Roman" pitchFamily="18" charset="0"/>
              </a:rPr>
              <a:t>Bài</a:t>
            </a:r>
            <a:r>
              <a:rPr lang="en-US" sz="2765" dirty="0">
                <a:solidFill>
                  <a:srgbClr val="FF0000"/>
                </a:solidFill>
                <a:latin typeface="Times New Roman" pitchFamily="18" charset="0"/>
                <a:cs typeface="Times New Roman" pitchFamily="18" charset="0"/>
              </a:rPr>
              <a:t> 2 </a:t>
            </a:r>
            <a:r>
              <a:rPr lang="vi-VN" sz="2765" dirty="0">
                <a:latin typeface="Times New Roman" pitchFamily="18" charset="0"/>
                <a:cs typeface="Times New Roman" pitchFamily="18" charset="0"/>
              </a:rPr>
              <a:t>Từ trường Trái Đất tại xích đạo nhỏ hơn độ lớn của nó tại Bắc cực.</a:t>
            </a:r>
          </a:p>
          <a:p>
            <a:r>
              <a:rPr lang="vi-VN" sz="2765" dirty="0">
                <a:latin typeface="Times New Roman" pitchFamily="18" charset="0"/>
                <a:cs typeface="Times New Roman" pitchFamily="18" charset="0"/>
              </a:rPr>
              <a:t>Quan sát hình vẽ, ta thấy số đường sức từ tại xích đạo thưa hơn so với số đường sức từ tại cực Bắc nên từ trường Trái Đất tại xích đạo nhỏ hơn độ lớn của nó tại Bắc cực.</a:t>
            </a:r>
          </a:p>
        </p:txBody>
      </p:sp>
      <p:pic>
        <p:nvPicPr>
          <p:cNvPr id="5"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18222" y="5762044"/>
            <a:ext cx="978370" cy="64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1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a:extLst>
              <a:ext uri="{FF2B5EF4-FFF2-40B4-BE49-F238E27FC236}">
                <a16:creationId xmlns:a16="http://schemas.microsoft.com/office/drawing/2014/main" xmlns="" id="{29F99163-DDE9-1749-0843-257B299B90EE}"/>
              </a:ext>
            </a:extLst>
          </p:cNvPr>
          <p:cNvGrpSpPr>
            <a:grpSpLocks/>
          </p:cNvGrpSpPr>
          <p:nvPr/>
        </p:nvGrpSpPr>
        <p:grpSpPr bwMode="auto">
          <a:xfrm>
            <a:off x="176107" y="97660"/>
            <a:ext cx="11956979" cy="6746553"/>
            <a:chOff x="0" y="0"/>
            <a:chExt cx="5760" cy="4320"/>
          </a:xfrm>
        </p:grpSpPr>
        <p:pic>
          <p:nvPicPr>
            <p:cNvPr id="71690" name="Picture 3" descr="k2">
              <a:extLst>
                <a:ext uri="{FF2B5EF4-FFF2-40B4-BE49-F238E27FC236}">
                  <a16:creationId xmlns:a16="http://schemas.microsoft.com/office/drawing/2014/main" xmlns="" id="{06465AB7-7FD8-4876-F68C-2875C8A7E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1" name="Picture 4" descr="Hoa">
              <a:extLst>
                <a:ext uri="{FF2B5EF4-FFF2-40B4-BE49-F238E27FC236}">
                  <a16:creationId xmlns:a16="http://schemas.microsoft.com/office/drawing/2014/main" xmlns="" id="{A45F8BA7-1A1E-BDF1-13A3-8F350B81837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4" y="13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5" descr="Hoa">
              <a:extLst>
                <a:ext uri="{FF2B5EF4-FFF2-40B4-BE49-F238E27FC236}">
                  <a16:creationId xmlns:a16="http://schemas.microsoft.com/office/drawing/2014/main" xmlns="" id="{A14CE499-7764-3B8F-FEAC-C9821D5FC94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6" y="1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6" descr="Hoa">
              <a:extLst>
                <a:ext uri="{FF2B5EF4-FFF2-40B4-BE49-F238E27FC236}">
                  <a16:creationId xmlns:a16="http://schemas.microsoft.com/office/drawing/2014/main" xmlns="" id="{92A8C62B-5831-07F7-397E-5335C78C93F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5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7" descr="Hoa">
              <a:extLst>
                <a:ext uri="{FF2B5EF4-FFF2-40B4-BE49-F238E27FC236}">
                  <a16:creationId xmlns:a16="http://schemas.microsoft.com/office/drawing/2014/main" xmlns="" id="{415014A1-AA6B-299C-A3A8-FC948EAA826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Picture 8" descr="Hoa">
              <a:extLst>
                <a:ext uri="{FF2B5EF4-FFF2-40B4-BE49-F238E27FC236}">
                  <a16:creationId xmlns:a16="http://schemas.microsoft.com/office/drawing/2014/main" xmlns="" id="{8E506D2F-0AE5-A9CE-09BA-7027A3563CE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29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Picture 9" descr="Hoa">
              <a:extLst>
                <a:ext uri="{FF2B5EF4-FFF2-40B4-BE49-F238E27FC236}">
                  <a16:creationId xmlns:a16="http://schemas.microsoft.com/office/drawing/2014/main" xmlns="" id="{EADAC300-EF64-F386-36A4-CFF8955BCA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8" y="345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10" descr="Hoa">
              <a:extLst>
                <a:ext uri="{FF2B5EF4-FFF2-40B4-BE49-F238E27FC236}">
                  <a16:creationId xmlns:a16="http://schemas.microsoft.com/office/drawing/2014/main" xmlns="" id="{0CF7718E-3A99-ACE5-6E7F-FAC0D912E28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6" y="297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Picture 11" descr="Hoa">
              <a:extLst>
                <a:ext uri="{FF2B5EF4-FFF2-40B4-BE49-F238E27FC236}">
                  <a16:creationId xmlns:a16="http://schemas.microsoft.com/office/drawing/2014/main" xmlns="" id="{210F82D8-28C4-AA34-C315-80B4F6794C5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3360"/>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9" name="Picture 12" descr="Hoa">
              <a:extLst>
                <a:ext uri="{FF2B5EF4-FFF2-40B4-BE49-F238E27FC236}">
                  <a16:creationId xmlns:a16="http://schemas.microsoft.com/office/drawing/2014/main" xmlns="" id="{413919C5-0143-763E-9DCB-3566B98606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115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0" name="Picture 13" descr="Hoa">
              <a:extLst>
                <a:ext uri="{FF2B5EF4-FFF2-40B4-BE49-F238E27FC236}">
                  <a16:creationId xmlns:a16="http://schemas.microsoft.com/office/drawing/2014/main" xmlns="" id="{7CCF7285-D9A0-079A-16A3-B8C35A2CB6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2" y="124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Picture 14" descr="Hoa">
              <a:extLst>
                <a:ext uri="{FF2B5EF4-FFF2-40B4-BE49-F238E27FC236}">
                  <a16:creationId xmlns:a16="http://schemas.microsoft.com/office/drawing/2014/main" xmlns="" id="{34F6A8E6-B3CB-F8D6-72C1-96BABED1F1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 y="187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16" name="Bo-La-Tat-Ca.mp3">
            <a:hlinkClick r:id="" action="ppaction://media"/>
            <a:extLst>
              <a:ext uri="{FF2B5EF4-FFF2-40B4-BE49-F238E27FC236}">
                <a16:creationId xmlns:a16="http://schemas.microsoft.com/office/drawing/2014/main" xmlns="" id="{6CF64EA1-69FE-8A0D-CBCE-FB9E4F00856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339660" y="-128681"/>
            <a:ext cx="422809" cy="31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2" name="TextBox 3">
            <a:extLst>
              <a:ext uri="{FF2B5EF4-FFF2-40B4-BE49-F238E27FC236}">
                <a16:creationId xmlns:a16="http://schemas.microsoft.com/office/drawing/2014/main" xmlns="" id="{AFA09A1D-87C1-7A94-5063-5A6EDD2068D2}"/>
              </a:ext>
            </a:extLst>
          </p:cNvPr>
          <p:cNvSpPr txBox="1">
            <a:spLocks noChangeArrowheads="1"/>
          </p:cNvSpPr>
          <p:nvPr/>
        </p:nvSpPr>
        <p:spPr bwMode="auto">
          <a:xfrm>
            <a:off x="2977213" y="2858553"/>
            <a:ext cx="6791362" cy="819007"/>
          </a:xfrm>
          <a:prstGeom prst="rect">
            <a:avLst/>
          </a:prstGeom>
          <a:noFill/>
          <a:ln>
            <a:noFill/>
          </a:ln>
        </p:spPr>
        <p:txBody>
          <a:bodyPr>
            <a:spAutoFit/>
          </a:bodyPr>
          <a:lstStyle>
            <a:lvl1pPr>
              <a:lnSpc>
                <a:spcPct val="90000"/>
              </a:lnSpc>
              <a:spcBef>
                <a:spcPts val="975"/>
              </a:spcBef>
              <a:buFont typeface="Arial" panose="020B0604020202020204" pitchFamily="34" charset="0"/>
              <a:buChar char="•"/>
              <a:defRPr sz="2700">
                <a:solidFill>
                  <a:schemeClr val="tx1"/>
                </a:solidFill>
                <a:latin typeface="Calibri" panose="020F0502020204030204" pitchFamily="34" charset="0"/>
              </a:defRPr>
            </a:lvl1pPr>
            <a:lvl2pPr marL="742950" indent="-285750">
              <a:lnSpc>
                <a:spcPct val="90000"/>
              </a:lnSpc>
              <a:spcBef>
                <a:spcPts val="488"/>
              </a:spcBef>
              <a:buFont typeface="Arial" panose="020B0604020202020204" pitchFamily="34" charset="0"/>
              <a:buChar char="•"/>
              <a:defRPr sz="2300">
                <a:solidFill>
                  <a:schemeClr val="tx1"/>
                </a:solidFill>
                <a:latin typeface="Calibri" panose="020F0502020204030204" pitchFamily="34" charset="0"/>
              </a:defRPr>
            </a:lvl2pPr>
            <a:lvl3pPr marL="1143000" indent="-228600">
              <a:lnSpc>
                <a:spcPct val="90000"/>
              </a:lnSpc>
              <a:spcBef>
                <a:spcPts val="488"/>
              </a:spcBef>
              <a:buFont typeface="Arial" panose="020B0604020202020204" pitchFamily="34" charset="0"/>
              <a:buChar char="•"/>
              <a:defRPr sz="1900">
                <a:solidFill>
                  <a:schemeClr val="tx1"/>
                </a:solidFill>
                <a:latin typeface="Calibri" panose="020F0502020204030204" pitchFamily="34" charset="0"/>
              </a:defRPr>
            </a:lvl3pPr>
            <a:lvl4pPr marL="1600200" indent="-228600">
              <a:lnSpc>
                <a:spcPct val="90000"/>
              </a:lnSpc>
              <a:spcBef>
                <a:spcPts val="488"/>
              </a:spcBef>
              <a:buFont typeface="Arial" panose="020B0604020202020204" pitchFamily="34" charset="0"/>
              <a:buChar char="•"/>
              <a:defRPr sz="1700">
                <a:solidFill>
                  <a:schemeClr val="tx1"/>
                </a:solidFill>
                <a:latin typeface="Calibri" panose="020F0502020204030204" pitchFamily="34" charset="0"/>
              </a:defRPr>
            </a:lvl4pPr>
            <a:lvl5pPr marL="2057400" indent="-228600">
              <a:lnSpc>
                <a:spcPct val="90000"/>
              </a:lnSpc>
              <a:spcBef>
                <a:spcPts val="488"/>
              </a:spcBef>
              <a:buFont typeface="Arial" panose="020B0604020202020204" pitchFamily="34" charset="0"/>
              <a:buChar char="•"/>
              <a:defRPr sz="1700">
                <a:solidFill>
                  <a:schemeClr val="tx1"/>
                </a:solidFill>
                <a:latin typeface="Calibri" panose="020F0502020204030204" pitchFamily="34" charset="0"/>
              </a:defRPr>
            </a:lvl5pPr>
            <a:lvl6pPr marL="25146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Calibri" panose="020F0502020204030204" pitchFamily="34" charset="0"/>
              </a:defRPr>
            </a:lvl6pPr>
            <a:lvl7pPr marL="29718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Calibri" panose="020F0502020204030204" pitchFamily="34" charset="0"/>
              </a:defRPr>
            </a:lvl7pPr>
            <a:lvl8pPr marL="34290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Calibri" panose="020F0502020204030204" pitchFamily="34" charset="0"/>
              </a:defRPr>
            </a:lvl8pPr>
            <a:lvl9pPr marL="3886200" indent="-228600" eaLnBrk="0" fontAlgn="base" hangingPunct="0">
              <a:lnSpc>
                <a:spcPct val="90000"/>
              </a:lnSpc>
              <a:spcBef>
                <a:spcPts val="488"/>
              </a:spcBef>
              <a:spcAft>
                <a:spcPct val="0"/>
              </a:spcAft>
              <a:buFont typeface="Arial" panose="020B0604020202020204" pitchFamily="34" charset="0"/>
              <a:buChar char="•"/>
              <a:defRPr sz="1700">
                <a:solidFill>
                  <a:schemeClr val="tx1"/>
                </a:solidFill>
                <a:latin typeface="Calibri" panose="020F0502020204030204" pitchFamily="34" charset="0"/>
              </a:defRPr>
            </a:lvl9pPr>
          </a:lstStyle>
          <a:p>
            <a:pPr algn="just" defTabSz="899500" fontAlgn="base">
              <a:lnSpc>
                <a:spcPct val="100000"/>
              </a:lnSpc>
              <a:spcBef>
                <a:spcPct val="0"/>
              </a:spcBef>
              <a:spcAft>
                <a:spcPct val="0"/>
              </a:spcAft>
              <a:buNone/>
              <a:defRPr/>
            </a:pPr>
            <a:r>
              <a:rPr lang="en-US" altLang="en-US" sz="4722" b="1">
                <a:solidFill>
                  <a:srgbClr val="FF0000"/>
                </a:solidFill>
                <a:latin typeface="Times New Roman" panose="02020603050405020304" pitchFamily="18" charset="0"/>
                <a:ea typeface="宋体"/>
                <a:cs typeface="Times New Roman" panose="02020603050405020304" pitchFamily="18" charset="0"/>
              </a:rPr>
              <a:t>Hướng dẫn học ở nhà</a:t>
            </a:r>
          </a:p>
        </p:txBody>
      </p:sp>
      <p:grpSp>
        <p:nvGrpSpPr>
          <p:cNvPr id="71685" name="Group 16">
            <a:extLst>
              <a:ext uri="{FF2B5EF4-FFF2-40B4-BE49-F238E27FC236}">
                <a16:creationId xmlns:a16="http://schemas.microsoft.com/office/drawing/2014/main" xmlns="" id="{9E44E5A7-7F62-90B8-5A13-8153EDFA0773}"/>
              </a:ext>
            </a:extLst>
          </p:cNvPr>
          <p:cNvGrpSpPr>
            <a:grpSpLocks/>
          </p:cNvGrpSpPr>
          <p:nvPr/>
        </p:nvGrpSpPr>
        <p:grpSpPr bwMode="auto">
          <a:xfrm>
            <a:off x="27894" y="13787"/>
            <a:ext cx="12143106" cy="6830426"/>
            <a:chOff x="0" y="-2"/>
            <a:chExt cx="12192000" cy="6858435"/>
          </a:xfrm>
        </p:grpSpPr>
        <p:pic>
          <p:nvPicPr>
            <p:cNvPr id="71686" name="Picture 8" descr="BLULINE">
              <a:extLst>
                <a:ext uri="{FF2B5EF4-FFF2-40B4-BE49-F238E27FC236}">
                  <a16:creationId xmlns:a16="http://schemas.microsoft.com/office/drawing/2014/main" xmlns="" id="{5262CE37-C2FA-FB5A-B025-8753B7F79C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8" descr="BLULINE">
              <a:extLst>
                <a:ext uri="{FF2B5EF4-FFF2-40B4-BE49-F238E27FC236}">
                  <a16:creationId xmlns:a16="http://schemas.microsoft.com/office/drawing/2014/main" xmlns="" id="{CEB34A3B-961B-299F-28D1-23DF5204F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8" descr="BLULINE">
              <a:extLst>
                <a:ext uri="{FF2B5EF4-FFF2-40B4-BE49-F238E27FC236}">
                  <a16:creationId xmlns:a16="http://schemas.microsoft.com/office/drawing/2014/main" xmlns="" id="{03F52FB3-8D05-8959-6D04-93CD03B35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8" descr="BLULINE">
              <a:extLst>
                <a:ext uri="{FF2B5EF4-FFF2-40B4-BE49-F238E27FC236}">
                  <a16:creationId xmlns:a16="http://schemas.microsoft.com/office/drawing/2014/main" xmlns="" id="{1D306E96-DC8F-658E-5F7F-34641DB4F8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68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7681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xmlns="" id="{DDA514A9-42B9-8F76-8496-84B14E2058E8}"/>
              </a:ext>
            </a:extLst>
          </p:cNvPr>
          <p:cNvSpPr txBox="1">
            <a:spLocks noChangeArrowheads="1"/>
          </p:cNvSpPr>
          <p:nvPr/>
        </p:nvSpPr>
        <p:spPr bwMode="auto">
          <a:xfrm>
            <a:off x="4253682" y="546894"/>
            <a:ext cx="3522638" cy="304029"/>
          </a:xfrm>
          <a:prstGeom prst="rect">
            <a:avLst/>
          </a:prstGeom>
          <a:noFill/>
          <a:ln>
            <a:noFill/>
          </a:ln>
        </p:spPr>
        <p:txBody>
          <a:bodyPr lIns="92616" tIns="46309" rIns="92616" bIns="463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0702" eaLnBrk="1" hangingPunct="1">
              <a:spcBef>
                <a:spcPct val="50000"/>
              </a:spcBef>
              <a:defRPr/>
            </a:pPr>
            <a:r>
              <a:rPr lang="en-US" sz="1368" b="1">
                <a:solidFill>
                  <a:srgbClr val="FF0000"/>
                </a:solidFill>
                <a:latin typeface="Times New Roman" pitchFamily="18" charset="0"/>
                <a:ea typeface="宋体"/>
              </a:rPr>
              <a:t>HƯỚNG DẪN VỀ NHÀ</a:t>
            </a:r>
          </a:p>
        </p:txBody>
      </p:sp>
      <p:sp>
        <p:nvSpPr>
          <p:cNvPr id="16387" name="Text Box 5">
            <a:extLst>
              <a:ext uri="{FF2B5EF4-FFF2-40B4-BE49-F238E27FC236}">
                <a16:creationId xmlns:a16="http://schemas.microsoft.com/office/drawing/2014/main" xmlns="" id="{DA506FE2-30DE-EAD5-E9D2-FEBEB2555B9F}"/>
              </a:ext>
            </a:extLst>
          </p:cNvPr>
          <p:cNvSpPr txBox="1">
            <a:spLocks noChangeArrowheads="1"/>
          </p:cNvSpPr>
          <p:nvPr/>
        </p:nvSpPr>
        <p:spPr bwMode="auto">
          <a:xfrm>
            <a:off x="2973767" y="1507405"/>
            <a:ext cx="6164042" cy="1567196"/>
          </a:xfrm>
          <a:prstGeom prst="rect">
            <a:avLst/>
          </a:prstGeom>
          <a:noFill/>
          <a:ln>
            <a:noFill/>
          </a:ln>
        </p:spPr>
        <p:txBody>
          <a:bodyPr lIns="92616" tIns="46309" rIns="92616" bIns="463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0702" eaLnBrk="1" hangingPunct="1">
              <a:spcBef>
                <a:spcPct val="50000"/>
              </a:spcBef>
              <a:defRPr/>
            </a:pPr>
            <a:r>
              <a:rPr lang="en-US" sz="1368" b="1">
                <a:solidFill>
                  <a:srgbClr val="0000FF"/>
                </a:solidFill>
                <a:latin typeface="Times New Roman" pitchFamily="18" charset="0"/>
                <a:ea typeface="宋体"/>
              </a:rPr>
              <a:t>1- Học thuộc bài theo vở ghi và SGK</a:t>
            </a:r>
          </a:p>
          <a:p>
            <a:pPr defTabSz="910702" eaLnBrk="1" hangingPunct="1">
              <a:spcBef>
                <a:spcPct val="50000"/>
              </a:spcBef>
              <a:defRPr/>
            </a:pPr>
            <a:r>
              <a:rPr lang="en-US" sz="1368" b="1">
                <a:solidFill>
                  <a:srgbClr val="0000FF"/>
                </a:solidFill>
                <a:latin typeface="Times New Roman" pitchFamily="18" charset="0"/>
                <a:ea typeface="宋体"/>
              </a:rPr>
              <a:t>2- Trả lời các câu hỏi trong SGK/43</a:t>
            </a:r>
          </a:p>
          <a:p>
            <a:pPr defTabSz="910702" eaLnBrk="1" hangingPunct="1">
              <a:spcBef>
                <a:spcPct val="50000"/>
              </a:spcBef>
              <a:defRPr/>
            </a:pPr>
            <a:r>
              <a:rPr lang="en-US" sz="1368" b="1">
                <a:solidFill>
                  <a:srgbClr val="0000FF"/>
                </a:solidFill>
                <a:latin typeface="Times New Roman" pitchFamily="18" charset="0"/>
                <a:ea typeface="宋体"/>
              </a:rPr>
              <a:t>3- Làm bài tập trong vở bài tập</a:t>
            </a:r>
          </a:p>
          <a:p>
            <a:pPr defTabSz="910702" eaLnBrk="1" hangingPunct="1">
              <a:spcBef>
                <a:spcPct val="50000"/>
              </a:spcBef>
              <a:defRPr/>
            </a:pPr>
            <a:r>
              <a:rPr lang="en-US" sz="1368" b="1">
                <a:solidFill>
                  <a:srgbClr val="0000FF"/>
                </a:solidFill>
                <a:latin typeface="Times New Roman" pitchFamily="18" charset="0"/>
                <a:ea typeface="宋体"/>
              </a:rPr>
              <a:t>4- Chuẩn bị giấy khổ A4 và dụng cụ vẽ kĩ thuật</a:t>
            </a:r>
          </a:p>
          <a:p>
            <a:pPr defTabSz="910702" eaLnBrk="1" hangingPunct="1">
              <a:spcBef>
                <a:spcPct val="50000"/>
              </a:spcBef>
              <a:defRPr/>
            </a:pPr>
            <a:r>
              <a:rPr lang="en-US" sz="1368" b="1">
                <a:solidFill>
                  <a:srgbClr val="0000FF"/>
                </a:solidFill>
                <a:latin typeface="Times New Roman" pitchFamily="18" charset="0"/>
                <a:ea typeface="宋体"/>
              </a:rPr>
              <a:t>5- Đọc trước bài 14 SGK</a:t>
            </a:r>
          </a:p>
        </p:txBody>
      </p:sp>
      <p:pic>
        <p:nvPicPr>
          <p:cNvPr id="72708" name="Picture 7" descr="pic_2005-11-09_100109[1]">
            <a:extLst>
              <a:ext uri="{FF2B5EF4-FFF2-40B4-BE49-F238E27FC236}">
                <a16:creationId xmlns:a16="http://schemas.microsoft.com/office/drawing/2014/main" xmlns="" id="{93F7D566-0CDF-C32E-DBDF-3AD1A5DB2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2" y="40213"/>
            <a:ext cx="11990298" cy="68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09" name="Group 4">
            <a:extLst>
              <a:ext uri="{FF2B5EF4-FFF2-40B4-BE49-F238E27FC236}">
                <a16:creationId xmlns:a16="http://schemas.microsoft.com/office/drawing/2014/main" xmlns="" id="{C6F4E9B5-2664-340B-23EB-53A0DFF375B9}"/>
              </a:ext>
            </a:extLst>
          </p:cNvPr>
          <p:cNvGrpSpPr>
            <a:grpSpLocks/>
          </p:cNvGrpSpPr>
          <p:nvPr/>
        </p:nvGrpSpPr>
        <p:grpSpPr bwMode="auto">
          <a:xfrm>
            <a:off x="27894" y="13787"/>
            <a:ext cx="12143106" cy="6830426"/>
            <a:chOff x="0" y="-2"/>
            <a:chExt cx="12192000" cy="6858435"/>
          </a:xfrm>
        </p:grpSpPr>
        <p:pic>
          <p:nvPicPr>
            <p:cNvPr id="72710" name="Picture 8" descr="BLULINE">
              <a:extLst>
                <a:ext uri="{FF2B5EF4-FFF2-40B4-BE49-F238E27FC236}">
                  <a16:creationId xmlns:a16="http://schemas.microsoft.com/office/drawing/2014/main" xmlns="" id="{1914A664-26A5-83B1-E531-08FF0AA0D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8" descr="BLULINE">
              <a:extLst>
                <a:ext uri="{FF2B5EF4-FFF2-40B4-BE49-F238E27FC236}">
                  <a16:creationId xmlns:a16="http://schemas.microsoft.com/office/drawing/2014/main" xmlns="" id="{4C1F2D28-5945-3F85-2BCC-BE88B2451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BLULINE">
              <a:extLst>
                <a:ext uri="{FF2B5EF4-FFF2-40B4-BE49-F238E27FC236}">
                  <a16:creationId xmlns:a16="http://schemas.microsoft.com/office/drawing/2014/main" xmlns="" id="{1B87001A-5586-6A5D-E33C-29E4564A3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8" descr="BLULINE">
              <a:extLst>
                <a:ext uri="{FF2B5EF4-FFF2-40B4-BE49-F238E27FC236}">
                  <a16:creationId xmlns:a16="http://schemas.microsoft.com/office/drawing/2014/main" xmlns="" id="{27939BF0-1FBB-3D7F-4CE1-9148F77AC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pPr>
              <a:defRPr/>
            </a:pPr>
            <a:r>
              <a:rPr lang="en-US"/>
              <a:t>Dương Ngọc Bưu - Vật lý 9</a:t>
            </a:r>
          </a:p>
        </p:txBody>
      </p:sp>
      <p:sp>
        <p:nvSpPr>
          <p:cNvPr id="9" name="Slide Number Placeholder 3"/>
          <p:cNvSpPr>
            <a:spLocks noGrp="1"/>
          </p:cNvSpPr>
          <p:nvPr>
            <p:ph type="sldNum" sz="quarter" idx="12"/>
          </p:nvPr>
        </p:nvSpPr>
        <p:spPr/>
        <p:txBody>
          <a:bodyPr/>
          <a:lstStyle/>
          <a:p>
            <a:pPr>
              <a:defRPr/>
            </a:pPr>
            <a:fld id="{7BF0708F-4030-44FF-AD92-1ACB19008817}" type="slidenum">
              <a:rPr lang="en-US"/>
              <a:pPr>
                <a:defRPr/>
              </a:pPr>
              <a:t>3</a:t>
            </a:fld>
            <a:endParaRPr lang="en-US"/>
          </a:p>
        </p:txBody>
      </p:sp>
      <p:sp>
        <p:nvSpPr>
          <p:cNvPr id="12292" name="Line 8"/>
          <p:cNvSpPr>
            <a:spLocks noChangeShapeType="1"/>
          </p:cNvSpPr>
          <p:nvPr/>
        </p:nvSpPr>
        <p:spPr bwMode="auto">
          <a:xfrm flipV="1">
            <a:off x="3838223" y="2149593"/>
            <a:ext cx="4139259" cy="1881481"/>
          </a:xfrm>
          <a:prstGeom prst="line">
            <a:avLst/>
          </a:prstGeom>
          <a:noFill/>
          <a:ln w="28575">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907"/>
          </a:p>
        </p:txBody>
      </p:sp>
      <p:sp>
        <p:nvSpPr>
          <p:cNvPr id="12293" name="AutoShape 4"/>
          <p:cNvSpPr>
            <a:spLocks noChangeArrowheads="1"/>
          </p:cNvSpPr>
          <p:nvPr/>
        </p:nvSpPr>
        <p:spPr bwMode="auto">
          <a:xfrm rot="10800000">
            <a:off x="4891852" y="4858939"/>
            <a:ext cx="2107259" cy="374729"/>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907"/>
          </a:p>
        </p:txBody>
      </p:sp>
      <p:pic>
        <p:nvPicPr>
          <p:cNvPr id="32773" name="Picture 5"/>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9397024">
            <a:off x="4816611" y="2902192"/>
            <a:ext cx="2361259" cy="2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6"/>
          <p:cNvSpPr>
            <a:spLocks noChangeArrowheads="1"/>
          </p:cNvSpPr>
          <p:nvPr/>
        </p:nvSpPr>
        <p:spPr bwMode="auto">
          <a:xfrm>
            <a:off x="5945482" y="3037025"/>
            <a:ext cx="75259" cy="1981827"/>
          </a:xfrm>
          <a:prstGeom prst="flowChartExtra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907"/>
          </a:p>
        </p:txBody>
      </p:sp>
      <p:sp>
        <p:nvSpPr>
          <p:cNvPr id="32775" name="Text Box 7"/>
          <p:cNvSpPr txBox="1">
            <a:spLocks noChangeArrowheads="1"/>
          </p:cNvSpPr>
          <p:nvPr/>
        </p:nvSpPr>
        <p:spPr bwMode="auto">
          <a:xfrm rot="-1420269">
            <a:off x="1819666" y="2761227"/>
            <a:ext cx="8643996" cy="42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2174" b="1" dirty="0" err="1">
                <a:effectLst>
                  <a:outerShdw blurRad="38100" dist="38100" dir="2700000" algn="tl">
                    <a:srgbClr val="808080"/>
                  </a:outerShdw>
                </a:effectLst>
                <a:latin typeface=".VnArial Narrow" pitchFamily="34" charset="0"/>
              </a:rPr>
              <a:t>H­ưíng</a:t>
            </a:r>
            <a:r>
              <a:rPr lang="en-US" sz="2174" b="1" dirty="0">
                <a:effectLst>
                  <a:outerShdw blurRad="38100" dist="38100" dir="2700000" algn="tl">
                    <a:srgbClr val="808080"/>
                  </a:outerShdw>
                </a:effectLst>
                <a:latin typeface=".VnArial Narrow" pitchFamily="34" charset="0"/>
              </a:rPr>
              <a:t> B¾c          </a:t>
            </a:r>
            <a:r>
              <a:rPr lang="en-US" sz="2174" dirty="0">
                <a:effectLst>
                  <a:outerShdw blurRad="38100" dist="38100" dir="2700000" algn="tl">
                    <a:srgbClr val="FFFFFF"/>
                  </a:outerShdw>
                </a:effectLst>
                <a:latin typeface=".VnArial Narrow" pitchFamily="34" charset="0"/>
              </a:rPr>
              <a:t> </a:t>
            </a:r>
            <a:r>
              <a:rPr lang="en-US" sz="2174" b="1" dirty="0">
                <a:effectLst>
                  <a:outerShdw blurRad="38100" dist="38100" dir="2700000" algn="tl">
                    <a:srgbClr val="FFFFFF"/>
                  </a:outerShdw>
                </a:effectLst>
                <a:latin typeface=".VnArial Narrow" pitchFamily="34" charset="0"/>
              </a:rPr>
              <a:t>                                                                  </a:t>
            </a:r>
            <a:r>
              <a:rPr lang="en-US" sz="2174" b="1" dirty="0" err="1">
                <a:effectLst>
                  <a:outerShdw blurRad="38100" dist="38100" dir="2700000" algn="tl">
                    <a:srgbClr val="808080"/>
                  </a:outerShdw>
                </a:effectLst>
                <a:latin typeface=".VnArial Narrow" pitchFamily="34" charset="0"/>
              </a:rPr>
              <a:t>H­ưíng</a:t>
            </a:r>
            <a:r>
              <a:rPr lang="en-US" sz="2174" b="1" dirty="0">
                <a:effectLst>
                  <a:outerShdw blurRad="38100" dist="38100" dir="2700000" algn="tl">
                    <a:srgbClr val="808080"/>
                  </a:outerShdw>
                </a:effectLst>
                <a:latin typeface=".VnArial Narrow" pitchFamily="34" charset="0"/>
              </a:rPr>
              <a:t> </a:t>
            </a:r>
            <a:r>
              <a:rPr lang="en-US" sz="2174" b="1" dirty="0">
                <a:effectLst>
                  <a:outerShdw blurRad="38100" dist="38100" dir="2700000" algn="tl">
                    <a:srgbClr val="808080"/>
                  </a:outerShdw>
                </a:effectLst>
                <a:latin typeface=".VnTime" pitchFamily="34" charset="0"/>
              </a:rPr>
              <a:t>Nam</a:t>
            </a:r>
            <a:endParaRPr lang="en-US" sz="2174" dirty="0">
              <a:effectLst>
                <a:outerShdw blurRad="38100" dist="38100" dir="2700000" algn="tl">
                  <a:srgbClr val="FFFFFF"/>
                </a:outerShdw>
              </a:effectLst>
              <a:latin typeface=".VnArial Narrow" pitchFamily="34" charset="0"/>
            </a:endParaRPr>
          </a:p>
        </p:txBody>
      </p:sp>
      <p:pic>
        <p:nvPicPr>
          <p:cNvPr id="32777" name="Picture 9" descr="tay 2"/>
          <p:cNvPicPr>
            <a:picLocks noChangeAspect="1" noChangeArrowheads="1"/>
          </p:cNvPicPr>
          <p:nvPr/>
        </p:nvPicPr>
        <p:blipFill>
          <a:blip r:embed="rId3">
            <a:extLst>
              <a:ext uri="{28A0092B-C50C-407E-A947-70E740481C1C}">
                <a14:useLocalDpi xmlns:a14="http://schemas.microsoft.com/office/drawing/2010/main" val="0"/>
              </a:ext>
            </a:extLst>
          </a:blip>
          <a:srcRect t="4239"/>
          <a:stretch>
            <a:fillRect/>
          </a:stretch>
        </p:blipFill>
        <p:spPr bwMode="auto">
          <a:xfrm rot="-3453687">
            <a:off x="6660444" y="2638778"/>
            <a:ext cx="827852" cy="602074"/>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4"/>
          <p:cNvSpPr txBox="1">
            <a:spLocks noChangeArrowheads="1"/>
          </p:cNvSpPr>
          <p:nvPr/>
        </p:nvSpPr>
        <p:spPr bwMode="auto">
          <a:xfrm>
            <a:off x="669538" y="5461369"/>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3600" b="1" dirty="0">
                <a:latin typeface="Times New Roman" pitchFamily="18" charset="0"/>
                <a:cs typeface="Times New Roman" pitchFamily="18" charset="0"/>
              </a:rPr>
              <a:t>+</a:t>
            </a:r>
            <a:r>
              <a:rPr lang="en-US" sz="3600" b="1" dirty="0">
                <a:solidFill>
                  <a:srgbClr val="0000EA"/>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nam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châm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luôn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hướng</a:t>
            </a:r>
            <a:r>
              <a:rPr lang="en-US" sz="3600" b="1" dirty="0">
                <a:latin typeface="Times New Roman" pitchFamily="18" charset="0"/>
                <a:cs typeface="Times New Roman" pitchFamily="18" charset="0"/>
              </a:rPr>
              <a:t>  Bắc – Nam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lí</a:t>
            </a:r>
            <a:endParaRPr lang="en-US" sz="3600" b="1" dirty="0">
              <a:latin typeface="Times New Roman" pitchFamily="18" charset="0"/>
              <a:cs typeface="Times New Roman" pitchFamily="18" charset="0"/>
            </a:endParaRPr>
          </a:p>
        </p:txBody>
      </p:sp>
      <p:sp>
        <p:nvSpPr>
          <p:cNvPr id="30" name="Rectangle 25"/>
          <p:cNvSpPr>
            <a:spLocks noChangeArrowheads="1"/>
          </p:cNvSpPr>
          <p:nvPr/>
        </p:nvSpPr>
        <p:spPr bwMode="auto">
          <a:xfrm>
            <a:off x="287729" y="53373"/>
            <a:ext cx="11419021" cy="17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lnSpc>
                <a:spcPct val="90000"/>
              </a:lnSpc>
            </a:pPr>
            <a:r>
              <a:rPr lang="en-US" sz="3200" b="1" dirty="0">
                <a:latin typeface=".VnTime" pitchFamily="34" charset="0"/>
              </a:rPr>
              <a:t>+ </a:t>
            </a:r>
            <a:r>
              <a:rPr lang="en-US" sz="3200" b="1" dirty="0" err="1">
                <a:latin typeface=".VnTime" pitchFamily="34" charset="0"/>
              </a:rPr>
              <a:t>Xoay</a:t>
            </a:r>
            <a:r>
              <a:rPr lang="en-US" sz="3200" b="1" dirty="0">
                <a:latin typeface=".VnTime" pitchFamily="34" charset="0"/>
              </a:rPr>
              <a:t> </a:t>
            </a:r>
            <a:r>
              <a:rPr lang="en-US" sz="3200" b="1" dirty="0" err="1">
                <a:latin typeface=".VnTime" pitchFamily="34" charset="0"/>
              </a:rPr>
              <a:t>cho</a:t>
            </a:r>
            <a:r>
              <a:rPr lang="en-US" sz="3200" b="1" dirty="0">
                <a:latin typeface=".VnTime" pitchFamily="34" charset="0"/>
              </a:rPr>
              <a:t> </a:t>
            </a:r>
            <a:r>
              <a:rPr lang="en-US" sz="3200" b="1" dirty="0" err="1">
                <a:latin typeface=".VnTime" pitchFamily="34" charset="0"/>
              </a:rPr>
              <a:t>kim</a:t>
            </a:r>
            <a:r>
              <a:rPr lang="en-US" sz="3200" b="1" dirty="0">
                <a:latin typeface=".VnTime" pitchFamily="34" charset="0"/>
              </a:rPr>
              <a:t> </a:t>
            </a:r>
            <a:r>
              <a:rPr lang="en-US" sz="3200" b="1" dirty="0" err="1">
                <a:latin typeface=".VnTime" pitchFamily="34" charset="0"/>
              </a:rPr>
              <a:t>nam</a:t>
            </a:r>
            <a:r>
              <a:rPr lang="en-US" sz="3200" b="1" dirty="0">
                <a:latin typeface=".VnTime" pitchFamily="34" charset="0"/>
              </a:rPr>
              <a:t> </a:t>
            </a:r>
            <a:r>
              <a:rPr lang="en-US" sz="3200" b="1" dirty="0" err="1">
                <a:latin typeface=".VnTime" pitchFamily="34" charset="0"/>
              </a:rPr>
              <a:t>ch©m</a:t>
            </a:r>
            <a:r>
              <a:rPr lang="en-US" sz="3200" b="1" dirty="0">
                <a:latin typeface=".VnTime" pitchFamily="34" charset="0"/>
              </a:rPr>
              <a:t> </a:t>
            </a:r>
            <a:r>
              <a:rPr lang="en-US" sz="3200" b="1" dirty="0" err="1">
                <a:latin typeface=".VnTime" pitchFamily="34" charset="0"/>
              </a:rPr>
              <a:t>lÖch</a:t>
            </a:r>
            <a:r>
              <a:rPr lang="en-US" sz="3200" b="1" dirty="0">
                <a:latin typeface=".VnTime" pitchFamily="34" charset="0"/>
              </a:rPr>
              <a:t> </a:t>
            </a:r>
            <a:r>
              <a:rPr lang="en-US" sz="3200" b="1" dirty="0" err="1">
                <a:latin typeface=".VnTime" pitchFamily="34" charset="0"/>
              </a:rPr>
              <a:t>khái</a:t>
            </a:r>
            <a:r>
              <a:rPr lang="en-US" sz="3200" b="1" dirty="0">
                <a:latin typeface=".VnTime" pitchFamily="34" charset="0"/>
              </a:rPr>
              <a:t> </a:t>
            </a:r>
            <a:r>
              <a:rPr lang="en-US" sz="3200" b="1" dirty="0" err="1">
                <a:latin typeface=".VnTime" pitchFamily="34" charset="0"/>
              </a:rPr>
              <a:t>hư­íng</a:t>
            </a:r>
            <a:r>
              <a:rPr lang="en-US" sz="3200" b="1" dirty="0">
                <a:latin typeface=".VnTime" pitchFamily="34" charset="0"/>
              </a:rPr>
              <a:t> </a:t>
            </a:r>
            <a:r>
              <a:rPr lang="en-US" sz="3200" b="1" dirty="0" err="1">
                <a:latin typeface=".VnTime" pitchFamily="34" charset="0"/>
              </a:rPr>
              <a:t>võa</a:t>
            </a:r>
            <a:r>
              <a:rPr lang="en-US" sz="3200" b="1" dirty="0">
                <a:latin typeface=".VnTime" pitchFamily="34" charset="0"/>
              </a:rPr>
              <a:t> </a:t>
            </a:r>
            <a:r>
              <a:rPr lang="en-US" sz="3200" b="1" dirty="0" err="1">
                <a:latin typeface=".VnTime" pitchFamily="34" charset="0"/>
              </a:rPr>
              <a:t>x¸c</a:t>
            </a:r>
            <a:r>
              <a:rPr lang="en-US" sz="3200" b="1" dirty="0">
                <a:latin typeface=".VnTime" pitchFamily="34" charset="0"/>
              </a:rPr>
              <a:t> ®</a:t>
            </a:r>
            <a:r>
              <a:rPr lang="en-US" sz="3200" b="1" dirty="0" err="1">
                <a:latin typeface=".VnTime" pitchFamily="34" charset="0"/>
              </a:rPr>
              <a:t>Þnh</a:t>
            </a:r>
            <a:r>
              <a:rPr lang="en-US" sz="3200" b="1" dirty="0">
                <a:latin typeface=".VnTime" pitchFamily="34" charset="0"/>
              </a:rPr>
              <a:t>, </a:t>
            </a:r>
            <a:r>
              <a:rPr lang="en-US" sz="3200" b="1" dirty="0" err="1">
                <a:latin typeface=".VnTime" pitchFamily="34" charset="0"/>
              </a:rPr>
              <a:t>bu«ng</a:t>
            </a:r>
            <a:r>
              <a:rPr lang="en-US" sz="3200" b="1" dirty="0">
                <a:latin typeface=".VnTime" pitchFamily="34" charset="0"/>
              </a:rPr>
              <a:t> </a:t>
            </a:r>
            <a:r>
              <a:rPr lang="en-US" sz="3200" b="1" dirty="0" err="1">
                <a:latin typeface=".VnTime" pitchFamily="34" charset="0"/>
              </a:rPr>
              <a:t>tay</a:t>
            </a:r>
            <a:r>
              <a:rPr lang="en-US" sz="3200" b="1" dirty="0">
                <a:latin typeface=".VnTime" pitchFamily="34" charset="0"/>
              </a:rPr>
              <a:t>. </a:t>
            </a:r>
            <a:r>
              <a:rPr lang="en-US" sz="3200" b="1" dirty="0" err="1">
                <a:latin typeface=".VnTime" pitchFamily="34" charset="0"/>
              </a:rPr>
              <a:t>Khi</a:t>
            </a:r>
            <a:r>
              <a:rPr lang="en-US" sz="3200" b="1" dirty="0">
                <a:latin typeface=".VnTime" pitchFamily="34" charset="0"/>
              </a:rPr>
              <a:t> ®· ®</a:t>
            </a:r>
            <a:r>
              <a:rPr lang="en-US" sz="3200" b="1" dirty="0" err="1">
                <a:latin typeface=".VnTime" pitchFamily="34" charset="0"/>
              </a:rPr>
              <a:t>øng</a:t>
            </a:r>
            <a:r>
              <a:rPr lang="en-US" sz="3200" b="1" dirty="0">
                <a:latin typeface=".VnTime" pitchFamily="34" charset="0"/>
              </a:rPr>
              <a:t> </a:t>
            </a:r>
            <a:r>
              <a:rPr lang="en-US" sz="3200" b="1" dirty="0" err="1">
                <a:latin typeface=".VnTime" pitchFamily="34" charset="0"/>
              </a:rPr>
              <a:t>c©n</a:t>
            </a:r>
            <a:r>
              <a:rPr lang="en-US" sz="3200" b="1" dirty="0">
                <a:latin typeface=".VnTime" pitchFamily="34" charset="0"/>
              </a:rPr>
              <a:t> </a:t>
            </a:r>
            <a:r>
              <a:rPr lang="en-US" sz="3200" b="1" dirty="0" err="1">
                <a:latin typeface=".VnTime" pitchFamily="34" charset="0"/>
              </a:rPr>
              <a:t>b»ng</a:t>
            </a:r>
            <a:r>
              <a:rPr lang="en-US" sz="3200" b="1" dirty="0">
                <a:latin typeface=".VnTime" pitchFamily="34" charset="0"/>
              </a:rPr>
              <a:t> </a:t>
            </a:r>
            <a:r>
              <a:rPr lang="en-US" sz="3200" b="1" dirty="0" err="1">
                <a:latin typeface=".VnTime" pitchFamily="34" charset="0"/>
              </a:rPr>
              <a:t>trë</a:t>
            </a:r>
            <a:r>
              <a:rPr lang="en-US" sz="3200" b="1" dirty="0">
                <a:latin typeface=".VnTime" pitchFamily="34" charset="0"/>
              </a:rPr>
              <a:t> l¹i, </a:t>
            </a:r>
            <a:r>
              <a:rPr lang="en-US" sz="3200" b="1" dirty="0" err="1">
                <a:latin typeface=".VnTime" pitchFamily="34" charset="0"/>
              </a:rPr>
              <a:t>kim</a:t>
            </a:r>
            <a:r>
              <a:rPr lang="en-US" sz="3200" b="1" dirty="0">
                <a:latin typeface=".VnTime" pitchFamily="34" charset="0"/>
              </a:rPr>
              <a:t> </a:t>
            </a:r>
            <a:r>
              <a:rPr lang="en-US" sz="3200" b="1" dirty="0" err="1">
                <a:latin typeface=".VnTime" pitchFamily="34" charset="0"/>
              </a:rPr>
              <a:t>nam</a:t>
            </a:r>
            <a:r>
              <a:rPr lang="en-US" sz="3200" b="1" dirty="0">
                <a:latin typeface=".VnTime" pitchFamily="34" charset="0"/>
              </a:rPr>
              <a:t> </a:t>
            </a:r>
            <a:r>
              <a:rPr lang="en-US" sz="3200" b="1" dirty="0" err="1">
                <a:latin typeface=".VnTime" pitchFamily="34" charset="0"/>
              </a:rPr>
              <a:t>ch©m</a:t>
            </a:r>
            <a:r>
              <a:rPr lang="en-US" sz="3200" b="1" dirty="0">
                <a:latin typeface=".VnTime" pitchFamily="34" charset="0"/>
              </a:rPr>
              <a:t> </a:t>
            </a:r>
            <a:r>
              <a:rPr lang="en-US" sz="3200" b="1" dirty="0" err="1">
                <a:latin typeface=".VnTime" pitchFamily="34" charset="0"/>
              </a:rPr>
              <a:t>cßn</a:t>
            </a:r>
            <a:r>
              <a:rPr lang="en-US" sz="3200" b="1" dirty="0">
                <a:latin typeface=".VnTime" pitchFamily="34" charset="0"/>
              </a:rPr>
              <a:t> </a:t>
            </a:r>
            <a:r>
              <a:rPr lang="en-US" sz="3200" b="1" dirty="0" err="1">
                <a:latin typeface=".VnTime" pitchFamily="34" charset="0"/>
              </a:rPr>
              <a:t>chØ</a:t>
            </a:r>
            <a:r>
              <a:rPr lang="en-US" sz="3200" b="1" dirty="0">
                <a:latin typeface=".VnTime" pitchFamily="34" charset="0"/>
              </a:rPr>
              <a:t> </a:t>
            </a:r>
            <a:r>
              <a:rPr lang="en-US" sz="3200" b="1" dirty="0" err="1">
                <a:latin typeface=".VnTime" pitchFamily="34" charset="0"/>
              </a:rPr>
              <a:t>hư­íng</a:t>
            </a:r>
            <a:r>
              <a:rPr lang="en-US" sz="3200" b="1" dirty="0">
                <a:latin typeface=".VnTime" pitchFamily="34" charset="0"/>
              </a:rPr>
              <a:t> </a:t>
            </a:r>
            <a:r>
              <a:rPr lang="en-US" sz="3200" b="1" dirty="0" err="1">
                <a:latin typeface=".VnTime" pitchFamily="34" charset="0"/>
              </a:rPr>
              <a:t>như</a:t>
            </a:r>
            <a:r>
              <a:rPr lang="en-US" sz="3200" b="1" dirty="0">
                <a:latin typeface=".VnTime" pitchFamily="34" charset="0"/>
              </a:rPr>
              <a:t>­ </a:t>
            </a:r>
            <a:r>
              <a:rPr lang="en-US" sz="3200" b="1" dirty="0" err="1">
                <a:latin typeface=".VnTime" pitchFamily="34" charset="0"/>
              </a:rPr>
              <a:t>lóc</a:t>
            </a:r>
            <a:r>
              <a:rPr lang="en-US" sz="3200" b="1" dirty="0">
                <a:latin typeface=".VnTime" pitchFamily="34" charset="0"/>
              </a:rPr>
              <a:t> ®</a:t>
            </a:r>
            <a:r>
              <a:rPr lang="en-US" sz="3200" b="1" dirty="0" err="1">
                <a:latin typeface=".VnTime" pitchFamily="34" charset="0"/>
              </a:rPr>
              <a:t>Çu</a:t>
            </a:r>
            <a:r>
              <a:rPr lang="en-US" sz="3200" b="1" dirty="0">
                <a:latin typeface=".VnTime" pitchFamily="34" charset="0"/>
              </a:rPr>
              <a:t> </a:t>
            </a:r>
            <a:r>
              <a:rPr lang="en-US" sz="3200" b="1" dirty="0" err="1">
                <a:latin typeface=".VnTime" pitchFamily="34" charset="0"/>
              </a:rPr>
              <a:t>nữa</a:t>
            </a:r>
            <a:r>
              <a:rPr lang="en-US" sz="3200" b="1" dirty="0">
                <a:latin typeface=".VnTime" pitchFamily="34" charset="0"/>
              </a:rPr>
              <a:t> </a:t>
            </a:r>
            <a:r>
              <a:rPr lang="en-US" sz="3200" b="1" dirty="0" err="1">
                <a:latin typeface=".VnTime" pitchFamily="34" charset="0"/>
              </a:rPr>
              <a:t>kh«ng</a:t>
            </a:r>
            <a:r>
              <a:rPr lang="en-US" sz="3200" b="1" dirty="0">
                <a:latin typeface=".VnTime" pitchFamily="34" charset="0"/>
              </a:rPr>
              <a:t>? </a:t>
            </a:r>
            <a:r>
              <a:rPr lang="en-US" sz="3200" b="1" dirty="0" err="1">
                <a:latin typeface=".VnTime" pitchFamily="34" charset="0"/>
              </a:rPr>
              <a:t>Lµm</a:t>
            </a:r>
            <a:r>
              <a:rPr lang="en-US" sz="3200" b="1" dirty="0">
                <a:latin typeface=".VnTime" pitchFamily="34" charset="0"/>
              </a:rPr>
              <a:t> l¹i </a:t>
            </a:r>
            <a:r>
              <a:rPr lang="en-US" sz="3200" b="1" dirty="0" err="1">
                <a:latin typeface=".VnTime" pitchFamily="34" charset="0"/>
              </a:rPr>
              <a:t>thÝ</a:t>
            </a:r>
            <a:r>
              <a:rPr lang="en-US" sz="3200" b="1" dirty="0">
                <a:latin typeface=".VnTime" pitchFamily="34" charset="0"/>
              </a:rPr>
              <a:t> </a:t>
            </a:r>
            <a:r>
              <a:rPr lang="en-US" sz="3200" b="1" dirty="0" err="1">
                <a:latin typeface=".VnTime" pitchFamily="34" charset="0"/>
              </a:rPr>
              <a:t>nghiÖm</a:t>
            </a:r>
            <a:r>
              <a:rPr lang="en-US" sz="3200" b="1" dirty="0">
                <a:latin typeface=".VnTime" pitchFamily="34" charset="0"/>
              </a:rPr>
              <a:t> </a:t>
            </a:r>
            <a:r>
              <a:rPr lang="en-US" sz="3200" b="1" dirty="0" err="1">
                <a:latin typeface=".VnTime" pitchFamily="34" charset="0"/>
              </a:rPr>
              <a:t>hai</a:t>
            </a:r>
            <a:r>
              <a:rPr lang="en-US" sz="3200" b="1" dirty="0">
                <a:latin typeface=".VnTime" pitchFamily="34" charset="0"/>
              </a:rPr>
              <a:t> </a:t>
            </a:r>
            <a:r>
              <a:rPr lang="en-US" sz="3200" b="1" dirty="0" err="1">
                <a:latin typeface=".VnTime" pitchFamily="34" charset="0"/>
              </a:rPr>
              <a:t>lÇn</a:t>
            </a:r>
            <a:r>
              <a:rPr lang="en-US" sz="3200" b="1" dirty="0">
                <a:latin typeface=".VnTime" pitchFamily="34" charset="0"/>
              </a:rPr>
              <a:t> vµ </a:t>
            </a:r>
            <a:r>
              <a:rPr lang="en-US" sz="3200" b="1" dirty="0" err="1">
                <a:latin typeface=".VnTime" pitchFamily="34" charset="0"/>
              </a:rPr>
              <a:t>cho</a:t>
            </a:r>
            <a:r>
              <a:rPr lang="en-US" sz="3200" b="1" dirty="0">
                <a:latin typeface=".VnTime" pitchFamily="34" charset="0"/>
              </a:rPr>
              <a:t> </a:t>
            </a:r>
            <a:r>
              <a:rPr lang="en-US" sz="3200" b="1" dirty="0" err="1">
                <a:latin typeface=".VnTime" pitchFamily="34" charset="0"/>
              </a:rPr>
              <a:t>nhËn</a:t>
            </a:r>
            <a:r>
              <a:rPr lang="en-US" sz="3200" b="1" dirty="0">
                <a:latin typeface=".VnTime" pitchFamily="34" charset="0"/>
              </a:rPr>
              <a:t> </a:t>
            </a:r>
            <a:r>
              <a:rPr lang="en-US" sz="3200" b="1" dirty="0" err="1">
                <a:latin typeface=".VnTime" pitchFamily="34" charset="0"/>
              </a:rPr>
              <a:t>xÐt</a:t>
            </a:r>
            <a:r>
              <a:rPr lang="en-US" sz="3200" b="1" dirty="0">
                <a:latin typeface=".VnTime" pitchFamily="34" charset="0"/>
              </a:rPr>
              <a:t>?</a:t>
            </a:r>
          </a:p>
        </p:txBody>
      </p:sp>
    </p:spTree>
    <p:extLst>
      <p:ext uri="{BB962C8B-B14F-4D97-AF65-F5344CB8AC3E}">
        <p14:creationId xmlns:p14="http://schemas.microsoft.com/office/powerpoint/2010/main" val="21444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3600000">
                                      <p:cBhvr>
                                        <p:cTn id="6" dur="2000" fill="hold"/>
                                        <p:tgtEl>
                                          <p:spTgt spid="32773"/>
                                        </p:tgtEl>
                                        <p:attrNameLst>
                                          <p:attrName>r</p:attrName>
                                        </p:attrNameLst>
                                      </p:cBhvr>
                                    </p:animRot>
                                  </p:childTnLst>
                                </p:cTn>
                              </p:par>
                              <p:par>
                                <p:cTn id="7" presetID="58" presetClass="path" presetSubtype="0" accel="50000" decel="50000" fill="hold" nodeType="withEffect">
                                  <p:stCondLst>
                                    <p:cond delay="0"/>
                                  </p:stCondLst>
                                  <p:childTnLst>
                                    <p:animMotion origin="layout" path="M -3.33333E-6 -3.23699E-6 L 0.00608 0.03654 C 0.00747 0.0444 0.00834 0.05596 0.00834 0.06821 C 0.00834 0.08185 0.00747 0.09318 0.00608 0.10104 L -3.33333E-6 0.13873 " pathEditMode="relative" rAng="0" ptsTypes="FffFF">
                                      <p:cBhvr>
                                        <p:cTn id="8" dur="2000" fill="hold"/>
                                        <p:tgtEl>
                                          <p:spTgt spid="32777"/>
                                        </p:tgtEl>
                                        <p:attrNameLst>
                                          <p:attrName>ppt_x</p:attrName>
                                          <p:attrName>ppt_y</p:attrName>
                                        </p:attrNameLst>
                                      </p:cBhvr>
                                      <p:rCtr x="417" y="6936"/>
                                    </p:animMotion>
                                  </p:childTnLst>
                                </p:cTn>
                              </p:par>
                            </p:childTnLst>
                          </p:cTn>
                        </p:par>
                        <p:par>
                          <p:cTn id="9" fill="hold" nodeType="afterGroup">
                            <p:stCondLst>
                              <p:cond delay="2000"/>
                            </p:stCondLst>
                            <p:childTnLst>
                              <p:par>
                                <p:cTn id="10" presetID="1" presetClass="exit" presetSubtype="0" fill="hold" nodeType="afterEffect">
                                  <p:stCondLst>
                                    <p:cond delay="0"/>
                                  </p:stCondLst>
                                  <p:childTnLst>
                                    <p:set>
                                      <p:cBhvr>
                                        <p:cTn id="11" dur="1" fill="hold">
                                          <p:stCondLst>
                                            <p:cond delay="0"/>
                                          </p:stCondLst>
                                        </p:cTn>
                                        <p:tgtEl>
                                          <p:spTgt spid="32777"/>
                                        </p:tgtEl>
                                        <p:attrNameLst>
                                          <p:attrName>style.visibility</p:attrName>
                                        </p:attrNameLst>
                                      </p:cBhvr>
                                      <p:to>
                                        <p:strVal val="hidden"/>
                                      </p:to>
                                    </p:set>
                                  </p:childTnLst>
                                </p:cTn>
                              </p:par>
                            </p:childTnLst>
                          </p:cTn>
                        </p:par>
                        <p:par>
                          <p:cTn id="12" fill="hold" nodeType="afterGroup">
                            <p:stCondLst>
                              <p:cond delay="2000"/>
                            </p:stCondLst>
                            <p:childTnLst>
                              <p:par>
                                <p:cTn id="13" presetID="8" presetClass="emph" presetSubtype="0" fill="hold" nodeType="afterEffect">
                                  <p:stCondLst>
                                    <p:cond delay="0"/>
                                  </p:stCondLst>
                                  <p:childTnLst>
                                    <p:animRot by="-7200000">
                                      <p:cBhvr>
                                        <p:cTn id="14" dur="2000" fill="hold"/>
                                        <p:tgtEl>
                                          <p:spTgt spid="32773"/>
                                        </p:tgtEl>
                                        <p:attrNameLst>
                                          <p:attrName>r</p:attrName>
                                        </p:attrNameLst>
                                      </p:cBhvr>
                                    </p:animRot>
                                  </p:childTnLst>
                                </p:cTn>
                              </p:par>
                            </p:childTnLst>
                          </p:cTn>
                        </p:par>
                        <p:par>
                          <p:cTn id="15" fill="hold" nodeType="afterGroup">
                            <p:stCondLst>
                              <p:cond delay="4000"/>
                            </p:stCondLst>
                            <p:childTnLst>
                              <p:par>
                                <p:cTn id="16" presetID="8" presetClass="emph" presetSubtype="0" fill="hold" nodeType="afterEffect">
                                  <p:stCondLst>
                                    <p:cond delay="0"/>
                                  </p:stCondLst>
                                  <p:childTnLst>
                                    <p:animRot by="7200000">
                                      <p:cBhvr>
                                        <p:cTn id="17" dur="2000" fill="hold"/>
                                        <p:tgtEl>
                                          <p:spTgt spid="32773"/>
                                        </p:tgtEl>
                                        <p:attrNameLst>
                                          <p:attrName>r</p:attrName>
                                        </p:attrNameLst>
                                      </p:cBhvr>
                                    </p:animRot>
                                  </p:childTnLst>
                                </p:cTn>
                              </p:par>
                            </p:childTnLst>
                          </p:cTn>
                        </p:par>
                        <p:par>
                          <p:cTn id="18" fill="hold" nodeType="afterGroup">
                            <p:stCondLst>
                              <p:cond delay="6000"/>
                            </p:stCondLst>
                            <p:childTnLst>
                              <p:par>
                                <p:cTn id="19" presetID="8" presetClass="emph" presetSubtype="0" fill="hold" nodeType="afterEffect">
                                  <p:stCondLst>
                                    <p:cond delay="0"/>
                                  </p:stCondLst>
                                  <p:childTnLst>
                                    <p:animRot by="-3600000">
                                      <p:cBhvr>
                                        <p:cTn id="20" dur="2000" fill="hold"/>
                                        <p:tgtEl>
                                          <p:spTgt spid="3277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0"/>
                                  </p:iterate>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900" decel="100000" fill="hold"/>
                                        <p:tgtEl>
                                          <p:spTgt spid="3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xmlns="" id="{0DF29F59-AE9A-6BFC-934D-C67ED05417ED}"/>
              </a:ext>
            </a:extLst>
          </p:cNvPr>
          <p:cNvGrpSpPr>
            <a:grpSpLocks/>
          </p:cNvGrpSpPr>
          <p:nvPr/>
        </p:nvGrpSpPr>
        <p:grpSpPr bwMode="auto">
          <a:xfrm>
            <a:off x="176106" y="13787"/>
            <a:ext cx="11839788" cy="6830426"/>
            <a:chOff x="0" y="0"/>
            <a:chExt cx="5760" cy="4320"/>
          </a:xfrm>
        </p:grpSpPr>
        <p:pic>
          <p:nvPicPr>
            <p:cNvPr id="7178" name="Picture 3" descr="k2">
              <a:extLst>
                <a:ext uri="{FF2B5EF4-FFF2-40B4-BE49-F238E27FC236}">
                  <a16:creationId xmlns:a16="http://schemas.microsoft.com/office/drawing/2014/main" xmlns="" id="{D337119A-55DF-0C12-5337-3CBF0709A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4" descr="Hoa">
              <a:extLst>
                <a:ext uri="{FF2B5EF4-FFF2-40B4-BE49-F238E27FC236}">
                  <a16:creationId xmlns:a16="http://schemas.microsoft.com/office/drawing/2014/main" xmlns="" id="{2D216656-1B97-B0C9-93ED-CF60100575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4" y="13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 descr="Hoa">
              <a:extLst>
                <a:ext uri="{FF2B5EF4-FFF2-40B4-BE49-F238E27FC236}">
                  <a16:creationId xmlns:a16="http://schemas.microsoft.com/office/drawing/2014/main" xmlns="" id="{8847444C-E314-ABAA-6E71-E870830CC4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6" y="19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 descr="Hoa">
              <a:extLst>
                <a:ext uri="{FF2B5EF4-FFF2-40B4-BE49-F238E27FC236}">
                  <a16:creationId xmlns:a16="http://schemas.microsoft.com/office/drawing/2014/main" xmlns="" id="{F5614FD2-72D7-95ED-D785-268E9DCD30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5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7" descr="Hoa">
              <a:extLst>
                <a:ext uri="{FF2B5EF4-FFF2-40B4-BE49-F238E27FC236}">
                  <a16:creationId xmlns:a16="http://schemas.microsoft.com/office/drawing/2014/main" xmlns="" id="{4F3BB3D1-E212-8C08-7AA5-A2F34DB50F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8" descr="Hoa">
              <a:extLst>
                <a:ext uri="{FF2B5EF4-FFF2-40B4-BE49-F238E27FC236}">
                  <a16:creationId xmlns:a16="http://schemas.microsoft.com/office/drawing/2014/main" xmlns="" id="{DBC346FA-35CD-136A-7619-A3A37AA5F9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292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9" descr="Hoa">
              <a:extLst>
                <a:ext uri="{FF2B5EF4-FFF2-40B4-BE49-F238E27FC236}">
                  <a16:creationId xmlns:a16="http://schemas.microsoft.com/office/drawing/2014/main" xmlns="" id="{844BC4EA-7339-91E3-F86B-B76E263D02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8" y="345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0" descr="Hoa">
              <a:extLst>
                <a:ext uri="{FF2B5EF4-FFF2-40B4-BE49-F238E27FC236}">
                  <a16:creationId xmlns:a16="http://schemas.microsoft.com/office/drawing/2014/main" xmlns="" id="{CF1C978C-17C9-F3E6-1DD3-48C7A33C89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6" y="2976"/>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1" descr="Hoa">
              <a:extLst>
                <a:ext uri="{FF2B5EF4-FFF2-40B4-BE49-F238E27FC236}">
                  <a16:creationId xmlns:a16="http://schemas.microsoft.com/office/drawing/2014/main" xmlns="" id="{5665811F-DCF7-51ED-CAFA-9F1E22F353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6" y="3360"/>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2" descr="Hoa">
              <a:extLst>
                <a:ext uri="{FF2B5EF4-FFF2-40B4-BE49-F238E27FC236}">
                  <a16:creationId xmlns:a16="http://schemas.microsoft.com/office/drawing/2014/main" xmlns="" id="{9EB87132-9AD8-81C5-8368-0BF108FB3AD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115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3" descr="Hoa">
              <a:extLst>
                <a:ext uri="{FF2B5EF4-FFF2-40B4-BE49-F238E27FC236}">
                  <a16:creationId xmlns:a16="http://schemas.microsoft.com/office/drawing/2014/main" xmlns="" id="{D15FBB30-AB0C-7131-7A87-F0DFA83867D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2" y="1248"/>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4" descr="Hoa">
              <a:extLst>
                <a:ext uri="{FF2B5EF4-FFF2-40B4-BE49-F238E27FC236}">
                  <a16:creationId xmlns:a16="http://schemas.microsoft.com/office/drawing/2014/main" xmlns="" id="{A92287C7-58EF-7A44-F70E-E5F4284B354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 y="1872"/>
              <a:ext cx="528"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16" name="Bo-La-Tat-Ca.mp3">
            <a:hlinkClick r:id="" action="ppaction://media"/>
            <a:extLst>
              <a:ext uri="{FF2B5EF4-FFF2-40B4-BE49-F238E27FC236}">
                <a16:creationId xmlns:a16="http://schemas.microsoft.com/office/drawing/2014/main" xmlns="" id="{D1EB1CF0-1AC9-8694-56CA-6C39D0C103E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356894" y="-172340"/>
            <a:ext cx="428554" cy="31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3">
            <a:extLst>
              <a:ext uri="{FF2B5EF4-FFF2-40B4-BE49-F238E27FC236}">
                <a16:creationId xmlns:a16="http://schemas.microsoft.com/office/drawing/2014/main" xmlns="" id="{280259F0-3D60-CC8F-D606-30DA0E33A1A4}"/>
              </a:ext>
            </a:extLst>
          </p:cNvPr>
          <p:cNvSpPr txBox="1">
            <a:spLocks noChangeArrowheads="1"/>
          </p:cNvSpPr>
          <p:nvPr/>
        </p:nvSpPr>
        <p:spPr bwMode="auto">
          <a:xfrm>
            <a:off x="1909851" y="2759745"/>
            <a:ext cx="7886298" cy="2581925"/>
          </a:xfrm>
          <a:prstGeom prst="rect">
            <a:avLst/>
          </a:prstGeom>
          <a:noFill/>
          <a:ln>
            <a:noFill/>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defTabSz="910702" eaLnBrk="1" hangingPunct="1">
              <a:defRPr/>
            </a:pPr>
            <a:r>
              <a:rPr lang="en-US" altLang="en-US" sz="5378" dirty="0" err="1">
                <a:solidFill>
                  <a:srgbClr val="FF0000"/>
                </a:solidFill>
                <a:latin typeface="Times New Roman" panose="02020603050405020304" pitchFamily="18" charset="0"/>
                <a:cs typeface="Times New Roman" panose="02020603050405020304" pitchFamily="18" charset="0"/>
              </a:rPr>
              <a:t>Bài</a:t>
            </a:r>
            <a:r>
              <a:rPr lang="en-US" altLang="en-US" sz="5378" dirty="0">
                <a:solidFill>
                  <a:srgbClr val="FF0000"/>
                </a:solidFill>
                <a:latin typeface="Times New Roman" panose="02020603050405020304" pitchFamily="18" charset="0"/>
                <a:cs typeface="Times New Roman" panose="02020603050405020304" pitchFamily="18" charset="0"/>
              </a:rPr>
              <a:t> 18. </a:t>
            </a:r>
            <a:r>
              <a:rPr lang="en-US" altLang="en-US" sz="5400" b="1" dirty="0" err="1">
                <a:solidFill>
                  <a:srgbClr val="FF0000"/>
                </a:solidFill>
                <a:latin typeface="Times New Roman" pitchFamily="18" charset="0"/>
                <a:cs typeface="Times New Roman" pitchFamily="18" charset="0"/>
              </a:rPr>
              <a:t>Từ</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trường</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trái</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đất</a:t>
            </a:r>
            <a:r>
              <a:rPr lang="en-US" altLang="en-US" sz="5400" b="1" dirty="0">
                <a:solidFill>
                  <a:srgbClr val="FF0000"/>
                </a:solidFill>
                <a:latin typeface="Times New Roman" pitchFamily="18" charset="0"/>
                <a:cs typeface="Times New Roman" pitchFamily="18" charset="0"/>
              </a:rPr>
              <a:t> – </a:t>
            </a:r>
            <a:r>
              <a:rPr lang="en-US" altLang="en-US" sz="5400" b="1" dirty="0" err="1">
                <a:solidFill>
                  <a:srgbClr val="FF0000"/>
                </a:solidFill>
                <a:latin typeface="Times New Roman" pitchFamily="18" charset="0"/>
                <a:cs typeface="Times New Roman" pitchFamily="18" charset="0"/>
              </a:rPr>
              <a:t>sử</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dụng</a:t>
            </a:r>
            <a:r>
              <a:rPr lang="en-US" altLang="en-US" sz="5400" b="1" dirty="0">
                <a:solidFill>
                  <a:srgbClr val="FF0000"/>
                </a:solidFill>
                <a:latin typeface="Times New Roman" pitchFamily="18" charset="0"/>
                <a:cs typeface="Times New Roman" pitchFamily="18" charset="0"/>
              </a:rPr>
              <a:t> la </a:t>
            </a:r>
            <a:r>
              <a:rPr lang="en-US" altLang="en-US" sz="5400" b="1" dirty="0" err="1">
                <a:solidFill>
                  <a:srgbClr val="FF0000"/>
                </a:solidFill>
                <a:latin typeface="Times New Roman" pitchFamily="18" charset="0"/>
                <a:cs typeface="Times New Roman" pitchFamily="18" charset="0"/>
              </a:rPr>
              <a:t>bàn</a:t>
            </a:r>
            <a:endParaRPr lang="en-US" altLang="en-US" sz="5400" b="1" dirty="0">
              <a:solidFill>
                <a:srgbClr val="FF0000"/>
              </a:solidFill>
              <a:latin typeface="Times New Roman" pitchFamily="18" charset="0"/>
              <a:cs typeface="Times New Roman" pitchFamily="18" charset="0"/>
            </a:endParaRPr>
          </a:p>
          <a:p>
            <a:pPr algn="ctr" defTabSz="910702" eaLnBrk="1" hangingPunct="1">
              <a:defRPr/>
            </a:pPr>
            <a:r>
              <a:rPr lang="en-US" altLang="en-US" sz="5378" dirty="0">
                <a:solidFill>
                  <a:srgbClr val="FF0000"/>
                </a:solidFill>
                <a:latin typeface="Times New Roman" panose="02020603050405020304" pitchFamily="18" charset="0"/>
                <a:cs typeface="Times New Roman" panose="02020603050405020304" pitchFamily="18" charset="0"/>
              </a:rPr>
              <a:t>.</a:t>
            </a:r>
          </a:p>
        </p:txBody>
      </p:sp>
      <p:grpSp>
        <p:nvGrpSpPr>
          <p:cNvPr id="7173" name="Group 17">
            <a:extLst>
              <a:ext uri="{FF2B5EF4-FFF2-40B4-BE49-F238E27FC236}">
                <a16:creationId xmlns:a16="http://schemas.microsoft.com/office/drawing/2014/main" xmlns="" id="{B515F447-32C7-6D6D-3A6D-EE6BF22C0CD3}"/>
              </a:ext>
            </a:extLst>
          </p:cNvPr>
          <p:cNvGrpSpPr>
            <a:grpSpLocks/>
          </p:cNvGrpSpPr>
          <p:nvPr/>
        </p:nvGrpSpPr>
        <p:grpSpPr bwMode="auto">
          <a:xfrm>
            <a:off x="27894" y="13787"/>
            <a:ext cx="12143106" cy="6830426"/>
            <a:chOff x="0" y="-2"/>
            <a:chExt cx="12192000" cy="6858435"/>
          </a:xfrm>
        </p:grpSpPr>
        <p:pic>
          <p:nvPicPr>
            <p:cNvPr id="7174" name="Picture 8" descr="BLULINE">
              <a:extLst>
                <a:ext uri="{FF2B5EF4-FFF2-40B4-BE49-F238E27FC236}">
                  <a16:creationId xmlns:a16="http://schemas.microsoft.com/office/drawing/2014/main" xmlns="" id="{216CBE23-CA4C-DBA1-B9D7-CA0CCF86A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BLULINE">
              <a:extLst>
                <a:ext uri="{FF2B5EF4-FFF2-40B4-BE49-F238E27FC236}">
                  <a16:creationId xmlns:a16="http://schemas.microsoft.com/office/drawing/2014/main" xmlns="" id="{59C5E6FC-FAFF-FA4B-436B-65EAE58B9B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BLULINE">
              <a:extLst>
                <a:ext uri="{FF2B5EF4-FFF2-40B4-BE49-F238E27FC236}">
                  <a16:creationId xmlns:a16="http://schemas.microsoft.com/office/drawing/2014/main" xmlns="" id="{F9D6B8FC-CD52-29E9-CC23-012C5214F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BLULINE">
              <a:extLst>
                <a:ext uri="{FF2B5EF4-FFF2-40B4-BE49-F238E27FC236}">
                  <a16:creationId xmlns:a16="http://schemas.microsoft.com/office/drawing/2014/main" xmlns="" id="{AB3143D0-4AA5-19DD-A399-53D1EAC06A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768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768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0"/>
          <p:cNvSpPr txBox="1">
            <a:spLocks noChangeArrowheads="1"/>
          </p:cNvSpPr>
          <p:nvPr/>
        </p:nvSpPr>
        <p:spPr bwMode="auto">
          <a:xfrm>
            <a:off x="381000" y="882688"/>
            <a:ext cx="60643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400" b="1" dirty="0">
                <a:solidFill>
                  <a:srgbClr val="FF0000"/>
                </a:solidFill>
                <a:latin typeface="Times New Roman" pitchFamily="18" charset="0"/>
                <a:cs typeface="Times New Roman" pitchFamily="18" charset="0"/>
              </a:rPr>
              <a:t>1 .</a:t>
            </a:r>
            <a:r>
              <a:rPr lang="en-US" altLang="en-US" sz="4400" b="1" dirty="0" err="1">
                <a:solidFill>
                  <a:srgbClr val="FF0000"/>
                </a:solidFill>
                <a:latin typeface="Times New Roman" pitchFamily="18" charset="0"/>
                <a:cs typeface="Times New Roman" pitchFamily="18" charset="0"/>
              </a:rPr>
              <a:t>Từ</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trường</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Trái</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Đất</a:t>
            </a:r>
            <a:r>
              <a:rPr lang="en-US" altLang="en-US" sz="4400" b="1" dirty="0">
                <a:solidFill>
                  <a:srgbClr val="FF0000"/>
                </a:solidFill>
                <a:latin typeface="Times New Roman" pitchFamily="18" charset="0"/>
                <a:cs typeface="Times New Roman" pitchFamily="18" charset="0"/>
              </a:rPr>
              <a:t>: </a:t>
            </a:r>
          </a:p>
        </p:txBody>
      </p:sp>
      <p:sp>
        <p:nvSpPr>
          <p:cNvPr id="2" name="Text Box 20">
            <a:extLst>
              <a:ext uri="{FF2B5EF4-FFF2-40B4-BE49-F238E27FC236}">
                <a16:creationId xmlns:a16="http://schemas.microsoft.com/office/drawing/2014/main" xmlns="" id="{B717DEA5-D83C-55AD-D290-D61DECA20B65}"/>
              </a:ext>
            </a:extLst>
          </p:cNvPr>
          <p:cNvSpPr txBox="1">
            <a:spLocks noChangeArrowheads="1"/>
          </p:cNvSpPr>
          <p:nvPr/>
        </p:nvSpPr>
        <p:spPr bwMode="auto">
          <a:xfrm>
            <a:off x="556161" y="2221745"/>
            <a:ext cx="60643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000" b="1" dirty="0" err="1">
                <a:solidFill>
                  <a:srgbClr val="3333FF"/>
                </a:solidFill>
                <a:latin typeface="Times New Roman" pitchFamily="18" charset="0"/>
                <a:cs typeface="Times New Roman" pitchFamily="18" charset="0"/>
              </a:rPr>
              <a:t>Tìm</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hiểu</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sự</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tồ</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tại</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từ</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trường</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Trái</a:t>
            </a:r>
            <a:r>
              <a:rPr lang="en-US" altLang="en-US" sz="4000" b="1" dirty="0">
                <a:solidFill>
                  <a:srgbClr val="3333FF"/>
                </a:solidFill>
                <a:latin typeface="Times New Roman" pitchFamily="18" charset="0"/>
                <a:cs typeface="Times New Roman" pitchFamily="18" charset="0"/>
              </a:rPr>
              <a:t> </a:t>
            </a:r>
            <a:r>
              <a:rPr lang="en-US" altLang="en-US" sz="4000" b="1" dirty="0" err="1">
                <a:solidFill>
                  <a:srgbClr val="3333FF"/>
                </a:solidFill>
                <a:latin typeface="Times New Roman" pitchFamily="18" charset="0"/>
                <a:cs typeface="Times New Roman" pitchFamily="18" charset="0"/>
              </a:rPr>
              <a:t>Đất</a:t>
            </a:r>
            <a:r>
              <a:rPr lang="en-US" altLang="en-US" sz="4000" b="1" dirty="0">
                <a:solidFill>
                  <a:srgbClr val="3333FF"/>
                </a:solidFill>
                <a:latin typeface="Times New Roman" pitchFamily="18" charset="0"/>
                <a:cs typeface="Times New Roman" pitchFamily="18" charset="0"/>
              </a:rPr>
              <a:t> </a:t>
            </a:r>
            <a:endParaRPr lang="en-US" altLang="en-US" sz="4000" b="1" dirty="0">
              <a:solidFill>
                <a:srgbClr val="0000FF"/>
              </a:solidFill>
              <a:latin typeface="Times New Roman" pitchFamily="18" charset="0"/>
              <a:cs typeface="Times New Roman" pitchFamily="18" charset="0"/>
            </a:endParaRPr>
          </a:p>
        </p:txBody>
      </p:sp>
      <p:sp>
        <p:nvSpPr>
          <p:cNvPr id="3" name="Text Box 20">
            <a:extLst>
              <a:ext uri="{FF2B5EF4-FFF2-40B4-BE49-F238E27FC236}">
                <a16:creationId xmlns:a16="http://schemas.microsoft.com/office/drawing/2014/main" xmlns="" id="{6AB33237-3282-C041-F42E-B4C82601168A}"/>
              </a:ext>
            </a:extLst>
          </p:cNvPr>
          <p:cNvSpPr txBox="1">
            <a:spLocks noChangeArrowheads="1"/>
          </p:cNvSpPr>
          <p:nvPr/>
        </p:nvSpPr>
        <p:spPr bwMode="auto">
          <a:xfrm>
            <a:off x="498764" y="4114800"/>
            <a:ext cx="659773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400" b="1" dirty="0" err="1">
                <a:solidFill>
                  <a:srgbClr val="FF0000"/>
                </a:solidFill>
                <a:latin typeface="Times New Roman" pitchFamily="18" charset="0"/>
                <a:cs typeface="Times New Roman" pitchFamily="18" charset="0"/>
              </a:rPr>
              <a:t>Đọc</a:t>
            </a:r>
            <a:r>
              <a:rPr lang="en-US" altLang="en-US" sz="4400" b="1" dirty="0">
                <a:solidFill>
                  <a:srgbClr val="FF0000"/>
                </a:solidFill>
                <a:latin typeface="Times New Roman" pitchFamily="18" charset="0"/>
                <a:cs typeface="Times New Roman" pitchFamily="18" charset="0"/>
              </a:rPr>
              <a:t> </a:t>
            </a:r>
            <a:r>
              <a:rPr lang="en-US" altLang="en-US" sz="4400" b="1" dirty="0" err="1">
                <a:solidFill>
                  <a:srgbClr val="FF0000"/>
                </a:solidFill>
                <a:latin typeface="Times New Roman" pitchFamily="18" charset="0"/>
                <a:cs typeface="Times New Roman" pitchFamily="18" charset="0"/>
              </a:rPr>
              <a:t>thông</a:t>
            </a:r>
            <a:r>
              <a:rPr lang="en-US" altLang="en-US" sz="4400" b="1" dirty="0">
                <a:solidFill>
                  <a:srgbClr val="FF0000"/>
                </a:solidFill>
                <a:latin typeface="Times New Roman" pitchFamily="18" charset="0"/>
                <a:cs typeface="Times New Roman" pitchFamily="18" charset="0"/>
              </a:rPr>
              <a:t> tin </a:t>
            </a:r>
            <a:r>
              <a:rPr lang="en-US" altLang="en-US" sz="4400" b="1" dirty="0" err="1">
                <a:solidFill>
                  <a:srgbClr val="FF0000"/>
                </a:solidFill>
                <a:latin typeface="Times New Roman" pitchFamily="18" charset="0"/>
                <a:cs typeface="Times New Roman" pitchFamily="18" charset="0"/>
              </a:rPr>
              <a:t>trang</a:t>
            </a:r>
            <a:r>
              <a:rPr lang="en-US" altLang="en-US" sz="4400" b="1" dirty="0">
                <a:solidFill>
                  <a:srgbClr val="FF0000"/>
                </a:solidFill>
                <a:latin typeface="Times New Roman" pitchFamily="18" charset="0"/>
                <a:cs typeface="Times New Roman" pitchFamily="18" charset="0"/>
              </a:rPr>
              <a:t> 98 SGK</a:t>
            </a:r>
          </a:p>
        </p:txBody>
      </p:sp>
      <p:pic>
        <p:nvPicPr>
          <p:cNvPr id="4" name="Picture 3">
            <a:extLst>
              <a:ext uri="{FF2B5EF4-FFF2-40B4-BE49-F238E27FC236}">
                <a16:creationId xmlns:a16="http://schemas.microsoft.com/office/drawing/2014/main" xmlns="" id="{CB1D8871-60FE-14AC-6E2F-7C64A14E7456}"/>
              </a:ext>
            </a:extLst>
          </p:cNvPr>
          <p:cNvPicPr>
            <a:picLocks noChangeAspect="1"/>
          </p:cNvPicPr>
          <p:nvPr/>
        </p:nvPicPr>
        <p:blipFill>
          <a:blip r:embed="rId2"/>
          <a:stretch>
            <a:fillRect/>
          </a:stretch>
        </p:blipFill>
        <p:spPr>
          <a:xfrm>
            <a:off x="7010400" y="65314"/>
            <a:ext cx="5065315" cy="6727371"/>
          </a:xfrm>
          <a:prstGeom prst="rect">
            <a:avLst/>
          </a:prstGeom>
        </p:spPr>
      </p:pic>
      <p:sp>
        <p:nvSpPr>
          <p:cNvPr id="6" name="Text Box 20">
            <a:extLst>
              <a:ext uri="{FF2B5EF4-FFF2-40B4-BE49-F238E27FC236}">
                <a16:creationId xmlns:a16="http://schemas.microsoft.com/office/drawing/2014/main" xmlns="" id="{A7FE994A-7EA8-D6AD-7C11-599EFA4B5D82}"/>
              </a:ext>
            </a:extLst>
          </p:cNvPr>
          <p:cNvSpPr txBox="1">
            <a:spLocks noChangeArrowheads="1"/>
          </p:cNvSpPr>
          <p:nvPr/>
        </p:nvSpPr>
        <p:spPr bwMode="auto">
          <a:xfrm>
            <a:off x="7391400" y="6090538"/>
            <a:ext cx="60643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4400" b="1" dirty="0">
                <a:solidFill>
                  <a:srgbClr val="FF0000"/>
                </a:solidFill>
                <a:latin typeface="Times New Roman" pitchFamily="18" charset="0"/>
                <a:cs typeface="Times New Roman" pitchFamily="18" charset="0"/>
              </a:rPr>
              <a:t>William Gilbert</a:t>
            </a:r>
          </a:p>
        </p:txBody>
      </p:sp>
    </p:spTree>
    <p:extLst>
      <p:ext uri="{BB962C8B-B14F-4D97-AF65-F5344CB8AC3E}">
        <p14:creationId xmlns:p14="http://schemas.microsoft.com/office/powerpoint/2010/main" val="299907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28397"/>
            <a:ext cx="11201400" cy="4401205"/>
          </a:xfrm>
          <a:prstGeom prst="rect">
            <a:avLst/>
          </a:prstGeom>
        </p:spPr>
        <p:txBody>
          <a:bodyPr wrap="square">
            <a:spAutoFit/>
          </a:bodyPr>
          <a:lstStyle/>
          <a:p>
            <a:pPr algn="just"/>
            <a:r>
              <a:rPr lang="en-US" sz="4000" b="1" dirty="0">
                <a:solidFill>
                  <a:srgbClr val="1D00F6"/>
                </a:solidFill>
                <a:latin typeface="Times New Roman"/>
                <a:ea typeface="Segoe UI"/>
              </a:rPr>
              <a:t>1. </a:t>
            </a:r>
            <a:r>
              <a:rPr lang="en-US" sz="4000" dirty="0" err="1">
                <a:solidFill>
                  <a:srgbClr val="1D00F6"/>
                </a:solidFill>
                <a:latin typeface="Times New Roman"/>
                <a:ea typeface="Segoe UI"/>
              </a:rPr>
              <a:t>Năm</a:t>
            </a:r>
            <a:r>
              <a:rPr lang="en-US" sz="4000" dirty="0">
                <a:solidFill>
                  <a:srgbClr val="1D00F6"/>
                </a:solidFill>
                <a:latin typeface="Times New Roman"/>
                <a:ea typeface="Segoe UI"/>
              </a:rPr>
              <a:t> 1600, William Gilbert </a:t>
            </a:r>
            <a:r>
              <a:rPr lang="en-US" sz="4000" dirty="0" err="1">
                <a:solidFill>
                  <a:srgbClr val="1D00F6"/>
                </a:solidFill>
                <a:latin typeface="Times New Roman"/>
                <a:ea typeface="Segoe UI"/>
              </a:rPr>
              <a:t>nêu</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giả</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thuyết</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gì</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về</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Trái</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Đất</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trong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quyển</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sách</a:t>
            </a:r>
            <a:r>
              <a:rPr lang="en-US" sz="4000" dirty="0">
                <a:solidFill>
                  <a:srgbClr val="1D00F6"/>
                </a:solidFill>
                <a:latin typeface="Times New Roman"/>
                <a:ea typeface="Segoe UI"/>
              </a:rPr>
              <a:t> </a:t>
            </a:r>
            <a:r>
              <a:rPr lang="en-US" sz="4000" i="1" dirty="0">
                <a:solidFill>
                  <a:srgbClr val="1D00F6"/>
                </a:solidFill>
                <a:latin typeface="Times New Roman"/>
                <a:ea typeface="Segoe UI"/>
              </a:rPr>
              <a:t>De </a:t>
            </a:r>
            <a:r>
              <a:rPr lang="en-US" sz="4000" i="1" dirty="0" err="1">
                <a:solidFill>
                  <a:srgbClr val="1D00F6"/>
                </a:solidFill>
                <a:latin typeface="Times New Roman"/>
                <a:ea typeface="Segoe UI"/>
              </a:rPr>
              <a:t>Magnete</a:t>
            </a:r>
            <a:r>
              <a:rPr lang="en-US" sz="4000" dirty="0">
                <a:solidFill>
                  <a:srgbClr val="1D00F6"/>
                </a:solidFill>
                <a:latin typeface="Times New Roman"/>
                <a:ea typeface="Segoe UI"/>
              </a:rPr>
              <a:t>?</a:t>
            </a:r>
            <a:endParaRPr lang="en-US" sz="4000" dirty="0">
              <a:solidFill>
                <a:srgbClr val="1D00F6"/>
              </a:solidFill>
              <a:latin typeface="Segoe UI"/>
              <a:ea typeface="Segoe UI"/>
            </a:endParaRPr>
          </a:p>
          <a:p>
            <a:pPr indent="-11290" algn="just"/>
            <a:r>
              <a:rPr lang="en-US" sz="4000" b="1" dirty="0">
                <a:solidFill>
                  <a:srgbClr val="1D00F6"/>
                </a:solidFill>
                <a:latin typeface="Times New Roman"/>
                <a:ea typeface="Segoe UI"/>
              </a:rPr>
              <a:t>2. </a:t>
            </a:r>
            <a:r>
              <a:rPr lang="en-US" sz="4000" dirty="0" err="1">
                <a:solidFill>
                  <a:srgbClr val="1D00F6"/>
                </a:solidFill>
                <a:latin typeface="Times New Roman"/>
                <a:ea typeface="Segoe UI"/>
              </a:rPr>
              <a:t>Nêu</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các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hiện</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tượng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hoặc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sự</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kiện</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để</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chứng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tỏ</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rằng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giả</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thuyết</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của</a:t>
            </a:r>
            <a:r>
              <a:rPr lang="en-US" sz="4000" dirty="0">
                <a:solidFill>
                  <a:srgbClr val="1D00F6"/>
                </a:solidFill>
                <a:latin typeface="Times New Roman"/>
                <a:ea typeface="Segoe UI"/>
              </a:rPr>
              <a:t> William Gilbert </a:t>
            </a:r>
            <a:r>
              <a:rPr lang="en-US" sz="4000" dirty="0" err="1">
                <a:solidFill>
                  <a:srgbClr val="1D00F6"/>
                </a:solidFill>
                <a:latin typeface="Times New Roman"/>
                <a:ea typeface="Segoe UI"/>
              </a:rPr>
              <a:t>là</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đúng</a:t>
            </a:r>
            <a:r>
              <a:rPr lang="en-US" sz="4000" dirty="0">
                <a:solidFill>
                  <a:srgbClr val="1D00F6"/>
                </a:solidFill>
                <a:latin typeface="Times New Roman"/>
                <a:ea typeface="Segoe UI"/>
              </a:rPr>
              <a:t>?</a:t>
            </a:r>
            <a:endParaRPr lang="en-US" sz="4000" dirty="0">
              <a:solidFill>
                <a:srgbClr val="1D00F6"/>
              </a:solidFill>
              <a:latin typeface="Segoe UI"/>
              <a:ea typeface="Segoe UI"/>
            </a:endParaRPr>
          </a:p>
          <a:p>
            <a:pPr algn="just"/>
            <a:r>
              <a:rPr lang="en-US" sz="4000" b="1" dirty="0">
                <a:solidFill>
                  <a:srgbClr val="1D00F6"/>
                </a:solidFill>
                <a:latin typeface="Times New Roman"/>
                <a:ea typeface="Segoe UI"/>
              </a:rPr>
              <a:t>3. </a:t>
            </a:r>
            <a:r>
              <a:rPr lang="en-US" sz="4000" dirty="0" err="1">
                <a:solidFill>
                  <a:srgbClr val="1D00F6"/>
                </a:solidFill>
                <a:latin typeface="Times New Roman"/>
                <a:ea typeface="Segoe UI"/>
              </a:rPr>
              <a:t>Tại</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sao</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cực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quang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chỉ</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tồn</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tại</a:t>
            </a:r>
            <a:r>
              <a:rPr lang="en-US" sz="4000" dirty="0">
                <a:solidFill>
                  <a:srgbClr val="1D00F6"/>
                </a:solidFill>
                <a:latin typeface="Times New Roman"/>
                <a:ea typeface="Segoe UI"/>
              </a:rPr>
              <a:t> ở </a:t>
            </a:r>
            <a:r>
              <a:rPr lang="en-US" sz="4000" dirty="0" err="1">
                <a:solidFill>
                  <a:srgbClr val="1D00F6"/>
                </a:solidFill>
                <a:latin typeface="Times New Roman"/>
                <a:ea typeface="Segoe UI"/>
              </a:rPr>
              <a:t>các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vùng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địa</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cực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không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tồn</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tại</a:t>
            </a:r>
            <a:r>
              <a:rPr lang="en-US" sz="4000" dirty="0">
                <a:solidFill>
                  <a:srgbClr val="1D00F6"/>
                </a:solidFill>
                <a:latin typeface="Times New Roman"/>
                <a:ea typeface="Segoe UI"/>
              </a:rPr>
              <a:t> ở </a:t>
            </a:r>
            <a:r>
              <a:rPr lang="en-US" sz="4000" dirty="0" err="1">
                <a:solidFill>
                  <a:srgbClr val="1D00F6"/>
                </a:solidFill>
                <a:latin typeface="Times New Roman"/>
                <a:ea typeface="Segoe UI"/>
              </a:rPr>
              <a:t>các</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vùng</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nhiệt</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đới</a:t>
            </a:r>
            <a:r>
              <a:rPr lang="en-US" sz="4000" dirty="0">
                <a:solidFill>
                  <a:srgbClr val="1D00F6"/>
                </a:solidFill>
                <a:latin typeface="Times New Roman"/>
                <a:ea typeface="Segoe UI"/>
              </a:rPr>
              <a:t> (</a:t>
            </a:r>
            <a:r>
              <a:rPr lang="en-US" sz="4000" dirty="0" err="1">
                <a:solidFill>
                  <a:srgbClr val="1D00F6"/>
                </a:solidFill>
                <a:latin typeface="Times New Roman"/>
                <a:ea typeface="Segoe UI"/>
              </a:rPr>
              <a:t>Hình</a:t>
            </a:r>
            <a:r>
              <a:rPr lang="en-US" sz="4000" dirty="0">
                <a:solidFill>
                  <a:srgbClr val="1D00F6"/>
                </a:solidFill>
                <a:latin typeface="Times New Roman"/>
                <a:ea typeface="Segoe UI"/>
              </a:rPr>
              <a:t> 20.2 </a:t>
            </a:r>
            <a:r>
              <a:rPr lang="en-US" sz="4000" dirty="0" err="1">
                <a:solidFill>
                  <a:srgbClr val="1D00F6"/>
                </a:solidFill>
                <a:latin typeface="Times New Roman"/>
                <a:ea typeface="Segoe UI"/>
              </a:rPr>
              <a:t>trong</a:t>
            </a:r>
            <a:r>
              <a:rPr lang="en-US" sz="4000" dirty="0">
                <a:solidFill>
                  <a:srgbClr val="1D00F6"/>
                </a:solidFill>
                <a:latin typeface="Times New Roman"/>
                <a:ea typeface="Segoe UI"/>
              </a:rPr>
              <a:t> SGK)? </a:t>
            </a:r>
            <a:endParaRPr lang="en-US" sz="4000" dirty="0">
              <a:solidFill>
                <a:srgbClr val="1D00F6"/>
              </a:solidFill>
              <a:latin typeface="Segoe UI"/>
              <a:ea typeface="Segoe UI"/>
            </a:endParaRPr>
          </a:p>
        </p:txBody>
      </p:sp>
    </p:spTree>
    <p:extLst>
      <p:ext uri="{BB962C8B-B14F-4D97-AF65-F5344CB8AC3E}">
        <p14:creationId xmlns:p14="http://schemas.microsoft.com/office/powerpoint/2010/main" val="89483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9991" y="1286952"/>
            <a:ext cx="8069142" cy="583624"/>
          </a:xfrm>
          <a:prstGeom prst="rect">
            <a:avLst/>
          </a:prstGeom>
        </p:spPr>
        <p:style>
          <a:lnRef idx="1">
            <a:schemeClr val="accent3"/>
          </a:lnRef>
          <a:fillRef idx="2">
            <a:schemeClr val="accent3"/>
          </a:fillRef>
          <a:effectRef idx="1">
            <a:schemeClr val="accent3"/>
          </a:effectRef>
          <a:fontRef idx="minor">
            <a:schemeClr val="dk1"/>
          </a:fontRef>
        </p:style>
        <p:txBody>
          <a:bodyPr wrap="none" lIns="90302" tIns="45150" rIns="90302" bIns="45150">
            <a:spAutoFit/>
          </a:bodyPr>
          <a:lstStyle/>
          <a:p>
            <a:pPr algn="just"/>
            <a:r>
              <a:rPr lang="en-US" sz="3200" b="1" dirty="0" err="1">
                <a:solidFill>
                  <a:srgbClr val="1D00F6"/>
                </a:solidFill>
                <a:latin typeface="Times New Roman" pitchFamily="18" charset="0"/>
                <a:ea typeface="Calibri"/>
                <a:cs typeface="Times New Roman" pitchFamily="18" charset="0"/>
              </a:rPr>
              <a:t>Trái</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Đất</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là</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một</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thanh</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nam</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châm</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khổng</a:t>
            </a:r>
            <a:r>
              <a:rPr lang="en-US" sz="3200" b="1" dirty="0">
                <a:solidFill>
                  <a:srgbClr val="1D00F6"/>
                </a:solidFill>
                <a:latin typeface="Times New Roman" pitchFamily="18" charset="0"/>
                <a:ea typeface="Calibri"/>
                <a:cs typeface="Times New Roman" pitchFamily="18" charset="0"/>
              </a:rPr>
              <a:t> </a:t>
            </a:r>
            <a:r>
              <a:rPr lang="en-US" sz="3200" b="1" dirty="0" err="1">
                <a:solidFill>
                  <a:srgbClr val="1D00F6"/>
                </a:solidFill>
                <a:latin typeface="Times New Roman" pitchFamily="18" charset="0"/>
                <a:ea typeface="Calibri"/>
                <a:cs typeface="Times New Roman" pitchFamily="18" charset="0"/>
              </a:rPr>
              <a:t>lồ</a:t>
            </a:r>
            <a:r>
              <a:rPr lang="en-US" sz="3200" b="1" dirty="0">
                <a:solidFill>
                  <a:srgbClr val="1D00F6"/>
                </a:solidFill>
                <a:latin typeface="Times New Roman" pitchFamily="18" charset="0"/>
                <a:ea typeface="Calibri"/>
                <a:cs typeface="Times New Roman" pitchFamily="18" charset="0"/>
              </a:rPr>
              <a:t>” </a:t>
            </a:r>
          </a:p>
        </p:txBody>
      </p:sp>
      <p:sp>
        <p:nvSpPr>
          <p:cNvPr id="9" name="Rectangle 8"/>
          <p:cNvSpPr/>
          <p:nvPr/>
        </p:nvSpPr>
        <p:spPr>
          <a:xfrm>
            <a:off x="381000" y="192866"/>
            <a:ext cx="11506200" cy="1076067"/>
          </a:xfrm>
          <a:prstGeom prst="rect">
            <a:avLst/>
          </a:prstGeom>
        </p:spPr>
        <p:txBody>
          <a:bodyPr wrap="square" lIns="90302" tIns="45150" rIns="90302" bIns="45150">
            <a:spAutoFit/>
          </a:bodyPr>
          <a:lstStyle/>
          <a:p>
            <a:pPr algn="just"/>
            <a:r>
              <a:rPr lang="en-US" sz="3200" b="1" dirty="0">
                <a:solidFill>
                  <a:srgbClr val="FF0000"/>
                </a:solidFill>
                <a:latin typeface="Times New Roman"/>
                <a:ea typeface="Segoe UI"/>
              </a:rPr>
              <a:t>1. </a:t>
            </a:r>
            <a:r>
              <a:rPr lang="en-US" sz="3200" dirty="0" err="1">
                <a:solidFill>
                  <a:srgbClr val="FF0000"/>
                </a:solidFill>
                <a:latin typeface="Times New Roman"/>
                <a:ea typeface="Segoe UI"/>
              </a:rPr>
              <a:t>Năm</a:t>
            </a:r>
            <a:r>
              <a:rPr lang="en-US" sz="3200" dirty="0">
                <a:solidFill>
                  <a:srgbClr val="FF0000"/>
                </a:solidFill>
                <a:latin typeface="Times New Roman"/>
                <a:ea typeface="Segoe UI"/>
              </a:rPr>
              <a:t> 1600, William Gilbert </a:t>
            </a:r>
            <a:r>
              <a:rPr lang="en-US" sz="3200" dirty="0" err="1">
                <a:solidFill>
                  <a:srgbClr val="FF0000"/>
                </a:solidFill>
                <a:latin typeface="Times New Roman"/>
                <a:ea typeface="Segoe UI"/>
              </a:rPr>
              <a:t>nêu</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giả</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thuyết</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gì</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về</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Trái</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Đất</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trong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quyển</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sách</a:t>
            </a:r>
            <a:r>
              <a:rPr lang="en-US" sz="3200" dirty="0">
                <a:solidFill>
                  <a:srgbClr val="FF0000"/>
                </a:solidFill>
                <a:latin typeface="Times New Roman"/>
                <a:ea typeface="Segoe UI"/>
              </a:rPr>
              <a:t> </a:t>
            </a:r>
            <a:r>
              <a:rPr lang="en-US" sz="3200" i="1" dirty="0">
                <a:solidFill>
                  <a:srgbClr val="FF0000"/>
                </a:solidFill>
                <a:latin typeface="Times New Roman"/>
                <a:ea typeface="Segoe UI"/>
              </a:rPr>
              <a:t>De </a:t>
            </a:r>
            <a:r>
              <a:rPr lang="en-US" sz="3200" i="1" dirty="0" err="1">
                <a:solidFill>
                  <a:srgbClr val="FF0000"/>
                </a:solidFill>
                <a:latin typeface="Times New Roman"/>
                <a:ea typeface="Segoe UI"/>
              </a:rPr>
              <a:t>Magnete</a:t>
            </a:r>
            <a:r>
              <a:rPr lang="en-US" sz="3200" dirty="0">
                <a:solidFill>
                  <a:srgbClr val="FF0000"/>
                </a:solidFill>
                <a:latin typeface="Times New Roman"/>
                <a:ea typeface="Segoe UI"/>
              </a:rPr>
              <a:t>?</a:t>
            </a:r>
            <a:endParaRPr lang="en-US" sz="3200" dirty="0">
              <a:solidFill>
                <a:srgbClr val="FF0000"/>
              </a:solidFill>
              <a:latin typeface="Segoe UI"/>
              <a:ea typeface="Segoe UI"/>
            </a:endParaRPr>
          </a:p>
        </p:txBody>
      </p:sp>
      <p:sp>
        <p:nvSpPr>
          <p:cNvPr id="10" name="Rectangle 9"/>
          <p:cNvSpPr/>
          <p:nvPr/>
        </p:nvSpPr>
        <p:spPr>
          <a:xfrm>
            <a:off x="381001" y="2136923"/>
            <a:ext cx="11506199" cy="1076067"/>
          </a:xfrm>
          <a:prstGeom prst="rect">
            <a:avLst/>
          </a:prstGeom>
        </p:spPr>
        <p:txBody>
          <a:bodyPr wrap="square" lIns="90302" tIns="45150" rIns="90302" bIns="45150">
            <a:spAutoFit/>
          </a:bodyPr>
          <a:lstStyle/>
          <a:p>
            <a:pPr indent="-11288" algn="just"/>
            <a:r>
              <a:rPr lang="en-US" sz="3200" b="1" dirty="0">
                <a:solidFill>
                  <a:srgbClr val="FF0000"/>
                </a:solidFill>
                <a:latin typeface="Times New Roman"/>
                <a:ea typeface="Segoe UI"/>
              </a:rPr>
              <a:t>2. </a:t>
            </a:r>
            <a:r>
              <a:rPr lang="en-US" sz="3200" dirty="0" err="1">
                <a:solidFill>
                  <a:srgbClr val="FF0000"/>
                </a:solidFill>
                <a:latin typeface="Times New Roman"/>
                <a:ea typeface="Segoe UI"/>
              </a:rPr>
              <a:t>Nêu</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các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hiện</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tượng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hoặc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sự</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kiện</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để</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chứng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tỏ</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rằng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giả</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thuyết</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của</a:t>
            </a:r>
            <a:r>
              <a:rPr lang="en-US" sz="3200" dirty="0">
                <a:solidFill>
                  <a:srgbClr val="FF0000"/>
                </a:solidFill>
                <a:latin typeface="Times New Roman"/>
                <a:ea typeface="Segoe UI"/>
              </a:rPr>
              <a:t> William Gilbert </a:t>
            </a:r>
            <a:r>
              <a:rPr lang="en-US" sz="3200" dirty="0" err="1">
                <a:solidFill>
                  <a:srgbClr val="FF0000"/>
                </a:solidFill>
                <a:latin typeface="Times New Roman"/>
                <a:ea typeface="Segoe UI"/>
              </a:rPr>
              <a:t>là</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đúng</a:t>
            </a:r>
            <a:r>
              <a:rPr lang="en-US" sz="3200" dirty="0">
                <a:solidFill>
                  <a:srgbClr val="FF0000"/>
                </a:solidFill>
                <a:latin typeface="Times New Roman"/>
                <a:ea typeface="Segoe UI"/>
              </a:rPr>
              <a:t>?</a:t>
            </a:r>
            <a:endParaRPr lang="en-US" sz="3200" dirty="0">
              <a:solidFill>
                <a:srgbClr val="FF0000"/>
              </a:solidFill>
              <a:latin typeface="Segoe UI"/>
              <a:ea typeface="Segoe UI"/>
            </a:endParaRPr>
          </a:p>
        </p:txBody>
      </p:sp>
      <p:sp>
        <p:nvSpPr>
          <p:cNvPr id="11" name="Rectangle 10"/>
          <p:cNvSpPr/>
          <p:nvPr/>
        </p:nvSpPr>
        <p:spPr>
          <a:xfrm>
            <a:off x="496835" y="3276600"/>
            <a:ext cx="11274528" cy="3251021"/>
          </a:xfrm>
          <a:prstGeom prst="rect">
            <a:avLst/>
          </a:prstGeom>
        </p:spPr>
        <p:style>
          <a:lnRef idx="1">
            <a:schemeClr val="accent3"/>
          </a:lnRef>
          <a:fillRef idx="2">
            <a:schemeClr val="accent3"/>
          </a:fillRef>
          <a:effectRef idx="1">
            <a:schemeClr val="accent3"/>
          </a:effectRef>
          <a:fontRef idx="minor">
            <a:schemeClr val="dk1"/>
          </a:fontRef>
        </p:style>
        <p:txBody>
          <a:bodyPr wrap="square" lIns="90302" tIns="45150" rIns="90302" bIns="45150">
            <a:spAutoFit/>
          </a:bodyPr>
          <a:lstStyle/>
          <a:p>
            <a:pPr algn="just">
              <a:spcBef>
                <a:spcPts val="593"/>
              </a:spcBef>
              <a:spcAft>
                <a:spcPts val="198"/>
              </a:spcAft>
              <a:tabLst>
                <a:tab pos="498451" algn="l"/>
              </a:tabLst>
            </a:pPr>
            <a:r>
              <a:rPr lang="en-US" sz="3200" b="1" dirty="0">
                <a:solidFill>
                  <a:srgbClr val="1D00F6"/>
                </a:solidFill>
                <a:latin typeface="Times New Roman" pitchFamily="18" charset="0"/>
                <a:ea typeface="Segoe UI"/>
                <a:cs typeface="Times New Roman" pitchFamily="18" charset="0"/>
              </a:rPr>
              <a:t>- Kim la </a:t>
            </a:r>
            <a:r>
              <a:rPr lang="en-US" sz="3200" b="1" dirty="0" err="1">
                <a:solidFill>
                  <a:srgbClr val="1D00F6"/>
                </a:solidFill>
                <a:latin typeface="Times New Roman" pitchFamily="18" charset="0"/>
                <a:ea typeface="Segoe UI"/>
                <a:cs typeface="Times New Roman" pitchFamily="18" charset="0"/>
              </a:rPr>
              <a:t>bàn</a:t>
            </a:r>
            <a:r>
              <a:rPr lang="en-US" sz="3200" b="1" dirty="0">
                <a:solidFill>
                  <a:srgbClr val="1D00F6"/>
                </a:solidFill>
                <a:latin typeface="Times New Roman" pitchFamily="18" charset="0"/>
                <a:ea typeface="Segoe UI"/>
                <a:cs typeface="Times New Roman" pitchFamily="18" charset="0"/>
              </a:rPr>
              <a:t> hay </a:t>
            </a:r>
            <a:r>
              <a:rPr lang="en-US" sz="3200" b="1" dirty="0" err="1">
                <a:solidFill>
                  <a:srgbClr val="1D00F6"/>
                </a:solidFill>
                <a:latin typeface="Times New Roman" pitchFamily="18" charset="0"/>
                <a:ea typeface="Segoe UI"/>
                <a:cs typeface="Times New Roman" pitchFamily="18" charset="0"/>
              </a:rPr>
              <a:t>thanh</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nam</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châm</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treo</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tự</a:t>
            </a:r>
            <a:r>
              <a:rPr lang="en-US" sz="3200" b="1" dirty="0">
                <a:solidFill>
                  <a:srgbClr val="1D00F6"/>
                </a:solidFill>
                <a:latin typeface="Times New Roman" pitchFamily="18" charset="0"/>
                <a:ea typeface="Segoe UI"/>
                <a:cs typeface="Times New Roman" pitchFamily="18" charset="0"/>
              </a:rPr>
              <a:t> do </a:t>
            </a:r>
            <a:r>
              <a:rPr lang="en-US" sz="3200" b="1" dirty="0" err="1">
                <a:solidFill>
                  <a:srgbClr val="1D00F6"/>
                </a:solidFill>
                <a:latin typeface="Times New Roman" pitchFamily="18" charset="0"/>
                <a:ea typeface="Segoe UI"/>
                <a:cs typeface="Times New Roman" pitchFamily="18" charset="0"/>
              </a:rPr>
              <a:t>luôn</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chỉ</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hướng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bắc</a:t>
            </a:r>
            <a:r>
              <a:rPr lang="en-US" sz="3200" b="1" dirty="0">
                <a:solidFill>
                  <a:srgbClr val="1D00F6"/>
                </a:solidFill>
                <a:latin typeface="Times New Roman" pitchFamily="18" charset="0"/>
                <a:ea typeface="Segoe UI"/>
                <a:cs typeface="Times New Roman" pitchFamily="18" charset="0"/>
              </a:rPr>
              <a:t> - </a:t>
            </a:r>
            <a:r>
              <a:rPr lang="en-US" sz="3200" b="1" dirty="0" err="1">
                <a:solidFill>
                  <a:srgbClr val="1D00F6"/>
                </a:solidFill>
                <a:latin typeface="Times New Roman" pitchFamily="18" charset="0"/>
                <a:ea typeface="Segoe UI"/>
                <a:cs typeface="Times New Roman" pitchFamily="18" charset="0"/>
              </a:rPr>
              <a:t>nam</a:t>
            </a:r>
            <a:r>
              <a:rPr lang="en-US" sz="3200" b="1" dirty="0">
                <a:solidFill>
                  <a:srgbClr val="1D00F6"/>
                </a:solidFill>
                <a:latin typeface="Times New Roman" pitchFamily="18" charset="0"/>
                <a:ea typeface="Segoe UI"/>
                <a:cs typeface="Times New Roman" pitchFamily="18" charset="0"/>
              </a:rPr>
              <a:t>.</a:t>
            </a:r>
          </a:p>
          <a:p>
            <a:pPr algn="just">
              <a:spcBef>
                <a:spcPts val="593"/>
              </a:spcBef>
              <a:spcAft>
                <a:spcPts val="198"/>
              </a:spcAft>
            </a:pPr>
            <a:r>
              <a:rPr lang="en-US" sz="3200" b="1" dirty="0">
                <a:solidFill>
                  <a:srgbClr val="1D00F6"/>
                </a:solidFill>
                <a:latin typeface="Times New Roman" pitchFamily="18" charset="0"/>
                <a:ea typeface="Segoe UI"/>
                <a:cs typeface="Times New Roman" pitchFamily="18" charset="0"/>
              </a:rPr>
              <a:t>-</a:t>
            </a:r>
            <a:r>
              <a:rPr lang="en-US" sz="3200" b="1" dirty="0" err="1">
                <a:solidFill>
                  <a:srgbClr val="1D00F6"/>
                </a:solidFill>
                <a:latin typeface="Times New Roman" pitchFamily="18" charset="0"/>
                <a:ea typeface="Segoe UI"/>
                <a:cs typeface="Times New Roman" pitchFamily="18" charset="0"/>
              </a:rPr>
              <a:t>Từ</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trường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Trái</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Đất</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ngăn</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cản</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các</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bức</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xạ</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nguy</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hiểm</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từ</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Mặt</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Trời</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bảo</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vệ</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sự</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sống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trên</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Trái</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Đất</a:t>
            </a:r>
            <a:r>
              <a:rPr lang="en-US" sz="3200" b="1" dirty="0">
                <a:solidFill>
                  <a:srgbClr val="1D00F6"/>
                </a:solidFill>
                <a:latin typeface="Times New Roman" pitchFamily="18" charset="0"/>
                <a:ea typeface="Segoe UI"/>
                <a:cs typeface="Times New Roman" pitchFamily="18" charset="0"/>
              </a:rPr>
              <a:t>.</a:t>
            </a:r>
          </a:p>
          <a:p>
            <a:pPr algn="just">
              <a:spcBef>
                <a:spcPts val="593"/>
              </a:spcBef>
              <a:spcAft>
                <a:spcPts val="198"/>
              </a:spcAft>
              <a:tabLst>
                <a:tab pos="498451" algn="l"/>
              </a:tabLst>
            </a:pPr>
            <a:r>
              <a:rPr lang="en-US" sz="3200" b="1" dirty="0">
                <a:solidFill>
                  <a:srgbClr val="1D00F6"/>
                </a:solidFill>
                <a:latin typeface="Times New Roman" pitchFamily="18" charset="0"/>
                <a:ea typeface="Segoe UI"/>
                <a:cs typeface="Times New Roman" pitchFamily="18" charset="0"/>
              </a:rPr>
              <a:t>- Do </a:t>
            </a:r>
            <a:r>
              <a:rPr lang="en-US" sz="3200" b="1" dirty="0" err="1">
                <a:solidFill>
                  <a:srgbClr val="1D00F6"/>
                </a:solidFill>
                <a:latin typeface="Times New Roman" pitchFamily="18" charset="0"/>
                <a:ea typeface="Segoe UI"/>
                <a:cs typeface="Times New Roman" pitchFamily="18" charset="0"/>
              </a:rPr>
              <a:t>Trái</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Đất</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có</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từ</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trường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nên</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cực</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quang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chỉ</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xảy</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ra</a:t>
            </a:r>
            <a:r>
              <a:rPr lang="en-US" sz="3200" b="1" dirty="0">
                <a:solidFill>
                  <a:srgbClr val="1D00F6"/>
                </a:solidFill>
                <a:latin typeface="Times New Roman" pitchFamily="18" charset="0"/>
                <a:ea typeface="Segoe UI"/>
                <a:cs typeface="Times New Roman" pitchFamily="18" charset="0"/>
              </a:rPr>
              <a:t> ở </a:t>
            </a:r>
            <a:r>
              <a:rPr lang="en-US" sz="3200" b="1" dirty="0" err="1">
                <a:solidFill>
                  <a:srgbClr val="1D00F6"/>
                </a:solidFill>
                <a:latin typeface="Times New Roman" pitchFamily="18" charset="0"/>
                <a:ea typeface="Segoe UI"/>
                <a:cs typeface="Times New Roman" pitchFamily="18" charset="0"/>
              </a:rPr>
              <a:t>các</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vùng</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địa</a:t>
            </a:r>
            <a:r>
              <a:rPr lang="en-US" sz="3200" b="1" dirty="0">
                <a:solidFill>
                  <a:srgbClr val="1D00F6"/>
                </a:solidFill>
                <a:latin typeface="Times New Roman" pitchFamily="18" charset="0"/>
                <a:ea typeface="Segoe UI"/>
                <a:cs typeface="Times New Roman" pitchFamily="18" charset="0"/>
              </a:rPr>
              <a:t> </a:t>
            </a:r>
            <a:r>
              <a:rPr lang="en-US" sz="3200" b="1" dirty="0" err="1">
                <a:solidFill>
                  <a:srgbClr val="1D00F6"/>
                </a:solidFill>
                <a:latin typeface="Times New Roman" pitchFamily="18" charset="0"/>
                <a:ea typeface="Segoe UI"/>
                <a:cs typeface="Times New Roman" pitchFamily="18" charset="0"/>
              </a:rPr>
              <a:t>cực</a:t>
            </a:r>
            <a:r>
              <a:rPr lang="en-US" sz="3200" b="1" dirty="0">
                <a:solidFill>
                  <a:srgbClr val="1D00F6"/>
                </a:solidFill>
                <a:latin typeface="Times New Roman" pitchFamily="18" charset="0"/>
                <a:ea typeface="Segoe UI"/>
                <a:cs typeface="Times New Roman" pitchFamily="18" charset="0"/>
              </a:rPr>
              <a:t>.</a:t>
            </a:r>
          </a:p>
        </p:txBody>
      </p:sp>
    </p:spTree>
    <p:extLst>
      <p:ext uri="{BB962C8B-B14F-4D97-AF65-F5344CB8AC3E}">
        <p14:creationId xmlns:p14="http://schemas.microsoft.com/office/powerpoint/2010/main" val="27926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60522"/>
            <a:ext cx="11658600" cy="1076067"/>
          </a:xfrm>
          <a:prstGeom prst="rect">
            <a:avLst/>
          </a:prstGeom>
        </p:spPr>
        <p:txBody>
          <a:bodyPr wrap="square" lIns="90302" tIns="45150" rIns="90302" bIns="45150">
            <a:spAutoFit/>
          </a:bodyPr>
          <a:lstStyle/>
          <a:p>
            <a:pPr algn="just"/>
            <a:r>
              <a:rPr lang="en-US" sz="3200" b="1" dirty="0">
                <a:solidFill>
                  <a:srgbClr val="FF0000"/>
                </a:solidFill>
                <a:latin typeface="Times New Roman"/>
                <a:ea typeface="Segoe UI"/>
              </a:rPr>
              <a:t>3. </a:t>
            </a:r>
            <a:r>
              <a:rPr lang="en-US" sz="3200" dirty="0" err="1">
                <a:solidFill>
                  <a:srgbClr val="FF0000"/>
                </a:solidFill>
                <a:latin typeface="Times New Roman"/>
                <a:ea typeface="Segoe UI"/>
              </a:rPr>
              <a:t>Tại</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sao</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cực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quang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chỉ</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tồn</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tại</a:t>
            </a:r>
            <a:r>
              <a:rPr lang="en-US" sz="3200" dirty="0">
                <a:solidFill>
                  <a:srgbClr val="FF0000"/>
                </a:solidFill>
                <a:latin typeface="Times New Roman"/>
                <a:ea typeface="Segoe UI"/>
              </a:rPr>
              <a:t> ở </a:t>
            </a:r>
            <a:r>
              <a:rPr lang="en-US" sz="3200" dirty="0" err="1">
                <a:solidFill>
                  <a:srgbClr val="FF0000"/>
                </a:solidFill>
                <a:latin typeface="Times New Roman"/>
                <a:ea typeface="Segoe UI"/>
              </a:rPr>
              <a:t>các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vùng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địa</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cực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không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tồn</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tại</a:t>
            </a:r>
            <a:r>
              <a:rPr lang="en-US" sz="3200" dirty="0">
                <a:solidFill>
                  <a:srgbClr val="FF0000"/>
                </a:solidFill>
                <a:latin typeface="Times New Roman"/>
                <a:ea typeface="Segoe UI"/>
              </a:rPr>
              <a:t> ở </a:t>
            </a:r>
            <a:r>
              <a:rPr lang="en-US" sz="3200" dirty="0" err="1">
                <a:solidFill>
                  <a:srgbClr val="FF0000"/>
                </a:solidFill>
                <a:latin typeface="Times New Roman"/>
                <a:ea typeface="Segoe UI"/>
              </a:rPr>
              <a:t>các</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vùng</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nhiệt</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đới</a:t>
            </a:r>
            <a:r>
              <a:rPr lang="en-US" sz="3200" dirty="0">
                <a:solidFill>
                  <a:srgbClr val="FF0000"/>
                </a:solidFill>
                <a:latin typeface="Times New Roman"/>
                <a:ea typeface="Segoe UI"/>
              </a:rPr>
              <a:t> (</a:t>
            </a:r>
            <a:r>
              <a:rPr lang="en-US" sz="3200" dirty="0" err="1">
                <a:solidFill>
                  <a:srgbClr val="FF0000"/>
                </a:solidFill>
                <a:latin typeface="Times New Roman"/>
                <a:ea typeface="Segoe UI"/>
              </a:rPr>
              <a:t>Hình</a:t>
            </a:r>
            <a:r>
              <a:rPr lang="en-US" sz="3200" dirty="0">
                <a:solidFill>
                  <a:srgbClr val="FF0000"/>
                </a:solidFill>
                <a:latin typeface="Times New Roman"/>
                <a:ea typeface="Segoe UI"/>
              </a:rPr>
              <a:t> 20.2 </a:t>
            </a:r>
            <a:r>
              <a:rPr lang="en-US" sz="3200" dirty="0" err="1">
                <a:solidFill>
                  <a:srgbClr val="FF0000"/>
                </a:solidFill>
                <a:latin typeface="Times New Roman"/>
                <a:ea typeface="Segoe UI"/>
              </a:rPr>
              <a:t>trong</a:t>
            </a:r>
            <a:r>
              <a:rPr lang="en-US" sz="3200" dirty="0">
                <a:solidFill>
                  <a:srgbClr val="FF0000"/>
                </a:solidFill>
                <a:latin typeface="Times New Roman"/>
                <a:ea typeface="Segoe UI"/>
              </a:rPr>
              <a:t> SGK)? </a:t>
            </a:r>
            <a:endParaRPr lang="en-US" sz="3200" dirty="0">
              <a:solidFill>
                <a:srgbClr val="FF0000"/>
              </a:solidFill>
              <a:latin typeface="Segoe UI"/>
              <a:ea typeface="Segoe UI"/>
            </a:endParaRPr>
          </a:p>
        </p:txBody>
      </p:sp>
      <p:sp>
        <p:nvSpPr>
          <p:cNvPr id="13" name="Rectangle 12"/>
          <p:cNvSpPr/>
          <p:nvPr/>
        </p:nvSpPr>
        <p:spPr>
          <a:xfrm>
            <a:off x="113830" y="6012042"/>
            <a:ext cx="12039600" cy="638255"/>
          </a:xfrm>
          <a:prstGeom prst="rect">
            <a:avLst/>
          </a:prstGeom>
        </p:spPr>
        <p:txBody>
          <a:bodyPr wrap="square" lIns="90302" tIns="45150" rIns="90302" bIns="45150">
            <a:spAutoFit/>
          </a:bodyPr>
          <a:lstStyle/>
          <a:p>
            <a:r>
              <a:rPr lang="en-US" sz="3555" b="1" dirty="0" err="1">
                <a:solidFill>
                  <a:srgbClr val="1D00F6"/>
                </a:solidFill>
                <a:latin typeface="Times New Roman" pitchFamily="18" charset="0"/>
                <a:ea typeface="Calibri"/>
                <a:cs typeface="Times New Roman" pitchFamily="18" charset="0"/>
              </a:rPr>
              <a:t>Từ</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trường</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Trái</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Đất</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làm</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lệch</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các</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bức</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xạ</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từ</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Mặt</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Trời</a:t>
            </a:r>
            <a:r>
              <a:rPr lang="en-US" sz="3555" b="1" dirty="0">
                <a:solidFill>
                  <a:srgbClr val="1D00F6"/>
                </a:solidFill>
                <a:latin typeface="Times New Roman" pitchFamily="18" charset="0"/>
                <a:ea typeface="Calibri"/>
                <a:cs typeface="Times New Roman" pitchFamily="18" charset="0"/>
              </a:rPr>
              <a:t> </a:t>
            </a:r>
            <a:r>
              <a:rPr lang="en-US" sz="3555" b="1" dirty="0" err="1">
                <a:solidFill>
                  <a:srgbClr val="1D00F6"/>
                </a:solidFill>
                <a:latin typeface="Times New Roman" pitchFamily="18" charset="0"/>
                <a:ea typeface="Calibri"/>
                <a:cs typeface="Times New Roman" pitchFamily="18" charset="0"/>
              </a:rPr>
              <a:t>về</a:t>
            </a:r>
            <a:r>
              <a:rPr lang="en-US" sz="3555" b="1" dirty="0">
                <a:solidFill>
                  <a:srgbClr val="1D00F6"/>
                </a:solidFill>
                <a:latin typeface="Times New Roman" pitchFamily="18" charset="0"/>
                <a:ea typeface="Calibri"/>
                <a:cs typeface="Times New Roman" pitchFamily="18" charset="0"/>
              </a:rPr>
              <a:t> 2 </a:t>
            </a:r>
            <a:r>
              <a:rPr lang="en-US" sz="3555" b="1" dirty="0" err="1">
                <a:solidFill>
                  <a:srgbClr val="1D00F6"/>
                </a:solidFill>
                <a:latin typeface="Times New Roman" pitchFamily="18" charset="0"/>
                <a:ea typeface="Calibri"/>
                <a:cs typeface="Times New Roman" pitchFamily="18" charset="0"/>
              </a:rPr>
              <a:t>cực</a:t>
            </a:r>
            <a:r>
              <a:rPr lang="en-US" sz="3555" b="1" dirty="0">
                <a:solidFill>
                  <a:srgbClr val="1D00F6"/>
                </a:solidFill>
                <a:latin typeface="Times New Roman" pitchFamily="18" charset="0"/>
                <a:ea typeface="Calibri"/>
                <a:cs typeface="Times New Roman" pitchFamily="18" charset="0"/>
              </a:rPr>
              <a:t>.</a:t>
            </a:r>
            <a:endParaRPr lang="en-US" sz="3555" b="1" dirty="0">
              <a:solidFill>
                <a:srgbClr val="1D00F6"/>
              </a:solidFill>
            </a:endParaRPr>
          </a:p>
        </p:txBody>
      </p:sp>
      <p:pic>
        <p:nvPicPr>
          <p:cNvPr id="14" name="Shape 1357"/>
          <p:cNvPicPr/>
          <p:nvPr/>
        </p:nvPicPr>
        <p:blipFill>
          <a:blip r:embed="rId2"/>
          <a:stretch/>
        </p:blipFill>
        <p:spPr>
          <a:xfrm>
            <a:off x="381000" y="1171225"/>
            <a:ext cx="11353800" cy="4162775"/>
          </a:xfrm>
          <a:prstGeom prst="rect">
            <a:avLst/>
          </a:prstGeom>
        </p:spPr>
      </p:pic>
      <p:sp>
        <p:nvSpPr>
          <p:cNvPr id="16386" name="Text Box 2"/>
          <p:cNvSpPr txBox="1">
            <a:spLocks noChangeArrowheads="1"/>
          </p:cNvSpPr>
          <p:nvPr/>
        </p:nvSpPr>
        <p:spPr bwMode="auto">
          <a:xfrm>
            <a:off x="1219200" y="5368636"/>
            <a:ext cx="7525926" cy="8278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fontAlgn="base">
              <a:spcBef>
                <a:spcPct val="0"/>
              </a:spcBef>
              <a:spcAft>
                <a:spcPts val="296"/>
              </a:spcAft>
            </a:pPr>
            <a:r>
              <a:rPr lang="en-US" sz="1975" dirty="0">
                <a:solidFill>
                  <a:srgbClr val="000000"/>
                </a:solidFill>
                <a:latin typeface="Times New Roman" pitchFamily="18" charset="0"/>
                <a:cs typeface="Times New Roman" pitchFamily="18" charset="0"/>
              </a:rPr>
              <a:t>a)	                                                      b)</a:t>
            </a:r>
            <a:endParaRPr lang="en-US" sz="1975" dirty="0">
              <a:latin typeface="Times New Roman" pitchFamily="18" charset="0"/>
              <a:cs typeface="Times New Roman" pitchFamily="18" charset="0"/>
            </a:endParaRPr>
          </a:p>
          <a:p>
            <a:pPr algn="ctr" fontAlgn="base">
              <a:spcBef>
                <a:spcPct val="0"/>
              </a:spcBef>
              <a:spcAft>
                <a:spcPct val="0"/>
              </a:spcAft>
            </a:pPr>
            <a:r>
              <a:rPr lang="en-US" sz="1975" b="1" dirty="0">
                <a:solidFill>
                  <a:srgbClr val="58595B"/>
                </a:solidFill>
                <a:latin typeface="Times New Roman" pitchFamily="18" charset="0"/>
                <a:cs typeface="Times New Roman" pitchFamily="18" charset="0"/>
              </a:rPr>
              <a:t>▲ </a:t>
            </a:r>
            <a:r>
              <a:rPr lang="en-US" sz="1975" b="1" dirty="0" err="1">
                <a:solidFill>
                  <a:srgbClr val="000000"/>
                </a:solidFill>
                <a:latin typeface="Times New Roman" pitchFamily="18" charset="0"/>
                <a:cs typeface="Times New Roman" pitchFamily="18" charset="0"/>
              </a:rPr>
              <a:t>Hình</a:t>
            </a:r>
            <a:r>
              <a:rPr lang="en-US" sz="1975" b="1" dirty="0">
                <a:solidFill>
                  <a:srgbClr val="000000"/>
                </a:solidFill>
                <a:latin typeface="Times New Roman" pitchFamily="18" charset="0"/>
                <a:cs typeface="Times New Roman" pitchFamily="18" charset="0"/>
              </a:rPr>
              <a:t> 20.2. </a:t>
            </a:r>
            <a:r>
              <a:rPr lang="en-US" sz="1975" dirty="0" err="1">
                <a:solidFill>
                  <a:srgbClr val="000000"/>
                </a:solidFill>
                <a:latin typeface="Times New Roman" pitchFamily="18" charset="0"/>
                <a:cs typeface="Times New Roman" pitchFamily="18" charset="0"/>
              </a:rPr>
              <a:t>Hiện</a:t>
            </a:r>
            <a:r>
              <a:rPr lang="en-US" sz="1975" dirty="0">
                <a:solidFill>
                  <a:srgbClr val="000000"/>
                </a:solidFill>
                <a:latin typeface="Times New Roman" pitchFamily="18" charset="0"/>
                <a:cs typeface="Times New Roman" pitchFamily="18" charset="0"/>
              </a:rPr>
              <a:t> </a:t>
            </a:r>
            <a:r>
              <a:rPr lang="en-US" sz="1975" dirty="0" err="1">
                <a:solidFill>
                  <a:srgbClr val="000000"/>
                </a:solidFill>
                <a:latin typeface="Times New Roman" pitchFamily="18" charset="0"/>
                <a:cs typeface="Times New Roman" pitchFamily="18" charset="0"/>
              </a:rPr>
              <a:t>tượng</a:t>
            </a:r>
            <a:r>
              <a:rPr lang="en-US" sz="1975" dirty="0">
                <a:solidFill>
                  <a:srgbClr val="000000"/>
                </a:solidFill>
                <a:latin typeface="Times New Roman" pitchFamily="18" charset="0"/>
                <a:cs typeface="Times New Roman" pitchFamily="18" charset="0"/>
              </a:rPr>
              <a:t> </a:t>
            </a:r>
            <a:r>
              <a:rPr lang="en-US" sz="1975" dirty="0" err="1">
                <a:solidFill>
                  <a:srgbClr val="000000"/>
                </a:solidFill>
                <a:latin typeface="Times New Roman" pitchFamily="18" charset="0"/>
                <a:cs typeface="Times New Roman" pitchFamily="18" charset="0"/>
              </a:rPr>
              <a:t>cực</a:t>
            </a:r>
            <a:r>
              <a:rPr lang="en-US" sz="1975" dirty="0">
                <a:solidFill>
                  <a:srgbClr val="000000"/>
                </a:solidFill>
                <a:latin typeface="Times New Roman" pitchFamily="18" charset="0"/>
                <a:cs typeface="Times New Roman" pitchFamily="18" charset="0"/>
              </a:rPr>
              <a:t> </a:t>
            </a:r>
            <a:r>
              <a:rPr lang="en-US" sz="1975" dirty="0" err="1">
                <a:solidFill>
                  <a:srgbClr val="000000"/>
                </a:solidFill>
                <a:latin typeface="Times New Roman" pitchFamily="18" charset="0"/>
                <a:cs typeface="Times New Roman" pitchFamily="18" charset="0"/>
              </a:rPr>
              <a:t>quang</a:t>
            </a:r>
            <a:r>
              <a:rPr lang="en-US" sz="1975" dirty="0">
                <a:solidFill>
                  <a:srgbClr val="000000"/>
                </a:solidFill>
                <a:latin typeface="Times New Roman" pitchFamily="18" charset="0"/>
                <a:cs typeface="Times New Roman" pitchFamily="18" charset="0"/>
              </a:rPr>
              <a:t> ở: a) </a:t>
            </a:r>
            <a:r>
              <a:rPr lang="en-US" sz="1975" dirty="0" err="1">
                <a:solidFill>
                  <a:srgbClr val="000000"/>
                </a:solidFill>
                <a:latin typeface="Times New Roman" pitchFamily="18" charset="0"/>
                <a:cs typeface="Times New Roman" pitchFamily="18" charset="0"/>
              </a:rPr>
              <a:t>Bắc</a:t>
            </a:r>
            <a:r>
              <a:rPr lang="en-US" sz="1975" dirty="0">
                <a:solidFill>
                  <a:srgbClr val="000000"/>
                </a:solidFill>
                <a:latin typeface="Times New Roman" pitchFamily="18" charset="0"/>
                <a:cs typeface="Times New Roman" pitchFamily="18" charset="0"/>
              </a:rPr>
              <a:t> </a:t>
            </a:r>
            <a:r>
              <a:rPr lang="en-US" sz="1975" dirty="0" err="1">
                <a:solidFill>
                  <a:srgbClr val="000000"/>
                </a:solidFill>
                <a:latin typeface="Times New Roman" pitchFamily="18" charset="0"/>
                <a:cs typeface="Times New Roman" pitchFamily="18" charset="0"/>
              </a:rPr>
              <a:t>cực</a:t>
            </a:r>
            <a:r>
              <a:rPr lang="en-US" sz="1975" dirty="0">
                <a:solidFill>
                  <a:srgbClr val="000000"/>
                </a:solidFill>
                <a:latin typeface="Times New Roman" pitchFamily="18" charset="0"/>
                <a:cs typeface="Times New Roman" pitchFamily="18" charset="0"/>
              </a:rPr>
              <a:t>; b) Nam </a:t>
            </a:r>
            <a:r>
              <a:rPr lang="en-US" sz="1975" dirty="0" err="1">
                <a:solidFill>
                  <a:srgbClr val="000000"/>
                </a:solidFill>
                <a:latin typeface="Times New Roman" pitchFamily="18" charset="0"/>
                <a:cs typeface="Times New Roman" pitchFamily="18" charset="0"/>
              </a:rPr>
              <a:t>cực</a:t>
            </a:r>
            <a:endParaRPr lang="en-US" sz="1975" dirty="0">
              <a:latin typeface="Times New Roman" pitchFamily="18" charset="0"/>
              <a:cs typeface="Times New Roman" pitchFamily="18" charset="0"/>
            </a:endParaRPr>
          </a:p>
        </p:txBody>
      </p:sp>
    </p:spTree>
    <p:extLst>
      <p:ext uri="{BB962C8B-B14F-4D97-AF65-F5344CB8AC3E}">
        <p14:creationId xmlns:p14="http://schemas.microsoft.com/office/powerpoint/2010/main" val="21636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linds(horizontal)">
                                      <p:cBhvr>
                                        <p:cTn id="15" dur="500"/>
                                        <p:tgtEl>
                                          <p:spTgt spid="1638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3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oa học tự nhiên 7 bài 20 CTST - Từ trường Trái Đất - Sử dụng la  bàn - VnDoc.com">
            <a:extLst>
              <a:ext uri="{FF2B5EF4-FFF2-40B4-BE49-F238E27FC236}">
                <a16:creationId xmlns:a16="http://schemas.microsoft.com/office/drawing/2014/main" xmlns="" id="{696FA7D8-1F79-7F96-7C30-D5F9099F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49" y="0"/>
            <a:ext cx="7448551"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E5D0209-6DA8-8DF1-6EE6-B6CD93D49D08}"/>
              </a:ext>
            </a:extLst>
          </p:cNvPr>
          <p:cNvSpPr txBox="1"/>
          <p:nvPr/>
        </p:nvSpPr>
        <p:spPr>
          <a:xfrm>
            <a:off x="381000" y="2895600"/>
            <a:ext cx="3295649" cy="1411412"/>
          </a:xfrm>
          <a:prstGeom prst="rect">
            <a:avLst/>
          </a:prstGeom>
          <a:noFill/>
        </p:spPr>
        <p:txBody>
          <a:bodyPr wrap="square" rtlCol="0">
            <a:spAutoFit/>
          </a:bodyPr>
          <a:lstStyle/>
          <a:p>
            <a:r>
              <a:rPr lang="en-US" dirty="0" err="1"/>
              <a:t>Hình</a:t>
            </a:r>
            <a:r>
              <a:rPr lang="en-US" dirty="0"/>
              <a:t> 20.3. </a:t>
            </a:r>
            <a:r>
              <a:rPr lang="en-US" dirty="0" err="1"/>
              <a:t>Bản</a:t>
            </a:r>
            <a:r>
              <a:rPr lang="en-US" dirty="0"/>
              <a:t> </a:t>
            </a:r>
            <a:r>
              <a:rPr lang="en-US" dirty="0" err="1"/>
              <a:t>đồ</a:t>
            </a:r>
            <a:r>
              <a:rPr lang="en-US" dirty="0"/>
              <a:t> </a:t>
            </a:r>
            <a:r>
              <a:rPr lang="en-US" dirty="0" err="1"/>
              <a:t>độ</a:t>
            </a:r>
            <a:r>
              <a:rPr lang="en-US" dirty="0"/>
              <a:t> </a:t>
            </a:r>
            <a:r>
              <a:rPr lang="en-US" dirty="0" err="1"/>
              <a:t>lớn</a:t>
            </a:r>
            <a:r>
              <a:rPr lang="en-US" dirty="0"/>
              <a:t> </a:t>
            </a:r>
            <a:r>
              <a:rPr lang="en-US" dirty="0" err="1"/>
              <a:t>từ</a:t>
            </a:r>
            <a:r>
              <a:rPr lang="en-US" dirty="0"/>
              <a:t> </a:t>
            </a:r>
            <a:r>
              <a:rPr lang="en-US" dirty="0" err="1"/>
              <a:t>trường</a:t>
            </a:r>
            <a:r>
              <a:rPr lang="en-US" dirty="0"/>
              <a:t> </a:t>
            </a:r>
            <a:r>
              <a:rPr lang="en-US" dirty="0" err="1"/>
              <a:t>Trái</a:t>
            </a:r>
            <a:r>
              <a:rPr lang="en-US" dirty="0"/>
              <a:t> </a:t>
            </a:r>
            <a:r>
              <a:rPr lang="en-US" dirty="0" err="1"/>
              <a:t>Đất</a:t>
            </a:r>
            <a:r>
              <a:rPr lang="en-US" dirty="0"/>
              <a:t>; </a:t>
            </a:r>
            <a:r>
              <a:rPr lang="en-US" dirty="0" err="1"/>
              <a:t>Màu</a:t>
            </a:r>
            <a:r>
              <a:rPr lang="en-US" dirty="0"/>
              <a:t> </a:t>
            </a:r>
            <a:r>
              <a:rPr lang="en-US" dirty="0" err="1"/>
              <a:t>sắc</a:t>
            </a:r>
            <a:r>
              <a:rPr lang="en-US" dirty="0"/>
              <a:t> </a:t>
            </a:r>
            <a:r>
              <a:rPr lang="en-US" dirty="0" err="1"/>
              <a:t>biểu</a:t>
            </a:r>
            <a:r>
              <a:rPr lang="en-US" dirty="0"/>
              <a:t> </a:t>
            </a:r>
            <a:r>
              <a:rPr lang="en-US" dirty="0" err="1"/>
              <a:t>diễn</a:t>
            </a:r>
            <a:r>
              <a:rPr lang="en-US" dirty="0"/>
              <a:t> </a:t>
            </a:r>
            <a:r>
              <a:rPr lang="en-US" dirty="0" err="1"/>
              <a:t>độ</a:t>
            </a:r>
            <a:r>
              <a:rPr lang="en-US" dirty="0"/>
              <a:t> </a:t>
            </a:r>
            <a:r>
              <a:rPr lang="en-US" dirty="0" err="1"/>
              <a:t>lớn</a:t>
            </a:r>
            <a:r>
              <a:rPr lang="en-US" dirty="0"/>
              <a:t> </a:t>
            </a:r>
            <a:r>
              <a:rPr lang="en-US" dirty="0" err="1"/>
              <a:t>của</a:t>
            </a:r>
            <a:r>
              <a:rPr lang="en-US" dirty="0"/>
              <a:t> </a:t>
            </a:r>
            <a:r>
              <a:rPr lang="en-US" dirty="0" err="1"/>
              <a:t>từ</a:t>
            </a:r>
            <a:r>
              <a:rPr lang="en-US" dirty="0"/>
              <a:t> </a:t>
            </a:r>
            <a:r>
              <a:rPr lang="en-US" dirty="0" err="1"/>
              <a:t>trường</a:t>
            </a:r>
            <a:r>
              <a:rPr lang="en-US" dirty="0"/>
              <a:t> </a:t>
            </a:r>
            <a:r>
              <a:rPr lang="en-US" i="1" dirty="0"/>
              <a:t>(</a:t>
            </a:r>
            <a:r>
              <a:rPr lang="en-US" i="1" dirty="0" err="1"/>
              <a:t>Nguồn</a:t>
            </a:r>
            <a:r>
              <a:rPr lang="en-US" i="1" dirty="0"/>
              <a:t>: NASA)</a:t>
            </a:r>
          </a:p>
        </p:txBody>
      </p:sp>
    </p:spTree>
    <p:extLst>
      <p:ext uri="{BB962C8B-B14F-4D97-AF65-F5344CB8AC3E}">
        <p14:creationId xmlns:p14="http://schemas.microsoft.com/office/powerpoint/2010/main" val="198046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1330</Words>
  <Application>Microsoft Office PowerPoint</Application>
  <PresentationFormat>Custom</PresentationFormat>
  <Paragraphs>99</Paragraphs>
  <Slides>27</Slides>
  <Notes>0</Notes>
  <HiddenSlides>0</HiddenSlides>
  <MMClips>3</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1_Office Theme</vt:lpstr>
      <vt:lpstr>默认设计模板</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21AK22.COM</cp:lastModifiedBy>
  <cp:revision>47</cp:revision>
  <dcterms:created xsi:type="dcterms:W3CDTF">2022-08-15T02:41:47Z</dcterms:created>
  <dcterms:modified xsi:type="dcterms:W3CDTF">2025-05-03T09:24:50Z</dcterms:modified>
</cp:coreProperties>
</file>