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5" r:id="rId2"/>
    <p:sldId id="286" r:id="rId3"/>
    <p:sldId id="256" r:id="rId4"/>
    <p:sldId id="257" r:id="rId5"/>
    <p:sldId id="287" r:id="rId6"/>
    <p:sldId id="275" r:id="rId7"/>
    <p:sldId id="258" r:id="rId8"/>
    <p:sldId id="259" r:id="rId9"/>
    <p:sldId id="276" r:id="rId10"/>
    <p:sldId id="260" r:id="rId11"/>
    <p:sldId id="261" r:id="rId12"/>
    <p:sldId id="277" r:id="rId13"/>
    <p:sldId id="262" r:id="rId14"/>
    <p:sldId id="263" r:id="rId15"/>
    <p:sldId id="264" r:id="rId16"/>
    <p:sldId id="279" r:id="rId17"/>
    <p:sldId id="280" r:id="rId18"/>
    <p:sldId id="281" r:id="rId19"/>
    <p:sldId id="265" r:id="rId20"/>
    <p:sldId id="278" r:id="rId21"/>
    <p:sldId id="289" r:id="rId22"/>
    <p:sldId id="290" r:id="rId23"/>
    <p:sldId id="291" r:id="rId24"/>
    <p:sldId id="283" r:id="rId25"/>
    <p:sldId id="267" r:id="rId26"/>
    <p:sldId id="282" r:id="rId27"/>
    <p:sldId id="284" r:id="rId28"/>
    <p:sldId id="288" r:id="rId29"/>
    <p:sldId id="273" r:id="rId30"/>
  </p:sldIdLst>
  <p:sldSz cx="18288000" cy="10287000"/>
  <p:notesSz cx="6858000" cy="9144000"/>
  <p:embeddedFontLst>
    <p:embeddedFont>
      <p:font typeface="Abadi" panose="020B0604020104020204" pitchFamily="34" charset="0"/>
      <p:regular r:id="rId31"/>
    </p:embeddedFont>
    <p:embeddedFont>
      <p:font typeface="ADLaM Display" panose="02010000000000000000" pitchFamily="2" charset="0"/>
      <p:regular r:id="rId32"/>
    </p:embeddedFont>
    <p:embeddedFont>
      <p:font typeface="Aharoni" panose="02010803020104030203" pitchFamily="2" charset="-79"/>
      <p:bold r:id="rId33"/>
    </p:embeddedFont>
    <p:embeddedFont>
      <p:font typeface="Amasis MT Pro Black" panose="02040A04050005020304" pitchFamily="18" charset="0"/>
      <p:bold r:id="rId34"/>
      <p:boldItalic r:id="rId35"/>
    </p:embeddedFont>
    <p:embeddedFont>
      <p:font typeface="Bahnschrift SemiLight" panose="020B0502040204020203" pitchFamily="34" charset="0"/>
      <p:regular r:id="rId36"/>
    </p:embeddedFont>
    <p:embeddedFont>
      <p:font typeface="Comic Sans MS" panose="030F0702030302020204" pitchFamily="66" charset="0"/>
      <p:regular r:id="rId37"/>
      <p:bold r:id="rId38"/>
      <p:italic r:id="rId39"/>
      <p:boldItalic r:id="rId40"/>
    </p:embeddedFont>
    <p:embeddedFont>
      <p:font typeface="Marykate" panose="020B0604020202020204" charset="0"/>
      <p:regular r:id="rId41"/>
    </p:embeddedFont>
    <p:embeddedFont>
      <p:font typeface="Segoe UI Black" panose="020B0A02040204020203" pitchFamily="34" charset="0"/>
      <p:bold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2F6486-8D1B-4DD4-AB03-3C28F2A2224B}" v="548" dt="2023-12-12T13:55:19.1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NGOC HAN" userId="ad7de1ea-a513-4036-b5f9-c8635f3387cc" providerId="ADAL" clId="{8F2F6486-8D1B-4DD4-AB03-3C28F2A2224B}"/>
    <pc:docChg chg="undo redo custSel addSld delSld modSld sldOrd">
      <pc:chgData name="NGUYEN NGOC HAN" userId="ad7de1ea-a513-4036-b5f9-c8635f3387cc" providerId="ADAL" clId="{8F2F6486-8D1B-4DD4-AB03-3C28F2A2224B}" dt="2023-12-12T13:55:19.185" v="6695" actId="120"/>
      <pc:docMkLst>
        <pc:docMk/>
      </pc:docMkLst>
      <pc:sldChg chg="modSp mod">
        <pc:chgData name="NGUYEN NGOC HAN" userId="ad7de1ea-a513-4036-b5f9-c8635f3387cc" providerId="ADAL" clId="{8F2F6486-8D1B-4DD4-AB03-3C28F2A2224B}" dt="2023-12-04T13:47:48.493" v="4" actId="1076"/>
        <pc:sldMkLst>
          <pc:docMk/>
          <pc:sldMk cId="0" sldId="256"/>
        </pc:sldMkLst>
        <pc:spChg chg="mod">
          <ac:chgData name="NGUYEN NGOC HAN" userId="ad7de1ea-a513-4036-b5f9-c8635f3387cc" providerId="ADAL" clId="{8F2F6486-8D1B-4DD4-AB03-3C28F2A2224B}" dt="2023-12-04T13:47:48.493" v="4" actId="1076"/>
          <ac:spMkLst>
            <pc:docMk/>
            <pc:sldMk cId="0" sldId="256"/>
            <ac:spMk id="25" creationId="{00000000-0000-0000-0000-000000000000}"/>
          </ac:spMkLst>
        </pc:spChg>
      </pc:sldChg>
      <pc:sldChg chg="modSp mod">
        <pc:chgData name="NGUYEN NGOC HAN" userId="ad7de1ea-a513-4036-b5f9-c8635f3387cc" providerId="ADAL" clId="{8F2F6486-8D1B-4DD4-AB03-3C28F2A2224B}" dt="2023-12-05T15:01:15.037" v="4129" actId="207"/>
        <pc:sldMkLst>
          <pc:docMk/>
          <pc:sldMk cId="0" sldId="257"/>
        </pc:sldMkLst>
        <pc:spChg chg="mod">
          <ac:chgData name="NGUYEN NGOC HAN" userId="ad7de1ea-a513-4036-b5f9-c8635f3387cc" providerId="ADAL" clId="{8F2F6486-8D1B-4DD4-AB03-3C28F2A2224B}" dt="2023-12-05T15:01:15.037" v="4129" actId="207"/>
          <ac:spMkLst>
            <pc:docMk/>
            <pc:sldMk cId="0" sldId="257"/>
            <ac:spMk id="52" creationId="{82A0D853-15D6-CF8C-622E-80FF6BFB3E06}"/>
          </ac:spMkLst>
        </pc:spChg>
      </pc:sldChg>
      <pc:sldChg chg="addSp delSp modSp mod modAnim">
        <pc:chgData name="NGUYEN NGOC HAN" userId="ad7de1ea-a513-4036-b5f9-c8635f3387cc" providerId="ADAL" clId="{8F2F6486-8D1B-4DD4-AB03-3C28F2A2224B}" dt="2023-12-05T15:17:32.195" v="5552"/>
        <pc:sldMkLst>
          <pc:docMk/>
          <pc:sldMk cId="0" sldId="259"/>
        </pc:sldMkLst>
        <pc:spChg chg="del mod">
          <ac:chgData name="NGUYEN NGOC HAN" userId="ad7de1ea-a513-4036-b5f9-c8635f3387cc" providerId="ADAL" clId="{8F2F6486-8D1B-4DD4-AB03-3C28F2A2224B}" dt="2023-12-04T15:05:12.085" v="1547" actId="478"/>
          <ac:spMkLst>
            <pc:docMk/>
            <pc:sldMk cId="0" sldId="259"/>
            <ac:spMk id="2" creationId="{00000000-0000-0000-0000-000000000000}"/>
          </ac:spMkLst>
        </pc:spChg>
        <pc:spChg chg="mod">
          <ac:chgData name="NGUYEN NGOC HAN" userId="ad7de1ea-a513-4036-b5f9-c8635f3387cc" providerId="ADAL" clId="{8F2F6486-8D1B-4DD4-AB03-3C28F2A2224B}" dt="2023-12-04T15:35:40.422" v="2540" actId="1076"/>
          <ac:spMkLst>
            <pc:docMk/>
            <pc:sldMk cId="0" sldId="259"/>
            <ac:spMk id="16" creationId="{00000000-0000-0000-0000-000000000000}"/>
          </ac:spMkLst>
        </pc:spChg>
        <pc:spChg chg="del mod">
          <ac:chgData name="NGUYEN NGOC HAN" userId="ad7de1ea-a513-4036-b5f9-c8635f3387cc" providerId="ADAL" clId="{8F2F6486-8D1B-4DD4-AB03-3C28F2A2224B}" dt="2023-12-04T14:23:18.461" v="218" actId="478"/>
          <ac:spMkLst>
            <pc:docMk/>
            <pc:sldMk cId="0" sldId="259"/>
            <ac:spMk id="17" creationId="{00000000-0000-0000-0000-000000000000}"/>
          </ac:spMkLst>
        </pc:spChg>
        <pc:spChg chg="mod">
          <ac:chgData name="NGUYEN NGOC HAN" userId="ad7de1ea-a513-4036-b5f9-c8635f3387cc" providerId="ADAL" clId="{8F2F6486-8D1B-4DD4-AB03-3C28F2A2224B}" dt="2023-12-04T14:05:02.402" v="11" actId="1076"/>
          <ac:spMkLst>
            <pc:docMk/>
            <pc:sldMk cId="0" sldId="259"/>
            <ac:spMk id="18" creationId="{00000000-0000-0000-0000-000000000000}"/>
          </ac:spMkLst>
        </pc:spChg>
        <pc:spChg chg="mod">
          <ac:chgData name="NGUYEN NGOC HAN" userId="ad7de1ea-a513-4036-b5f9-c8635f3387cc" providerId="ADAL" clId="{8F2F6486-8D1B-4DD4-AB03-3C28F2A2224B}" dt="2023-12-04T14:12:15.372" v="186" actId="1076"/>
          <ac:spMkLst>
            <pc:docMk/>
            <pc:sldMk cId="0" sldId="259"/>
            <ac:spMk id="19" creationId="{00000000-0000-0000-0000-000000000000}"/>
          </ac:spMkLst>
        </pc:spChg>
        <pc:spChg chg="mod">
          <ac:chgData name="NGUYEN NGOC HAN" userId="ad7de1ea-a513-4036-b5f9-c8635f3387cc" providerId="ADAL" clId="{8F2F6486-8D1B-4DD4-AB03-3C28F2A2224B}" dt="2023-12-04T14:11:35.160" v="178" actId="1076"/>
          <ac:spMkLst>
            <pc:docMk/>
            <pc:sldMk cId="0" sldId="259"/>
            <ac:spMk id="20" creationId="{00000000-0000-0000-0000-000000000000}"/>
          </ac:spMkLst>
        </pc:spChg>
        <pc:spChg chg="del">
          <ac:chgData name="NGUYEN NGOC HAN" userId="ad7de1ea-a513-4036-b5f9-c8635f3387cc" providerId="ADAL" clId="{8F2F6486-8D1B-4DD4-AB03-3C28F2A2224B}" dt="2023-12-04T14:14:26.159" v="193" actId="478"/>
          <ac:spMkLst>
            <pc:docMk/>
            <pc:sldMk cId="0" sldId="259"/>
            <ac:spMk id="25" creationId="{00000000-0000-0000-0000-000000000000}"/>
          </ac:spMkLst>
        </pc:spChg>
        <pc:spChg chg="del">
          <ac:chgData name="NGUYEN NGOC HAN" userId="ad7de1ea-a513-4036-b5f9-c8635f3387cc" providerId="ADAL" clId="{8F2F6486-8D1B-4DD4-AB03-3C28F2A2224B}" dt="2023-12-04T14:11:37.339" v="179" actId="478"/>
          <ac:spMkLst>
            <pc:docMk/>
            <pc:sldMk cId="0" sldId="259"/>
            <ac:spMk id="32" creationId="{00000000-0000-0000-0000-000000000000}"/>
          </ac:spMkLst>
        </pc:spChg>
        <pc:spChg chg="del mod">
          <ac:chgData name="NGUYEN NGOC HAN" userId="ad7de1ea-a513-4036-b5f9-c8635f3387cc" providerId="ADAL" clId="{8F2F6486-8D1B-4DD4-AB03-3C28F2A2224B}" dt="2023-12-04T14:09:35.516" v="142" actId="478"/>
          <ac:spMkLst>
            <pc:docMk/>
            <pc:sldMk cId="0" sldId="259"/>
            <ac:spMk id="37" creationId="{00000000-0000-0000-0000-000000000000}"/>
          </ac:spMkLst>
        </pc:spChg>
        <pc:spChg chg="del">
          <ac:chgData name="NGUYEN NGOC HAN" userId="ad7de1ea-a513-4036-b5f9-c8635f3387cc" providerId="ADAL" clId="{8F2F6486-8D1B-4DD4-AB03-3C28F2A2224B}" dt="2023-12-04T14:08:45.364" v="140" actId="478"/>
          <ac:spMkLst>
            <pc:docMk/>
            <pc:sldMk cId="0" sldId="259"/>
            <ac:spMk id="38" creationId="{00000000-0000-0000-0000-000000000000}"/>
          </ac:spMkLst>
        </pc:spChg>
        <pc:spChg chg="del">
          <ac:chgData name="NGUYEN NGOC HAN" userId="ad7de1ea-a513-4036-b5f9-c8635f3387cc" providerId="ADAL" clId="{8F2F6486-8D1B-4DD4-AB03-3C28F2A2224B}" dt="2023-12-04T14:08:39.003" v="137" actId="478"/>
          <ac:spMkLst>
            <pc:docMk/>
            <pc:sldMk cId="0" sldId="259"/>
            <ac:spMk id="39" creationId="{00000000-0000-0000-0000-000000000000}"/>
          </ac:spMkLst>
        </pc:spChg>
        <pc:spChg chg="del">
          <ac:chgData name="NGUYEN NGOC HAN" userId="ad7de1ea-a513-4036-b5f9-c8635f3387cc" providerId="ADAL" clId="{8F2F6486-8D1B-4DD4-AB03-3C28F2A2224B}" dt="2023-12-04T14:08:41.311" v="138" actId="478"/>
          <ac:spMkLst>
            <pc:docMk/>
            <pc:sldMk cId="0" sldId="259"/>
            <ac:spMk id="40" creationId="{00000000-0000-0000-0000-000000000000}"/>
          </ac:spMkLst>
        </pc:spChg>
        <pc:spChg chg="del">
          <ac:chgData name="NGUYEN NGOC HAN" userId="ad7de1ea-a513-4036-b5f9-c8635f3387cc" providerId="ADAL" clId="{8F2F6486-8D1B-4DD4-AB03-3C28F2A2224B}" dt="2023-12-04T14:08:37.571" v="136" actId="478"/>
          <ac:spMkLst>
            <pc:docMk/>
            <pc:sldMk cId="0" sldId="259"/>
            <ac:spMk id="41" creationId="{00000000-0000-0000-0000-000000000000}"/>
          </ac:spMkLst>
        </pc:spChg>
        <pc:spChg chg="del">
          <ac:chgData name="NGUYEN NGOC HAN" userId="ad7de1ea-a513-4036-b5f9-c8635f3387cc" providerId="ADAL" clId="{8F2F6486-8D1B-4DD4-AB03-3C28F2A2224B}" dt="2023-12-04T14:08:43.320" v="139" actId="478"/>
          <ac:spMkLst>
            <pc:docMk/>
            <pc:sldMk cId="0" sldId="259"/>
            <ac:spMk id="42" creationId="{00000000-0000-0000-0000-000000000000}"/>
          </ac:spMkLst>
        </pc:spChg>
        <pc:spChg chg="del">
          <ac:chgData name="NGUYEN NGOC HAN" userId="ad7de1ea-a513-4036-b5f9-c8635f3387cc" providerId="ADAL" clId="{8F2F6486-8D1B-4DD4-AB03-3C28F2A2224B}" dt="2023-12-04T14:11:57.749" v="184" actId="478"/>
          <ac:spMkLst>
            <pc:docMk/>
            <pc:sldMk cId="0" sldId="259"/>
            <ac:spMk id="43" creationId="{00000000-0000-0000-0000-000000000000}"/>
          </ac:spMkLst>
        </pc:spChg>
        <pc:spChg chg="del">
          <ac:chgData name="NGUYEN NGOC HAN" userId="ad7de1ea-a513-4036-b5f9-c8635f3387cc" providerId="ADAL" clId="{8F2F6486-8D1B-4DD4-AB03-3C28F2A2224B}" dt="2023-12-04T14:08:46.811" v="141" actId="478"/>
          <ac:spMkLst>
            <pc:docMk/>
            <pc:sldMk cId="0" sldId="259"/>
            <ac:spMk id="44" creationId="{00000000-0000-0000-0000-000000000000}"/>
          </ac:spMkLst>
        </pc:spChg>
        <pc:spChg chg="add mod">
          <ac:chgData name="NGUYEN NGOC HAN" userId="ad7de1ea-a513-4036-b5f9-c8635f3387cc" providerId="ADAL" clId="{8F2F6486-8D1B-4DD4-AB03-3C28F2A2224B}" dt="2023-12-04T15:35:52.853" v="2542" actId="1076"/>
          <ac:spMkLst>
            <pc:docMk/>
            <pc:sldMk cId="0" sldId="259"/>
            <ac:spMk id="45" creationId="{29CBF7CA-0980-1CBF-C1E6-8039D9E15558}"/>
          </ac:spMkLst>
        </pc:spChg>
        <pc:spChg chg="add del mod">
          <ac:chgData name="NGUYEN NGOC HAN" userId="ad7de1ea-a513-4036-b5f9-c8635f3387cc" providerId="ADAL" clId="{8F2F6486-8D1B-4DD4-AB03-3C28F2A2224B}" dt="2023-12-04T14:16:24.822" v="203" actId="478"/>
          <ac:spMkLst>
            <pc:docMk/>
            <pc:sldMk cId="0" sldId="259"/>
            <ac:spMk id="52" creationId="{CDBA91CC-3301-6876-1056-A84045FFC1AF}"/>
          </ac:spMkLst>
        </pc:spChg>
        <pc:spChg chg="add mod">
          <ac:chgData name="NGUYEN NGOC HAN" userId="ad7de1ea-a513-4036-b5f9-c8635f3387cc" providerId="ADAL" clId="{8F2F6486-8D1B-4DD4-AB03-3C28F2A2224B}" dt="2023-12-04T14:17:07.123" v="208" actId="164"/>
          <ac:spMkLst>
            <pc:docMk/>
            <pc:sldMk cId="0" sldId="259"/>
            <ac:spMk id="53" creationId="{AAB09297-AFB9-E080-46F9-87CBFABE6145}"/>
          </ac:spMkLst>
        </pc:spChg>
        <pc:spChg chg="add mod">
          <ac:chgData name="NGUYEN NGOC HAN" userId="ad7de1ea-a513-4036-b5f9-c8635f3387cc" providerId="ADAL" clId="{8F2F6486-8D1B-4DD4-AB03-3C28F2A2224B}" dt="2023-12-04T14:39:14.710" v="882" actId="14100"/>
          <ac:spMkLst>
            <pc:docMk/>
            <pc:sldMk cId="0" sldId="259"/>
            <ac:spMk id="57" creationId="{1D4489EE-D5FF-CB9E-56E5-3CC7421EDACC}"/>
          </ac:spMkLst>
        </pc:spChg>
        <pc:spChg chg="add del mod">
          <ac:chgData name="NGUYEN NGOC HAN" userId="ad7de1ea-a513-4036-b5f9-c8635f3387cc" providerId="ADAL" clId="{8F2F6486-8D1B-4DD4-AB03-3C28F2A2224B}" dt="2023-12-04T14:39:14.710" v="882" actId="14100"/>
          <ac:spMkLst>
            <pc:docMk/>
            <pc:sldMk cId="0" sldId="259"/>
            <ac:spMk id="58" creationId="{159F1A81-BA45-4761-BA1B-2ECE9FF3495F}"/>
          </ac:spMkLst>
        </pc:spChg>
        <pc:spChg chg="add mod">
          <ac:chgData name="NGUYEN NGOC HAN" userId="ad7de1ea-a513-4036-b5f9-c8635f3387cc" providerId="ADAL" clId="{8F2F6486-8D1B-4DD4-AB03-3C28F2A2224B}" dt="2023-12-04T14:39:21.074" v="884" actId="1076"/>
          <ac:spMkLst>
            <pc:docMk/>
            <pc:sldMk cId="0" sldId="259"/>
            <ac:spMk id="59" creationId="{1B481692-CD33-8FD6-41CE-64E9DF0BCAA0}"/>
          </ac:spMkLst>
        </pc:spChg>
        <pc:spChg chg="add mod">
          <ac:chgData name="NGUYEN NGOC HAN" userId="ad7de1ea-a513-4036-b5f9-c8635f3387cc" providerId="ADAL" clId="{8F2F6486-8D1B-4DD4-AB03-3C28F2A2224B}" dt="2023-12-04T14:39:14.710" v="882" actId="14100"/>
          <ac:spMkLst>
            <pc:docMk/>
            <pc:sldMk cId="0" sldId="259"/>
            <ac:spMk id="60" creationId="{A8184356-1128-0151-1AC8-43958DF3050B}"/>
          </ac:spMkLst>
        </pc:spChg>
        <pc:grpChg chg="del">
          <ac:chgData name="NGUYEN NGOC HAN" userId="ad7de1ea-a513-4036-b5f9-c8635f3387cc" providerId="ADAL" clId="{8F2F6486-8D1B-4DD4-AB03-3C28F2A2224B}" dt="2023-12-04T14:23:13.132" v="216" actId="478"/>
          <ac:grpSpMkLst>
            <pc:docMk/>
            <pc:sldMk cId="0" sldId="259"/>
            <ac:grpSpMk id="35" creationId="{00000000-0000-0000-0000-000000000000}"/>
          </ac:grpSpMkLst>
        </pc:grpChg>
        <pc:grpChg chg="add mod">
          <ac:chgData name="NGUYEN NGOC HAN" userId="ad7de1ea-a513-4036-b5f9-c8635f3387cc" providerId="ADAL" clId="{8F2F6486-8D1B-4DD4-AB03-3C28F2A2224B}" dt="2023-12-04T14:23:29.306" v="222" actId="1076"/>
          <ac:grpSpMkLst>
            <pc:docMk/>
            <pc:sldMk cId="0" sldId="259"/>
            <ac:grpSpMk id="54" creationId="{040B0070-1ADA-90A7-4EA0-248A80C00F94}"/>
          </ac:grpSpMkLst>
        </pc:grpChg>
        <pc:picChg chg="add mod">
          <ac:chgData name="NGUYEN NGOC HAN" userId="ad7de1ea-a513-4036-b5f9-c8635f3387cc" providerId="ADAL" clId="{8F2F6486-8D1B-4DD4-AB03-3C28F2A2224B}" dt="2023-12-04T14:23:25.890" v="220" actId="1076"/>
          <ac:picMkLst>
            <pc:docMk/>
            <pc:sldMk cId="0" sldId="259"/>
            <ac:picMk id="47" creationId="{C81911B4-38FA-2F2B-DF68-DED7194A43B9}"/>
          </ac:picMkLst>
        </pc:picChg>
        <pc:picChg chg="add mod">
          <ac:chgData name="NGUYEN NGOC HAN" userId="ad7de1ea-a513-4036-b5f9-c8635f3387cc" providerId="ADAL" clId="{8F2F6486-8D1B-4DD4-AB03-3C28F2A2224B}" dt="2023-12-04T14:24:27.603" v="254" actId="1076"/>
          <ac:picMkLst>
            <pc:docMk/>
            <pc:sldMk cId="0" sldId="259"/>
            <ac:picMk id="49" creationId="{0F9E656A-9C79-29BC-8677-B33D8D7A0382}"/>
          </ac:picMkLst>
        </pc:picChg>
        <pc:picChg chg="add mod">
          <ac:chgData name="NGUYEN NGOC HAN" userId="ad7de1ea-a513-4036-b5f9-c8635f3387cc" providerId="ADAL" clId="{8F2F6486-8D1B-4DD4-AB03-3C28F2A2224B}" dt="2023-12-04T14:17:07.123" v="208" actId="164"/>
          <ac:picMkLst>
            <pc:docMk/>
            <pc:sldMk cId="0" sldId="259"/>
            <ac:picMk id="51" creationId="{6D491CC9-59B7-5FD8-9156-C4CA94719F6F}"/>
          </ac:picMkLst>
        </pc:picChg>
        <pc:picChg chg="add mod">
          <ac:chgData name="NGUYEN NGOC HAN" userId="ad7de1ea-a513-4036-b5f9-c8635f3387cc" providerId="ADAL" clId="{8F2F6486-8D1B-4DD4-AB03-3C28F2A2224B}" dt="2023-12-04T14:23:33.051" v="224" actId="1076"/>
          <ac:picMkLst>
            <pc:docMk/>
            <pc:sldMk cId="0" sldId="259"/>
            <ac:picMk id="56" creationId="{B0E733D0-9A1D-BCF1-BAC3-F62670490B9F}"/>
          </ac:picMkLst>
        </pc:picChg>
      </pc:sldChg>
      <pc:sldChg chg="addSp delSp modSp mod modAnim">
        <pc:chgData name="NGUYEN NGOC HAN" userId="ad7de1ea-a513-4036-b5f9-c8635f3387cc" providerId="ADAL" clId="{8F2F6486-8D1B-4DD4-AB03-3C28F2A2224B}" dt="2023-12-06T14:19:16.471" v="6423" actId="5793"/>
        <pc:sldMkLst>
          <pc:docMk/>
          <pc:sldMk cId="0" sldId="260"/>
        </pc:sldMkLst>
        <pc:spChg chg="add del mod">
          <ac:chgData name="NGUYEN NGOC HAN" userId="ad7de1ea-a513-4036-b5f9-c8635f3387cc" providerId="ADAL" clId="{8F2F6486-8D1B-4DD4-AB03-3C28F2A2224B}" dt="2023-12-04T14:40:40.151" v="888" actId="478"/>
          <ac:spMkLst>
            <pc:docMk/>
            <pc:sldMk cId="0" sldId="260"/>
            <ac:spMk id="2" creationId="{00000000-0000-0000-0000-000000000000}"/>
          </ac:spMkLst>
        </pc:spChg>
        <pc:spChg chg="del">
          <ac:chgData name="NGUYEN NGOC HAN" userId="ad7de1ea-a513-4036-b5f9-c8635f3387cc" providerId="ADAL" clId="{8F2F6486-8D1B-4DD4-AB03-3C28F2A2224B}" dt="2023-12-04T14:40:50.989" v="890" actId="478"/>
          <ac:spMkLst>
            <pc:docMk/>
            <pc:sldMk cId="0" sldId="260"/>
            <ac:spMk id="16" creationId="{00000000-0000-0000-0000-000000000000}"/>
          </ac:spMkLst>
        </pc:spChg>
        <pc:spChg chg="add mod">
          <ac:chgData name="NGUYEN NGOC HAN" userId="ad7de1ea-a513-4036-b5f9-c8635f3387cc" providerId="ADAL" clId="{8F2F6486-8D1B-4DD4-AB03-3C28F2A2224B}" dt="2023-12-06T13:58:08.185" v="6038" actId="1076"/>
          <ac:spMkLst>
            <pc:docMk/>
            <pc:sldMk cId="0" sldId="260"/>
            <ac:spMk id="16" creationId="{43CF763F-C0C6-F760-DA9B-2FF5FEA7093A}"/>
          </ac:spMkLst>
        </pc:spChg>
        <pc:spChg chg="del">
          <ac:chgData name="NGUYEN NGOC HAN" userId="ad7de1ea-a513-4036-b5f9-c8635f3387cc" providerId="ADAL" clId="{8F2F6486-8D1B-4DD4-AB03-3C28F2A2224B}" dt="2023-12-04T14:40:57.049" v="891" actId="478"/>
          <ac:spMkLst>
            <pc:docMk/>
            <pc:sldMk cId="0" sldId="260"/>
            <ac:spMk id="17" creationId="{00000000-0000-0000-0000-000000000000}"/>
          </ac:spMkLst>
        </pc:spChg>
        <pc:spChg chg="del">
          <ac:chgData name="NGUYEN NGOC HAN" userId="ad7de1ea-a513-4036-b5f9-c8635f3387cc" providerId="ADAL" clId="{8F2F6486-8D1B-4DD4-AB03-3C28F2A2224B}" dt="2023-12-04T14:41:11.924" v="894" actId="478"/>
          <ac:spMkLst>
            <pc:docMk/>
            <pc:sldMk cId="0" sldId="260"/>
            <ac:spMk id="18" creationId="{00000000-0000-0000-0000-000000000000}"/>
          </ac:spMkLst>
        </pc:spChg>
        <pc:spChg chg="del">
          <ac:chgData name="NGUYEN NGOC HAN" userId="ad7de1ea-a513-4036-b5f9-c8635f3387cc" providerId="ADAL" clId="{8F2F6486-8D1B-4DD4-AB03-3C28F2A2224B}" dt="2023-12-04T14:41:10.027" v="893" actId="478"/>
          <ac:spMkLst>
            <pc:docMk/>
            <pc:sldMk cId="0" sldId="260"/>
            <ac:spMk id="19" creationId="{00000000-0000-0000-0000-000000000000}"/>
          </ac:spMkLst>
        </pc:spChg>
        <pc:spChg chg="del">
          <ac:chgData name="NGUYEN NGOC HAN" userId="ad7de1ea-a513-4036-b5f9-c8635f3387cc" providerId="ADAL" clId="{8F2F6486-8D1B-4DD4-AB03-3C28F2A2224B}" dt="2023-12-04T14:40:50.989" v="890" actId="478"/>
          <ac:spMkLst>
            <pc:docMk/>
            <pc:sldMk cId="0" sldId="260"/>
            <ac:spMk id="20" creationId="{00000000-0000-0000-0000-000000000000}"/>
          </ac:spMkLst>
        </pc:spChg>
        <pc:spChg chg="del">
          <ac:chgData name="NGUYEN NGOC HAN" userId="ad7de1ea-a513-4036-b5f9-c8635f3387cc" providerId="ADAL" clId="{8F2F6486-8D1B-4DD4-AB03-3C28F2A2224B}" dt="2023-12-04T14:41:10.027" v="893" actId="478"/>
          <ac:spMkLst>
            <pc:docMk/>
            <pc:sldMk cId="0" sldId="260"/>
            <ac:spMk id="21" creationId="{00000000-0000-0000-0000-000000000000}"/>
          </ac:spMkLst>
        </pc:spChg>
        <pc:spChg chg="del">
          <ac:chgData name="NGUYEN NGOC HAN" userId="ad7de1ea-a513-4036-b5f9-c8635f3387cc" providerId="ADAL" clId="{8F2F6486-8D1B-4DD4-AB03-3C28F2A2224B}" dt="2023-12-04T14:41:45.614" v="901" actId="478"/>
          <ac:spMkLst>
            <pc:docMk/>
            <pc:sldMk cId="0" sldId="260"/>
            <ac:spMk id="22" creationId="{00000000-0000-0000-0000-000000000000}"/>
          </ac:spMkLst>
        </pc:spChg>
        <pc:spChg chg="del mod">
          <ac:chgData name="NGUYEN NGOC HAN" userId="ad7de1ea-a513-4036-b5f9-c8635f3387cc" providerId="ADAL" clId="{8F2F6486-8D1B-4DD4-AB03-3C28F2A2224B}" dt="2023-12-04T15:22:44.112" v="1865" actId="478"/>
          <ac:spMkLst>
            <pc:docMk/>
            <pc:sldMk cId="0" sldId="260"/>
            <ac:spMk id="23" creationId="{00000000-0000-0000-0000-000000000000}"/>
          </ac:spMkLst>
        </pc:spChg>
        <pc:spChg chg="mod">
          <ac:chgData name="NGUYEN NGOC HAN" userId="ad7de1ea-a513-4036-b5f9-c8635f3387cc" providerId="ADAL" clId="{8F2F6486-8D1B-4DD4-AB03-3C28F2A2224B}" dt="2023-12-04T14:41:40.437" v="899" actId="1076"/>
          <ac:spMkLst>
            <pc:docMk/>
            <pc:sldMk cId="0" sldId="260"/>
            <ac:spMk id="26" creationId="{00000000-0000-0000-0000-000000000000}"/>
          </ac:spMkLst>
        </pc:spChg>
        <pc:spChg chg="mod">
          <ac:chgData name="NGUYEN NGOC HAN" userId="ad7de1ea-a513-4036-b5f9-c8635f3387cc" providerId="ADAL" clId="{8F2F6486-8D1B-4DD4-AB03-3C28F2A2224B}" dt="2023-12-05T14:55:13.141" v="3876" actId="1076"/>
          <ac:spMkLst>
            <pc:docMk/>
            <pc:sldMk cId="0" sldId="260"/>
            <ac:spMk id="27" creationId="{00000000-0000-0000-0000-000000000000}"/>
          </ac:spMkLst>
        </pc:spChg>
        <pc:spChg chg="del mod">
          <ac:chgData name="NGUYEN NGOC HAN" userId="ad7de1ea-a513-4036-b5f9-c8635f3387cc" providerId="ADAL" clId="{8F2F6486-8D1B-4DD4-AB03-3C28F2A2224B}" dt="2023-12-04T14:52:21.321" v="1133" actId="478"/>
          <ac:spMkLst>
            <pc:docMk/>
            <pc:sldMk cId="0" sldId="260"/>
            <ac:spMk id="30" creationId="{00000000-0000-0000-0000-000000000000}"/>
          </ac:spMkLst>
        </pc:spChg>
        <pc:spChg chg="del">
          <ac:chgData name="NGUYEN NGOC HAN" userId="ad7de1ea-a513-4036-b5f9-c8635f3387cc" providerId="ADAL" clId="{8F2F6486-8D1B-4DD4-AB03-3C28F2A2224B}" dt="2023-12-04T14:42:06.179" v="907" actId="478"/>
          <ac:spMkLst>
            <pc:docMk/>
            <pc:sldMk cId="0" sldId="260"/>
            <ac:spMk id="31" creationId="{00000000-0000-0000-0000-000000000000}"/>
          </ac:spMkLst>
        </pc:spChg>
        <pc:spChg chg="del mod">
          <ac:chgData name="NGUYEN NGOC HAN" userId="ad7de1ea-a513-4036-b5f9-c8635f3387cc" providerId="ADAL" clId="{8F2F6486-8D1B-4DD4-AB03-3C28F2A2224B}" dt="2023-12-04T14:49:54.690" v="1129" actId="478"/>
          <ac:spMkLst>
            <pc:docMk/>
            <pc:sldMk cId="0" sldId="260"/>
            <ac:spMk id="32" creationId="{00000000-0000-0000-0000-000000000000}"/>
          </ac:spMkLst>
        </pc:spChg>
        <pc:spChg chg="mod">
          <ac:chgData name="NGUYEN NGOC HAN" userId="ad7de1ea-a513-4036-b5f9-c8635f3387cc" providerId="ADAL" clId="{8F2F6486-8D1B-4DD4-AB03-3C28F2A2224B}" dt="2023-12-04T14:42:12.178" v="909" actId="1076"/>
          <ac:spMkLst>
            <pc:docMk/>
            <pc:sldMk cId="0" sldId="260"/>
            <ac:spMk id="35" creationId="{00000000-0000-0000-0000-000000000000}"/>
          </ac:spMkLst>
        </pc:spChg>
        <pc:spChg chg="mod">
          <ac:chgData name="NGUYEN NGOC HAN" userId="ad7de1ea-a513-4036-b5f9-c8635f3387cc" providerId="ADAL" clId="{8F2F6486-8D1B-4DD4-AB03-3C28F2A2224B}" dt="2023-12-04T14:42:04.117" v="906" actId="1076"/>
          <ac:spMkLst>
            <pc:docMk/>
            <pc:sldMk cId="0" sldId="260"/>
            <ac:spMk id="36" creationId="{00000000-0000-0000-0000-000000000000}"/>
          </ac:spMkLst>
        </pc:spChg>
        <pc:spChg chg="del mod">
          <ac:chgData name="NGUYEN NGOC HAN" userId="ad7de1ea-a513-4036-b5f9-c8635f3387cc" providerId="ADAL" clId="{8F2F6486-8D1B-4DD4-AB03-3C28F2A2224B}" dt="2023-12-04T14:53:04.607" v="1147" actId="478"/>
          <ac:spMkLst>
            <pc:docMk/>
            <pc:sldMk cId="0" sldId="260"/>
            <ac:spMk id="39" creationId="{00000000-0000-0000-0000-000000000000}"/>
          </ac:spMkLst>
        </pc:spChg>
        <pc:spChg chg="mod">
          <ac:chgData name="NGUYEN NGOC HAN" userId="ad7de1ea-a513-4036-b5f9-c8635f3387cc" providerId="ADAL" clId="{8F2F6486-8D1B-4DD4-AB03-3C28F2A2224B}" dt="2023-12-04T14:42:15.469" v="910" actId="1076"/>
          <ac:spMkLst>
            <pc:docMk/>
            <pc:sldMk cId="0" sldId="260"/>
            <ac:spMk id="40" creationId="{00000000-0000-0000-0000-000000000000}"/>
          </ac:spMkLst>
        </pc:spChg>
        <pc:spChg chg="add mod">
          <ac:chgData name="NGUYEN NGOC HAN" userId="ad7de1ea-a513-4036-b5f9-c8635f3387cc" providerId="ADAL" clId="{8F2F6486-8D1B-4DD4-AB03-3C28F2A2224B}" dt="2023-12-04T14:42:57.277" v="929" actId="1076"/>
          <ac:spMkLst>
            <pc:docMk/>
            <pc:sldMk cId="0" sldId="260"/>
            <ac:spMk id="42" creationId="{BBEC511A-6B54-70F8-E015-A1E561F9554F}"/>
          </ac:spMkLst>
        </pc:spChg>
        <pc:spChg chg="add mod">
          <ac:chgData name="NGUYEN NGOC HAN" userId="ad7de1ea-a513-4036-b5f9-c8635f3387cc" providerId="ADAL" clId="{8F2F6486-8D1B-4DD4-AB03-3C28F2A2224B}" dt="2023-12-04T14:42:53.596" v="928" actId="14100"/>
          <ac:spMkLst>
            <pc:docMk/>
            <pc:sldMk cId="0" sldId="260"/>
            <ac:spMk id="43" creationId="{5E80A071-FA33-C994-3318-3843FE9FF290}"/>
          </ac:spMkLst>
        </pc:spChg>
        <pc:spChg chg="add mod">
          <ac:chgData name="NGUYEN NGOC HAN" userId="ad7de1ea-a513-4036-b5f9-c8635f3387cc" providerId="ADAL" clId="{8F2F6486-8D1B-4DD4-AB03-3C28F2A2224B}" dt="2023-12-06T14:19:16.471" v="6423" actId="5793"/>
          <ac:spMkLst>
            <pc:docMk/>
            <pc:sldMk cId="0" sldId="260"/>
            <ac:spMk id="44" creationId="{66C0FBE1-44B5-DAED-56A4-429B07B4412B}"/>
          </ac:spMkLst>
        </pc:spChg>
        <pc:spChg chg="add mod">
          <ac:chgData name="NGUYEN NGOC HAN" userId="ad7de1ea-a513-4036-b5f9-c8635f3387cc" providerId="ADAL" clId="{8F2F6486-8D1B-4DD4-AB03-3C28F2A2224B}" dt="2023-12-04T14:53:24.557" v="1167" actId="20577"/>
          <ac:spMkLst>
            <pc:docMk/>
            <pc:sldMk cId="0" sldId="260"/>
            <ac:spMk id="47" creationId="{79D6FA53-45BB-705E-6426-E6850860E901}"/>
          </ac:spMkLst>
        </pc:spChg>
        <pc:spChg chg="add mod">
          <ac:chgData name="NGUYEN NGOC HAN" userId="ad7de1ea-a513-4036-b5f9-c8635f3387cc" providerId="ADAL" clId="{8F2F6486-8D1B-4DD4-AB03-3C28F2A2224B}" dt="2023-12-06T13:57:51.350" v="6034" actId="21"/>
          <ac:spMkLst>
            <pc:docMk/>
            <pc:sldMk cId="0" sldId="260"/>
            <ac:spMk id="48" creationId="{A889C8CF-8B6D-7817-4FAB-0B96CFB6C35D}"/>
          </ac:spMkLst>
        </pc:spChg>
        <pc:grpChg chg="mod">
          <ac:chgData name="NGUYEN NGOC HAN" userId="ad7de1ea-a513-4036-b5f9-c8635f3387cc" providerId="ADAL" clId="{8F2F6486-8D1B-4DD4-AB03-3C28F2A2224B}" dt="2023-12-04T14:41:43.021" v="900" actId="1076"/>
          <ac:grpSpMkLst>
            <pc:docMk/>
            <pc:sldMk cId="0" sldId="260"/>
            <ac:grpSpMk id="24" creationId="{00000000-0000-0000-0000-000000000000}"/>
          </ac:grpSpMkLst>
        </pc:grpChg>
        <pc:grpChg chg="mod">
          <ac:chgData name="NGUYEN NGOC HAN" userId="ad7de1ea-a513-4036-b5f9-c8635f3387cc" providerId="ADAL" clId="{8F2F6486-8D1B-4DD4-AB03-3C28F2A2224B}" dt="2023-12-04T14:58:31.308" v="1171" actId="1076"/>
          <ac:grpSpMkLst>
            <pc:docMk/>
            <pc:sldMk cId="0" sldId="260"/>
            <ac:grpSpMk id="28" creationId="{00000000-0000-0000-0000-000000000000}"/>
          </ac:grpSpMkLst>
        </pc:grpChg>
        <pc:grpChg chg="mod">
          <ac:chgData name="NGUYEN NGOC HAN" userId="ad7de1ea-a513-4036-b5f9-c8635f3387cc" providerId="ADAL" clId="{8F2F6486-8D1B-4DD4-AB03-3C28F2A2224B}" dt="2023-12-04T14:42:17.481" v="911" actId="1076"/>
          <ac:grpSpMkLst>
            <pc:docMk/>
            <pc:sldMk cId="0" sldId="260"/>
            <ac:grpSpMk id="33" creationId="{00000000-0000-0000-0000-000000000000}"/>
          </ac:grpSpMkLst>
        </pc:grpChg>
        <pc:grpChg chg="mod">
          <ac:chgData name="NGUYEN NGOC HAN" userId="ad7de1ea-a513-4036-b5f9-c8635f3387cc" providerId="ADAL" clId="{8F2F6486-8D1B-4DD4-AB03-3C28F2A2224B}" dt="2023-12-04T14:42:09.866" v="908" actId="1076"/>
          <ac:grpSpMkLst>
            <pc:docMk/>
            <pc:sldMk cId="0" sldId="260"/>
            <ac:grpSpMk id="37" creationId="{00000000-0000-0000-0000-000000000000}"/>
          </ac:grpSpMkLst>
        </pc:grpChg>
        <pc:picChg chg="add del mod">
          <ac:chgData name="NGUYEN NGOC HAN" userId="ad7de1ea-a513-4036-b5f9-c8635f3387cc" providerId="ADAL" clId="{8F2F6486-8D1B-4DD4-AB03-3C28F2A2224B}" dt="2023-12-04T15:00:17.217" v="1518" actId="478"/>
          <ac:picMkLst>
            <pc:docMk/>
            <pc:sldMk cId="0" sldId="260"/>
            <ac:picMk id="41" creationId="{CC8D502E-7ACC-2BF8-95B0-05434DB3B299}"/>
          </ac:picMkLst>
        </pc:picChg>
        <pc:picChg chg="add del mod">
          <ac:chgData name="NGUYEN NGOC HAN" userId="ad7de1ea-a513-4036-b5f9-c8635f3387cc" providerId="ADAL" clId="{8F2F6486-8D1B-4DD4-AB03-3C28F2A2224B}" dt="2023-12-04T14:52:51.388" v="1145" actId="478"/>
          <ac:picMkLst>
            <pc:docMk/>
            <pc:sldMk cId="0" sldId="260"/>
            <ac:picMk id="46" creationId="{8CFD865A-20DC-338B-467A-75AAFD5B3675}"/>
          </ac:picMkLst>
        </pc:picChg>
        <pc:picChg chg="add del mod">
          <ac:chgData name="NGUYEN NGOC HAN" userId="ad7de1ea-a513-4036-b5f9-c8635f3387cc" providerId="ADAL" clId="{8F2F6486-8D1B-4DD4-AB03-3C28F2A2224B}" dt="2023-12-04T15:03:05.462" v="1536" actId="478"/>
          <ac:picMkLst>
            <pc:docMk/>
            <pc:sldMk cId="0" sldId="260"/>
            <ac:picMk id="49" creationId="{09FCF8CA-5070-F76A-F624-3416EFA470B8}"/>
          </ac:picMkLst>
        </pc:picChg>
        <pc:picChg chg="add mod modCrop">
          <ac:chgData name="NGUYEN NGOC HAN" userId="ad7de1ea-a513-4036-b5f9-c8635f3387cc" providerId="ADAL" clId="{8F2F6486-8D1B-4DD4-AB03-3C28F2A2224B}" dt="2023-12-04T15:22:37.504" v="1863" actId="1076"/>
          <ac:picMkLst>
            <pc:docMk/>
            <pc:sldMk cId="0" sldId="260"/>
            <ac:picMk id="50" creationId="{0D9B7514-69B3-A894-C0B9-873DA4B5E752}"/>
          </ac:picMkLst>
        </pc:picChg>
        <pc:picChg chg="add mod">
          <ac:chgData name="NGUYEN NGOC HAN" userId="ad7de1ea-a513-4036-b5f9-c8635f3387cc" providerId="ADAL" clId="{8F2F6486-8D1B-4DD4-AB03-3C28F2A2224B}" dt="2023-12-04T14:52:55.726" v="1146" actId="1076"/>
          <ac:picMkLst>
            <pc:docMk/>
            <pc:sldMk cId="0" sldId="260"/>
            <ac:picMk id="1026" creationId="{43AFD9D5-BA3F-C293-D690-3098FDDA7710}"/>
          </ac:picMkLst>
        </pc:picChg>
      </pc:sldChg>
      <pc:sldChg chg="addSp delSp modSp mod modAnim">
        <pc:chgData name="NGUYEN NGOC HAN" userId="ad7de1ea-a513-4036-b5f9-c8635f3387cc" providerId="ADAL" clId="{8F2F6486-8D1B-4DD4-AB03-3C28F2A2224B}" dt="2023-12-05T15:30:46.290" v="5627"/>
        <pc:sldMkLst>
          <pc:docMk/>
          <pc:sldMk cId="0" sldId="261"/>
        </pc:sldMkLst>
        <pc:spChg chg="del">
          <ac:chgData name="NGUYEN NGOC HAN" userId="ad7de1ea-a513-4036-b5f9-c8635f3387cc" providerId="ADAL" clId="{8F2F6486-8D1B-4DD4-AB03-3C28F2A2224B}" dt="2023-12-04T15:04:40.436" v="1543" actId="478"/>
          <ac:spMkLst>
            <pc:docMk/>
            <pc:sldMk cId="0" sldId="261"/>
            <ac:spMk id="2" creationId="{00000000-0000-0000-0000-000000000000}"/>
          </ac:spMkLst>
        </pc:spChg>
        <pc:spChg chg="add del">
          <ac:chgData name="NGUYEN NGOC HAN" userId="ad7de1ea-a513-4036-b5f9-c8635f3387cc" providerId="ADAL" clId="{8F2F6486-8D1B-4DD4-AB03-3C28F2A2224B}" dt="2023-12-04T15:05:03.698" v="1546" actId="478"/>
          <ac:spMkLst>
            <pc:docMk/>
            <pc:sldMk cId="0" sldId="261"/>
            <ac:spMk id="16" creationId="{00000000-0000-0000-0000-000000000000}"/>
          </ac:spMkLst>
        </pc:spChg>
        <pc:spChg chg="add del">
          <ac:chgData name="NGUYEN NGOC HAN" userId="ad7de1ea-a513-4036-b5f9-c8635f3387cc" providerId="ADAL" clId="{8F2F6486-8D1B-4DD4-AB03-3C28F2A2224B}" dt="2023-12-04T15:05:03.698" v="1546" actId="478"/>
          <ac:spMkLst>
            <pc:docMk/>
            <pc:sldMk cId="0" sldId="261"/>
            <ac:spMk id="17" creationId="{00000000-0000-0000-0000-000000000000}"/>
          </ac:spMkLst>
        </pc:spChg>
        <pc:spChg chg="add del">
          <ac:chgData name="NGUYEN NGOC HAN" userId="ad7de1ea-a513-4036-b5f9-c8635f3387cc" providerId="ADAL" clId="{8F2F6486-8D1B-4DD4-AB03-3C28F2A2224B}" dt="2023-12-04T15:05:03.698" v="1546" actId="478"/>
          <ac:spMkLst>
            <pc:docMk/>
            <pc:sldMk cId="0" sldId="261"/>
            <ac:spMk id="18" creationId="{00000000-0000-0000-0000-000000000000}"/>
          </ac:spMkLst>
        </pc:spChg>
        <pc:spChg chg="add del">
          <ac:chgData name="NGUYEN NGOC HAN" userId="ad7de1ea-a513-4036-b5f9-c8635f3387cc" providerId="ADAL" clId="{8F2F6486-8D1B-4DD4-AB03-3C28F2A2224B}" dt="2023-12-04T15:05:03.698" v="1546" actId="478"/>
          <ac:spMkLst>
            <pc:docMk/>
            <pc:sldMk cId="0" sldId="261"/>
            <ac:spMk id="19" creationId="{00000000-0000-0000-0000-000000000000}"/>
          </ac:spMkLst>
        </pc:spChg>
        <pc:spChg chg="add del">
          <ac:chgData name="NGUYEN NGOC HAN" userId="ad7de1ea-a513-4036-b5f9-c8635f3387cc" providerId="ADAL" clId="{8F2F6486-8D1B-4DD4-AB03-3C28F2A2224B}" dt="2023-12-04T15:05:03.698" v="1546" actId="478"/>
          <ac:spMkLst>
            <pc:docMk/>
            <pc:sldMk cId="0" sldId="261"/>
            <ac:spMk id="20" creationId="{00000000-0000-0000-0000-000000000000}"/>
          </ac:spMkLst>
        </pc:spChg>
        <pc:spChg chg="add del">
          <ac:chgData name="NGUYEN NGOC HAN" userId="ad7de1ea-a513-4036-b5f9-c8635f3387cc" providerId="ADAL" clId="{8F2F6486-8D1B-4DD4-AB03-3C28F2A2224B}" dt="2023-12-04T15:05:03.698" v="1546" actId="478"/>
          <ac:spMkLst>
            <pc:docMk/>
            <pc:sldMk cId="0" sldId="261"/>
            <ac:spMk id="21" creationId="{00000000-0000-0000-0000-000000000000}"/>
          </ac:spMkLst>
        </pc:spChg>
        <pc:spChg chg="add del">
          <ac:chgData name="NGUYEN NGOC HAN" userId="ad7de1ea-a513-4036-b5f9-c8635f3387cc" providerId="ADAL" clId="{8F2F6486-8D1B-4DD4-AB03-3C28F2A2224B}" dt="2023-12-04T15:05:03.698" v="1546" actId="478"/>
          <ac:spMkLst>
            <pc:docMk/>
            <pc:sldMk cId="0" sldId="261"/>
            <ac:spMk id="22" creationId="{00000000-0000-0000-0000-000000000000}"/>
          </ac:spMkLst>
        </pc:spChg>
        <pc:spChg chg="add del">
          <ac:chgData name="NGUYEN NGOC HAN" userId="ad7de1ea-a513-4036-b5f9-c8635f3387cc" providerId="ADAL" clId="{8F2F6486-8D1B-4DD4-AB03-3C28F2A2224B}" dt="2023-12-04T15:05:03.698" v="1546" actId="478"/>
          <ac:spMkLst>
            <pc:docMk/>
            <pc:sldMk cId="0" sldId="261"/>
            <ac:spMk id="25" creationId="{00000000-0000-0000-0000-000000000000}"/>
          </ac:spMkLst>
        </pc:spChg>
        <pc:spChg chg="add del">
          <ac:chgData name="NGUYEN NGOC HAN" userId="ad7de1ea-a513-4036-b5f9-c8635f3387cc" providerId="ADAL" clId="{8F2F6486-8D1B-4DD4-AB03-3C28F2A2224B}" dt="2023-12-04T15:05:03.698" v="1546" actId="478"/>
          <ac:spMkLst>
            <pc:docMk/>
            <pc:sldMk cId="0" sldId="261"/>
            <ac:spMk id="26" creationId="{00000000-0000-0000-0000-000000000000}"/>
          </ac:spMkLst>
        </pc:spChg>
        <pc:spChg chg="add del">
          <ac:chgData name="NGUYEN NGOC HAN" userId="ad7de1ea-a513-4036-b5f9-c8635f3387cc" providerId="ADAL" clId="{8F2F6486-8D1B-4DD4-AB03-3C28F2A2224B}" dt="2023-12-04T15:05:03.698" v="1546" actId="478"/>
          <ac:spMkLst>
            <pc:docMk/>
            <pc:sldMk cId="0" sldId="261"/>
            <ac:spMk id="29" creationId="{00000000-0000-0000-0000-000000000000}"/>
          </ac:spMkLst>
        </pc:spChg>
        <pc:spChg chg="add del">
          <ac:chgData name="NGUYEN NGOC HAN" userId="ad7de1ea-a513-4036-b5f9-c8635f3387cc" providerId="ADAL" clId="{8F2F6486-8D1B-4DD4-AB03-3C28F2A2224B}" dt="2023-12-04T15:05:03.698" v="1546" actId="478"/>
          <ac:spMkLst>
            <pc:docMk/>
            <pc:sldMk cId="0" sldId="261"/>
            <ac:spMk id="30" creationId="{00000000-0000-0000-0000-000000000000}"/>
          </ac:spMkLst>
        </pc:spChg>
        <pc:spChg chg="add del">
          <ac:chgData name="NGUYEN NGOC HAN" userId="ad7de1ea-a513-4036-b5f9-c8635f3387cc" providerId="ADAL" clId="{8F2F6486-8D1B-4DD4-AB03-3C28F2A2224B}" dt="2023-12-04T15:05:03.698" v="1546" actId="478"/>
          <ac:spMkLst>
            <pc:docMk/>
            <pc:sldMk cId="0" sldId="261"/>
            <ac:spMk id="31" creationId="{00000000-0000-0000-0000-000000000000}"/>
          </ac:spMkLst>
        </pc:spChg>
        <pc:spChg chg="add del">
          <ac:chgData name="NGUYEN NGOC HAN" userId="ad7de1ea-a513-4036-b5f9-c8635f3387cc" providerId="ADAL" clId="{8F2F6486-8D1B-4DD4-AB03-3C28F2A2224B}" dt="2023-12-04T15:05:03.698" v="1546" actId="478"/>
          <ac:spMkLst>
            <pc:docMk/>
            <pc:sldMk cId="0" sldId="261"/>
            <ac:spMk id="32" creationId="{00000000-0000-0000-0000-000000000000}"/>
          </ac:spMkLst>
        </pc:spChg>
        <pc:spChg chg="add del">
          <ac:chgData name="NGUYEN NGOC HAN" userId="ad7de1ea-a513-4036-b5f9-c8635f3387cc" providerId="ADAL" clId="{8F2F6486-8D1B-4DD4-AB03-3C28F2A2224B}" dt="2023-12-04T15:05:03.698" v="1546" actId="478"/>
          <ac:spMkLst>
            <pc:docMk/>
            <pc:sldMk cId="0" sldId="261"/>
            <ac:spMk id="33" creationId="{00000000-0000-0000-0000-000000000000}"/>
          </ac:spMkLst>
        </pc:spChg>
        <pc:spChg chg="add del">
          <ac:chgData name="NGUYEN NGOC HAN" userId="ad7de1ea-a513-4036-b5f9-c8635f3387cc" providerId="ADAL" clId="{8F2F6486-8D1B-4DD4-AB03-3C28F2A2224B}" dt="2023-12-04T15:05:03.698" v="1546" actId="478"/>
          <ac:spMkLst>
            <pc:docMk/>
            <pc:sldMk cId="0" sldId="261"/>
            <ac:spMk id="34" creationId="{00000000-0000-0000-0000-000000000000}"/>
          </ac:spMkLst>
        </pc:spChg>
        <pc:spChg chg="add del">
          <ac:chgData name="NGUYEN NGOC HAN" userId="ad7de1ea-a513-4036-b5f9-c8635f3387cc" providerId="ADAL" clId="{8F2F6486-8D1B-4DD4-AB03-3C28F2A2224B}" dt="2023-12-04T15:05:03.698" v="1546" actId="478"/>
          <ac:spMkLst>
            <pc:docMk/>
            <pc:sldMk cId="0" sldId="261"/>
            <ac:spMk id="35" creationId="{00000000-0000-0000-0000-000000000000}"/>
          </ac:spMkLst>
        </pc:spChg>
        <pc:spChg chg="add del">
          <ac:chgData name="NGUYEN NGOC HAN" userId="ad7de1ea-a513-4036-b5f9-c8635f3387cc" providerId="ADAL" clId="{8F2F6486-8D1B-4DD4-AB03-3C28F2A2224B}" dt="2023-12-04T15:05:03.698" v="1546" actId="478"/>
          <ac:spMkLst>
            <pc:docMk/>
            <pc:sldMk cId="0" sldId="261"/>
            <ac:spMk id="36" creationId="{00000000-0000-0000-0000-000000000000}"/>
          </ac:spMkLst>
        </pc:spChg>
        <pc:spChg chg="add del">
          <ac:chgData name="NGUYEN NGOC HAN" userId="ad7de1ea-a513-4036-b5f9-c8635f3387cc" providerId="ADAL" clId="{8F2F6486-8D1B-4DD4-AB03-3C28F2A2224B}" dt="2023-12-04T15:05:03.698" v="1546" actId="478"/>
          <ac:spMkLst>
            <pc:docMk/>
            <pc:sldMk cId="0" sldId="261"/>
            <ac:spMk id="37" creationId="{00000000-0000-0000-0000-000000000000}"/>
          </ac:spMkLst>
        </pc:spChg>
        <pc:spChg chg="add mod">
          <ac:chgData name="NGUYEN NGOC HAN" userId="ad7de1ea-a513-4036-b5f9-c8635f3387cc" providerId="ADAL" clId="{8F2F6486-8D1B-4DD4-AB03-3C28F2A2224B}" dt="2023-12-04T15:05:24.447" v="1548"/>
          <ac:spMkLst>
            <pc:docMk/>
            <pc:sldMk cId="0" sldId="261"/>
            <ac:spMk id="40" creationId="{AB13A06A-6554-4BBB-141A-9F97D7322A34}"/>
          </ac:spMkLst>
        </pc:spChg>
        <pc:spChg chg="add mod">
          <ac:chgData name="NGUYEN NGOC HAN" userId="ad7de1ea-a513-4036-b5f9-c8635f3387cc" providerId="ADAL" clId="{8F2F6486-8D1B-4DD4-AB03-3C28F2A2224B}" dt="2023-12-04T15:05:24.447" v="1548"/>
          <ac:spMkLst>
            <pc:docMk/>
            <pc:sldMk cId="0" sldId="261"/>
            <ac:spMk id="41" creationId="{55BD31F3-1CA5-3BC9-9D62-600D5DE3169E}"/>
          </ac:spMkLst>
        </pc:spChg>
        <pc:spChg chg="add mod">
          <ac:chgData name="NGUYEN NGOC HAN" userId="ad7de1ea-a513-4036-b5f9-c8635f3387cc" providerId="ADAL" clId="{8F2F6486-8D1B-4DD4-AB03-3C28F2A2224B}" dt="2023-12-04T15:05:24.447" v="1548"/>
          <ac:spMkLst>
            <pc:docMk/>
            <pc:sldMk cId="0" sldId="261"/>
            <ac:spMk id="42" creationId="{D10F4919-F553-C39A-04F5-B37CA4846EDA}"/>
          </ac:spMkLst>
        </pc:spChg>
        <pc:spChg chg="add mod">
          <ac:chgData name="NGUYEN NGOC HAN" userId="ad7de1ea-a513-4036-b5f9-c8635f3387cc" providerId="ADAL" clId="{8F2F6486-8D1B-4DD4-AB03-3C28F2A2224B}" dt="2023-12-04T15:05:24.447" v="1548"/>
          <ac:spMkLst>
            <pc:docMk/>
            <pc:sldMk cId="0" sldId="261"/>
            <ac:spMk id="43" creationId="{A4015C82-7E99-C8D8-967B-393A921D8E38}"/>
          </ac:spMkLst>
        </pc:spChg>
        <pc:spChg chg="add mod">
          <ac:chgData name="NGUYEN NGOC HAN" userId="ad7de1ea-a513-4036-b5f9-c8635f3387cc" providerId="ADAL" clId="{8F2F6486-8D1B-4DD4-AB03-3C28F2A2224B}" dt="2023-12-04T15:06:13.506" v="1557" actId="1076"/>
          <ac:spMkLst>
            <pc:docMk/>
            <pc:sldMk cId="0" sldId="261"/>
            <ac:spMk id="44" creationId="{066143BE-52A7-CFC8-BA6D-236C3C2D11AF}"/>
          </ac:spMkLst>
        </pc:spChg>
        <pc:spChg chg="add mod">
          <ac:chgData name="NGUYEN NGOC HAN" userId="ad7de1ea-a513-4036-b5f9-c8635f3387cc" providerId="ADAL" clId="{8F2F6486-8D1B-4DD4-AB03-3C28F2A2224B}" dt="2023-12-04T15:36:51.351" v="2552" actId="403"/>
          <ac:spMkLst>
            <pc:docMk/>
            <pc:sldMk cId="0" sldId="261"/>
            <ac:spMk id="46" creationId="{FE0E6F76-FC99-8EED-CF0C-07B56643E0F6}"/>
          </ac:spMkLst>
        </pc:spChg>
        <pc:spChg chg="add mod">
          <ac:chgData name="NGUYEN NGOC HAN" userId="ad7de1ea-a513-4036-b5f9-c8635f3387cc" providerId="ADAL" clId="{8F2F6486-8D1B-4DD4-AB03-3C28F2A2224B}" dt="2023-12-04T15:37:07.376" v="2556" actId="14100"/>
          <ac:spMkLst>
            <pc:docMk/>
            <pc:sldMk cId="0" sldId="261"/>
            <ac:spMk id="47" creationId="{3C0F9291-841B-5A16-3682-974218C34A92}"/>
          </ac:spMkLst>
        </pc:spChg>
        <pc:spChg chg="add mod">
          <ac:chgData name="NGUYEN NGOC HAN" userId="ad7de1ea-a513-4036-b5f9-c8635f3387cc" providerId="ADAL" clId="{8F2F6486-8D1B-4DD4-AB03-3C28F2A2224B}" dt="2023-12-04T15:20:04.605" v="1842" actId="207"/>
          <ac:spMkLst>
            <pc:docMk/>
            <pc:sldMk cId="0" sldId="261"/>
            <ac:spMk id="52" creationId="{C74DAF09-013E-F726-B94F-49D35E41BDB0}"/>
          </ac:spMkLst>
        </pc:spChg>
        <pc:grpChg chg="add del">
          <ac:chgData name="NGUYEN NGOC HAN" userId="ad7de1ea-a513-4036-b5f9-c8635f3387cc" providerId="ADAL" clId="{8F2F6486-8D1B-4DD4-AB03-3C28F2A2224B}" dt="2023-12-04T15:05:03.698" v="1546" actId="478"/>
          <ac:grpSpMkLst>
            <pc:docMk/>
            <pc:sldMk cId="0" sldId="261"/>
            <ac:grpSpMk id="23" creationId="{00000000-0000-0000-0000-000000000000}"/>
          </ac:grpSpMkLst>
        </pc:grpChg>
        <pc:grpChg chg="add del">
          <ac:chgData name="NGUYEN NGOC HAN" userId="ad7de1ea-a513-4036-b5f9-c8635f3387cc" providerId="ADAL" clId="{8F2F6486-8D1B-4DD4-AB03-3C28F2A2224B}" dt="2023-12-04T15:05:03.698" v="1546" actId="478"/>
          <ac:grpSpMkLst>
            <pc:docMk/>
            <pc:sldMk cId="0" sldId="261"/>
            <ac:grpSpMk id="27" creationId="{00000000-0000-0000-0000-000000000000}"/>
          </ac:grpSpMkLst>
        </pc:grpChg>
        <pc:grpChg chg="add del">
          <ac:chgData name="NGUYEN NGOC HAN" userId="ad7de1ea-a513-4036-b5f9-c8635f3387cc" providerId="ADAL" clId="{8F2F6486-8D1B-4DD4-AB03-3C28F2A2224B}" dt="2023-12-04T15:05:03.698" v="1546" actId="478"/>
          <ac:grpSpMkLst>
            <pc:docMk/>
            <pc:sldMk cId="0" sldId="261"/>
            <ac:grpSpMk id="38" creationId="{00000000-0000-0000-0000-000000000000}"/>
          </ac:grpSpMkLst>
        </pc:grpChg>
        <pc:picChg chg="add mod">
          <ac:chgData name="NGUYEN NGOC HAN" userId="ad7de1ea-a513-4036-b5f9-c8635f3387cc" providerId="ADAL" clId="{8F2F6486-8D1B-4DD4-AB03-3C28F2A2224B}" dt="2023-12-05T15:30:42.190" v="5626" actId="1076"/>
          <ac:picMkLst>
            <pc:docMk/>
            <pc:sldMk cId="0" sldId="261"/>
            <ac:picMk id="2" creationId="{104D594A-526A-4109-4E85-50632BDB643D}"/>
          </ac:picMkLst>
        </pc:picChg>
        <pc:picChg chg="add mod">
          <ac:chgData name="NGUYEN NGOC HAN" userId="ad7de1ea-a513-4036-b5f9-c8635f3387cc" providerId="ADAL" clId="{8F2F6486-8D1B-4DD4-AB03-3C28F2A2224B}" dt="2023-12-04T15:15:45.879" v="1821" actId="1076"/>
          <ac:picMkLst>
            <pc:docMk/>
            <pc:sldMk cId="0" sldId="261"/>
            <ac:picMk id="45" creationId="{F00E95EA-E252-85B9-2634-103068BED6F8}"/>
          </ac:picMkLst>
        </pc:picChg>
        <pc:picChg chg="add mod modCrop">
          <ac:chgData name="NGUYEN NGOC HAN" userId="ad7de1ea-a513-4036-b5f9-c8635f3387cc" providerId="ADAL" clId="{8F2F6486-8D1B-4DD4-AB03-3C28F2A2224B}" dt="2023-12-04T15:33:46.417" v="2519" actId="1076"/>
          <ac:picMkLst>
            <pc:docMk/>
            <pc:sldMk cId="0" sldId="261"/>
            <ac:picMk id="48" creationId="{B65C7235-86B9-7D9E-26A4-9A51AB59EDDE}"/>
          </ac:picMkLst>
        </pc:picChg>
        <pc:picChg chg="add mod modCrop">
          <ac:chgData name="NGUYEN NGOC HAN" userId="ad7de1ea-a513-4036-b5f9-c8635f3387cc" providerId="ADAL" clId="{8F2F6486-8D1B-4DD4-AB03-3C28F2A2224B}" dt="2023-12-04T15:33:49.066" v="2520" actId="1076"/>
          <ac:picMkLst>
            <pc:docMk/>
            <pc:sldMk cId="0" sldId="261"/>
            <ac:picMk id="49" creationId="{49525DEA-9FAD-B098-2C90-1106B4199249}"/>
          </ac:picMkLst>
        </pc:picChg>
        <pc:picChg chg="add mod">
          <ac:chgData name="NGUYEN NGOC HAN" userId="ad7de1ea-a513-4036-b5f9-c8635f3387cc" providerId="ADAL" clId="{8F2F6486-8D1B-4DD4-AB03-3C28F2A2224B}" dt="2023-12-04T15:37:11.324" v="2557" actId="1076"/>
          <ac:picMkLst>
            <pc:docMk/>
            <pc:sldMk cId="0" sldId="261"/>
            <ac:picMk id="53" creationId="{C3A76078-E553-BD65-7878-4E19333DD403}"/>
          </ac:picMkLst>
        </pc:picChg>
        <pc:picChg chg="add mod">
          <ac:chgData name="NGUYEN NGOC HAN" userId="ad7de1ea-a513-4036-b5f9-c8635f3387cc" providerId="ADAL" clId="{8F2F6486-8D1B-4DD4-AB03-3C28F2A2224B}" dt="2023-12-04T15:33:43.449" v="2518" actId="1076"/>
          <ac:picMkLst>
            <pc:docMk/>
            <pc:sldMk cId="0" sldId="261"/>
            <ac:picMk id="2050" creationId="{B3D925D4-AF5E-D17E-B121-9D37526446F8}"/>
          </ac:picMkLst>
        </pc:picChg>
        <pc:cxnChg chg="add del">
          <ac:chgData name="NGUYEN NGOC HAN" userId="ad7de1ea-a513-4036-b5f9-c8635f3387cc" providerId="ADAL" clId="{8F2F6486-8D1B-4DD4-AB03-3C28F2A2224B}" dt="2023-12-04T15:19:21.093" v="1839" actId="478"/>
          <ac:cxnSpMkLst>
            <pc:docMk/>
            <pc:sldMk cId="0" sldId="261"/>
            <ac:cxnSpMk id="51" creationId="{F47F8EDB-5736-9E8F-685C-9A500BD2C310}"/>
          </ac:cxnSpMkLst>
        </pc:cxnChg>
      </pc:sldChg>
      <pc:sldChg chg="addSp delSp modSp mod">
        <pc:chgData name="NGUYEN NGOC HAN" userId="ad7de1ea-a513-4036-b5f9-c8635f3387cc" providerId="ADAL" clId="{8F2F6486-8D1B-4DD4-AB03-3C28F2A2224B}" dt="2023-12-06T14:12:13.994" v="6338" actId="113"/>
        <pc:sldMkLst>
          <pc:docMk/>
          <pc:sldMk cId="0" sldId="263"/>
        </pc:sldMkLst>
        <pc:spChg chg="del mod">
          <ac:chgData name="NGUYEN NGOC HAN" userId="ad7de1ea-a513-4036-b5f9-c8635f3387cc" providerId="ADAL" clId="{8F2F6486-8D1B-4DD4-AB03-3C28F2A2224B}" dt="2023-12-05T14:28:24.389" v="2886" actId="478"/>
          <ac:spMkLst>
            <pc:docMk/>
            <pc:sldMk cId="0" sldId="263"/>
            <ac:spMk id="2" creationId="{00000000-0000-0000-0000-000000000000}"/>
          </ac:spMkLst>
        </pc:spChg>
        <pc:spChg chg="del">
          <ac:chgData name="NGUYEN NGOC HAN" userId="ad7de1ea-a513-4036-b5f9-c8635f3387cc" providerId="ADAL" clId="{8F2F6486-8D1B-4DD4-AB03-3C28F2A2224B}" dt="2023-12-05T14:24:05.047" v="2860" actId="478"/>
          <ac:spMkLst>
            <pc:docMk/>
            <pc:sldMk cId="0" sldId="263"/>
            <ac:spMk id="16" creationId="{00000000-0000-0000-0000-000000000000}"/>
          </ac:spMkLst>
        </pc:spChg>
        <pc:spChg chg="del">
          <ac:chgData name="NGUYEN NGOC HAN" userId="ad7de1ea-a513-4036-b5f9-c8635f3387cc" providerId="ADAL" clId="{8F2F6486-8D1B-4DD4-AB03-3C28F2A2224B}" dt="2023-12-05T14:24:07.354" v="2861" actId="478"/>
          <ac:spMkLst>
            <pc:docMk/>
            <pc:sldMk cId="0" sldId="263"/>
            <ac:spMk id="17" creationId="{00000000-0000-0000-0000-000000000000}"/>
          </ac:spMkLst>
        </pc:spChg>
        <pc:spChg chg="mod">
          <ac:chgData name="NGUYEN NGOC HAN" userId="ad7de1ea-a513-4036-b5f9-c8635f3387cc" providerId="ADAL" clId="{8F2F6486-8D1B-4DD4-AB03-3C28F2A2224B}" dt="2023-12-05T14:27:49.101" v="2874" actId="688"/>
          <ac:spMkLst>
            <pc:docMk/>
            <pc:sldMk cId="0" sldId="263"/>
            <ac:spMk id="18" creationId="{00000000-0000-0000-0000-000000000000}"/>
          </ac:spMkLst>
        </pc:spChg>
        <pc:spChg chg="del">
          <ac:chgData name="NGUYEN NGOC HAN" userId="ad7de1ea-a513-4036-b5f9-c8635f3387cc" providerId="ADAL" clId="{8F2F6486-8D1B-4DD4-AB03-3C28F2A2224B}" dt="2023-12-05T14:27:35.905" v="2870" actId="478"/>
          <ac:spMkLst>
            <pc:docMk/>
            <pc:sldMk cId="0" sldId="263"/>
            <ac:spMk id="19" creationId="{00000000-0000-0000-0000-000000000000}"/>
          </ac:spMkLst>
        </pc:spChg>
        <pc:spChg chg="mod">
          <ac:chgData name="NGUYEN NGOC HAN" userId="ad7de1ea-a513-4036-b5f9-c8635f3387cc" providerId="ADAL" clId="{8F2F6486-8D1B-4DD4-AB03-3C28F2A2224B}" dt="2023-12-05T14:28:06.653" v="2880" actId="1076"/>
          <ac:spMkLst>
            <pc:docMk/>
            <pc:sldMk cId="0" sldId="263"/>
            <ac:spMk id="20" creationId="{00000000-0000-0000-0000-000000000000}"/>
          </ac:spMkLst>
        </pc:spChg>
        <pc:spChg chg="mod">
          <ac:chgData name="NGUYEN NGOC HAN" userId="ad7de1ea-a513-4036-b5f9-c8635f3387cc" providerId="ADAL" clId="{8F2F6486-8D1B-4DD4-AB03-3C28F2A2224B}" dt="2023-12-05T14:28:11.313" v="2881" actId="1076"/>
          <ac:spMkLst>
            <pc:docMk/>
            <pc:sldMk cId="0" sldId="263"/>
            <ac:spMk id="21" creationId="{00000000-0000-0000-0000-000000000000}"/>
          </ac:spMkLst>
        </pc:spChg>
        <pc:spChg chg="del mod">
          <ac:chgData name="NGUYEN NGOC HAN" userId="ad7de1ea-a513-4036-b5f9-c8635f3387cc" providerId="ADAL" clId="{8F2F6486-8D1B-4DD4-AB03-3C28F2A2224B}" dt="2023-12-05T14:28:31.234" v="2889" actId="478"/>
          <ac:spMkLst>
            <pc:docMk/>
            <pc:sldMk cId="0" sldId="263"/>
            <ac:spMk id="22" creationId="{00000000-0000-0000-0000-000000000000}"/>
          </ac:spMkLst>
        </pc:spChg>
        <pc:spChg chg="del">
          <ac:chgData name="NGUYEN NGOC HAN" userId="ad7de1ea-a513-4036-b5f9-c8635f3387cc" providerId="ADAL" clId="{8F2F6486-8D1B-4DD4-AB03-3C28F2A2224B}" dt="2023-12-05T14:28:12.937" v="2882" actId="478"/>
          <ac:spMkLst>
            <pc:docMk/>
            <pc:sldMk cId="0" sldId="263"/>
            <ac:spMk id="23" creationId="{00000000-0000-0000-0000-000000000000}"/>
          </ac:spMkLst>
        </pc:spChg>
        <pc:spChg chg="mod">
          <ac:chgData name="NGUYEN NGOC HAN" userId="ad7de1ea-a513-4036-b5f9-c8635f3387cc" providerId="ADAL" clId="{8F2F6486-8D1B-4DD4-AB03-3C28F2A2224B}" dt="2023-12-05T14:28:04.045" v="2879" actId="1076"/>
          <ac:spMkLst>
            <pc:docMk/>
            <pc:sldMk cId="0" sldId="263"/>
            <ac:spMk id="27" creationId="{00000000-0000-0000-0000-000000000000}"/>
          </ac:spMkLst>
        </pc:spChg>
        <pc:spChg chg="mod">
          <ac:chgData name="NGUYEN NGOC HAN" userId="ad7de1ea-a513-4036-b5f9-c8635f3387cc" providerId="ADAL" clId="{8F2F6486-8D1B-4DD4-AB03-3C28F2A2224B}" dt="2023-12-05T14:27:59.602" v="2877" actId="1076"/>
          <ac:spMkLst>
            <pc:docMk/>
            <pc:sldMk cId="0" sldId="263"/>
            <ac:spMk id="28" creationId="{00000000-0000-0000-0000-000000000000}"/>
          </ac:spMkLst>
        </pc:spChg>
        <pc:spChg chg="mod">
          <ac:chgData name="NGUYEN NGOC HAN" userId="ad7de1ea-a513-4036-b5f9-c8635f3387cc" providerId="ADAL" clId="{8F2F6486-8D1B-4DD4-AB03-3C28F2A2224B}" dt="2023-12-05T14:27:53.157" v="2875" actId="1076"/>
          <ac:spMkLst>
            <pc:docMk/>
            <pc:sldMk cId="0" sldId="263"/>
            <ac:spMk id="31" creationId="{00000000-0000-0000-0000-000000000000}"/>
          </ac:spMkLst>
        </pc:spChg>
        <pc:spChg chg="mod">
          <ac:chgData name="NGUYEN NGOC HAN" userId="ad7de1ea-a513-4036-b5f9-c8635f3387cc" providerId="ADAL" clId="{8F2F6486-8D1B-4DD4-AB03-3C28F2A2224B}" dt="2023-12-05T14:28:29.466" v="2888" actId="1076"/>
          <ac:spMkLst>
            <pc:docMk/>
            <pc:sldMk cId="0" sldId="263"/>
            <ac:spMk id="34" creationId="{00000000-0000-0000-0000-000000000000}"/>
          </ac:spMkLst>
        </pc:spChg>
        <pc:spChg chg="mod">
          <ac:chgData name="NGUYEN NGOC HAN" userId="ad7de1ea-a513-4036-b5f9-c8635f3387cc" providerId="ADAL" clId="{8F2F6486-8D1B-4DD4-AB03-3C28F2A2224B}" dt="2023-12-05T14:28:26.803" v="2887" actId="1076"/>
          <ac:spMkLst>
            <pc:docMk/>
            <pc:sldMk cId="0" sldId="263"/>
            <ac:spMk id="39" creationId="{00000000-0000-0000-0000-000000000000}"/>
          </ac:spMkLst>
        </pc:spChg>
        <pc:spChg chg="add mod">
          <ac:chgData name="NGUYEN NGOC HAN" userId="ad7de1ea-a513-4036-b5f9-c8635f3387cc" providerId="ADAL" clId="{8F2F6486-8D1B-4DD4-AB03-3C28F2A2224B}" dt="2023-12-06T14:12:13.994" v="6338" actId="113"/>
          <ac:spMkLst>
            <pc:docMk/>
            <pc:sldMk cId="0" sldId="263"/>
            <ac:spMk id="40" creationId="{88305F80-EBDB-7B1C-5E18-436292E02A5A}"/>
          </ac:spMkLst>
        </pc:spChg>
        <pc:spChg chg="add mod">
          <ac:chgData name="NGUYEN NGOC HAN" userId="ad7de1ea-a513-4036-b5f9-c8635f3387cc" providerId="ADAL" clId="{8F2F6486-8D1B-4DD4-AB03-3C28F2A2224B}" dt="2023-12-05T14:34:33.767" v="3098" actId="1076"/>
          <ac:spMkLst>
            <pc:docMk/>
            <pc:sldMk cId="0" sldId="263"/>
            <ac:spMk id="44" creationId="{858994CB-68A7-6AB7-DFE2-075F47F7710F}"/>
          </ac:spMkLst>
        </pc:spChg>
        <pc:grpChg chg="mod">
          <ac:chgData name="NGUYEN NGOC HAN" userId="ad7de1ea-a513-4036-b5f9-c8635f3387cc" providerId="ADAL" clId="{8F2F6486-8D1B-4DD4-AB03-3C28F2A2224B}" dt="2023-12-05T14:27:56.941" v="2876" actId="1076"/>
          <ac:grpSpMkLst>
            <pc:docMk/>
            <pc:sldMk cId="0" sldId="263"/>
            <ac:grpSpMk id="24" creationId="{00000000-0000-0000-0000-000000000000}"/>
          </ac:grpSpMkLst>
        </pc:grpChg>
        <pc:grpChg chg="mod">
          <ac:chgData name="NGUYEN NGOC HAN" userId="ad7de1ea-a513-4036-b5f9-c8635f3387cc" providerId="ADAL" clId="{8F2F6486-8D1B-4DD4-AB03-3C28F2A2224B}" dt="2023-12-05T14:27:42.343" v="2872" actId="1076"/>
          <ac:grpSpMkLst>
            <pc:docMk/>
            <pc:sldMk cId="0" sldId="263"/>
            <ac:grpSpMk id="29" creationId="{00000000-0000-0000-0000-000000000000}"/>
          </ac:grpSpMkLst>
        </pc:grpChg>
        <pc:picChg chg="add mod">
          <ac:chgData name="NGUYEN NGOC HAN" userId="ad7de1ea-a513-4036-b5f9-c8635f3387cc" providerId="ADAL" clId="{8F2F6486-8D1B-4DD4-AB03-3C28F2A2224B}" dt="2023-12-05T14:33:01.407" v="2954" actId="1076"/>
          <ac:picMkLst>
            <pc:docMk/>
            <pc:sldMk cId="0" sldId="263"/>
            <ac:picMk id="42" creationId="{2E470C47-F5AF-57C2-9B49-04B92FBD88A6}"/>
          </ac:picMkLst>
        </pc:picChg>
        <pc:picChg chg="add del mod">
          <ac:chgData name="NGUYEN NGOC HAN" userId="ad7de1ea-a513-4036-b5f9-c8635f3387cc" providerId="ADAL" clId="{8F2F6486-8D1B-4DD4-AB03-3C28F2A2224B}" dt="2023-12-05T14:32:27.519" v="2951"/>
          <ac:picMkLst>
            <pc:docMk/>
            <pc:sldMk cId="0" sldId="263"/>
            <ac:picMk id="43" creationId="{F8E79131-CF5B-173E-66EC-694892D26037}"/>
          </ac:picMkLst>
        </pc:picChg>
      </pc:sldChg>
      <pc:sldChg chg="addSp delSp modSp mod modAnim">
        <pc:chgData name="NGUYEN NGOC HAN" userId="ad7de1ea-a513-4036-b5f9-c8635f3387cc" providerId="ADAL" clId="{8F2F6486-8D1B-4DD4-AB03-3C28F2A2224B}" dt="2023-12-06T14:12:10.050" v="6337" actId="113"/>
        <pc:sldMkLst>
          <pc:docMk/>
          <pc:sldMk cId="0" sldId="264"/>
        </pc:sldMkLst>
        <pc:spChg chg="del">
          <ac:chgData name="NGUYEN NGOC HAN" userId="ad7de1ea-a513-4036-b5f9-c8635f3387cc" providerId="ADAL" clId="{8F2F6486-8D1B-4DD4-AB03-3C28F2A2224B}" dt="2023-12-05T14:24:17.594" v="2865" actId="478"/>
          <ac:spMkLst>
            <pc:docMk/>
            <pc:sldMk cId="0" sldId="264"/>
            <ac:spMk id="2" creationId="{00000000-0000-0000-0000-000000000000}"/>
          </ac:spMkLst>
        </pc:spChg>
        <pc:spChg chg="del">
          <ac:chgData name="NGUYEN NGOC HAN" userId="ad7de1ea-a513-4036-b5f9-c8635f3387cc" providerId="ADAL" clId="{8F2F6486-8D1B-4DD4-AB03-3C28F2A2224B}" dt="2023-12-05T14:24:23.732" v="2868" actId="478"/>
          <ac:spMkLst>
            <pc:docMk/>
            <pc:sldMk cId="0" sldId="264"/>
            <ac:spMk id="16" creationId="{00000000-0000-0000-0000-000000000000}"/>
          </ac:spMkLst>
        </pc:spChg>
        <pc:spChg chg="del">
          <ac:chgData name="NGUYEN NGOC HAN" userId="ad7de1ea-a513-4036-b5f9-c8635f3387cc" providerId="ADAL" clId="{8F2F6486-8D1B-4DD4-AB03-3C28F2A2224B}" dt="2023-12-05T14:24:25.098" v="2869" actId="478"/>
          <ac:spMkLst>
            <pc:docMk/>
            <pc:sldMk cId="0" sldId="264"/>
            <ac:spMk id="17" creationId="{00000000-0000-0000-0000-000000000000}"/>
          </ac:spMkLst>
        </pc:spChg>
        <pc:spChg chg="del">
          <ac:chgData name="NGUYEN NGOC HAN" userId="ad7de1ea-a513-4036-b5f9-c8635f3387cc" providerId="ADAL" clId="{8F2F6486-8D1B-4DD4-AB03-3C28F2A2224B}" dt="2023-12-05T14:24:11.254" v="2862" actId="478"/>
          <ac:spMkLst>
            <pc:docMk/>
            <pc:sldMk cId="0" sldId="264"/>
            <ac:spMk id="18" creationId="{00000000-0000-0000-0000-000000000000}"/>
          </ac:spMkLst>
        </pc:spChg>
        <pc:spChg chg="del">
          <ac:chgData name="NGUYEN NGOC HAN" userId="ad7de1ea-a513-4036-b5f9-c8635f3387cc" providerId="ADAL" clId="{8F2F6486-8D1B-4DD4-AB03-3C28F2A2224B}" dt="2023-12-05T14:24:13.519" v="2863" actId="478"/>
          <ac:spMkLst>
            <pc:docMk/>
            <pc:sldMk cId="0" sldId="264"/>
            <ac:spMk id="19" creationId="{00000000-0000-0000-0000-000000000000}"/>
          </ac:spMkLst>
        </pc:spChg>
        <pc:spChg chg="del">
          <ac:chgData name="NGUYEN NGOC HAN" userId="ad7de1ea-a513-4036-b5f9-c8635f3387cc" providerId="ADAL" clId="{8F2F6486-8D1B-4DD4-AB03-3C28F2A2224B}" dt="2023-12-05T14:24:19.588" v="2866" actId="478"/>
          <ac:spMkLst>
            <pc:docMk/>
            <pc:sldMk cId="0" sldId="264"/>
            <ac:spMk id="20" creationId="{00000000-0000-0000-0000-000000000000}"/>
          </ac:spMkLst>
        </pc:spChg>
        <pc:spChg chg="del">
          <ac:chgData name="NGUYEN NGOC HAN" userId="ad7de1ea-a513-4036-b5f9-c8635f3387cc" providerId="ADAL" clId="{8F2F6486-8D1B-4DD4-AB03-3C28F2A2224B}" dt="2023-12-05T14:24:15.351" v="2864" actId="478"/>
          <ac:spMkLst>
            <pc:docMk/>
            <pc:sldMk cId="0" sldId="264"/>
            <ac:spMk id="21" creationId="{00000000-0000-0000-0000-000000000000}"/>
          </ac:spMkLst>
        </pc:spChg>
        <pc:spChg chg="del">
          <ac:chgData name="NGUYEN NGOC HAN" userId="ad7de1ea-a513-4036-b5f9-c8635f3387cc" providerId="ADAL" clId="{8F2F6486-8D1B-4DD4-AB03-3C28F2A2224B}" dt="2023-12-05T14:24:21.623" v="2867" actId="478"/>
          <ac:spMkLst>
            <pc:docMk/>
            <pc:sldMk cId="0" sldId="264"/>
            <ac:spMk id="22" creationId="{00000000-0000-0000-0000-000000000000}"/>
          </ac:spMkLst>
        </pc:spChg>
        <pc:spChg chg="mod">
          <ac:chgData name="NGUYEN NGOC HAN" userId="ad7de1ea-a513-4036-b5f9-c8635f3387cc" providerId="ADAL" clId="{8F2F6486-8D1B-4DD4-AB03-3C28F2A2224B}" dt="2023-12-05T14:36:31.239" v="3114" actId="1076"/>
          <ac:spMkLst>
            <pc:docMk/>
            <pc:sldMk cId="0" sldId="264"/>
            <ac:spMk id="23" creationId="{00000000-0000-0000-0000-000000000000}"/>
          </ac:spMkLst>
        </pc:spChg>
        <pc:spChg chg="mod">
          <ac:chgData name="NGUYEN NGOC HAN" userId="ad7de1ea-a513-4036-b5f9-c8635f3387cc" providerId="ADAL" clId="{8F2F6486-8D1B-4DD4-AB03-3C28F2A2224B}" dt="2023-12-05T14:36:06.702" v="3104" actId="1076"/>
          <ac:spMkLst>
            <pc:docMk/>
            <pc:sldMk cId="0" sldId="264"/>
            <ac:spMk id="24" creationId="{00000000-0000-0000-0000-000000000000}"/>
          </ac:spMkLst>
        </pc:spChg>
        <pc:spChg chg="mod">
          <ac:chgData name="NGUYEN NGOC HAN" userId="ad7de1ea-a513-4036-b5f9-c8635f3387cc" providerId="ADAL" clId="{8F2F6486-8D1B-4DD4-AB03-3C28F2A2224B}" dt="2023-12-05T14:36:09.959" v="3105" actId="1076"/>
          <ac:spMkLst>
            <pc:docMk/>
            <pc:sldMk cId="0" sldId="264"/>
            <ac:spMk id="27" creationId="{00000000-0000-0000-0000-000000000000}"/>
          </ac:spMkLst>
        </pc:spChg>
        <pc:spChg chg="mod">
          <ac:chgData name="NGUYEN NGOC HAN" userId="ad7de1ea-a513-4036-b5f9-c8635f3387cc" providerId="ADAL" clId="{8F2F6486-8D1B-4DD4-AB03-3C28F2A2224B}" dt="2023-12-05T14:36:14.719" v="3107" actId="1076"/>
          <ac:spMkLst>
            <pc:docMk/>
            <pc:sldMk cId="0" sldId="264"/>
            <ac:spMk id="28" creationId="{00000000-0000-0000-0000-000000000000}"/>
          </ac:spMkLst>
        </pc:spChg>
        <pc:spChg chg="mod">
          <ac:chgData name="NGUYEN NGOC HAN" userId="ad7de1ea-a513-4036-b5f9-c8635f3387cc" providerId="ADAL" clId="{8F2F6486-8D1B-4DD4-AB03-3C28F2A2224B}" dt="2023-12-05T14:36:17.122" v="3108" actId="1076"/>
          <ac:spMkLst>
            <pc:docMk/>
            <pc:sldMk cId="0" sldId="264"/>
            <ac:spMk id="31" creationId="{00000000-0000-0000-0000-000000000000}"/>
          </ac:spMkLst>
        </pc:spChg>
        <pc:spChg chg="add mod">
          <ac:chgData name="NGUYEN NGOC HAN" userId="ad7de1ea-a513-4036-b5f9-c8635f3387cc" providerId="ADAL" clId="{8F2F6486-8D1B-4DD4-AB03-3C28F2A2224B}" dt="2023-12-05T14:56:56.996" v="3885" actId="1076"/>
          <ac:spMkLst>
            <pc:docMk/>
            <pc:sldMk cId="0" sldId="264"/>
            <ac:spMk id="36" creationId="{9355B6F4-CBE7-92D3-3A50-4D201D594BB7}"/>
          </ac:spMkLst>
        </pc:spChg>
        <pc:spChg chg="add mod">
          <ac:chgData name="NGUYEN NGOC HAN" userId="ad7de1ea-a513-4036-b5f9-c8635f3387cc" providerId="ADAL" clId="{8F2F6486-8D1B-4DD4-AB03-3C28F2A2224B}" dt="2023-12-06T14:12:10.050" v="6337" actId="113"/>
          <ac:spMkLst>
            <pc:docMk/>
            <pc:sldMk cId="0" sldId="264"/>
            <ac:spMk id="37" creationId="{4B27AE9D-7982-A11C-B914-AEB6980F8EFE}"/>
          </ac:spMkLst>
        </pc:spChg>
        <pc:spChg chg="add mod">
          <ac:chgData name="NGUYEN NGOC HAN" userId="ad7de1ea-a513-4036-b5f9-c8635f3387cc" providerId="ADAL" clId="{8F2F6486-8D1B-4DD4-AB03-3C28F2A2224B}" dt="2023-12-05T14:57:03.124" v="3887" actId="1076"/>
          <ac:spMkLst>
            <pc:docMk/>
            <pc:sldMk cId="0" sldId="264"/>
            <ac:spMk id="38" creationId="{328730D8-7D96-DC90-6E03-F0A208507C23}"/>
          </ac:spMkLst>
        </pc:spChg>
        <pc:grpChg chg="mod">
          <ac:chgData name="NGUYEN NGOC HAN" userId="ad7de1ea-a513-4036-b5f9-c8635f3387cc" providerId="ADAL" clId="{8F2F6486-8D1B-4DD4-AB03-3C28F2A2224B}" dt="2023-12-05T14:36:11.987" v="3106" actId="1076"/>
          <ac:grpSpMkLst>
            <pc:docMk/>
            <pc:sldMk cId="0" sldId="264"/>
            <ac:grpSpMk id="25" creationId="{00000000-0000-0000-0000-000000000000}"/>
          </ac:grpSpMkLst>
        </pc:grpChg>
        <pc:grpChg chg="mod">
          <ac:chgData name="NGUYEN NGOC HAN" userId="ad7de1ea-a513-4036-b5f9-c8635f3387cc" providerId="ADAL" clId="{8F2F6486-8D1B-4DD4-AB03-3C28F2A2224B}" dt="2023-12-05T14:36:19.645" v="3109" actId="1076"/>
          <ac:grpSpMkLst>
            <pc:docMk/>
            <pc:sldMk cId="0" sldId="264"/>
            <ac:grpSpMk id="29" creationId="{00000000-0000-0000-0000-000000000000}"/>
          </ac:grpSpMkLst>
        </pc:grpChg>
        <pc:picChg chg="add mod">
          <ac:chgData name="NGUYEN NGOC HAN" userId="ad7de1ea-a513-4036-b5f9-c8635f3387cc" providerId="ADAL" clId="{8F2F6486-8D1B-4DD4-AB03-3C28F2A2224B}" dt="2023-12-05T14:42:13.711" v="3220" actId="1076"/>
          <ac:picMkLst>
            <pc:docMk/>
            <pc:sldMk cId="0" sldId="264"/>
            <ac:picMk id="33" creationId="{340AA4B3-F8F8-D065-B2E6-30EBA1F85D06}"/>
          </ac:picMkLst>
        </pc:picChg>
        <pc:picChg chg="add mod">
          <ac:chgData name="NGUYEN NGOC HAN" userId="ad7de1ea-a513-4036-b5f9-c8635f3387cc" providerId="ADAL" clId="{8F2F6486-8D1B-4DD4-AB03-3C28F2A2224B}" dt="2023-12-05T14:36:27.533" v="3112" actId="1076"/>
          <ac:picMkLst>
            <pc:docMk/>
            <pc:sldMk cId="0" sldId="264"/>
            <ac:picMk id="35" creationId="{C7DF990B-40D0-49C9-B1ED-408A49D35997}"/>
          </ac:picMkLst>
        </pc:picChg>
        <pc:picChg chg="add del mod">
          <ac:chgData name="NGUYEN NGOC HAN" userId="ad7de1ea-a513-4036-b5f9-c8635f3387cc" providerId="ADAL" clId="{8F2F6486-8D1B-4DD4-AB03-3C28F2A2224B}" dt="2023-12-05T14:46:18.275" v="3394" actId="478"/>
          <ac:picMkLst>
            <pc:docMk/>
            <pc:sldMk cId="0" sldId="264"/>
            <ac:picMk id="1026" creationId="{0A5DF222-F1DD-3734-20BE-8FC958FD5CC5}"/>
          </ac:picMkLst>
        </pc:picChg>
        <pc:picChg chg="add mod">
          <ac:chgData name="NGUYEN NGOC HAN" userId="ad7de1ea-a513-4036-b5f9-c8635f3387cc" providerId="ADAL" clId="{8F2F6486-8D1B-4DD4-AB03-3C28F2A2224B}" dt="2023-12-05T14:56:54.586" v="3884" actId="1076"/>
          <ac:picMkLst>
            <pc:docMk/>
            <pc:sldMk cId="0" sldId="264"/>
            <ac:picMk id="1028" creationId="{867BD096-FFE4-6C7F-5968-D34D49D520B0}"/>
          </ac:picMkLst>
        </pc:picChg>
      </pc:sldChg>
      <pc:sldChg chg="addSp delSp modSp mod modAnim">
        <pc:chgData name="NGUYEN NGOC HAN" userId="ad7de1ea-a513-4036-b5f9-c8635f3387cc" providerId="ADAL" clId="{8F2F6486-8D1B-4DD4-AB03-3C28F2A2224B}" dt="2023-12-06T14:15:37.632" v="6372"/>
        <pc:sldMkLst>
          <pc:docMk/>
          <pc:sldMk cId="0" sldId="265"/>
        </pc:sldMkLst>
        <pc:spChg chg="del mod">
          <ac:chgData name="NGUYEN NGOC HAN" userId="ad7de1ea-a513-4036-b5f9-c8635f3387cc" providerId="ADAL" clId="{8F2F6486-8D1B-4DD4-AB03-3C28F2A2224B}" dt="2023-12-04T15:27:10.388" v="2127" actId="478"/>
          <ac:spMkLst>
            <pc:docMk/>
            <pc:sldMk cId="0" sldId="265"/>
            <ac:spMk id="2" creationId="{00000000-0000-0000-0000-000000000000}"/>
          </ac:spMkLst>
        </pc:spChg>
        <pc:spChg chg="del">
          <ac:chgData name="NGUYEN NGOC HAN" userId="ad7de1ea-a513-4036-b5f9-c8635f3387cc" providerId="ADAL" clId="{8F2F6486-8D1B-4DD4-AB03-3C28F2A2224B}" dt="2023-12-04T15:27:48.199" v="2138" actId="478"/>
          <ac:spMkLst>
            <pc:docMk/>
            <pc:sldMk cId="0" sldId="265"/>
            <ac:spMk id="16" creationId="{00000000-0000-0000-0000-000000000000}"/>
          </ac:spMkLst>
        </pc:spChg>
        <pc:spChg chg="del">
          <ac:chgData name="NGUYEN NGOC HAN" userId="ad7de1ea-a513-4036-b5f9-c8635f3387cc" providerId="ADAL" clId="{8F2F6486-8D1B-4DD4-AB03-3C28F2A2224B}" dt="2023-12-04T15:27:53.135" v="2140" actId="478"/>
          <ac:spMkLst>
            <pc:docMk/>
            <pc:sldMk cId="0" sldId="265"/>
            <ac:spMk id="17" creationId="{00000000-0000-0000-0000-000000000000}"/>
          </ac:spMkLst>
        </pc:spChg>
        <pc:spChg chg="del">
          <ac:chgData name="NGUYEN NGOC HAN" userId="ad7de1ea-a513-4036-b5f9-c8635f3387cc" providerId="ADAL" clId="{8F2F6486-8D1B-4DD4-AB03-3C28F2A2224B}" dt="2023-12-04T15:27:45.221" v="2137" actId="478"/>
          <ac:spMkLst>
            <pc:docMk/>
            <pc:sldMk cId="0" sldId="265"/>
            <ac:spMk id="18" creationId="{00000000-0000-0000-0000-000000000000}"/>
          </ac:spMkLst>
        </pc:spChg>
        <pc:spChg chg="del">
          <ac:chgData name="NGUYEN NGOC HAN" userId="ad7de1ea-a513-4036-b5f9-c8635f3387cc" providerId="ADAL" clId="{8F2F6486-8D1B-4DD4-AB03-3C28F2A2224B}" dt="2023-12-04T15:27:48.199" v="2138" actId="478"/>
          <ac:spMkLst>
            <pc:docMk/>
            <pc:sldMk cId="0" sldId="265"/>
            <ac:spMk id="19" creationId="{00000000-0000-0000-0000-000000000000}"/>
          </ac:spMkLst>
        </pc:spChg>
        <pc:spChg chg="del">
          <ac:chgData name="NGUYEN NGOC HAN" userId="ad7de1ea-a513-4036-b5f9-c8635f3387cc" providerId="ADAL" clId="{8F2F6486-8D1B-4DD4-AB03-3C28F2A2224B}" dt="2023-12-04T15:27:53.135" v="2140" actId="478"/>
          <ac:spMkLst>
            <pc:docMk/>
            <pc:sldMk cId="0" sldId="265"/>
            <ac:spMk id="20" creationId="{00000000-0000-0000-0000-000000000000}"/>
          </ac:spMkLst>
        </pc:spChg>
        <pc:spChg chg="del">
          <ac:chgData name="NGUYEN NGOC HAN" userId="ad7de1ea-a513-4036-b5f9-c8635f3387cc" providerId="ADAL" clId="{8F2F6486-8D1B-4DD4-AB03-3C28F2A2224B}" dt="2023-12-04T15:27:45.221" v="2137" actId="478"/>
          <ac:spMkLst>
            <pc:docMk/>
            <pc:sldMk cId="0" sldId="265"/>
            <ac:spMk id="21" creationId="{00000000-0000-0000-0000-000000000000}"/>
          </ac:spMkLst>
        </pc:spChg>
        <pc:spChg chg="del">
          <ac:chgData name="NGUYEN NGOC HAN" userId="ad7de1ea-a513-4036-b5f9-c8635f3387cc" providerId="ADAL" clId="{8F2F6486-8D1B-4DD4-AB03-3C28F2A2224B}" dt="2023-12-04T15:27:50.401" v="2139" actId="478"/>
          <ac:spMkLst>
            <pc:docMk/>
            <pc:sldMk cId="0" sldId="265"/>
            <ac:spMk id="22" creationId="{00000000-0000-0000-0000-000000000000}"/>
          </ac:spMkLst>
        </pc:spChg>
        <pc:spChg chg="del">
          <ac:chgData name="NGUYEN NGOC HAN" userId="ad7de1ea-a513-4036-b5f9-c8635f3387cc" providerId="ADAL" clId="{8F2F6486-8D1B-4DD4-AB03-3C28F2A2224B}" dt="2023-12-04T15:27:06.872" v="2125" actId="478"/>
          <ac:spMkLst>
            <pc:docMk/>
            <pc:sldMk cId="0" sldId="265"/>
            <ac:spMk id="23" creationId="{00000000-0000-0000-0000-000000000000}"/>
          </ac:spMkLst>
        </pc:spChg>
        <pc:spChg chg="mod">
          <ac:chgData name="NGUYEN NGOC HAN" userId="ad7de1ea-a513-4036-b5f9-c8635f3387cc" providerId="ADAL" clId="{8F2F6486-8D1B-4DD4-AB03-3C28F2A2224B}" dt="2023-12-04T15:27:29.211" v="2132" actId="1076"/>
          <ac:spMkLst>
            <pc:docMk/>
            <pc:sldMk cId="0" sldId="265"/>
            <ac:spMk id="24" creationId="{00000000-0000-0000-0000-000000000000}"/>
          </ac:spMkLst>
        </pc:spChg>
        <pc:spChg chg="mod">
          <ac:chgData name="NGUYEN NGOC HAN" userId="ad7de1ea-a513-4036-b5f9-c8635f3387cc" providerId="ADAL" clId="{8F2F6486-8D1B-4DD4-AB03-3C28F2A2224B}" dt="2023-12-04T15:27:33.763" v="2133" actId="1076"/>
          <ac:spMkLst>
            <pc:docMk/>
            <pc:sldMk cId="0" sldId="265"/>
            <ac:spMk id="27" creationId="{00000000-0000-0000-0000-000000000000}"/>
          </ac:spMkLst>
        </pc:spChg>
        <pc:spChg chg="mod">
          <ac:chgData name="NGUYEN NGOC HAN" userId="ad7de1ea-a513-4036-b5f9-c8635f3387cc" providerId="ADAL" clId="{8F2F6486-8D1B-4DD4-AB03-3C28F2A2224B}" dt="2023-12-04T15:27:40.034" v="2136" actId="1076"/>
          <ac:spMkLst>
            <pc:docMk/>
            <pc:sldMk cId="0" sldId="265"/>
            <ac:spMk id="28" creationId="{00000000-0000-0000-0000-000000000000}"/>
          </ac:spMkLst>
        </pc:spChg>
        <pc:spChg chg="mod">
          <ac:chgData name="NGUYEN NGOC HAN" userId="ad7de1ea-a513-4036-b5f9-c8635f3387cc" providerId="ADAL" clId="{8F2F6486-8D1B-4DD4-AB03-3C28F2A2224B}" dt="2023-12-04T15:27:13.741" v="2128" actId="1076"/>
          <ac:spMkLst>
            <pc:docMk/>
            <pc:sldMk cId="0" sldId="265"/>
            <ac:spMk id="31" creationId="{00000000-0000-0000-0000-000000000000}"/>
          </ac:spMkLst>
        </pc:spChg>
        <pc:spChg chg="mod">
          <ac:chgData name="NGUYEN NGOC HAN" userId="ad7de1ea-a513-4036-b5f9-c8635f3387cc" providerId="ADAL" clId="{8F2F6486-8D1B-4DD4-AB03-3C28F2A2224B}" dt="2023-12-04T15:27:20.626" v="2130" actId="1076"/>
          <ac:spMkLst>
            <pc:docMk/>
            <pc:sldMk cId="0" sldId="265"/>
            <ac:spMk id="34" creationId="{00000000-0000-0000-0000-000000000000}"/>
          </ac:spMkLst>
        </pc:spChg>
        <pc:spChg chg="add mod">
          <ac:chgData name="NGUYEN NGOC HAN" userId="ad7de1ea-a513-4036-b5f9-c8635f3387cc" providerId="ADAL" clId="{8F2F6486-8D1B-4DD4-AB03-3C28F2A2224B}" dt="2023-12-06T14:14:31.121" v="6367" actId="20577"/>
          <ac:spMkLst>
            <pc:docMk/>
            <pc:sldMk cId="0" sldId="265"/>
            <ac:spMk id="37" creationId="{2CF23F03-F1A0-385F-A80A-F9780C383B7F}"/>
          </ac:spMkLst>
        </pc:spChg>
        <pc:spChg chg="add mod">
          <ac:chgData name="NGUYEN NGOC HAN" userId="ad7de1ea-a513-4036-b5f9-c8635f3387cc" providerId="ADAL" clId="{8F2F6486-8D1B-4DD4-AB03-3C28F2A2224B}" dt="2023-12-04T15:36:43.533" v="2550" actId="14100"/>
          <ac:spMkLst>
            <pc:docMk/>
            <pc:sldMk cId="0" sldId="265"/>
            <ac:spMk id="40" creationId="{657D321B-BFA2-3BCD-58E3-C01FC1698177}"/>
          </ac:spMkLst>
        </pc:spChg>
        <pc:spChg chg="add mod">
          <ac:chgData name="NGUYEN NGOC HAN" userId="ad7de1ea-a513-4036-b5f9-c8635f3387cc" providerId="ADAL" clId="{8F2F6486-8D1B-4DD4-AB03-3C28F2A2224B}" dt="2023-12-04T15:36:34.363" v="2548" actId="123"/>
          <ac:spMkLst>
            <pc:docMk/>
            <pc:sldMk cId="0" sldId="265"/>
            <ac:spMk id="41" creationId="{89C71230-AAB8-A789-48E5-84AA5A38FA71}"/>
          </ac:spMkLst>
        </pc:spChg>
        <pc:spChg chg="add mod">
          <ac:chgData name="NGUYEN NGOC HAN" userId="ad7de1ea-a513-4036-b5f9-c8635f3387cc" providerId="ADAL" clId="{8F2F6486-8D1B-4DD4-AB03-3C28F2A2224B}" dt="2023-12-05T14:59:55.663" v="4111" actId="164"/>
          <ac:spMkLst>
            <pc:docMk/>
            <pc:sldMk cId="0" sldId="265"/>
            <ac:spMk id="46" creationId="{5A7D02F2-92B3-33A1-08DF-2C787AA0FB5E}"/>
          </ac:spMkLst>
        </pc:spChg>
        <pc:grpChg chg="add mod">
          <ac:chgData name="NGUYEN NGOC HAN" userId="ad7de1ea-a513-4036-b5f9-c8635f3387cc" providerId="ADAL" clId="{8F2F6486-8D1B-4DD4-AB03-3C28F2A2224B}" dt="2023-12-05T14:59:59.582" v="4112" actId="1076"/>
          <ac:grpSpMkLst>
            <pc:docMk/>
            <pc:sldMk cId="0" sldId="265"/>
            <ac:grpSpMk id="2" creationId="{040E09F1-AF65-A411-7E47-7BCDCB758803}"/>
          </ac:grpSpMkLst>
        </pc:grpChg>
        <pc:grpChg chg="mod">
          <ac:chgData name="NGUYEN NGOC HAN" userId="ad7de1ea-a513-4036-b5f9-c8635f3387cc" providerId="ADAL" clId="{8F2F6486-8D1B-4DD4-AB03-3C28F2A2224B}" dt="2023-12-04T15:27:37.813" v="2135" actId="1076"/>
          <ac:grpSpMkLst>
            <pc:docMk/>
            <pc:sldMk cId="0" sldId="265"/>
            <ac:grpSpMk id="25" creationId="{00000000-0000-0000-0000-000000000000}"/>
          </ac:grpSpMkLst>
        </pc:grpChg>
        <pc:grpChg chg="mod">
          <ac:chgData name="NGUYEN NGOC HAN" userId="ad7de1ea-a513-4036-b5f9-c8635f3387cc" providerId="ADAL" clId="{8F2F6486-8D1B-4DD4-AB03-3C28F2A2224B}" dt="2023-12-04T15:27:36.323" v="2134" actId="1076"/>
          <ac:grpSpMkLst>
            <pc:docMk/>
            <pc:sldMk cId="0" sldId="265"/>
            <ac:grpSpMk id="29" creationId="{00000000-0000-0000-0000-000000000000}"/>
          </ac:grpSpMkLst>
        </pc:grpChg>
        <pc:grpChg chg="mod">
          <ac:chgData name="NGUYEN NGOC HAN" userId="ad7de1ea-a513-4036-b5f9-c8635f3387cc" providerId="ADAL" clId="{8F2F6486-8D1B-4DD4-AB03-3C28F2A2224B}" dt="2023-12-04T15:27:24.785" v="2131" actId="1076"/>
          <ac:grpSpMkLst>
            <pc:docMk/>
            <pc:sldMk cId="0" sldId="265"/>
            <ac:grpSpMk id="32" creationId="{00000000-0000-0000-0000-000000000000}"/>
          </ac:grpSpMkLst>
        </pc:grpChg>
        <pc:grpChg chg="mod">
          <ac:chgData name="NGUYEN NGOC HAN" userId="ad7de1ea-a513-4036-b5f9-c8635f3387cc" providerId="ADAL" clId="{8F2F6486-8D1B-4DD4-AB03-3C28F2A2224B}" dt="2023-12-04T15:27:16.983" v="2129" actId="1076"/>
          <ac:grpSpMkLst>
            <pc:docMk/>
            <pc:sldMk cId="0" sldId="265"/>
            <ac:grpSpMk id="35" creationId="{00000000-0000-0000-0000-000000000000}"/>
          </ac:grpSpMkLst>
        </pc:grpChg>
        <pc:picChg chg="add mod">
          <ac:chgData name="NGUYEN NGOC HAN" userId="ad7de1ea-a513-4036-b5f9-c8635f3387cc" providerId="ADAL" clId="{8F2F6486-8D1B-4DD4-AB03-3C28F2A2224B}" dt="2023-12-05T15:30:00.325" v="5620" actId="1076"/>
          <ac:picMkLst>
            <pc:docMk/>
            <pc:sldMk cId="0" sldId="265"/>
            <ac:picMk id="16" creationId="{220356C3-2E55-E247-2CF1-55FBC22B8EA7}"/>
          </ac:picMkLst>
        </pc:picChg>
        <pc:picChg chg="add mod">
          <ac:chgData name="NGUYEN NGOC HAN" userId="ad7de1ea-a513-4036-b5f9-c8635f3387cc" providerId="ADAL" clId="{8F2F6486-8D1B-4DD4-AB03-3C28F2A2224B}" dt="2023-12-04T15:30:09.082" v="2394" actId="1076"/>
          <ac:picMkLst>
            <pc:docMk/>
            <pc:sldMk cId="0" sldId="265"/>
            <ac:picMk id="38" creationId="{4E5C912E-75DE-48A9-DCC4-A1BFF213EE88}"/>
          </ac:picMkLst>
        </pc:picChg>
        <pc:picChg chg="add mod">
          <ac:chgData name="NGUYEN NGOC HAN" userId="ad7de1ea-a513-4036-b5f9-c8635f3387cc" providerId="ADAL" clId="{8F2F6486-8D1B-4DD4-AB03-3C28F2A2224B}" dt="2023-12-04T15:28:47.792" v="2151" actId="1076"/>
          <ac:picMkLst>
            <pc:docMk/>
            <pc:sldMk cId="0" sldId="265"/>
            <ac:picMk id="39" creationId="{AE4CF1D4-01A2-531E-325A-A6463673F62B}"/>
          </ac:picMkLst>
        </pc:picChg>
        <pc:cxnChg chg="add mod">
          <ac:chgData name="NGUYEN NGOC HAN" userId="ad7de1ea-a513-4036-b5f9-c8635f3387cc" providerId="ADAL" clId="{8F2F6486-8D1B-4DD4-AB03-3C28F2A2224B}" dt="2023-12-05T14:59:55.663" v="4111" actId="164"/>
          <ac:cxnSpMkLst>
            <pc:docMk/>
            <pc:sldMk cId="0" sldId="265"/>
            <ac:cxnSpMk id="43" creationId="{7D208826-DE14-39EB-445E-30D40F886595}"/>
          </ac:cxnSpMkLst>
        </pc:cxnChg>
        <pc:cxnChg chg="add del mod">
          <ac:chgData name="NGUYEN NGOC HAN" userId="ad7de1ea-a513-4036-b5f9-c8635f3387cc" providerId="ADAL" clId="{8F2F6486-8D1B-4DD4-AB03-3C28F2A2224B}" dt="2023-12-04T15:32:23.353" v="2504" actId="478"/>
          <ac:cxnSpMkLst>
            <pc:docMk/>
            <pc:sldMk cId="0" sldId="265"/>
            <ac:cxnSpMk id="45" creationId="{F4C0D548-A64B-7A0C-35C3-8FFF255C2FA5}"/>
          </ac:cxnSpMkLst>
        </pc:cxnChg>
      </pc:sldChg>
      <pc:sldChg chg="mod modShow">
        <pc:chgData name="NGUYEN NGOC HAN" userId="ad7de1ea-a513-4036-b5f9-c8635f3387cc" providerId="ADAL" clId="{8F2F6486-8D1B-4DD4-AB03-3C28F2A2224B}" dt="2023-12-06T14:19:43.295" v="6424" actId="729"/>
        <pc:sldMkLst>
          <pc:docMk/>
          <pc:sldMk cId="0" sldId="266"/>
        </pc:sldMkLst>
      </pc:sldChg>
      <pc:sldChg chg="addSp delSp modSp mod ord modAnim">
        <pc:chgData name="NGUYEN NGOC HAN" userId="ad7de1ea-a513-4036-b5f9-c8635f3387cc" providerId="ADAL" clId="{8F2F6486-8D1B-4DD4-AB03-3C28F2A2224B}" dt="2023-12-06T14:22:56.133" v="6474" actId="1076"/>
        <pc:sldMkLst>
          <pc:docMk/>
          <pc:sldMk cId="0" sldId="267"/>
        </pc:sldMkLst>
        <pc:spChg chg="del mod">
          <ac:chgData name="NGUYEN NGOC HAN" userId="ad7de1ea-a513-4036-b5f9-c8635f3387cc" providerId="ADAL" clId="{8F2F6486-8D1B-4DD4-AB03-3C28F2A2224B}" dt="2023-12-05T15:02:49.330" v="4144" actId="478"/>
          <ac:spMkLst>
            <pc:docMk/>
            <pc:sldMk cId="0" sldId="267"/>
            <ac:spMk id="2" creationId="{00000000-0000-0000-0000-000000000000}"/>
          </ac:spMkLst>
        </pc:spChg>
        <pc:spChg chg="del">
          <ac:chgData name="NGUYEN NGOC HAN" userId="ad7de1ea-a513-4036-b5f9-c8635f3387cc" providerId="ADAL" clId="{8F2F6486-8D1B-4DD4-AB03-3C28F2A2224B}" dt="2023-12-05T15:02:22.522" v="4132" actId="478"/>
          <ac:spMkLst>
            <pc:docMk/>
            <pc:sldMk cId="0" sldId="267"/>
            <ac:spMk id="16" creationId="{00000000-0000-0000-0000-000000000000}"/>
          </ac:spMkLst>
        </pc:spChg>
        <pc:spChg chg="del">
          <ac:chgData name="NGUYEN NGOC HAN" userId="ad7de1ea-a513-4036-b5f9-c8635f3387cc" providerId="ADAL" clId="{8F2F6486-8D1B-4DD4-AB03-3C28F2A2224B}" dt="2023-12-05T15:02:24.788" v="4133" actId="478"/>
          <ac:spMkLst>
            <pc:docMk/>
            <pc:sldMk cId="0" sldId="267"/>
            <ac:spMk id="17" creationId="{00000000-0000-0000-0000-000000000000}"/>
          </ac:spMkLst>
        </pc:spChg>
        <pc:spChg chg="del mod">
          <ac:chgData name="NGUYEN NGOC HAN" userId="ad7de1ea-a513-4036-b5f9-c8635f3387cc" providerId="ADAL" clId="{8F2F6486-8D1B-4DD4-AB03-3C28F2A2224B}" dt="2023-12-05T15:02:30.278" v="4136" actId="478"/>
          <ac:spMkLst>
            <pc:docMk/>
            <pc:sldMk cId="0" sldId="267"/>
            <ac:spMk id="26" creationId="{00000000-0000-0000-0000-000000000000}"/>
          </ac:spMkLst>
        </pc:spChg>
        <pc:spChg chg="mod">
          <ac:chgData name="NGUYEN NGOC HAN" userId="ad7de1ea-a513-4036-b5f9-c8635f3387cc" providerId="ADAL" clId="{8F2F6486-8D1B-4DD4-AB03-3C28F2A2224B}" dt="2023-12-05T15:02:53.049" v="4145" actId="1076"/>
          <ac:spMkLst>
            <pc:docMk/>
            <pc:sldMk cId="0" sldId="267"/>
            <ac:spMk id="27" creationId="{00000000-0000-0000-0000-000000000000}"/>
          </ac:spMkLst>
        </pc:spChg>
        <pc:spChg chg="mod">
          <ac:chgData name="NGUYEN NGOC HAN" userId="ad7de1ea-a513-4036-b5f9-c8635f3387cc" providerId="ADAL" clId="{8F2F6486-8D1B-4DD4-AB03-3C28F2A2224B}" dt="2023-12-05T15:02:32.844" v="4137" actId="1076"/>
          <ac:spMkLst>
            <pc:docMk/>
            <pc:sldMk cId="0" sldId="267"/>
            <ac:spMk id="28" creationId="{00000000-0000-0000-0000-000000000000}"/>
          </ac:spMkLst>
        </pc:spChg>
        <pc:spChg chg="mod">
          <ac:chgData name="NGUYEN NGOC HAN" userId="ad7de1ea-a513-4036-b5f9-c8635f3387cc" providerId="ADAL" clId="{8F2F6486-8D1B-4DD4-AB03-3C28F2A2224B}" dt="2023-12-05T15:03:00.631" v="4147" actId="1076"/>
          <ac:spMkLst>
            <pc:docMk/>
            <pc:sldMk cId="0" sldId="267"/>
            <ac:spMk id="29" creationId="{00000000-0000-0000-0000-000000000000}"/>
          </ac:spMkLst>
        </pc:spChg>
        <pc:spChg chg="mod">
          <ac:chgData name="NGUYEN NGOC HAN" userId="ad7de1ea-a513-4036-b5f9-c8635f3387cc" providerId="ADAL" clId="{8F2F6486-8D1B-4DD4-AB03-3C28F2A2224B}" dt="2023-12-05T15:03:05.017" v="4149" actId="1076"/>
          <ac:spMkLst>
            <pc:docMk/>
            <pc:sldMk cId="0" sldId="267"/>
            <ac:spMk id="30" creationId="{00000000-0000-0000-0000-000000000000}"/>
          </ac:spMkLst>
        </pc:spChg>
        <pc:spChg chg="mod">
          <ac:chgData name="NGUYEN NGOC HAN" userId="ad7de1ea-a513-4036-b5f9-c8635f3387cc" providerId="ADAL" clId="{8F2F6486-8D1B-4DD4-AB03-3C28F2A2224B}" dt="2023-12-05T15:03:02.759" v="4148" actId="1076"/>
          <ac:spMkLst>
            <pc:docMk/>
            <pc:sldMk cId="0" sldId="267"/>
            <ac:spMk id="31" creationId="{00000000-0000-0000-0000-000000000000}"/>
          </ac:spMkLst>
        </pc:spChg>
        <pc:spChg chg="mod">
          <ac:chgData name="NGUYEN NGOC HAN" userId="ad7de1ea-a513-4036-b5f9-c8635f3387cc" providerId="ADAL" clId="{8F2F6486-8D1B-4DD4-AB03-3C28F2A2224B}" dt="2023-12-05T15:02:43.167" v="4141" actId="1076"/>
          <ac:spMkLst>
            <pc:docMk/>
            <pc:sldMk cId="0" sldId="267"/>
            <ac:spMk id="36" creationId="{00000000-0000-0000-0000-000000000000}"/>
          </ac:spMkLst>
        </pc:spChg>
        <pc:spChg chg="add mod">
          <ac:chgData name="NGUYEN NGOC HAN" userId="ad7de1ea-a513-4036-b5f9-c8635f3387cc" providerId="ADAL" clId="{8F2F6486-8D1B-4DD4-AB03-3C28F2A2224B}" dt="2023-12-05T15:24:18.573" v="5598" actId="20577"/>
          <ac:spMkLst>
            <pc:docMk/>
            <pc:sldMk cId="0" sldId="267"/>
            <ac:spMk id="37" creationId="{8B68B39B-A1FE-FBC2-819A-5C2A2366ED49}"/>
          </ac:spMkLst>
        </pc:spChg>
        <pc:spChg chg="add del mod">
          <ac:chgData name="NGUYEN NGOC HAN" userId="ad7de1ea-a513-4036-b5f9-c8635f3387cc" providerId="ADAL" clId="{8F2F6486-8D1B-4DD4-AB03-3C28F2A2224B}" dt="2023-12-05T15:06:05.161" v="4214" actId="478"/>
          <ac:spMkLst>
            <pc:docMk/>
            <pc:sldMk cId="0" sldId="267"/>
            <ac:spMk id="38" creationId="{8C20552B-2EF3-98FA-818F-336573FA492C}"/>
          </ac:spMkLst>
        </pc:spChg>
        <pc:spChg chg="add mod">
          <ac:chgData name="NGUYEN NGOC HAN" userId="ad7de1ea-a513-4036-b5f9-c8635f3387cc" providerId="ADAL" clId="{8F2F6486-8D1B-4DD4-AB03-3C28F2A2224B}" dt="2023-12-05T15:08:52.423" v="4559" actId="1076"/>
          <ac:spMkLst>
            <pc:docMk/>
            <pc:sldMk cId="0" sldId="267"/>
            <ac:spMk id="39" creationId="{6FC13640-D195-BF7F-079E-1D0C94ECC647}"/>
          </ac:spMkLst>
        </pc:spChg>
        <pc:spChg chg="add mod">
          <ac:chgData name="NGUYEN NGOC HAN" userId="ad7de1ea-a513-4036-b5f9-c8635f3387cc" providerId="ADAL" clId="{8F2F6486-8D1B-4DD4-AB03-3C28F2A2224B}" dt="2023-12-05T15:08:48.952" v="4558" actId="1076"/>
          <ac:spMkLst>
            <pc:docMk/>
            <pc:sldMk cId="0" sldId="267"/>
            <ac:spMk id="40" creationId="{3EBA1388-661A-672B-E4C2-0395D3C03B38}"/>
          </ac:spMkLst>
        </pc:spChg>
        <pc:spChg chg="add mod">
          <ac:chgData name="NGUYEN NGOC HAN" userId="ad7de1ea-a513-4036-b5f9-c8635f3387cc" providerId="ADAL" clId="{8F2F6486-8D1B-4DD4-AB03-3C28F2A2224B}" dt="2023-12-06T14:22:56.133" v="6474" actId="1076"/>
          <ac:spMkLst>
            <pc:docMk/>
            <pc:sldMk cId="0" sldId="267"/>
            <ac:spMk id="41" creationId="{F96950DF-4A5B-01D4-9120-D14BA2468629}"/>
          </ac:spMkLst>
        </pc:spChg>
        <pc:grpChg chg="del">
          <ac:chgData name="NGUYEN NGOC HAN" userId="ad7de1ea-a513-4036-b5f9-c8635f3387cc" providerId="ADAL" clId="{8F2F6486-8D1B-4DD4-AB03-3C28F2A2224B}" dt="2023-12-05T15:02:26.474" v="4134" actId="478"/>
          <ac:grpSpMkLst>
            <pc:docMk/>
            <pc:sldMk cId="0" sldId="267"/>
            <ac:grpSpMk id="18" creationId="{00000000-0000-0000-0000-000000000000}"/>
          </ac:grpSpMkLst>
        </pc:grpChg>
        <pc:grpChg chg="mod">
          <ac:chgData name="NGUYEN NGOC HAN" userId="ad7de1ea-a513-4036-b5f9-c8635f3387cc" providerId="ADAL" clId="{8F2F6486-8D1B-4DD4-AB03-3C28F2A2224B}" dt="2023-12-05T15:02:56.125" v="4146" actId="1076"/>
          <ac:grpSpMkLst>
            <pc:docMk/>
            <pc:sldMk cId="0" sldId="267"/>
            <ac:grpSpMk id="32" creationId="{00000000-0000-0000-0000-000000000000}"/>
          </ac:grpSpMkLst>
        </pc:grpChg>
        <pc:grpChg chg="mod">
          <ac:chgData name="NGUYEN NGOC HAN" userId="ad7de1ea-a513-4036-b5f9-c8635f3387cc" providerId="ADAL" clId="{8F2F6486-8D1B-4DD4-AB03-3C28F2A2224B}" dt="2023-12-05T15:02:40.402" v="4140" actId="1076"/>
          <ac:grpSpMkLst>
            <pc:docMk/>
            <pc:sldMk cId="0" sldId="267"/>
            <ac:grpSpMk id="34" creationId="{00000000-0000-0000-0000-000000000000}"/>
          </ac:grpSpMkLst>
        </pc:grpChg>
      </pc:sldChg>
      <pc:sldChg chg="mod modShow">
        <pc:chgData name="NGUYEN NGOC HAN" userId="ad7de1ea-a513-4036-b5f9-c8635f3387cc" providerId="ADAL" clId="{8F2F6486-8D1B-4DD4-AB03-3C28F2A2224B}" dt="2023-12-06T14:19:45.398" v="6425" actId="729"/>
        <pc:sldMkLst>
          <pc:docMk/>
          <pc:sldMk cId="0" sldId="268"/>
        </pc:sldMkLst>
      </pc:sldChg>
      <pc:sldChg chg="mod modShow">
        <pc:chgData name="NGUYEN NGOC HAN" userId="ad7de1ea-a513-4036-b5f9-c8635f3387cc" providerId="ADAL" clId="{8F2F6486-8D1B-4DD4-AB03-3C28F2A2224B}" dt="2023-12-06T14:19:47.536" v="6426" actId="729"/>
        <pc:sldMkLst>
          <pc:docMk/>
          <pc:sldMk cId="0" sldId="269"/>
        </pc:sldMkLst>
      </pc:sldChg>
      <pc:sldChg chg="mod modShow">
        <pc:chgData name="NGUYEN NGOC HAN" userId="ad7de1ea-a513-4036-b5f9-c8635f3387cc" providerId="ADAL" clId="{8F2F6486-8D1B-4DD4-AB03-3C28F2A2224B}" dt="2023-12-06T14:19:51.021" v="6427" actId="729"/>
        <pc:sldMkLst>
          <pc:docMk/>
          <pc:sldMk cId="0" sldId="270"/>
        </pc:sldMkLst>
      </pc:sldChg>
      <pc:sldChg chg="mod modShow">
        <pc:chgData name="NGUYEN NGOC HAN" userId="ad7de1ea-a513-4036-b5f9-c8635f3387cc" providerId="ADAL" clId="{8F2F6486-8D1B-4DD4-AB03-3C28F2A2224B}" dt="2023-12-06T14:19:53.610" v="6428" actId="729"/>
        <pc:sldMkLst>
          <pc:docMk/>
          <pc:sldMk cId="0" sldId="271"/>
        </pc:sldMkLst>
      </pc:sldChg>
      <pc:sldChg chg="mod modShow">
        <pc:chgData name="NGUYEN NGOC HAN" userId="ad7de1ea-a513-4036-b5f9-c8635f3387cc" providerId="ADAL" clId="{8F2F6486-8D1B-4DD4-AB03-3C28F2A2224B}" dt="2023-12-06T14:19:56.515" v="6429" actId="729"/>
        <pc:sldMkLst>
          <pc:docMk/>
          <pc:sldMk cId="0" sldId="272"/>
        </pc:sldMkLst>
      </pc:sldChg>
      <pc:sldChg chg="delSp mod ord">
        <pc:chgData name="NGUYEN NGOC HAN" userId="ad7de1ea-a513-4036-b5f9-c8635f3387cc" providerId="ADAL" clId="{8F2F6486-8D1B-4DD4-AB03-3C28F2A2224B}" dt="2023-12-05T15:25:00.435" v="5608" actId="478"/>
        <pc:sldMkLst>
          <pc:docMk/>
          <pc:sldMk cId="0" sldId="273"/>
        </pc:sldMkLst>
        <pc:spChg chg="del">
          <ac:chgData name="NGUYEN NGOC HAN" userId="ad7de1ea-a513-4036-b5f9-c8635f3387cc" providerId="ADAL" clId="{8F2F6486-8D1B-4DD4-AB03-3C28F2A2224B}" dt="2023-12-05T15:24:57.572" v="5607" actId="478"/>
          <ac:spMkLst>
            <pc:docMk/>
            <pc:sldMk cId="0" sldId="273"/>
            <ac:spMk id="17" creationId="{00000000-0000-0000-0000-000000000000}"/>
          </ac:spMkLst>
        </pc:spChg>
        <pc:spChg chg="del">
          <ac:chgData name="NGUYEN NGOC HAN" userId="ad7de1ea-a513-4036-b5f9-c8635f3387cc" providerId="ADAL" clId="{8F2F6486-8D1B-4DD4-AB03-3C28F2A2224B}" dt="2023-12-05T15:25:00.435" v="5608" actId="478"/>
          <ac:spMkLst>
            <pc:docMk/>
            <pc:sldMk cId="0" sldId="273"/>
            <ac:spMk id="18" creationId="{00000000-0000-0000-0000-000000000000}"/>
          </ac:spMkLst>
        </pc:spChg>
      </pc:sldChg>
      <pc:sldChg chg="mod modShow">
        <pc:chgData name="NGUYEN NGOC HAN" userId="ad7de1ea-a513-4036-b5f9-c8635f3387cc" providerId="ADAL" clId="{8F2F6486-8D1B-4DD4-AB03-3C28F2A2224B}" dt="2023-12-06T14:19:59.157" v="6430" actId="729"/>
        <pc:sldMkLst>
          <pc:docMk/>
          <pc:sldMk cId="0" sldId="274"/>
        </pc:sldMkLst>
      </pc:sldChg>
      <pc:sldChg chg="ord">
        <pc:chgData name="NGUYEN NGOC HAN" userId="ad7de1ea-a513-4036-b5f9-c8635f3387cc" providerId="ADAL" clId="{8F2F6486-8D1B-4DD4-AB03-3C28F2A2224B}" dt="2023-12-06T13:43:04.745" v="5751"/>
        <pc:sldMkLst>
          <pc:docMk/>
          <pc:sldMk cId="2828944601" sldId="275"/>
        </pc:sldMkLst>
      </pc:sldChg>
      <pc:sldChg chg="addSp delSp modSp add mod modAnim">
        <pc:chgData name="NGUYEN NGOC HAN" userId="ad7de1ea-a513-4036-b5f9-c8635f3387cc" providerId="ADAL" clId="{8F2F6486-8D1B-4DD4-AB03-3C28F2A2224B}" dt="2023-12-06T13:24:50.322" v="5635" actId="1076"/>
        <pc:sldMkLst>
          <pc:docMk/>
          <pc:sldMk cId="2667781189" sldId="276"/>
        </pc:sldMkLst>
        <pc:spChg chg="add del mod">
          <ac:chgData name="NGUYEN NGOC HAN" userId="ad7de1ea-a513-4036-b5f9-c8635f3387cc" providerId="ADAL" clId="{8F2F6486-8D1B-4DD4-AB03-3C28F2A2224B}" dt="2023-12-04T14:29:57.676" v="395" actId="478"/>
          <ac:spMkLst>
            <pc:docMk/>
            <pc:sldMk cId="2667781189" sldId="276"/>
            <ac:spMk id="2" creationId="{00000000-0000-0000-0000-000000000000}"/>
          </ac:spMkLst>
        </pc:spChg>
        <pc:spChg chg="add mod">
          <ac:chgData name="NGUYEN NGOC HAN" userId="ad7de1ea-a513-4036-b5f9-c8635f3387cc" providerId="ADAL" clId="{8F2F6486-8D1B-4DD4-AB03-3C28F2A2224B}" dt="2023-12-04T14:34:28.907" v="477" actId="164"/>
          <ac:spMkLst>
            <pc:docMk/>
            <pc:sldMk cId="2667781189" sldId="276"/>
            <ac:spMk id="32" creationId="{EE02F995-8F5F-513A-CA9E-74EF996AF81F}"/>
          </ac:spMkLst>
        </pc:spChg>
        <pc:spChg chg="del">
          <ac:chgData name="NGUYEN NGOC HAN" userId="ad7de1ea-a513-4036-b5f9-c8635f3387cc" providerId="ADAL" clId="{8F2F6486-8D1B-4DD4-AB03-3C28F2A2224B}" dt="2023-12-04T14:37:31.928" v="874" actId="478"/>
          <ac:spMkLst>
            <pc:docMk/>
            <pc:sldMk cId="2667781189" sldId="276"/>
            <ac:spMk id="34" creationId="{00000000-0000-0000-0000-000000000000}"/>
          </ac:spMkLst>
        </pc:spChg>
        <pc:spChg chg="add del mod">
          <ac:chgData name="NGUYEN NGOC HAN" userId="ad7de1ea-a513-4036-b5f9-c8635f3387cc" providerId="ADAL" clId="{8F2F6486-8D1B-4DD4-AB03-3C28F2A2224B}" dt="2023-12-04T14:31:35.574" v="413" actId="478"/>
          <ac:spMkLst>
            <pc:docMk/>
            <pc:sldMk cId="2667781189" sldId="276"/>
            <ac:spMk id="35" creationId="{5993B793-901E-2CD4-94AB-C2563C92B4DA}"/>
          </ac:spMkLst>
        </pc:spChg>
        <pc:spChg chg="add mod">
          <ac:chgData name="NGUYEN NGOC HAN" userId="ad7de1ea-a513-4036-b5f9-c8635f3387cc" providerId="ADAL" clId="{8F2F6486-8D1B-4DD4-AB03-3C28F2A2224B}" dt="2023-12-04T14:34:28.907" v="477" actId="164"/>
          <ac:spMkLst>
            <pc:docMk/>
            <pc:sldMk cId="2667781189" sldId="276"/>
            <ac:spMk id="36" creationId="{68BC03C1-85D8-D588-BC03-351BAE2DDD32}"/>
          </ac:spMkLst>
        </pc:spChg>
        <pc:spChg chg="add del mod">
          <ac:chgData name="NGUYEN NGOC HAN" userId="ad7de1ea-a513-4036-b5f9-c8635f3387cc" providerId="ADAL" clId="{8F2F6486-8D1B-4DD4-AB03-3C28F2A2224B}" dt="2023-12-04T14:31:52.663" v="417" actId="21"/>
          <ac:spMkLst>
            <pc:docMk/>
            <pc:sldMk cId="2667781189" sldId="276"/>
            <ac:spMk id="37" creationId="{2CFDA3C4-75F1-1FB2-EA4B-41F97A76865B}"/>
          </ac:spMkLst>
        </pc:spChg>
        <pc:spChg chg="add mod">
          <ac:chgData name="NGUYEN NGOC HAN" userId="ad7de1ea-a513-4036-b5f9-c8635f3387cc" providerId="ADAL" clId="{8F2F6486-8D1B-4DD4-AB03-3C28F2A2224B}" dt="2023-12-04T14:34:28.907" v="477" actId="164"/>
          <ac:spMkLst>
            <pc:docMk/>
            <pc:sldMk cId="2667781189" sldId="276"/>
            <ac:spMk id="38" creationId="{8E59785F-A16A-242E-1851-B0D5E89EADE0}"/>
          </ac:spMkLst>
        </pc:spChg>
        <pc:spChg chg="add mod">
          <ac:chgData name="NGUYEN NGOC HAN" userId="ad7de1ea-a513-4036-b5f9-c8635f3387cc" providerId="ADAL" clId="{8F2F6486-8D1B-4DD4-AB03-3C28F2A2224B}" dt="2023-12-06T13:24:50.322" v="5635" actId="1076"/>
          <ac:spMkLst>
            <pc:docMk/>
            <pc:sldMk cId="2667781189" sldId="276"/>
            <ac:spMk id="40" creationId="{552EC194-C9C0-D9A1-5C15-D3D74B5779D7}"/>
          </ac:spMkLst>
        </pc:spChg>
        <pc:spChg chg="mod">
          <ac:chgData name="NGUYEN NGOC HAN" userId="ad7de1ea-a513-4036-b5f9-c8635f3387cc" providerId="ADAL" clId="{8F2F6486-8D1B-4DD4-AB03-3C28F2A2224B}" dt="2023-12-04T14:29:04.223" v="387" actId="1076"/>
          <ac:spMkLst>
            <pc:docMk/>
            <pc:sldMk cId="2667781189" sldId="276"/>
            <ac:spMk id="45" creationId="{29CBF7CA-0980-1CBF-C1E6-8039D9E15558}"/>
          </ac:spMkLst>
        </pc:spChg>
        <pc:spChg chg="del mod">
          <ac:chgData name="NGUYEN NGOC HAN" userId="ad7de1ea-a513-4036-b5f9-c8635f3387cc" providerId="ADAL" clId="{8F2F6486-8D1B-4DD4-AB03-3C28F2A2224B}" dt="2023-12-04T14:30:47.092" v="403" actId="478"/>
          <ac:spMkLst>
            <pc:docMk/>
            <pc:sldMk cId="2667781189" sldId="276"/>
            <ac:spMk id="57" creationId="{1D4489EE-D5FF-CB9E-56E5-3CC7421EDACC}"/>
          </ac:spMkLst>
        </pc:spChg>
        <pc:spChg chg="del">
          <ac:chgData name="NGUYEN NGOC HAN" userId="ad7de1ea-a513-4036-b5f9-c8635f3387cc" providerId="ADAL" clId="{8F2F6486-8D1B-4DD4-AB03-3C28F2A2224B}" dt="2023-12-04T14:29:36.264" v="388" actId="478"/>
          <ac:spMkLst>
            <pc:docMk/>
            <pc:sldMk cId="2667781189" sldId="276"/>
            <ac:spMk id="58" creationId="{159F1A81-BA45-4761-BA1B-2ECE9FF3495F}"/>
          </ac:spMkLst>
        </pc:spChg>
        <pc:spChg chg="del">
          <ac:chgData name="NGUYEN NGOC HAN" userId="ad7de1ea-a513-4036-b5f9-c8635f3387cc" providerId="ADAL" clId="{8F2F6486-8D1B-4DD4-AB03-3C28F2A2224B}" dt="2023-12-04T14:29:38.095" v="389" actId="478"/>
          <ac:spMkLst>
            <pc:docMk/>
            <pc:sldMk cId="2667781189" sldId="276"/>
            <ac:spMk id="59" creationId="{1B481692-CD33-8FD6-41CE-64E9DF0BCAA0}"/>
          </ac:spMkLst>
        </pc:spChg>
        <pc:spChg chg="del">
          <ac:chgData name="NGUYEN NGOC HAN" userId="ad7de1ea-a513-4036-b5f9-c8635f3387cc" providerId="ADAL" clId="{8F2F6486-8D1B-4DD4-AB03-3C28F2A2224B}" dt="2023-12-04T14:32:05.117" v="431" actId="478"/>
          <ac:spMkLst>
            <pc:docMk/>
            <pc:sldMk cId="2667781189" sldId="276"/>
            <ac:spMk id="60" creationId="{A8184356-1128-0151-1AC8-43958DF3050B}"/>
          </ac:spMkLst>
        </pc:spChg>
        <pc:grpChg chg="add mod">
          <ac:chgData name="NGUYEN NGOC HAN" userId="ad7de1ea-a513-4036-b5f9-c8635f3387cc" providerId="ADAL" clId="{8F2F6486-8D1B-4DD4-AB03-3C28F2A2224B}" dt="2023-12-04T14:37:45.636" v="876" actId="1076"/>
          <ac:grpSpMkLst>
            <pc:docMk/>
            <pc:sldMk cId="2667781189" sldId="276"/>
            <ac:grpSpMk id="39" creationId="{F2E3B50E-BB8E-CE1B-7462-B7DE588C3E92}"/>
          </ac:grpSpMkLst>
        </pc:grpChg>
        <pc:grpChg chg="del">
          <ac:chgData name="NGUYEN NGOC HAN" userId="ad7de1ea-a513-4036-b5f9-c8635f3387cc" providerId="ADAL" clId="{8F2F6486-8D1B-4DD4-AB03-3C28F2A2224B}" dt="2023-12-04T14:28:44.380" v="344" actId="478"/>
          <ac:grpSpMkLst>
            <pc:docMk/>
            <pc:sldMk cId="2667781189" sldId="276"/>
            <ac:grpSpMk id="54" creationId="{040B0070-1ADA-90A7-4EA0-248A80C00F94}"/>
          </ac:grpSpMkLst>
        </pc:grpChg>
        <pc:picChg chg="add mod">
          <ac:chgData name="NGUYEN NGOC HAN" userId="ad7de1ea-a513-4036-b5f9-c8635f3387cc" providerId="ADAL" clId="{8F2F6486-8D1B-4DD4-AB03-3C28F2A2224B}" dt="2023-12-04T14:34:28.907" v="477" actId="164"/>
          <ac:picMkLst>
            <pc:docMk/>
            <pc:sldMk cId="2667781189" sldId="276"/>
            <ac:picMk id="25" creationId="{8C3B72FA-4544-6FA1-B6D7-32E716A758DE}"/>
          </ac:picMkLst>
        </pc:picChg>
        <pc:picChg chg="del">
          <ac:chgData name="NGUYEN NGOC HAN" userId="ad7de1ea-a513-4036-b5f9-c8635f3387cc" providerId="ADAL" clId="{8F2F6486-8D1B-4DD4-AB03-3C28F2A2224B}" dt="2023-12-04T14:28:42.681" v="342" actId="478"/>
          <ac:picMkLst>
            <pc:docMk/>
            <pc:sldMk cId="2667781189" sldId="276"/>
            <ac:picMk id="47" creationId="{C81911B4-38FA-2F2B-DF68-DED7194A43B9}"/>
          </ac:picMkLst>
        </pc:picChg>
        <pc:picChg chg="del">
          <ac:chgData name="NGUYEN NGOC HAN" userId="ad7de1ea-a513-4036-b5f9-c8635f3387cc" providerId="ADAL" clId="{8F2F6486-8D1B-4DD4-AB03-3C28F2A2224B}" dt="2023-12-04T14:28:43.432" v="343" actId="478"/>
          <ac:picMkLst>
            <pc:docMk/>
            <pc:sldMk cId="2667781189" sldId="276"/>
            <ac:picMk id="49" creationId="{0F9E656A-9C79-29BC-8677-B33D8D7A0382}"/>
          </ac:picMkLst>
        </pc:picChg>
        <pc:picChg chg="del">
          <ac:chgData name="NGUYEN NGOC HAN" userId="ad7de1ea-a513-4036-b5f9-c8635f3387cc" providerId="ADAL" clId="{8F2F6486-8D1B-4DD4-AB03-3C28F2A2224B}" dt="2023-12-04T14:28:45.298" v="345" actId="478"/>
          <ac:picMkLst>
            <pc:docMk/>
            <pc:sldMk cId="2667781189" sldId="276"/>
            <ac:picMk id="56" creationId="{B0E733D0-9A1D-BCF1-BAC3-F62670490B9F}"/>
          </ac:picMkLst>
        </pc:picChg>
      </pc:sldChg>
      <pc:sldChg chg="addSp delSp modSp add mod modAnim">
        <pc:chgData name="NGUYEN NGOC HAN" userId="ad7de1ea-a513-4036-b5f9-c8635f3387cc" providerId="ADAL" clId="{8F2F6486-8D1B-4DD4-AB03-3C28F2A2224B}" dt="2023-12-08T13:46:15.951" v="6497" actId="1076"/>
        <pc:sldMkLst>
          <pc:docMk/>
          <pc:sldMk cId="3031790853" sldId="277"/>
        </pc:sldMkLst>
        <pc:spChg chg="add mod">
          <ac:chgData name="NGUYEN NGOC HAN" userId="ad7de1ea-a513-4036-b5f9-c8635f3387cc" providerId="ADAL" clId="{8F2F6486-8D1B-4DD4-AB03-3C28F2A2224B}" dt="2023-12-08T13:46:15.951" v="6497" actId="1076"/>
          <ac:spMkLst>
            <pc:docMk/>
            <pc:sldMk cId="3031790853" sldId="277"/>
            <ac:spMk id="2" creationId="{1EE19E7E-8E6D-C215-5289-6A922843CEB8}"/>
          </ac:spMkLst>
        </pc:spChg>
        <pc:spChg chg="add mod">
          <ac:chgData name="NGUYEN NGOC HAN" userId="ad7de1ea-a513-4036-b5f9-c8635f3387cc" providerId="ADAL" clId="{8F2F6486-8D1B-4DD4-AB03-3C28F2A2224B}" dt="2023-12-06T14:04:48.514" v="6303" actId="1076"/>
          <ac:spMkLst>
            <pc:docMk/>
            <pc:sldMk cId="3031790853" sldId="277"/>
            <ac:spMk id="18" creationId="{E251FB99-6557-50FE-563C-547EA85E2C04}"/>
          </ac:spMkLst>
        </pc:spChg>
        <pc:spChg chg="add mod">
          <ac:chgData name="NGUYEN NGOC HAN" userId="ad7de1ea-a513-4036-b5f9-c8635f3387cc" providerId="ADAL" clId="{8F2F6486-8D1B-4DD4-AB03-3C28F2A2224B}" dt="2023-12-06T14:04:46.392" v="6302" actId="1076"/>
          <ac:spMkLst>
            <pc:docMk/>
            <pc:sldMk cId="3031790853" sldId="277"/>
            <ac:spMk id="19" creationId="{D0F15964-B401-DFCE-372C-E7762533421E}"/>
          </ac:spMkLst>
        </pc:spChg>
        <pc:spChg chg="del">
          <ac:chgData name="NGUYEN NGOC HAN" userId="ad7de1ea-a513-4036-b5f9-c8635f3387cc" providerId="ADAL" clId="{8F2F6486-8D1B-4DD4-AB03-3C28F2A2224B}" dt="2023-12-04T15:25:13.408" v="2115" actId="478"/>
          <ac:spMkLst>
            <pc:docMk/>
            <pc:sldMk cId="3031790853" sldId="277"/>
            <ac:spMk id="41" creationId="{55BD31F3-1CA5-3BC9-9D62-600D5DE3169E}"/>
          </ac:spMkLst>
        </pc:spChg>
        <pc:spChg chg="del">
          <ac:chgData name="NGUYEN NGOC HAN" userId="ad7de1ea-a513-4036-b5f9-c8635f3387cc" providerId="ADAL" clId="{8F2F6486-8D1B-4DD4-AB03-3C28F2A2224B}" dt="2023-12-04T15:22:01.471" v="1850" actId="478"/>
          <ac:spMkLst>
            <pc:docMk/>
            <pc:sldMk cId="3031790853" sldId="277"/>
            <ac:spMk id="44" creationId="{066143BE-52A7-CFC8-BA6D-236C3C2D11AF}"/>
          </ac:spMkLst>
        </pc:spChg>
        <pc:spChg chg="del">
          <ac:chgData name="NGUYEN NGOC HAN" userId="ad7de1ea-a513-4036-b5f9-c8635f3387cc" providerId="ADAL" clId="{8F2F6486-8D1B-4DD4-AB03-3C28F2A2224B}" dt="2023-12-04T15:22:03.040" v="1851" actId="478"/>
          <ac:spMkLst>
            <pc:docMk/>
            <pc:sldMk cId="3031790853" sldId="277"/>
            <ac:spMk id="46" creationId="{FE0E6F76-FC99-8EED-CF0C-07B56643E0F6}"/>
          </ac:spMkLst>
        </pc:spChg>
        <pc:spChg chg="del mod">
          <ac:chgData name="NGUYEN NGOC HAN" userId="ad7de1ea-a513-4036-b5f9-c8635f3387cc" providerId="ADAL" clId="{8F2F6486-8D1B-4DD4-AB03-3C28F2A2224B}" dt="2023-12-04T15:22:06.615" v="1856" actId="478"/>
          <ac:spMkLst>
            <pc:docMk/>
            <pc:sldMk cId="3031790853" sldId="277"/>
            <ac:spMk id="47" creationId="{3C0F9291-841B-5A16-3682-974218C34A92}"/>
          </ac:spMkLst>
        </pc:spChg>
        <pc:spChg chg="del">
          <ac:chgData name="NGUYEN NGOC HAN" userId="ad7de1ea-a513-4036-b5f9-c8635f3387cc" providerId="ADAL" clId="{8F2F6486-8D1B-4DD4-AB03-3C28F2A2224B}" dt="2023-12-04T15:22:04.393" v="1853" actId="478"/>
          <ac:spMkLst>
            <pc:docMk/>
            <pc:sldMk cId="3031790853" sldId="277"/>
            <ac:spMk id="52" creationId="{C74DAF09-013E-F726-B94F-49D35E41BDB0}"/>
          </ac:spMkLst>
        </pc:spChg>
        <pc:picChg chg="add mod">
          <ac:chgData name="NGUYEN NGOC HAN" userId="ad7de1ea-a513-4036-b5f9-c8635f3387cc" providerId="ADAL" clId="{8F2F6486-8D1B-4DD4-AB03-3C28F2A2224B}" dt="2023-12-06T14:04:42.594" v="6301" actId="1076"/>
          <ac:picMkLst>
            <pc:docMk/>
            <pc:sldMk cId="3031790853" sldId="277"/>
            <ac:picMk id="16" creationId="{3A7C6E65-5E48-E4BA-9D39-5B4AB58F5C98}"/>
          </ac:picMkLst>
        </pc:picChg>
        <pc:picChg chg="add del mod">
          <ac:chgData name="NGUYEN NGOC HAN" userId="ad7de1ea-a513-4036-b5f9-c8635f3387cc" providerId="ADAL" clId="{8F2F6486-8D1B-4DD4-AB03-3C28F2A2224B}" dt="2023-12-06T14:01:26.014" v="6043" actId="478"/>
          <ac:picMkLst>
            <pc:docMk/>
            <pc:sldMk cId="3031790853" sldId="277"/>
            <ac:picMk id="17" creationId="{2C11A69B-467B-9248-3E90-7E237289CB73}"/>
          </ac:picMkLst>
        </pc:picChg>
        <pc:picChg chg="del">
          <ac:chgData name="NGUYEN NGOC HAN" userId="ad7de1ea-a513-4036-b5f9-c8635f3387cc" providerId="ADAL" clId="{8F2F6486-8D1B-4DD4-AB03-3C28F2A2224B}" dt="2023-12-04T15:22:11.300" v="1858" actId="478"/>
          <ac:picMkLst>
            <pc:docMk/>
            <pc:sldMk cId="3031790853" sldId="277"/>
            <ac:picMk id="45" creationId="{F00E95EA-E252-85B9-2634-103068BED6F8}"/>
          </ac:picMkLst>
        </pc:picChg>
        <pc:picChg chg="del">
          <ac:chgData name="NGUYEN NGOC HAN" userId="ad7de1ea-a513-4036-b5f9-c8635f3387cc" providerId="ADAL" clId="{8F2F6486-8D1B-4DD4-AB03-3C28F2A2224B}" dt="2023-12-04T15:22:03.642" v="1852" actId="478"/>
          <ac:picMkLst>
            <pc:docMk/>
            <pc:sldMk cId="3031790853" sldId="277"/>
            <ac:picMk id="48" creationId="{B65C7235-86B9-7D9E-26A4-9A51AB59EDDE}"/>
          </ac:picMkLst>
        </pc:picChg>
        <pc:picChg chg="del">
          <ac:chgData name="NGUYEN NGOC HAN" userId="ad7de1ea-a513-4036-b5f9-c8635f3387cc" providerId="ADAL" clId="{8F2F6486-8D1B-4DD4-AB03-3C28F2A2224B}" dt="2023-12-04T15:22:04.925" v="1854" actId="478"/>
          <ac:picMkLst>
            <pc:docMk/>
            <pc:sldMk cId="3031790853" sldId="277"/>
            <ac:picMk id="49" creationId="{49525DEA-9FAD-B098-2C90-1106B4199249}"/>
          </ac:picMkLst>
        </pc:picChg>
        <pc:picChg chg="del">
          <ac:chgData name="NGUYEN NGOC HAN" userId="ad7de1ea-a513-4036-b5f9-c8635f3387cc" providerId="ADAL" clId="{8F2F6486-8D1B-4DD4-AB03-3C28F2A2224B}" dt="2023-12-04T15:22:07.175" v="1857" actId="478"/>
          <ac:picMkLst>
            <pc:docMk/>
            <pc:sldMk cId="3031790853" sldId="277"/>
            <ac:picMk id="53" creationId="{C3A76078-E553-BD65-7878-4E19333DD403}"/>
          </ac:picMkLst>
        </pc:picChg>
        <pc:picChg chg="del">
          <ac:chgData name="NGUYEN NGOC HAN" userId="ad7de1ea-a513-4036-b5f9-c8635f3387cc" providerId="ADAL" clId="{8F2F6486-8D1B-4DD4-AB03-3C28F2A2224B}" dt="2023-12-04T15:22:14.108" v="1859" actId="478"/>
          <ac:picMkLst>
            <pc:docMk/>
            <pc:sldMk cId="3031790853" sldId="277"/>
            <ac:picMk id="2050" creationId="{B3D925D4-AF5E-D17E-B121-9D37526446F8}"/>
          </ac:picMkLst>
        </pc:picChg>
        <pc:picChg chg="add mod">
          <ac:chgData name="NGUYEN NGOC HAN" userId="ad7de1ea-a513-4036-b5f9-c8635f3387cc" providerId="ADAL" clId="{8F2F6486-8D1B-4DD4-AB03-3C28F2A2224B}" dt="2023-12-08T13:46:01.265" v="6495" actId="1076"/>
          <ac:picMkLst>
            <pc:docMk/>
            <pc:sldMk cId="3031790853" sldId="277"/>
            <ac:picMk id="3074" creationId="{E0BAC88B-CF38-ABBA-E3F8-E3F9295292E2}"/>
          </ac:picMkLst>
        </pc:picChg>
      </pc:sldChg>
      <pc:sldChg chg="addSp delSp modSp add mod ord modAnim">
        <pc:chgData name="NGUYEN NGOC HAN" userId="ad7de1ea-a513-4036-b5f9-c8635f3387cc" providerId="ADAL" clId="{8F2F6486-8D1B-4DD4-AB03-3C28F2A2224B}" dt="2023-12-11T13:56:13.389" v="6499"/>
        <pc:sldMkLst>
          <pc:docMk/>
          <pc:sldMk cId="1380090082" sldId="278"/>
        </pc:sldMkLst>
        <pc:spChg chg="add mod">
          <ac:chgData name="NGUYEN NGOC HAN" userId="ad7de1ea-a513-4036-b5f9-c8635f3387cc" providerId="ADAL" clId="{8F2F6486-8D1B-4DD4-AB03-3C28F2A2224B}" dt="2023-12-04T15:42:54.919" v="2742" actId="164"/>
          <ac:spMkLst>
            <pc:docMk/>
            <pc:sldMk cId="1380090082" sldId="278"/>
            <ac:spMk id="2" creationId="{A2A7FF5B-8694-4B9B-8DF3-CB34DBB521C8}"/>
          </ac:spMkLst>
        </pc:spChg>
        <pc:spChg chg="add mod">
          <ac:chgData name="NGUYEN NGOC HAN" userId="ad7de1ea-a513-4036-b5f9-c8635f3387cc" providerId="ADAL" clId="{8F2F6486-8D1B-4DD4-AB03-3C28F2A2224B}" dt="2023-12-04T15:42:54.919" v="2742" actId="164"/>
          <ac:spMkLst>
            <pc:docMk/>
            <pc:sldMk cId="1380090082" sldId="278"/>
            <ac:spMk id="20" creationId="{8E773B06-0D06-1D53-8DB0-91ECDD04C59A}"/>
          </ac:spMkLst>
        </pc:spChg>
        <pc:spChg chg="add mod">
          <ac:chgData name="NGUYEN NGOC HAN" userId="ad7de1ea-a513-4036-b5f9-c8635f3387cc" providerId="ADAL" clId="{8F2F6486-8D1B-4DD4-AB03-3C28F2A2224B}" dt="2023-12-04T15:42:54.919" v="2742" actId="164"/>
          <ac:spMkLst>
            <pc:docMk/>
            <pc:sldMk cId="1380090082" sldId="278"/>
            <ac:spMk id="21" creationId="{3DC1720B-5183-24A9-2F25-39C2E299FCC4}"/>
          </ac:spMkLst>
        </pc:spChg>
        <pc:spChg chg="add mod">
          <ac:chgData name="NGUYEN NGOC HAN" userId="ad7de1ea-a513-4036-b5f9-c8635f3387cc" providerId="ADAL" clId="{8F2F6486-8D1B-4DD4-AB03-3C28F2A2224B}" dt="2023-12-04T15:48:14.524" v="2854" actId="164"/>
          <ac:spMkLst>
            <pc:docMk/>
            <pc:sldMk cId="1380090082" sldId="278"/>
            <ac:spMk id="22" creationId="{010A925F-AE2A-89DF-C8D2-73E2D72DA484}"/>
          </ac:spMkLst>
        </pc:spChg>
        <pc:spChg chg="mod">
          <ac:chgData name="NGUYEN NGOC HAN" userId="ad7de1ea-a513-4036-b5f9-c8635f3387cc" providerId="ADAL" clId="{8F2F6486-8D1B-4DD4-AB03-3C28F2A2224B}" dt="2023-12-06T14:13:39.269" v="6343" actId="20577"/>
          <ac:spMkLst>
            <pc:docMk/>
            <pc:sldMk cId="1380090082" sldId="278"/>
            <ac:spMk id="37" creationId="{2CF23F03-F1A0-385F-A80A-F9780C383B7F}"/>
          </ac:spMkLst>
        </pc:spChg>
        <pc:spChg chg="mod">
          <ac:chgData name="NGUYEN NGOC HAN" userId="ad7de1ea-a513-4036-b5f9-c8635f3387cc" providerId="ADAL" clId="{8F2F6486-8D1B-4DD4-AB03-3C28F2A2224B}" dt="2023-12-06T14:11:52.100" v="6334" actId="1076"/>
          <ac:spMkLst>
            <pc:docMk/>
            <pc:sldMk cId="1380090082" sldId="278"/>
            <ac:spMk id="40" creationId="{657D321B-BFA2-3BCD-58E3-C01FC1698177}"/>
          </ac:spMkLst>
        </pc:spChg>
        <pc:spChg chg="del">
          <ac:chgData name="NGUYEN NGOC HAN" userId="ad7de1ea-a513-4036-b5f9-c8635f3387cc" providerId="ADAL" clId="{8F2F6486-8D1B-4DD4-AB03-3C28F2A2224B}" dt="2023-12-04T15:38:43.056" v="2708" actId="478"/>
          <ac:spMkLst>
            <pc:docMk/>
            <pc:sldMk cId="1380090082" sldId="278"/>
            <ac:spMk id="41" creationId="{89C71230-AAB8-A789-48E5-84AA5A38FA71}"/>
          </ac:spMkLst>
        </pc:spChg>
        <pc:spChg chg="del">
          <ac:chgData name="NGUYEN NGOC HAN" userId="ad7de1ea-a513-4036-b5f9-c8635f3387cc" providerId="ADAL" clId="{8F2F6486-8D1B-4DD4-AB03-3C28F2A2224B}" dt="2023-12-04T15:38:40.682" v="2707" actId="478"/>
          <ac:spMkLst>
            <pc:docMk/>
            <pc:sldMk cId="1380090082" sldId="278"/>
            <ac:spMk id="46" creationId="{5A7D02F2-92B3-33A1-08DF-2C787AA0FB5E}"/>
          </ac:spMkLst>
        </pc:spChg>
        <pc:spChg chg="add mod">
          <ac:chgData name="NGUYEN NGOC HAN" userId="ad7de1ea-a513-4036-b5f9-c8635f3387cc" providerId="ADAL" clId="{8F2F6486-8D1B-4DD4-AB03-3C28F2A2224B}" dt="2023-12-04T15:48:14.524" v="2854" actId="164"/>
          <ac:spMkLst>
            <pc:docMk/>
            <pc:sldMk cId="1380090082" sldId="278"/>
            <ac:spMk id="49" creationId="{3E1D374D-4B67-7CA8-5385-7A30EB8B6CC5}"/>
          </ac:spMkLst>
        </pc:spChg>
        <pc:spChg chg="add mod">
          <ac:chgData name="NGUYEN NGOC HAN" userId="ad7de1ea-a513-4036-b5f9-c8635f3387cc" providerId="ADAL" clId="{8F2F6486-8D1B-4DD4-AB03-3C28F2A2224B}" dt="2023-12-04T15:48:14.524" v="2854" actId="164"/>
          <ac:spMkLst>
            <pc:docMk/>
            <pc:sldMk cId="1380090082" sldId="278"/>
            <ac:spMk id="50" creationId="{F6569BCC-D3BE-8151-48EF-C2ADCF81BCC5}"/>
          </ac:spMkLst>
        </pc:spChg>
        <pc:spChg chg="add mod">
          <ac:chgData name="NGUYEN NGOC HAN" userId="ad7de1ea-a513-4036-b5f9-c8635f3387cc" providerId="ADAL" clId="{8F2F6486-8D1B-4DD4-AB03-3C28F2A2224B}" dt="2023-12-04T15:48:27.443" v="2857" actId="164"/>
          <ac:spMkLst>
            <pc:docMk/>
            <pc:sldMk cId="1380090082" sldId="278"/>
            <ac:spMk id="51" creationId="{228F27C1-2B24-4773-0C02-6CA0C1EE3767}"/>
          </ac:spMkLst>
        </pc:spChg>
        <pc:spChg chg="add mod">
          <ac:chgData name="NGUYEN NGOC HAN" userId="ad7de1ea-a513-4036-b5f9-c8635f3387cc" providerId="ADAL" clId="{8F2F6486-8D1B-4DD4-AB03-3C28F2A2224B}" dt="2023-12-04T15:48:27.443" v="2857" actId="164"/>
          <ac:spMkLst>
            <pc:docMk/>
            <pc:sldMk cId="1380090082" sldId="278"/>
            <ac:spMk id="54" creationId="{A7F83F29-65E4-EF9F-0A17-E2B3520B0B06}"/>
          </ac:spMkLst>
        </pc:spChg>
        <pc:spChg chg="add mod">
          <ac:chgData name="NGUYEN NGOC HAN" userId="ad7de1ea-a513-4036-b5f9-c8635f3387cc" providerId="ADAL" clId="{8F2F6486-8D1B-4DD4-AB03-3C28F2A2224B}" dt="2023-12-04T15:48:27.443" v="2857" actId="164"/>
          <ac:spMkLst>
            <pc:docMk/>
            <pc:sldMk cId="1380090082" sldId="278"/>
            <ac:spMk id="55" creationId="{7B6F54DC-73C1-C7F1-0056-205AA24BC37C}"/>
          </ac:spMkLst>
        </pc:spChg>
        <pc:spChg chg="add mod">
          <ac:chgData name="NGUYEN NGOC HAN" userId="ad7de1ea-a513-4036-b5f9-c8635f3387cc" providerId="ADAL" clId="{8F2F6486-8D1B-4DD4-AB03-3C28F2A2224B}" dt="2023-12-05T15:23:46.916" v="5582" actId="164"/>
          <ac:spMkLst>
            <pc:docMk/>
            <pc:sldMk cId="1380090082" sldId="278"/>
            <ac:spMk id="69" creationId="{19E4FA74-D115-13A2-6D3E-CAFA3C17D19C}"/>
          </ac:spMkLst>
        </pc:spChg>
        <pc:spChg chg="add mod">
          <ac:chgData name="NGUYEN NGOC HAN" userId="ad7de1ea-a513-4036-b5f9-c8635f3387cc" providerId="ADAL" clId="{8F2F6486-8D1B-4DD4-AB03-3C28F2A2224B}" dt="2023-12-05T15:23:54.859" v="5584" actId="164"/>
          <ac:spMkLst>
            <pc:docMk/>
            <pc:sldMk cId="1380090082" sldId="278"/>
            <ac:spMk id="70" creationId="{7A9F54DD-9497-7544-ADBD-99EFDA8EB0BE}"/>
          </ac:spMkLst>
        </pc:spChg>
        <pc:spChg chg="add mod">
          <ac:chgData name="NGUYEN NGOC HAN" userId="ad7de1ea-a513-4036-b5f9-c8635f3387cc" providerId="ADAL" clId="{8F2F6486-8D1B-4DD4-AB03-3C28F2A2224B}" dt="2023-12-05T15:23:51.429" v="5583" actId="164"/>
          <ac:spMkLst>
            <pc:docMk/>
            <pc:sldMk cId="1380090082" sldId="278"/>
            <ac:spMk id="71" creationId="{E41F9BBD-ACDF-03F6-9618-251922276E6D}"/>
          </ac:spMkLst>
        </pc:spChg>
        <pc:grpChg chg="add mod">
          <ac:chgData name="NGUYEN NGOC HAN" userId="ad7de1ea-a513-4036-b5f9-c8635f3387cc" providerId="ADAL" clId="{8F2F6486-8D1B-4DD4-AB03-3C28F2A2224B}" dt="2023-12-05T15:23:46.916" v="5582" actId="164"/>
          <ac:grpSpMkLst>
            <pc:docMk/>
            <pc:sldMk cId="1380090082" sldId="278"/>
            <ac:grpSpMk id="16" creationId="{922F1F35-DA3F-3EFE-B176-E3877F1AFFF1}"/>
          </ac:grpSpMkLst>
        </pc:grpChg>
        <pc:grpChg chg="add mod">
          <ac:chgData name="NGUYEN NGOC HAN" userId="ad7de1ea-a513-4036-b5f9-c8635f3387cc" providerId="ADAL" clId="{8F2F6486-8D1B-4DD4-AB03-3C28F2A2224B}" dt="2023-12-05T15:23:51.429" v="5583" actId="164"/>
          <ac:grpSpMkLst>
            <pc:docMk/>
            <pc:sldMk cId="1380090082" sldId="278"/>
            <ac:grpSpMk id="18" creationId="{3132B058-304B-FE87-D612-9598DD51089B}"/>
          </ac:grpSpMkLst>
        </pc:grpChg>
        <pc:grpChg chg="add mod">
          <ac:chgData name="NGUYEN NGOC HAN" userId="ad7de1ea-a513-4036-b5f9-c8635f3387cc" providerId="ADAL" clId="{8F2F6486-8D1B-4DD4-AB03-3C28F2A2224B}" dt="2023-12-05T15:23:46.916" v="5582" actId="164"/>
          <ac:grpSpMkLst>
            <pc:docMk/>
            <pc:sldMk cId="1380090082" sldId="278"/>
            <ac:grpSpMk id="23" creationId="{93CA5DED-1429-E54E-92BA-BAD9BFE75610}"/>
          </ac:grpSpMkLst>
        </pc:grpChg>
        <pc:grpChg chg="add mod">
          <ac:chgData name="NGUYEN NGOC HAN" userId="ad7de1ea-a513-4036-b5f9-c8635f3387cc" providerId="ADAL" clId="{8F2F6486-8D1B-4DD4-AB03-3C28F2A2224B}" dt="2023-12-05T15:23:54.859" v="5584" actId="164"/>
          <ac:grpSpMkLst>
            <pc:docMk/>
            <pc:sldMk cId="1380090082" sldId="278"/>
            <ac:grpSpMk id="39" creationId="{3B8358AD-590E-1A25-6F02-D36447C3FD98}"/>
          </ac:grpSpMkLst>
        </pc:grpChg>
        <pc:grpChg chg="add mod">
          <ac:chgData name="NGUYEN NGOC HAN" userId="ad7de1ea-a513-4036-b5f9-c8635f3387cc" providerId="ADAL" clId="{8F2F6486-8D1B-4DD4-AB03-3C28F2A2224B}" dt="2023-12-05T15:23:51.429" v="5583" actId="164"/>
          <ac:grpSpMkLst>
            <pc:docMk/>
            <pc:sldMk cId="1380090082" sldId="278"/>
            <ac:grpSpMk id="72" creationId="{06795B57-639E-597D-253A-876977C35A3D}"/>
          </ac:grpSpMkLst>
        </pc:grpChg>
        <pc:grpChg chg="add mod">
          <ac:chgData name="NGUYEN NGOC HAN" userId="ad7de1ea-a513-4036-b5f9-c8635f3387cc" providerId="ADAL" clId="{8F2F6486-8D1B-4DD4-AB03-3C28F2A2224B}" dt="2023-12-05T15:23:54.859" v="5584" actId="164"/>
          <ac:grpSpMkLst>
            <pc:docMk/>
            <pc:sldMk cId="1380090082" sldId="278"/>
            <ac:grpSpMk id="74" creationId="{7B46F2EF-A72F-CF07-1956-02FDCE144501}"/>
          </ac:grpSpMkLst>
        </pc:grpChg>
        <pc:picChg chg="del">
          <ac:chgData name="NGUYEN NGOC HAN" userId="ad7de1ea-a513-4036-b5f9-c8635f3387cc" providerId="ADAL" clId="{8F2F6486-8D1B-4DD4-AB03-3C28F2A2224B}" dt="2023-12-04T15:38:45.628" v="2709" actId="478"/>
          <ac:picMkLst>
            <pc:docMk/>
            <pc:sldMk cId="1380090082" sldId="278"/>
            <ac:picMk id="39" creationId="{AE4CF1D4-01A2-531E-325A-A6463673F62B}"/>
          </ac:picMkLst>
        </pc:picChg>
        <pc:picChg chg="add mod">
          <ac:chgData name="NGUYEN NGOC HAN" userId="ad7de1ea-a513-4036-b5f9-c8635f3387cc" providerId="ADAL" clId="{8F2F6486-8D1B-4DD4-AB03-3C28F2A2224B}" dt="2023-12-05T15:30:24.456" v="5623" actId="1076"/>
          <ac:picMkLst>
            <pc:docMk/>
            <pc:sldMk cId="1380090082" sldId="278"/>
            <ac:picMk id="41" creationId="{533659B0-5FE2-C75B-3730-15EE1E90E303}"/>
          </ac:picMkLst>
        </pc:picChg>
        <pc:cxnChg chg="add mod">
          <ac:chgData name="NGUYEN NGOC HAN" userId="ad7de1ea-a513-4036-b5f9-c8635f3387cc" providerId="ADAL" clId="{8F2F6486-8D1B-4DD4-AB03-3C28F2A2224B}" dt="2023-12-04T15:42:54.919" v="2742" actId="164"/>
          <ac:cxnSpMkLst>
            <pc:docMk/>
            <pc:sldMk cId="1380090082" sldId="278"/>
            <ac:cxnSpMk id="17" creationId="{28A8842D-BAB5-BF12-3792-CF5EDA59A28A}"/>
          </ac:cxnSpMkLst>
        </pc:cxnChg>
        <pc:cxnChg chg="add mod">
          <ac:chgData name="NGUYEN NGOC HAN" userId="ad7de1ea-a513-4036-b5f9-c8635f3387cc" providerId="ADAL" clId="{8F2F6486-8D1B-4DD4-AB03-3C28F2A2224B}" dt="2023-12-04T15:42:54.919" v="2742" actId="164"/>
          <ac:cxnSpMkLst>
            <pc:docMk/>
            <pc:sldMk cId="1380090082" sldId="278"/>
            <ac:cxnSpMk id="19" creationId="{5C5281A3-62F3-922F-3F0C-B3CD7FB59230}"/>
          </ac:cxnSpMkLst>
        </pc:cxnChg>
        <pc:cxnChg chg="del">
          <ac:chgData name="NGUYEN NGOC HAN" userId="ad7de1ea-a513-4036-b5f9-c8635f3387cc" providerId="ADAL" clId="{8F2F6486-8D1B-4DD4-AB03-3C28F2A2224B}" dt="2023-12-04T15:38:39.545" v="2706" actId="478"/>
          <ac:cxnSpMkLst>
            <pc:docMk/>
            <pc:sldMk cId="1380090082" sldId="278"/>
            <ac:cxnSpMk id="43" creationId="{7D208826-DE14-39EB-445E-30D40F886595}"/>
          </ac:cxnSpMkLst>
        </pc:cxnChg>
        <pc:cxnChg chg="add mod">
          <ac:chgData name="NGUYEN NGOC HAN" userId="ad7de1ea-a513-4036-b5f9-c8635f3387cc" providerId="ADAL" clId="{8F2F6486-8D1B-4DD4-AB03-3C28F2A2224B}" dt="2023-12-04T15:48:14.524" v="2854" actId="164"/>
          <ac:cxnSpMkLst>
            <pc:docMk/>
            <pc:sldMk cId="1380090082" sldId="278"/>
            <ac:cxnSpMk id="44" creationId="{146D7845-0911-1D2E-DD32-ABB619B378C4}"/>
          </ac:cxnSpMkLst>
        </pc:cxnChg>
        <pc:cxnChg chg="add mod">
          <ac:chgData name="NGUYEN NGOC HAN" userId="ad7de1ea-a513-4036-b5f9-c8635f3387cc" providerId="ADAL" clId="{8F2F6486-8D1B-4DD4-AB03-3C28F2A2224B}" dt="2023-12-04T15:48:14.524" v="2854" actId="164"/>
          <ac:cxnSpMkLst>
            <pc:docMk/>
            <pc:sldMk cId="1380090082" sldId="278"/>
            <ac:cxnSpMk id="45" creationId="{61EEDEA9-4900-E25F-56D4-9BE9E00B64DE}"/>
          </ac:cxnSpMkLst>
        </pc:cxnChg>
        <pc:cxnChg chg="add mod">
          <ac:chgData name="NGUYEN NGOC HAN" userId="ad7de1ea-a513-4036-b5f9-c8635f3387cc" providerId="ADAL" clId="{8F2F6486-8D1B-4DD4-AB03-3C28F2A2224B}" dt="2023-12-04T15:48:27.443" v="2857" actId="164"/>
          <ac:cxnSpMkLst>
            <pc:docMk/>
            <pc:sldMk cId="1380090082" sldId="278"/>
            <ac:cxnSpMk id="52" creationId="{2A5CBC61-F561-D574-AE83-08D4973859E8}"/>
          </ac:cxnSpMkLst>
        </pc:cxnChg>
        <pc:cxnChg chg="add mod">
          <ac:chgData name="NGUYEN NGOC HAN" userId="ad7de1ea-a513-4036-b5f9-c8635f3387cc" providerId="ADAL" clId="{8F2F6486-8D1B-4DD4-AB03-3C28F2A2224B}" dt="2023-12-04T15:48:27.443" v="2857" actId="164"/>
          <ac:cxnSpMkLst>
            <pc:docMk/>
            <pc:sldMk cId="1380090082" sldId="278"/>
            <ac:cxnSpMk id="53" creationId="{46950BB7-D7E0-6338-0CA6-10743BB4D7B2}"/>
          </ac:cxnSpMkLst>
        </pc:cxnChg>
      </pc:sldChg>
      <pc:sldChg chg="addSp delSp modSp add mod modAnim">
        <pc:chgData name="NGUYEN NGOC HAN" userId="ad7de1ea-a513-4036-b5f9-c8635f3387cc" providerId="ADAL" clId="{8F2F6486-8D1B-4DD4-AB03-3C28F2A2224B}" dt="2023-12-06T14:12:05.891" v="6336" actId="113"/>
        <pc:sldMkLst>
          <pc:docMk/>
          <pc:sldMk cId="1316900134" sldId="279"/>
        </pc:sldMkLst>
        <pc:spChg chg="add mod">
          <ac:chgData name="NGUYEN NGOC HAN" userId="ad7de1ea-a513-4036-b5f9-c8635f3387cc" providerId="ADAL" clId="{8F2F6486-8D1B-4DD4-AB03-3C28F2A2224B}" dt="2023-12-05T14:44:34.748" v="3392" actId="1076"/>
          <ac:spMkLst>
            <pc:docMk/>
            <pc:sldMk cId="1316900134" sldId="279"/>
            <ac:spMk id="2" creationId="{074BB9A1-75D2-CD51-6CEC-D61425C89D70}"/>
          </ac:spMkLst>
        </pc:spChg>
        <pc:spChg chg="mod">
          <ac:chgData name="NGUYEN NGOC HAN" userId="ad7de1ea-a513-4036-b5f9-c8635f3387cc" providerId="ADAL" clId="{8F2F6486-8D1B-4DD4-AB03-3C28F2A2224B}" dt="2023-12-05T14:44:04.554" v="3363" actId="1076"/>
          <ac:spMkLst>
            <pc:docMk/>
            <pc:sldMk cId="1316900134" sldId="279"/>
            <ac:spMk id="23" creationId="{00000000-0000-0000-0000-000000000000}"/>
          </ac:spMkLst>
        </pc:spChg>
        <pc:spChg chg="add del mod">
          <ac:chgData name="NGUYEN NGOC HAN" userId="ad7de1ea-a513-4036-b5f9-c8635f3387cc" providerId="ADAL" clId="{8F2F6486-8D1B-4DD4-AB03-3C28F2A2224B}" dt="2023-12-05T14:43:50.098" v="3360" actId="1076"/>
          <ac:spMkLst>
            <pc:docMk/>
            <pc:sldMk cId="1316900134" sldId="279"/>
            <ac:spMk id="36" creationId="{9355B6F4-CBE7-92D3-3A50-4D201D594BB7}"/>
          </ac:spMkLst>
        </pc:spChg>
        <pc:spChg chg="mod">
          <ac:chgData name="NGUYEN NGOC HAN" userId="ad7de1ea-a513-4036-b5f9-c8635f3387cc" providerId="ADAL" clId="{8F2F6486-8D1B-4DD4-AB03-3C28F2A2224B}" dt="2023-12-06T14:12:05.891" v="6336" actId="113"/>
          <ac:spMkLst>
            <pc:docMk/>
            <pc:sldMk cId="1316900134" sldId="279"/>
            <ac:spMk id="37" creationId="{4B27AE9D-7982-A11C-B914-AEB6980F8EFE}"/>
          </ac:spMkLst>
        </pc:spChg>
        <pc:picChg chg="mod">
          <ac:chgData name="NGUYEN NGOC HAN" userId="ad7de1ea-a513-4036-b5f9-c8635f3387cc" providerId="ADAL" clId="{8F2F6486-8D1B-4DD4-AB03-3C28F2A2224B}" dt="2023-12-05T14:43:45.916" v="3359" actId="1076"/>
          <ac:picMkLst>
            <pc:docMk/>
            <pc:sldMk cId="1316900134" sldId="279"/>
            <ac:picMk id="33" creationId="{340AA4B3-F8F8-D065-B2E6-30EBA1F85D06}"/>
          </ac:picMkLst>
        </pc:picChg>
        <pc:picChg chg="mod">
          <ac:chgData name="NGUYEN NGOC HAN" userId="ad7de1ea-a513-4036-b5f9-c8635f3387cc" providerId="ADAL" clId="{8F2F6486-8D1B-4DD4-AB03-3C28F2A2224B}" dt="2023-12-05T14:44:07.067" v="3364" actId="1076"/>
          <ac:picMkLst>
            <pc:docMk/>
            <pc:sldMk cId="1316900134" sldId="279"/>
            <ac:picMk id="35" creationId="{C7DF990B-40D0-49C9-B1ED-408A49D35997}"/>
          </ac:picMkLst>
        </pc:picChg>
        <pc:picChg chg="add del">
          <ac:chgData name="NGUYEN NGOC HAN" userId="ad7de1ea-a513-4036-b5f9-c8635f3387cc" providerId="ADAL" clId="{8F2F6486-8D1B-4DD4-AB03-3C28F2A2224B}" dt="2023-12-05T14:42:41.608" v="3229" actId="478"/>
          <ac:picMkLst>
            <pc:docMk/>
            <pc:sldMk cId="1316900134" sldId="279"/>
            <ac:picMk id="1026" creationId="{0A5DF222-F1DD-3734-20BE-8FC958FD5CC5}"/>
          </ac:picMkLst>
        </pc:picChg>
        <pc:picChg chg="del">
          <ac:chgData name="NGUYEN NGOC HAN" userId="ad7de1ea-a513-4036-b5f9-c8635f3387cc" providerId="ADAL" clId="{8F2F6486-8D1B-4DD4-AB03-3C28F2A2224B}" dt="2023-12-05T14:42:22.944" v="3222" actId="478"/>
          <ac:picMkLst>
            <pc:docMk/>
            <pc:sldMk cId="1316900134" sldId="279"/>
            <ac:picMk id="1028" creationId="{867BD096-FFE4-6C7F-5968-D34D49D520B0}"/>
          </ac:picMkLst>
        </pc:picChg>
      </pc:sldChg>
      <pc:sldChg chg="addSp delSp modSp add mod modAnim">
        <pc:chgData name="NGUYEN NGOC HAN" userId="ad7de1ea-a513-4036-b5f9-c8635f3387cc" providerId="ADAL" clId="{8F2F6486-8D1B-4DD4-AB03-3C28F2A2224B}" dt="2023-12-11T13:57:07.090" v="6530" actId="1076"/>
        <pc:sldMkLst>
          <pc:docMk/>
          <pc:sldMk cId="2094421852" sldId="280"/>
        </pc:sldMkLst>
        <pc:spChg chg="del">
          <ac:chgData name="NGUYEN NGOC HAN" userId="ad7de1ea-a513-4036-b5f9-c8635f3387cc" providerId="ADAL" clId="{8F2F6486-8D1B-4DD4-AB03-3C28F2A2224B}" dt="2023-12-05T14:50:15.237" v="3739" actId="478"/>
          <ac:spMkLst>
            <pc:docMk/>
            <pc:sldMk cId="2094421852" sldId="280"/>
            <ac:spMk id="2" creationId="{074BB9A1-75D2-CD51-6CEC-D61425C89D70}"/>
          </ac:spMkLst>
        </pc:spChg>
        <pc:spChg chg="mod">
          <ac:chgData name="NGUYEN NGOC HAN" userId="ad7de1ea-a513-4036-b5f9-c8635f3387cc" providerId="ADAL" clId="{8F2F6486-8D1B-4DD4-AB03-3C28F2A2224B}" dt="2023-12-11T13:57:07.090" v="6530" actId="1076"/>
          <ac:spMkLst>
            <pc:docMk/>
            <pc:sldMk cId="2094421852" sldId="280"/>
            <ac:spMk id="36" creationId="{9355B6F4-CBE7-92D3-3A50-4D201D594BB7}"/>
          </ac:spMkLst>
        </pc:spChg>
        <pc:spChg chg="mod">
          <ac:chgData name="NGUYEN NGOC HAN" userId="ad7de1ea-a513-4036-b5f9-c8635f3387cc" providerId="ADAL" clId="{8F2F6486-8D1B-4DD4-AB03-3C28F2A2224B}" dt="2023-12-06T14:14:10.950" v="6362" actId="14100"/>
          <ac:spMkLst>
            <pc:docMk/>
            <pc:sldMk cId="2094421852" sldId="280"/>
            <ac:spMk id="37" creationId="{4B27AE9D-7982-A11C-B914-AEB6980F8EFE}"/>
          </ac:spMkLst>
        </pc:spChg>
        <pc:picChg chg="add mod">
          <ac:chgData name="NGUYEN NGOC HAN" userId="ad7de1ea-a513-4036-b5f9-c8635f3387cc" providerId="ADAL" clId="{8F2F6486-8D1B-4DD4-AB03-3C28F2A2224B}" dt="2023-12-06T14:13:35.149" v="6342" actId="1076"/>
          <ac:picMkLst>
            <pc:docMk/>
            <pc:sldMk cId="2094421852" sldId="280"/>
            <ac:picMk id="16" creationId="{CD22C362-8649-3214-6E95-CB0615F7703C}"/>
          </ac:picMkLst>
        </pc:picChg>
        <pc:picChg chg="del">
          <ac:chgData name="NGUYEN NGOC HAN" userId="ad7de1ea-a513-4036-b5f9-c8635f3387cc" providerId="ADAL" clId="{8F2F6486-8D1B-4DD4-AB03-3C28F2A2224B}" dt="2023-12-05T14:48:24.961" v="3446" actId="478"/>
          <ac:picMkLst>
            <pc:docMk/>
            <pc:sldMk cId="2094421852" sldId="280"/>
            <ac:picMk id="33" creationId="{340AA4B3-F8F8-D065-B2E6-30EBA1F85D06}"/>
          </ac:picMkLst>
        </pc:picChg>
        <pc:picChg chg="del">
          <ac:chgData name="NGUYEN NGOC HAN" userId="ad7de1ea-a513-4036-b5f9-c8635f3387cc" providerId="ADAL" clId="{8F2F6486-8D1B-4DD4-AB03-3C28F2A2224B}" dt="2023-12-05T14:48:25.630" v="3447" actId="478"/>
          <ac:picMkLst>
            <pc:docMk/>
            <pc:sldMk cId="2094421852" sldId="280"/>
            <ac:picMk id="35" creationId="{C7DF990B-40D0-49C9-B1ED-408A49D35997}"/>
          </ac:picMkLst>
        </pc:picChg>
      </pc:sldChg>
      <pc:sldChg chg="addSp delSp modSp add mod modAnim">
        <pc:chgData name="NGUYEN NGOC HAN" userId="ad7de1ea-a513-4036-b5f9-c8635f3387cc" providerId="ADAL" clId="{8F2F6486-8D1B-4DD4-AB03-3C28F2A2224B}" dt="2023-12-06T14:22:07.194" v="6473" actId="20577"/>
        <pc:sldMkLst>
          <pc:docMk/>
          <pc:sldMk cId="545239782" sldId="281"/>
        </pc:sldMkLst>
        <pc:spChg chg="add mod">
          <ac:chgData name="NGUYEN NGOC HAN" userId="ad7de1ea-a513-4036-b5f9-c8635f3387cc" providerId="ADAL" clId="{8F2F6486-8D1B-4DD4-AB03-3C28F2A2224B}" dt="2023-12-06T14:22:07.194" v="6473" actId="20577"/>
          <ac:spMkLst>
            <pc:docMk/>
            <pc:sldMk cId="545239782" sldId="281"/>
            <ac:spMk id="2" creationId="{CCB978F7-EDB7-D059-626E-1B6938842108}"/>
          </ac:spMkLst>
        </pc:spChg>
        <pc:spChg chg="add mod">
          <ac:chgData name="NGUYEN NGOC HAN" userId="ad7de1ea-a513-4036-b5f9-c8635f3387cc" providerId="ADAL" clId="{8F2F6486-8D1B-4DD4-AB03-3C28F2A2224B}" dt="2023-12-05T14:57:15.310" v="3889" actId="1076"/>
          <ac:spMkLst>
            <pc:docMk/>
            <pc:sldMk cId="545239782" sldId="281"/>
            <ac:spMk id="17" creationId="{9FA6D09B-050E-AE12-6598-B7CE28DD7574}"/>
          </ac:spMkLst>
        </pc:spChg>
        <pc:spChg chg="add mod">
          <ac:chgData name="NGUYEN NGOC HAN" userId="ad7de1ea-a513-4036-b5f9-c8635f3387cc" providerId="ADAL" clId="{8F2F6486-8D1B-4DD4-AB03-3C28F2A2224B}" dt="2023-12-05T14:59:25.324" v="4108" actId="1076"/>
          <ac:spMkLst>
            <pc:docMk/>
            <pc:sldMk cId="545239782" sldId="281"/>
            <ac:spMk id="18" creationId="{E2109C81-D349-48AA-630C-6C98DB1D5FA6}"/>
          </ac:spMkLst>
        </pc:spChg>
        <pc:spChg chg="add mod">
          <ac:chgData name="NGUYEN NGOC HAN" userId="ad7de1ea-a513-4036-b5f9-c8635f3387cc" providerId="ADAL" clId="{8F2F6486-8D1B-4DD4-AB03-3C28F2A2224B}" dt="2023-12-06T14:14:19.377" v="6364"/>
          <ac:spMkLst>
            <pc:docMk/>
            <pc:sldMk cId="545239782" sldId="281"/>
            <ac:spMk id="19" creationId="{40CE8DC4-D776-A2D0-479A-206B5AC859DD}"/>
          </ac:spMkLst>
        </pc:spChg>
        <pc:spChg chg="add del mod">
          <ac:chgData name="NGUYEN NGOC HAN" userId="ad7de1ea-a513-4036-b5f9-c8635f3387cc" providerId="ADAL" clId="{8F2F6486-8D1B-4DD4-AB03-3C28F2A2224B}" dt="2023-12-06T14:22:00.092" v="6451" actId="20577"/>
          <ac:spMkLst>
            <pc:docMk/>
            <pc:sldMk cId="545239782" sldId="281"/>
            <ac:spMk id="36" creationId="{9355B6F4-CBE7-92D3-3A50-4D201D594BB7}"/>
          </ac:spMkLst>
        </pc:spChg>
        <pc:spChg chg="del">
          <ac:chgData name="NGUYEN NGOC HAN" userId="ad7de1ea-a513-4036-b5f9-c8635f3387cc" providerId="ADAL" clId="{8F2F6486-8D1B-4DD4-AB03-3C28F2A2224B}" dt="2023-12-06T14:14:18.313" v="6363" actId="478"/>
          <ac:spMkLst>
            <pc:docMk/>
            <pc:sldMk cId="545239782" sldId="281"/>
            <ac:spMk id="37" creationId="{4B27AE9D-7982-A11C-B914-AEB6980F8EFE}"/>
          </ac:spMkLst>
        </pc:spChg>
        <pc:picChg chg="mod">
          <ac:chgData name="NGUYEN NGOC HAN" userId="ad7de1ea-a513-4036-b5f9-c8635f3387cc" providerId="ADAL" clId="{8F2F6486-8D1B-4DD4-AB03-3C28F2A2224B}" dt="2023-12-05T14:53:48.588" v="3871" actId="14100"/>
          <ac:picMkLst>
            <pc:docMk/>
            <pc:sldMk cId="545239782" sldId="281"/>
            <ac:picMk id="16" creationId="{CD22C362-8649-3214-6E95-CB0615F7703C}"/>
          </ac:picMkLst>
        </pc:picChg>
        <pc:picChg chg="add mod">
          <ac:chgData name="NGUYEN NGOC HAN" userId="ad7de1ea-a513-4036-b5f9-c8635f3387cc" providerId="ADAL" clId="{8F2F6486-8D1B-4DD4-AB03-3C28F2A2224B}" dt="2023-12-05T15:28:49.231" v="5616" actId="1076"/>
          <ac:picMkLst>
            <pc:docMk/>
            <pc:sldMk cId="545239782" sldId="281"/>
            <ac:picMk id="2050" creationId="{78DCA0C0-43D5-F408-F68F-AA6B935F48F2}"/>
          </ac:picMkLst>
        </pc:picChg>
        <pc:picChg chg="add mod">
          <ac:chgData name="NGUYEN NGOC HAN" userId="ad7de1ea-a513-4036-b5f9-c8635f3387cc" providerId="ADAL" clId="{8F2F6486-8D1B-4DD4-AB03-3C28F2A2224B}" dt="2023-12-05T14:59:31.101" v="4110" actId="1076"/>
          <ac:picMkLst>
            <pc:docMk/>
            <pc:sldMk cId="545239782" sldId="281"/>
            <ac:picMk id="2052" creationId="{9CCC88CD-C7AA-E993-516C-BDDD0C9A98BE}"/>
          </ac:picMkLst>
        </pc:picChg>
      </pc:sldChg>
      <pc:sldChg chg="addSp delSp modSp add mod modAnim">
        <pc:chgData name="NGUYEN NGOC HAN" userId="ad7de1ea-a513-4036-b5f9-c8635f3387cc" providerId="ADAL" clId="{8F2F6486-8D1B-4DD4-AB03-3C28F2A2224B}" dt="2023-12-06T14:23:02.381" v="6475" actId="1076"/>
        <pc:sldMkLst>
          <pc:docMk/>
          <pc:sldMk cId="3823122337" sldId="282"/>
        </pc:sldMkLst>
        <pc:spChg chg="add del mod">
          <ac:chgData name="NGUYEN NGOC HAN" userId="ad7de1ea-a513-4036-b5f9-c8635f3387cc" providerId="ADAL" clId="{8F2F6486-8D1B-4DD4-AB03-3C28F2A2224B}" dt="2023-12-05T15:24:33.225" v="5601" actId="478"/>
          <ac:spMkLst>
            <pc:docMk/>
            <pc:sldMk cId="3823122337" sldId="282"/>
            <ac:spMk id="2" creationId="{739ACD4E-63C0-5124-E938-6E01EE87AA13}"/>
          </ac:spMkLst>
        </pc:spChg>
        <pc:spChg chg="add mod">
          <ac:chgData name="NGUYEN NGOC HAN" userId="ad7de1ea-a513-4036-b5f9-c8635f3387cc" providerId="ADAL" clId="{8F2F6486-8D1B-4DD4-AB03-3C28F2A2224B}" dt="2023-12-05T15:24:39.507" v="5602"/>
          <ac:spMkLst>
            <pc:docMk/>
            <pc:sldMk cId="3823122337" sldId="282"/>
            <ac:spMk id="16" creationId="{B6F5F6BA-DDAC-8F4D-89E4-FFF16C703B42}"/>
          </ac:spMkLst>
        </pc:spChg>
        <pc:spChg chg="del">
          <ac:chgData name="NGUYEN NGOC HAN" userId="ad7de1ea-a513-4036-b5f9-c8635f3387cc" providerId="ADAL" clId="{8F2F6486-8D1B-4DD4-AB03-3C28F2A2224B}" dt="2023-12-05T15:24:28.279" v="5599" actId="478"/>
          <ac:spMkLst>
            <pc:docMk/>
            <pc:sldMk cId="3823122337" sldId="282"/>
            <ac:spMk id="37" creationId="{8B68B39B-A1FE-FBC2-819A-5C2A2366ED49}"/>
          </ac:spMkLst>
        </pc:spChg>
        <pc:spChg chg="mod">
          <ac:chgData name="NGUYEN NGOC HAN" userId="ad7de1ea-a513-4036-b5f9-c8635f3387cc" providerId="ADAL" clId="{8F2F6486-8D1B-4DD4-AB03-3C28F2A2224B}" dt="2023-12-05T15:10:25.528" v="4709" actId="20577"/>
          <ac:spMkLst>
            <pc:docMk/>
            <pc:sldMk cId="3823122337" sldId="282"/>
            <ac:spMk id="39" creationId="{6FC13640-D195-BF7F-079E-1D0C94ECC647}"/>
          </ac:spMkLst>
        </pc:spChg>
        <pc:spChg chg="mod">
          <ac:chgData name="NGUYEN NGOC HAN" userId="ad7de1ea-a513-4036-b5f9-c8635f3387cc" providerId="ADAL" clId="{8F2F6486-8D1B-4DD4-AB03-3C28F2A2224B}" dt="2023-12-05T15:11:38.442" v="5002" actId="20577"/>
          <ac:spMkLst>
            <pc:docMk/>
            <pc:sldMk cId="3823122337" sldId="282"/>
            <ac:spMk id="40" creationId="{3EBA1388-661A-672B-E4C2-0395D3C03B38}"/>
          </ac:spMkLst>
        </pc:spChg>
        <pc:spChg chg="mod">
          <ac:chgData name="NGUYEN NGOC HAN" userId="ad7de1ea-a513-4036-b5f9-c8635f3387cc" providerId="ADAL" clId="{8F2F6486-8D1B-4DD4-AB03-3C28F2A2224B}" dt="2023-12-06T14:23:02.381" v="6475" actId="1076"/>
          <ac:spMkLst>
            <pc:docMk/>
            <pc:sldMk cId="3823122337" sldId="282"/>
            <ac:spMk id="41" creationId="{F96950DF-4A5B-01D4-9120-D14BA2468629}"/>
          </ac:spMkLst>
        </pc:spChg>
      </pc:sldChg>
      <pc:sldChg chg="addSp delSp modSp add mod ord">
        <pc:chgData name="NGUYEN NGOC HAN" userId="ad7de1ea-a513-4036-b5f9-c8635f3387cc" providerId="ADAL" clId="{8F2F6486-8D1B-4DD4-AB03-3C28F2A2224B}" dt="2023-12-05T15:13:28.726" v="5055" actId="1076"/>
        <pc:sldMkLst>
          <pc:docMk/>
          <pc:sldMk cId="240739594" sldId="283"/>
        </pc:sldMkLst>
        <pc:spChg chg="del mod">
          <ac:chgData name="NGUYEN NGOC HAN" userId="ad7de1ea-a513-4036-b5f9-c8635f3387cc" providerId="ADAL" clId="{8F2F6486-8D1B-4DD4-AB03-3C28F2A2224B}" dt="2023-12-05T15:12:46.139" v="5051" actId="478"/>
          <ac:spMkLst>
            <pc:docMk/>
            <pc:sldMk cId="240739594" sldId="283"/>
            <ac:spMk id="2" creationId="{00000000-0000-0000-0000-000000000000}"/>
          </ac:spMkLst>
        </pc:spChg>
        <pc:spChg chg="mod">
          <ac:chgData name="NGUYEN NGOC HAN" userId="ad7de1ea-a513-4036-b5f9-c8635f3387cc" providerId="ADAL" clId="{8F2F6486-8D1B-4DD4-AB03-3C28F2A2224B}" dt="2023-12-05T15:12:52.332" v="5052" actId="1076"/>
          <ac:spMkLst>
            <pc:docMk/>
            <pc:sldMk cId="240739594" sldId="283"/>
            <ac:spMk id="16" creationId="{00000000-0000-0000-0000-000000000000}"/>
          </ac:spMkLst>
        </pc:spChg>
        <pc:spChg chg="del">
          <ac:chgData name="NGUYEN NGOC HAN" userId="ad7de1ea-a513-4036-b5f9-c8635f3387cc" providerId="ADAL" clId="{8F2F6486-8D1B-4DD4-AB03-3C28F2A2224B}" dt="2023-12-05T15:12:58.952" v="5053" actId="478"/>
          <ac:spMkLst>
            <pc:docMk/>
            <pc:sldMk cId="240739594" sldId="283"/>
            <ac:spMk id="17" creationId="{00000000-0000-0000-0000-000000000000}"/>
          </ac:spMkLst>
        </pc:spChg>
        <pc:spChg chg="del">
          <ac:chgData name="NGUYEN NGOC HAN" userId="ad7de1ea-a513-4036-b5f9-c8635f3387cc" providerId="ADAL" clId="{8F2F6486-8D1B-4DD4-AB03-3C28F2A2224B}" dt="2023-12-05T15:12:58.952" v="5053" actId="478"/>
          <ac:spMkLst>
            <pc:docMk/>
            <pc:sldMk cId="240739594" sldId="283"/>
            <ac:spMk id="18" creationId="{00000000-0000-0000-0000-000000000000}"/>
          </ac:spMkLst>
        </pc:spChg>
        <pc:spChg chg="del">
          <ac:chgData name="NGUYEN NGOC HAN" userId="ad7de1ea-a513-4036-b5f9-c8635f3387cc" providerId="ADAL" clId="{8F2F6486-8D1B-4DD4-AB03-3C28F2A2224B}" dt="2023-12-05T15:12:58.952" v="5053" actId="478"/>
          <ac:spMkLst>
            <pc:docMk/>
            <pc:sldMk cId="240739594" sldId="283"/>
            <ac:spMk id="19" creationId="{00000000-0000-0000-0000-000000000000}"/>
          </ac:spMkLst>
        </pc:spChg>
        <pc:spChg chg="del">
          <ac:chgData name="NGUYEN NGOC HAN" userId="ad7de1ea-a513-4036-b5f9-c8635f3387cc" providerId="ADAL" clId="{8F2F6486-8D1B-4DD4-AB03-3C28F2A2224B}" dt="2023-12-05T15:12:58.952" v="5053" actId="478"/>
          <ac:spMkLst>
            <pc:docMk/>
            <pc:sldMk cId="240739594" sldId="283"/>
            <ac:spMk id="20" creationId="{00000000-0000-0000-0000-000000000000}"/>
          </ac:spMkLst>
        </pc:spChg>
        <pc:spChg chg="add mod">
          <ac:chgData name="NGUYEN NGOC HAN" userId="ad7de1ea-a513-4036-b5f9-c8635f3387cc" providerId="ADAL" clId="{8F2F6486-8D1B-4DD4-AB03-3C28F2A2224B}" dt="2023-12-05T15:13:28.726" v="5055" actId="1076"/>
          <ac:spMkLst>
            <pc:docMk/>
            <pc:sldMk cId="240739594" sldId="283"/>
            <ac:spMk id="40" creationId="{11C90876-2531-99F9-B082-C275E7B8F00F}"/>
          </ac:spMkLst>
        </pc:spChg>
        <pc:spChg chg="add mod">
          <ac:chgData name="NGUYEN NGOC HAN" userId="ad7de1ea-a513-4036-b5f9-c8635f3387cc" providerId="ADAL" clId="{8F2F6486-8D1B-4DD4-AB03-3C28F2A2224B}" dt="2023-12-05T15:13:28.726" v="5055" actId="1076"/>
          <ac:spMkLst>
            <pc:docMk/>
            <pc:sldMk cId="240739594" sldId="283"/>
            <ac:spMk id="41" creationId="{17E2621D-98DF-F298-A537-1BDA27508495}"/>
          </ac:spMkLst>
        </pc:spChg>
        <pc:spChg chg="add mod">
          <ac:chgData name="NGUYEN NGOC HAN" userId="ad7de1ea-a513-4036-b5f9-c8635f3387cc" providerId="ADAL" clId="{8F2F6486-8D1B-4DD4-AB03-3C28F2A2224B}" dt="2023-12-05T15:13:28.726" v="5055" actId="1076"/>
          <ac:spMkLst>
            <pc:docMk/>
            <pc:sldMk cId="240739594" sldId="283"/>
            <ac:spMk id="42" creationId="{D022281E-8124-3112-A610-1B6BE0B65B77}"/>
          </ac:spMkLst>
        </pc:spChg>
        <pc:spChg chg="add mod">
          <ac:chgData name="NGUYEN NGOC HAN" userId="ad7de1ea-a513-4036-b5f9-c8635f3387cc" providerId="ADAL" clId="{8F2F6486-8D1B-4DD4-AB03-3C28F2A2224B}" dt="2023-12-05T15:13:28.726" v="5055" actId="1076"/>
          <ac:spMkLst>
            <pc:docMk/>
            <pc:sldMk cId="240739594" sldId="283"/>
            <ac:spMk id="43" creationId="{3DB78A3C-DA26-B4FB-8FD4-7F336AACBE9D}"/>
          </ac:spMkLst>
        </pc:spChg>
      </pc:sldChg>
      <pc:sldChg chg="addSp delSp modSp add mod modAnim">
        <pc:chgData name="NGUYEN NGOC HAN" userId="ad7de1ea-a513-4036-b5f9-c8635f3387cc" providerId="ADAL" clId="{8F2F6486-8D1B-4DD4-AB03-3C28F2A2224B}" dt="2023-12-05T15:31:52.503" v="5632"/>
        <pc:sldMkLst>
          <pc:docMk/>
          <pc:sldMk cId="855260183" sldId="284"/>
        </pc:sldMkLst>
        <pc:spChg chg="add mod">
          <ac:chgData name="NGUYEN NGOC HAN" userId="ad7de1ea-a513-4036-b5f9-c8635f3387cc" providerId="ADAL" clId="{8F2F6486-8D1B-4DD4-AB03-3C28F2A2224B}" dt="2023-12-05T15:24:44.649" v="5604"/>
          <ac:spMkLst>
            <pc:docMk/>
            <pc:sldMk cId="855260183" sldId="284"/>
            <ac:spMk id="2" creationId="{A629707C-34F3-651D-6969-12910B3D7B1A}"/>
          </ac:spMkLst>
        </pc:spChg>
        <pc:spChg chg="del">
          <ac:chgData name="NGUYEN NGOC HAN" userId="ad7de1ea-a513-4036-b5f9-c8635f3387cc" providerId="ADAL" clId="{8F2F6486-8D1B-4DD4-AB03-3C28F2A2224B}" dt="2023-12-05T15:24:43.675" v="5603" actId="478"/>
          <ac:spMkLst>
            <pc:docMk/>
            <pc:sldMk cId="855260183" sldId="284"/>
            <ac:spMk id="37" creationId="{8B68B39B-A1FE-FBC2-819A-5C2A2366ED49}"/>
          </ac:spMkLst>
        </pc:spChg>
        <pc:spChg chg="mod">
          <ac:chgData name="NGUYEN NGOC HAN" userId="ad7de1ea-a513-4036-b5f9-c8635f3387cc" providerId="ADAL" clId="{8F2F6486-8D1B-4DD4-AB03-3C28F2A2224B}" dt="2023-12-05T15:14:43.034" v="5085" actId="20577"/>
          <ac:spMkLst>
            <pc:docMk/>
            <pc:sldMk cId="855260183" sldId="284"/>
            <ac:spMk id="39" creationId="{6FC13640-D195-BF7F-079E-1D0C94ECC647}"/>
          </ac:spMkLst>
        </pc:spChg>
        <pc:spChg chg="mod">
          <ac:chgData name="NGUYEN NGOC HAN" userId="ad7de1ea-a513-4036-b5f9-c8635f3387cc" providerId="ADAL" clId="{8F2F6486-8D1B-4DD4-AB03-3C28F2A2224B}" dt="2023-12-05T15:16:38.069" v="5547" actId="1076"/>
          <ac:spMkLst>
            <pc:docMk/>
            <pc:sldMk cId="855260183" sldId="284"/>
            <ac:spMk id="40" creationId="{3EBA1388-661A-672B-E4C2-0395D3C03B38}"/>
          </ac:spMkLst>
        </pc:spChg>
        <pc:spChg chg="mod">
          <ac:chgData name="NGUYEN NGOC HAN" userId="ad7de1ea-a513-4036-b5f9-c8635f3387cc" providerId="ADAL" clId="{8F2F6486-8D1B-4DD4-AB03-3C28F2A2224B}" dt="2023-12-05T15:16:47.428" v="5549" actId="1076"/>
          <ac:spMkLst>
            <pc:docMk/>
            <pc:sldMk cId="855260183" sldId="284"/>
            <ac:spMk id="41" creationId="{F96950DF-4A5B-01D4-9120-D14BA2468629}"/>
          </ac:spMkLst>
        </pc:spChg>
      </pc:sldChg>
      <pc:sldChg chg="modSp add mod ord">
        <pc:chgData name="NGUYEN NGOC HAN" userId="ad7de1ea-a513-4036-b5f9-c8635f3387cc" providerId="ADAL" clId="{8F2F6486-8D1B-4DD4-AB03-3C28F2A2224B}" dt="2023-12-06T13:29:52.542" v="5696" actId="403"/>
        <pc:sldMkLst>
          <pc:docMk/>
          <pc:sldMk cId="1019494633" sldId="285"/>
        </pc:sldMkLst>
        <pc:spChg chg="mod">
          <ac:chgData name="NGUYEN NGOC HAN" userId="ad7de1ea-a513-4036-b5f9-c8635f3387cc" providerId="ADAL" clId="{8F2F6486-8D1B-4DD4-AB03-3C28F2A2224B}" dt="2023-12-06T13:29:52.542" v="5696" actId="403"/>
          <ac:spMkLst>
            <pc:docMk/>
            <pc:sldMk cId="1019494633" sldId="285"/>
            <ac:spMk id="16" creationId="{00000000-0000-0000-0000-000000000000}"/>
          </ac:spMkLst>
        </pc:spChg>
        <pc:spChg chg="mod">
          <ac:chgData name="NGUYEN NGOC HAN" userId="ad7de1ea-a513-4036-b5f9-c8635f3387cc" providerId="ADAL" clId="{8F2F6486-8D1B-4DD4-AB03-3C28F2A2224B}" dt="2023-12-06T13:29:47.025" v="5694" actId="1076"/>
          <ac:spMkLst>
            <pc:docMk/>
            <pc:sldMk cId="1019494633" sldId="285"/>
            <ac:spMk id="17" creationId="{00000000-0000-0000-0000-000000000000}"/>
          </ac:spMkLst>
        </pc:spChg>
        <pc:spChg chg="mod">
          <ac:chgData name="NGUYEN NGOC HAN" userId="ad7de1ea-a513-4036-b5f9-c8635f3387cc" providerId="ADAL" clId="{8F2F6486-8D1B-4DD4-AB03-3C28F2A2224B}" dt="2023-12-06T13:29:09.419" v="5661" actId="1076"/>
          <ac:spMkLst>
            <pc:docMk/>
            <pc:sldMk cId="1019494633" sldId="285"/>
            <ac:spMk id="24" creationId="{00000000-0000-0000-0000-000000000000}"/>
          </ac:spMkLst>
        </pc:spChg>
      </pc:sldChg>
      <pc:sldChg chg="addSp delSp modSp add mod ord">
        <pc:chgData name="NGUYEN NGOC HAN" userId="ad7de1ea-a513-4036-b5f9-c8635f3387cc" providerId="ADAL" clId="{8F2F6486-8D1B-4DD4-AB03-3C28F2A2224B}" dt="2023-12-06T13:39:58.323" v="5749" actId="1076"/>
        <pc:sldMkLst>
          <pc:docMk/>
          <pc:sldMk cId="175477870" sldId="286"/>
        </pc:sldMkLst>
        <pc:spChg chg="del">
          <ac:chgData name="NGUYEN NGOC HAN" userId="ad7de1ea-a513-4036-b5f9-c8635f3387cc" providerId="ADAL" clId="{8F2F6486-8D1B-4DD4-AB03-3C28F2A2224B}" dt="2023-12-06T13:31:41.868" v="5702" actId="478"/>
          <ac:spMkLst>
            <pc:docMk/>
            <pc:sldMk cId="175477870" sldId="286"/>
            <ac:spMk id="2" creationId="{00000000-0000-0000-0000-000000000000}"/>
          </ac:spMkLst>
        </pc:spChg>
        <pc:spChg chg="del">
          <ac:chgData name="NGUYEN NGOC HAN" userId="ad7de1ea-a513-4036-b5f9-c8635f3387cc" providerId="ADAL" clId="{8F2F6486-8D1B-4DD4-AB03-3C28F2A2224B}" dt="2023-12-06T13:31:46.154" v="5705" actId="478"/>
          <ac:spMkLst>
            <pc:docMk/>
            <pc:sldMk cId="175477870" sldId="286"/>
            <ac:spMk id="16" creationId="{00000000-0000-0000-0000-000000000000}"/>
          </ac:spMkLst>
        </pc:spChg>
        <pc:spChg chg="del">
          <ac:chgData name="NGUYEN NGOC HAN" userId="ad7de1ea-a513-4036-b5f9-c8635f3387cc" providerId="ADAL" clId="{8F2F6486-8D1B-4DD4-AB03-3C28F2A2224B}" dt="2023-12-06T13:31:43.311" v="5703" actId="478"/>
          <ac:spMkLst>
            <pc:docMk/>
            <pc:sldMk cId="175477870" sldId="286"/>
            <ac:spMk id="17" creationId="{00000000-0000-0000-0000-000000000000}"/>
          </ac:spMkLst>
        </pc:spChg>
        <pc:spChg chg="del">
          <ac:chgData name="NGUYEN NGOC HAN" userId="ad7de1ea-a513-4036-b5f9-c8635f3387cc" providerId="ADAL" clId="{8F2F6486-8D1B-4DD4-AB03-3C28F2A2224B}" dt="2023-12-06T13:31:44.751" v="5704" actId="478"/>
          <ac:spMkLst>
            <pc:docMk/>
            <pc:sldMk cId="175477870" sldId="286"/>
            <ac:spMk id="18" creationId="{00000000-0000-0000-0000-000000000000}"/>
          </ac:spMkLst>
        </pc:spChg>
        <pc:spChg chg="mod">
          <ac:chgData name="NGUYEN NGOC HAN" userId="ad7de1ea-a513-4036-b5f9-c8635f3387cc" providerId="ADAL" clId="{8F2F6486-8D1B-4DD4-AB03-3C28F2A2224B}" dt="2023-12-06T13:32:32.596" v="5723" actId="1076"/>
          <ac:spMkLst>
            <pc:docMk/>
            <pc:sldMk cId="175477870" sldId="286"/>
            <ac:spMk id="19" creationId="{00000000-0000-0000-0000-000000000000}"/>
          </ac:spMkLst>
        </pc:spChg>
        <pc:spChg chg="del mod">
          <ac:chgData name="NGUYEN NGOC HAN" userId="ad7de1ea-a513-4036-b5f9-c8635f3387cc" providerId="ADAL" clId="{8F2F6486-8D1B-4DD4-AB03-3C28F2A2224B}" dt="2023-12-06T13:32:17.135" v="5717" actId="478"/>
          <ac:spMkLst>
            <pc:docMk/>
            <pc:sldMk cId="175477870" sldId="286"/>
            <ac:spMk id="20" creationId="{00000000-0000-0000-0000-000000000000}"/>
          </ac:spMkLst>
        </pc:spChg>
        <pc:spChg chg="mod">
          <ac:chgData name="NGUYEN NGOC HAN" userId="ad7de1ea-a513-4036-b5f9-c8635f3387cc" providerId="ADAL" clId="{8F2F6486-8D1B-4DD4-AB03-3C28F2A2224B}" dt="2023-12-06T13:32:19.470" v="5718" actId="1076"/>
          <ac:spMkLst>
            <pc:docMk/>
            <pc:sldMk cId="175477870" sldId="286"/>
            <ac:spMk id="21" creationId="{00000000-0000-0000-0000-000000000000}"/>
          </ac:spMkLst>
        </pc:spChg>
        <pc:spChg chg="mod">
          <ac:chgData name="NGUYEN NGOC HAN" userId="ad7de1ea-a513-4036-b5f9-c8635f3387cc" providerId="ADAL" clId="{8F2F6486-8D1B-4DD4-AB03-3C28F2A2224B}" dt="2023-12-06T13:32:30.638" v="5722" actId="1076"/>
          <ac:spMkLst>
            <pc:docMk/>
            <pc:sldMk cId="175477870" sldId="286"/>
            <ac:spMk id="24" creationId="{00000000-0000-0000-0000-000000000000}"/>
          </ac:spMkLst>
        </pc:spChg>
        <pc:spChg chg="mod">
          <ac:chgData name="NGUYEN NGOC HAN" userId="ad7de1ea-a513-4036-b5f9-c8635f3387cc" providerId="ADAL" clId="{8F2F6486-8D1B-4DD4-AB03-3C28F2A2224B}" dt="2023-12-06T13:32:14.583" v="5715" actId="1076"/>
          <ac:spMkLst>
            <pc:docMk/>
            <pc:sldMk cId="175477870" sldId="286"/>
            <ac:spMk id="25" creationId="{00000000-0000-0000-0000-000000000000}"/>
          </ac:spMkLst>
        </pc:spChg>
        <pc:spChg chg="mod">
          <ac:chgData name="NGUYEN NGOC HAN" userId="ad7de1ea-a513-4036-b5f9-c8635f3387cc" providerId="ADAL" clId="{8F2F6486-8D1B-4DD4-AB03-3C28F2A2224B}" dt="2023-12-06T13:32:24.493" v="5719" actId="1076"/>
          <ac:spMkLst>
            <pc:docMk/>
            <pc:sldMk cId="175477870" sldId="286"/>
            <ac:spMk id="26" creationId="{00000000-0000-0000-0000-000000000000}"/>
          </ac:spMkLst>
        </pc:spChg>
        <pc:spChg chg="mod">
          <ac:chgData name="NGUYEN NGOC HAN" userId="ad7de1ea-a513-4036-b5f9-c8635f3387cc" providerId="ADAL" clId="{8F2F6486-8D1B-4DD4-AB03-3C28F2A2224B}" dt="2023-12-06T13:32:26.698" v="5720" actId="1076"/>
          <ac:spMkLst>
            <pc:docMk/>
            <pc:sldMk cId="175477870" sldId="286"/>
            <ac:spMk id="29" creationId="{00000000-0000-0000-0000-000000000000}"/>
          </ac:spMkLst>
        </pc:spChg>
        <pc:spChg chg="del mod">
          <ac:chgData name="NGUYEN NGOC HAN" userId="ad7de1ea-a513-4036-b5f9-c8635f3387cc" providerId="ADAL" clId="{8F2F6486-8D1B-4DD4-AB03-3C28F2A2224B}" dt="2023-12-06T13:32:10.512" v="5714" actId="478"/>
          <ac:spMkLst>
            <pc:docMk/>
            <pc:sldMk cId="175477870" sldId="286"/>
            <ac:spMk id="30" creationId="{00000000-0000-0000-0000-000000000000}"/>
          </ac:spMkLst>
        </pc:spChg>
        <pc:spChg chg="del">
          <ac:chgData name="NGUYEN NGOC HAN" userId="ad7de1ea-a513-4036-b5f9-c8635f3387cc" providerId="ADAL" clId="{8F2F6486-8D1B-4DD4-AB03-3C28F2A2224B}" dt="2023-12-06T13:31:58.440" v="5707" actId="478"/>
          <ac:spMkLst>
            <pc:docMk/>
            <pc:sldMk cId="175477870" sldId="286"/>
            <ac:spMk id="31" creationId="{00000000-0000-0000-0000-000000000000}"/>
          </ac:spMkLst>
        </pc:spChg>
        <pc:spChg chg="del">
          <ac:chgData name="NGUYEN NGOC HAN" userId="ad7de1ea-a513-4036-b5f9-c8635f3387cc" providerId="ADAL" clId="{8F2F6486-8D1B-4DD4-AB03-3C28F2A2224B}" dt="2023-12-06T13:32:06.284" v="5712" actId="478"/>
          <ac:spMkLst>
            <pc:docMk/>
            <pc:sldMk cId="175477870" sldId="286"/>
            <ac:spMk id="32" creationId="{00000000-0000-0000-0000-000000000000}"/>
          </ac:spMkLst>
        </pc:spChg>
        <pc:spChg chg="mod">
          <ac:chgData name="NGUYEN NGOC HAN" userId="ad7de1ea-a513-4036-b5f9-c8635f3387cc" providerId="ADAL" clId="{8F2F6486-8D1B-4DD4-AB03-3C28F2A2224B}" dt="2023-12-06T13:32:05.374" v="5711" actId="1076"/>
          <ac:spMkLst>
            <pc:docMk/>
            <pc:sldMk cId="175477870" sldId="286"/>
            <ac:spMk id="35" creationId="{00000000-0000-0000-0000-000000000000}"/>
          </ac:spMkLst>
        </pc:spChg>
        <pc:spChg chg="mod">
          <ac:chgData name="NGUYEN NGOC HAN" userId="ad7de1ea-a513-4036-b5f9-c8635f3387cc" providerId="ADAL" clId="{8F2F6486-8D1B-4DD4-AB03-3C28F2A2224B}" dt="2023-12-06T13:32:03.416" v="5710" actId="1076"/>
          <ac:spMkLst>
            <pc:docMk/>
            <pc:sldMk cId="175477870" sldId="286"/>
            <ac:spMk id="36" creationId="{00000000-0000-0000-0000-000000000000}"/>
          </ac:spMkLst>
        </pc:spChg>
        <pc:spChg chg="mod">
          <ac:chgData name="NGUYEN NGOC HAN" userId="ad7de1ea-a513-4036-b5f9-c8635f3387cc" providerId="ADAL" clId="{8F2F6486-8D1B-4DD4-AB03-3C28F2A2224B}" dt="2023-12-06T13:32:00.157" v="5708" actId="1076"/>
          <ac:spMkLst>
            <pc:docMk/>
            <pc:sldMk cId="175477870" sldId="286"/>
            <ac:spMk id="37" creationId="{00000000-0000-0000-0000-000000000000}"/>
          </ac:spMkLst>
        </pc:spChg>
        <pc:spChg chg="mod">
          <ac:chgData name="NGUYEN NGOC HAN" userId="ad7de1ea-a513-4036-b5f9-c8635f3387cc" providerId="ADAL" clId="{8F2F6486-8D1B-4DD4-AB03-3C28F2A2224B}" dt="2023-12-06T13:32:01.551" v="5709" actId="1076"/>
          <ac:spMkLst>
            <pc:docMk/>
            <pc:sldMk cId="175477870" sldId="286"/>
            <ac:spMk id="40" creationId="{00000000-0000-0000-0000-000000000000}"/>
          </ac:spMkLst>
        </pc:spChg>
        <pc:grpChg chg="mod">
          <ac:chgData name="NGUYEN NGOC HAN" userId="ad7de1ea-a513-4036-b5f9-c8635f3387cc" providerId="ADAL" clId="{8F2F6486-8D1B-4DD4-AB03-3C28F2A2224B}" dt="2023-12-06T13:32:28.304" v="5721" actId="1076"/>
          <ac:grpSpMkLst>
            <pc:docMk/>
            <pc:sldMk cId="175477870" sldId="286"/>
            <ac:grpSpMk id="22" creationId="{00000000-0000-0000-0000-000000000000}"/>
          </ac:grpSpMkLst>
        </pc:grpChg>
        <pc:grpChg chg="mod">
          <ac:chgData name="NGUYEN NGOC HAN" userId="ad7de1ea-a513-4036-b5f9-c8635f3387cc" providerId="ADAL" clId="{8F2F6486-8D1B-4DD4-AB03-3C28F2A2224B}" dt="2023-12-06T13:32:09.099" v="5713" actId="1076"/>
          <ac:grpSpMkLst>
            <pc:docMk/>
            <pc:sldMk cId="175477870" sldId="286"/>
            <ac:grpSpMk id="33" creationId="{00000000-0000-0000-0000-000000000000}"/>
          </ac:grpSpMkLst>
        </pc:grpChg>
        <pc:grpChg chg="mod">
          <ac:chgData name="NGUYEN NGOC HAN" userId="ad7de1ea-a513-4036-b5f9-c8635f3387cc" providerId="ADAL" clId="{8F2F6486-8D1B-4DD4-AB03-3C28F2A2224B}" dt="2023-12-06T13:38:27.081" v="5742" actId="1076"/>
          <ac:grpSpMkLst>
            <pc:docMk/>
            <pc:sldMk cId="175477870" sldId="286"/>
            <ac:grpSpMk id="38" creationId="{00000000-0000-0000-0000-000000000000}"/>
          </ac:grpSpMkLst>
        </pc:grpChg>
        <pc:picChg chg="add mod">
          <ac:chgData name="NGUYEN NGOC HAN" userId="ad7de1ea-a513-4036-b5f9-c8635f3387cc" providerId="ADAL" clId="{8F2F6486-8D1B-4DD4-AB03-3C28F2A2224B}" dt="2023-12-06T13:34:46.943" v="5726" actId="1076"/>
          <ac:picMkLst>
            <pc:docMk/>
            <pc:sldMk cId="175477870" sldId="286"/>
            <ac:picMk id="41" creationId="{0309986A-7F3F-4D09-33E2-86D6C1392E68}"/>
          </ac:picMkLst>
        </pc:picChg>
        <pc:picChg chg="add del mod">
          <ac:chgData name="NGUYEN NGOC HAN" userId="ad7de1ea-a513-4036-b5f9-c8635f3387cc" providerId="ADAL" clId="{8F2F6486-8D1B-4DD4-AB03-3C28F2A2224B}" dt="2023-12-06T13:36:42.258" v="5733" actId="478"/>
          <ac:picMkLst>
            <pc:docMk/>
            <pc:sldMk cId="175477870" sldId="286"/>
            <ac:picMk id="42" creationId="{6BAD6DC6-1245-22A4-BF40-DAFD1FF7C17E}"/>
          </ac:picMkLst>
        </pc:picChg>
        <pc:picChg chg="add mod modCrop">
          <ac:chgData name="NGUYEN NGOC HAN" userId="ad7de1ea-a513-4036-b5f9-c8635f3387cc" providerId="ADAL" clId="{8F2F6486-8D1B-4DD4-AB03-3C28F2A2224B}" dt="2023-12-06T13:39:56.678" v="5748" actId="1076"/>
          <ac:picMkLst>
            <pc:docMk/>
            <pc:sldMk cId="175477870" sldId="286"/>
            <ac:picMk id="43" creationId="{3B504ADD-8322-FEF0-CA9E-FFCEF8892C76}"/>
          </ac:picMkLst>
        </pc:picChg>
        <pc:picChg chg="add mod">
          <ac:chgData name="NGUYEN NGOC HAN" userId="ad7de1ea-a513-4036-b5f9-c8635f3387cc" providerId="ADAL" clId="{8F2F6486-8D1B-4DD4-AB03-3C28F2A2224B}" dt="2023-12-06T13:38:21.342" v="5741" actId="14100"/>
          <ac:picMkLst>
            <pc:docMk/>
            <pc:sldMk cId="175477870" sldId="286"/>
            <ac:picMk id="44" creationId="{1EEB7FF0-B202-93B9-4115-091C3E44F07E}"/>
          </ac:picMkLst>
        </pc:picChg>
        <pc:picChg chg="add mod modCrop">
          <ac:chgData name="NGUYEN NGOC HAN" userId="ad7de1ea-a513-4036-b5f9-c8635f3387cc" providerId="ADAL" clId="{8F2F6486-8D1B-4DD4-AB03-3C28F2A2224B}" dt="2023-12-06T13:39:58.323" v="5749" actId="1076"/>
          <ac:picMkLst>
            <pc:docMk/>
            <pc:sldMk cId="175477870" sldId="286"/>
            <ac:picMk id="45" creationId="{8A6DE52E-BF77-671B-96A3-048017C9270A}"/>
          </ac:picMkLst>
        </pc:picChg>
      </pc:sldChg>
      <pc:sldChg chg="add del">
        <pc:chgData name="NGUYEN NGOC HAN" userId="ad7de1ea-a513-4036-b5f9-c8635f3387cc" providerId="ADAL" clId="{8F2F6486-8D1B-4DD4-AB03-3C28F2A2224B}" dt="2023-12-06T13:31:20.606" v="5698" actId="47"/>
        <pc:sldMkLst>
          <pc:docMk/>
          <pc:sldMk cId="1240989428" sldId="286"/>
        </pc:sldMkLst>
      </pc:sldChg>
      <pc:sldChg chg="addSp delSp modSp add mod modAnim">
        <pc:chgData name="NGUYEN NGOC HAN" userId="ad7de1ea-a513-4036-b5f9-c8635f3387cc" providerId="ADAL" clId="{8F2F6486-8D1B-4DD4-AB03-3C28F2A2224B}" dt="2023-12-12T13:55:19.185" v="6695" actId="120"/>
        <pc:sldMkLst>
          <pc:docMk/>
          <pc:sldMk cId="2348225775" sldId="287"/>
        </pc:sldMkLst>
        <pc:spChg chg="del mod">
          <ac:chgData name="NGUYEN NGOC HAN" userId="ad7de1ea-a513-4036-b5f9-c8635f3387cc" providerId="ADAL" clId="{8F2F6486-8D1B-4DD4-AB03-3C28F2A2224B}" dt="2023-12-06T13:44:52.422" v="5778" actId="478"/>
          <ac:spMkLst>
            <pc:docMk/>
            <pc:sldMk cId="2348225775" sldId="287"/>
            <ac:spMk id="2" creationId="{00000000-0000-0000-0000-000000000000}"/>
          </ac:spMkLst>
        </pc:spChg>
        <pc:spChg chg="add mod">
          <ac:chgData name="NGUYEN NGOC HAN" userId="ad7de1ea-a513-4036-b5f9-c8635f3387cc" providerId="ADAL" clId="{8F2F6486-8D1B-4DD4-AB03-3C28F2A2224B}" dt="2023-12-12T13:55:19.185" v="6695" actId="120"/>
          <ac:spMkLst>
            <pc:docMk/>
            <pc:sldMk cId="2348225775" sldId="287"/>
            <ac:spMk id="16" creationId="{1DD4CDDB-CEEF-51C7-CDB4-DDB58ADF16E7}"/>
          </ac:spMkLst>
        </pc:spChg>
        <pc:spChg chg="add mod ord">
          <ac:chgData name="NGUYEN NGOC HAN" userId="ad7de1ea-a513-4036-b5f9-c8635f3387cc" providerId="ADAL" clId="{8F2F6486-8D1B-4DD4-AB03-3C28F2A2224B}" dt="2023-12-12T13:55:14.328" v="6694" actId="120"/>
          <ac:spMkLst>
            <pc:docMk/>
            <pc:sldMk cId="2348225775" sldId="287"/>
            <ac:spMk id="17" creationId="{C4338851-8FA0-B67A-0BC4-A2093030A0AF}"/>
          </ac:spMkLst>
        </pc:spChg>
        <pc:spChg chg="mod">
          <ac:chgData name="NGUYEN NGOC HAN" userId="ad7de1ea-a513-4036-b5f9-c8635f3387cc" providerId="ADAL" clId="{8F2F6486-8D1B-4DD4-AB03-3C28F2A2224B}" dt="2023-12-12T13:54:06.464" v="6667" actId="1076"/>
          <ac:spMkLst>
            <pc:docMk/>
            <pc:sldMk cId="2348225775" sldId="287"/>
            <ac:spMk id="19" creationId="{00000000-0000-0000-0000-000000000000}"/>
          </ac:spMkLst>
        </pc:spChg>
        <pc:spChg chg="mod">
          <ac:chgData name="NGUYEN NGOC HAN" userId="ad7de1ea-a513-4036-b5f9-c8635f3387cc" providerId="ADAL" clId="{8F2F6486-8D1B-4DD4-AB03-3C28F2A2224B}" dt="2023-12-12T13:53:52.562" v="6664" actId="1076"/>
          <ac:spMkLst>
            <pc:docMk/>
            <pc:sldMk cId="2348225775" sldId="287"/>
            <ac:spMk id="30" creationId="{00000000-0000-0000-0000-000000000000}"/>
          </ac:spMkLst>
        </pc:spChg>
        <pc:spChg chg="del">
          <ac:chgData name="NGUYEN NGOC HAN" userId="ad7de1ea-a513-4036-b5f9-c8635f3387cc" providerId="ADAL" clId="{8F2F6486-8D1B-4DD4-AB03-3C28F2A2224B}" dt="2023-12-06T13:47:01.690" v="5836" actId="478"/>
          <ac:spMkLst>
            <pc:docMk/>
            <pc:sldMk cId="2348225775" sldId="287"/>
            <ac:spMk id="47" creationId="{BACC66B0-0BAD-567B-192E-07259C963A17}"/>
          </ac:spMkLst>
        </pc:spChg>
        <pc:spChg chg="del">
          <ac:chgData name="NGUYEN NGOC HAN" userId="ad7de1ea-a513-4036-b5f9-c8635f3387cc" providerId="ADAL" clId="{8F2F6486-8D1B-4DD4-AB03-3C28F2A2224B}" dt="2023-12-06T13:46:56.581" v="5833" actId="478"/>
          <ac:spMkLst>
            <pc:docMk/>
            <pc:sldMk cId="2348225775" sldId="287"/>
            <ac:spMk id="48" creationId="{8E565B4A-4B17-19B8-18B9-2FF5EC8E9601}"/>
          </ac:spMkLst>
        </pc:spChg>
        <pc:spChg chg="del">
          <ac:chgData name="NGUYEN NGOC HAN" userId="ad7de1ea-a513-4036-b5f9-c8635f3387cc" providerId="ADAL" clId="{8F2F6486-8D1B-4DD4-AB03-3C28F2A2224B}" dt="2023-12-06T13:46:58.386" v="5834" actId="478"/>
          <ac:spMkLst>
            <pc:docMk/>
            <pc:sldMk cId="2348225775" sldId="287"/>
            <ac:spMk id="49" creationId="{FC5F7C65-6DB0-2BF4-F356-3AF213A69AE3}"/>
          </ac:spMkLst>
        </pc:spChg>
        <pc:spChg chg="mod">
          <ac:chgData name="NGUYEN NGOC HAN" userId="ad7de1ea-a513-4036-b5f9-c8635f3387cc" providerId="ADAL" clId="{8F2F6486-8D1B-4DD4-AB03-3C28F2A2224B}" dt="2023-12-08T13:44:55.905" v="6493" actId="20577"/>
          <ac:spMkLst>
            <pc:docMk/>
            <pc:sldMk cId="2348225775" sldId="287"/>
            <ac:spMk id="50" creationId="{CB96D494-75C0-EE2C-7CE9-4A139E02592B}"/>
          </ac:spMkLst>
        </pc:spChg>
        <pc:spChg chg="del">
          <ac:chgData name="NGUYEN NGOC HAN" userId="ad7de1ea-a513-4036-b5f9-c8635f3387cc" providerId="ADAL" clId="{8F2F6486-8D1B-4DD4-AB03-3C28F2A2224B}" dt="2023-12-06T13:47:00.471" v="5835" actId="478"/>
          <ac:spMkLst>
            <pc:docMk/>
            <pc:sldMk cId="2348225775" sldId="287"/>
            <ac:spMk id="51" creationId="{C8472D74-5A04-1A57-C87F-E7F209D111D2}"/>
          </ac:spMkLst>
        </pc:spChg>
        <pc:spChg chg="add del mod">
          <ac:chgData name="NGUYEN NGOC HAN" userId="ad7de1ea-a513-4036-b5f9-c8635f3387cc" providerId="ADAL" clId="{8F2F6486-8D1B-4DD4-AB03-3C28F2A2224B}" dt="2023-12-12T13:54:18.314" v="6669" actId="14100"/>
          <ac:spMkLst>
            <pc:docMk/>
            <pc:sldMk cId="2348225775" sldId="287"/>
            <ac:spMk id="52" creationId="{82A0D853-15D6-CF8C-622E-80FF6BFB3E06}"/>
          </ac:spMkLst>
        </pc:spChg>
        <pc:grpChg chg="mod">
          <ac:chgData name="NGUYEN NGOC HAN" userId="ad7de1ea-a513-4036-b5f9-c8635f3387cc" providerId="ADAL" clId="{8F2F6486-8D1B-4DD4-AB03-3C28F2A2224B}" dt="2023-12-12T13:54:00.630" v="6666" actId="1076"/>
          <ac:grpSpMkLst>
            <pc:docMk/>
            <pc:sldMk cId="2348225775" sldId="287"/>
            <ac:grpSpMk id="22" creationId="{00000000-0000-0000-0000-000000000000}"/>
          </ac:grpSpMkLst>
        </pc:grpChg>
        <pc:grpChg chg="mod">
          <ac:chgData name="NGUYEN NGOC HAN" userId="ad7de1ea-a513-4036-b5f9-c8635f3387cc" providerId="ADAL" clId="{8F2F6486-8D1B-4DD4-AB03-3C28F2A2224B}" dt="2023-12-12T13:53:55.925" v="6665" actId="1076"/>
          <ac:grpSpMkLst>
            <pc:docMk/>
            <pc:sldMk cId="2348225775" sldId="287"/>
            <ac:grpSpMk id="31" creationId="{00000000-0000-0000-0000-000000000000}"/>
          </ac:grpSpMkLst>
        </pc:grpChg>
      </pc:sldChg>
      <pc:sldChg chg="add del">
        <pc:chgData name="NGUYEN NGOC HAN" userId="ad7de1ea-a513-4036-b5f9-c8635f3387cc" providerId="ADAL" clId="{8F2F6486-8D1B-4DD4-AB03-3C28F2A2224B}" dt="2023-12-06T14:17:38.993" v="6421" actId="47"/>
        <pc:sldMkLst>
          <pc:docMk/>
          <pc:sldMk cId="2566236544" sldId="288"/>
        </pc:sldMkLst>
      </pc:sldChg>
      <pc:sldChg chg="addSp delSp modSp add mod delAnim modAnim">
        <pc:chgData name="NGUYEN NGOC HAN" userId="ad7de1ea-a513-4036-b5f9-c8635f3387cc" providerId="ADAL" clId="{8F2F6486-8D1B-4DD4-AB03-3C28F2A2224B}" dt="2023-12-11T14:05:06.807" v="6580" actId="1076"/>
        <pc:sldMkLst>
          <pc:docMk/>
          <pc:sldMk cId="2742354396" sldId="289"/>
        </pc:sldMkLst>
        <pc:spChg chg="mod">
          <ac:chgData name="NGUYEN NGOC HAN" userId="ad7de1ea-a513-4036-b5f9-c8635f3387cc" providerId="ADAL" clId="{8F2F6486-8D1B-4DD4-AB03-3C28F2A2224B}" dt="2023-12-11T14:00:58.627" v="6544" actId="20577"/>
          <ac:spMkLst>
            <pc:docMk/>
            <pc:sldMk cId="2742354396" sldId="289"/>
            <ac:spMk id="37" creationId="{2CF23F03-F1A0-385F-A80A-F9780C383B7F}"/>
          </ac:spMkLst>
        </pc:spChg>
        <pc:spChg chg="del">
          <ac:chgData name="NGUYEN NGOC HAN" userId="ad7de1ea-a513-4036-b5f9-c8635f3387cc" providerId="ADAL" clId="{8F2F6486-8D1B-4DD4-AB03-3C28F2A2224B}" dt="2023-12-11T14:00:51.026" v="6534" actId="478"/>
          <ac:spMkLst>
            <pc:docMk/>
            <pc:sldMk cId="2742354396" sldId="289"/>
            <ac:spMk id="40" creationId="{657D321B-BFA2-3BCD-58E3-C01FC1698177}"/>
          </ac:spMkLst>
        </pc:spChg>
        <pc:grpChg chg="del">
          <ac:chgData name="NGUYEN NGOC HAN" userId="ad7de1ea-a513-4036-b5f9-c8635f3387cc" providerId="ADAL" clId="{8F2F6486-8D1B-4DD4-AB03-3C28F2A2224B}" dt="2023-12-11T14:01:03.079" v="6545" actId="478"/>
          <ac:grpSpMkLst>
            <pc:docMk/>
            <pc:sldMk cId="2742354396" sldId="289"/>
            <ac:grpSpMk id="16" creationId="{922F1F35-DA3F-3EFE-B176-E3877F1AFFF1}"/>
          </ac:grpSpMkLst>
        </pc:grpChg>
        <pc:grpChg chg="del">
          <ac:chgData name="NGUYEN NGOC HAN" userId="ad7de1ea-a513-4036-b5f9-c8635f3387cc" providerId="ADAL" clId="{8F2F6486-8D1B-4DD4-AB03-3C28F2A2224B}" dt="2023-12-11T14:01:04.889" v="6546" actId="478"/>
          <ac:grpSpMkLst>
            <pc:docMk/>
            <pc:sldMk cId="2742354396" sldId="289"/>
            <ac:grpSpMk id="18" creationId="{3132B058-304B-FE87-D612-9598DD51089B}"/>
          </ac:grpSpMkLst>
        </pc:grpChg>
        <pc:grpChg chg="del">
          <ac:chgData name="NGUYEN NGOC HAN" userId="ad7de1ea-a513-4036-b5f9-c8635f3387cc" providerId="ADAL" clId="{8F2F6486-8D1B-4DD4-AB03-3C28F2A2224B}" dt="2023-12-11T14:01:05.712" v="6547" actId="478"/>
          <ac:grpSpMkLst>
            <pc:docMk/>
            <pc:sldMk cId="2742354396" sldId="289"/>
            <ac:grpSpMk id="39" creationId="{3B8358AD-590E-1A25-6F02-D36447C3FD98}"/>
          </ac:grpSpMkLst>
        </pc:grpChg>
        <pc:picChg chg="del">
          <ac:chgData name="NGUYEN NGOC HAN" userId="ad7de1ea-a513-4036-b5f9-c8635f3387cc" providerId="ADAL" clId="{8F2F6486-8D1B-4DD4-AB03-3C28F2A2224B}" dt="2023-12-11T14:00:45.228" v="6532" actId="478"/>
          <ac:picMkLst>
            <pc:docMk/>
            <pc:sldMk cId="2742354396" sldId="289"/>
            <ac:picMk id="38" creationId="{4E5C912E-75DE-48A9-DCC4-A1BFF213EE88}"/>
          </ac:picMkLst>
        </pc:picChg>
        <pc:picChg chg="del">
          <ac:chgData name="NGUYEN NGOC HAN" userId="ad7de1ea-a513-4036-b5f9-c8635f3387cc" providerId="ADAL" clId="{8F2F6486-8D1B-4DD4-AB03-3C28F2A2224B}" dt="2023-12-11T14:00:48.368" v="6533" actId="478"/>
          <ac:picMkLst>
            <pc:docMk/>
            <pc:sldMk cId="2742354396" sldId="289"/>
            <ac:picMk id="41" creationId="{533659B0-5FE2-C75B-3730-15EE1E90E303}"/>
          </ac:picMkLst>
        </pc:picChg>
        <pc:picChg chg="add mod">
          <ac:chgData name="NGUYEN NGOC HAN" userId="ad7de1ea-a513-4036-b5f9-c8635f3387cc" providerId="ADAL" clId="{8F2F6486-8D1B-4DD4-AB03-3C28F2A2224B}" dt="2023-12-11T14:03:39.870" v="6577" actId="1076"/>
          <ac:picMkLst>
            <pc:docMk/>
            <pc:sldMk cId="2742354396" sldId="289"/>
            <ac:picMk id="42" creationId="{925C455F-9D36-54F4-A416-40CFA8F93460}"/>
          </ac:picMkLst>
        </pc:picChg>
        <pc:picChg chg="add mod">
          <ac:chgData name="NGUYEN NGOC HAN" userId="ad7de1ea-a513-4036-b5f9-c8635f3387cc" providerId="ADAL" clId="{8F2F6486-8D1B-4DD4-AB03-3C28F2A2224B}" dt="2023-12-11T14:05:06.807" v="6580" actId="1076"/>
          <ac:picMkLst>
            <pc:docMk/>
            <pc:sldMk cId="2742354396" sldId="289"/>
            <ac:picMk id="43" creationId="{3046F323-33EC-DF36-0269-F6971F4643E6}"/>
          </ac:picMkLst>
        </pc:picChg>
        <pc:cxnChg chg="mod">
          <ac:chgData name="NGUYEN NGOC HAN" userId="ad7de1ea-a513-4036-b5f9-c8635f3387cc" providerId="ADAL" clId="{8F2F6486-8D1B-4DD4-AB03-3C28F2A2224B}" dt="2023-12-11T14:01:04.889" v="6546" actId="478"/>
          <ac:cxnSpMkLst>
            <pc:docMk/>
            <pc:sldMk cId="2742354396" sldId="289"/>
            <ac:cxnSpMk id="44" creationId="{146D7845-0911-1D2E-DD32-ABB619B378C4}"/>
          </ac:cxnSpMkLst>
        </pc:cxnChg>
        <pc:cxnChg chg="mod">
          <ac:chgData name="NGUYEN NGOC HAN" userId="ad7de1ea-a513-4036-b5f9-c8635f3387cc" providerId="ADAL" clId="{8F2F6486-8D1B-4DD4-AB03-3C28F2A2224B}" dt="2023-12-11T14:01:04.889" v="6546" actId="478"/>
          <ac:cxnSpMkLst>
            <pc:docMk/>
            <pc:sldMk cId="2742354396" sldId="289"/>
            <ac:cxnSpMk id="45" creationId="{61EEDEA9-4900-E25F-56D4-9BE9E00B64DE}"/>
          </ac:cxnSpMkLst>
        </pc:cxnChg>
        <pc:cxnChg chg="mod">
          <ac:chgData name="NGUYEN NGOC HAN" userId="ad7de1ea-a513-4036-b5f9-c8635f3387cc" providerId="ADAL" clId="{8F2F6486-8D1B-4DD4-AB03-3C28F2A2224B}" dt="2023-12-11T14:01:05.712" v="6547" actId="478"/>
          <ac:cxnSpMkLst>
            <pc:docMk/>
            <pc:sldMk cId="2742354396" sldId="289"/>
            <ac:cxnSpMk id="52" creationId="{2A5CBC61-F561-D574-AE83-08D4973859E8}"/>
          </ac:cxnSpMkLst>
        </pc:cxnChg>
        <pc:cxnChg chg="mod">
          <ac:chgData name="NGUYEN NGOC HAN" userId="ad7de1ea-a513-4036-b5f9-c8635f3387cc" providerId="ADAL" clId="{8F2F6486-8D1B-4DD4-AB03-3C28F2A2224B}" dt="2023-12-11T14:01:05.712" v="6547" actId="478"/>
          <ac:cxnSpMkLst>
            <pc:docMk/>
            <pc:sldMk cId="2742354396" sldId="289"/>
            <ac:cxnSpMk id="53" creationId="{46950BB7-D7E0-6338-0CA6-10743BB4D7B2}"/>
          </ac:cxnSpMkLst>
        </pc:cxnChg>
      </pc:sldChg>
      <pc:sldChg chg="addSp delSp modSp add mod">
        <pc:chgData name="NGUYEN NGOC HAN" userId="ad7de1ea-a513-4036-b5f9-c8635f3387cc" providerId="ADAL" clId="{8F2F6486-8D1B-4DD4-AB03-3C28F2A2224B}" dt="2023-12-11T14:15:54.146" v="6612" actId="732"/>
        <pc:sldMkLst>
          <pc:docMk/>
          <pc:sldMk cId="3061980135" sldId="290"/>
        </pc:sldMkLst>
        <pc:spChg chg="mod">
          <ac:chgData name="NGUYEN NGOC HAN" userId="ad7de1ea-a513-4036-b5f9-c8635f3387cc" providerId="ADAL" clId="{8F2F6486-8D1B-4DD4-AB03-3C28F2A2224B}" dt="2023-12-11T14:05:17.459" v="6581" actId="113"/>
          <ac:spMkLst>
            <pc:docMk/>
            <pc:sldMk cId="3061980135" sldId="290"/>
            <ac:spMk id="37" creationId="{2CF23F03-F1A0-385F-A80A-F9780C383B7F}"/>
          </ac:spMkLst>
        </pc:spChg>
        <pc:picChg chg="add mod">
          <ac:chgData name="NGUYEN NGOC HAN" userId="ad7de1ea-a513-4036-b5f9-c8635f3387cc" providerId="ADAL" clId="{8F2F6486-8D1B-4DD4-AB03-3C28F2A2224B}" dt="2023-12-11T14:12:45.036" v="6601" actId="1076"/>
          <ac:picMkLst>
            <pc:docMk/>
            <pc:sldMk cId="3061980135" sldId="290"/>
            <ac:picMk id="2" creationId="{DFE015B6-508A-A6D1-AC45-DDF690407348}"/>
          </ac:picMkLst>
        </pc:picChg>
        <pc:picChg chg="add del mod">
          <ac:chgData name="NGUYEN NGOC HAN" userId="ad7de1ea-a513-4036-b5f9-c8635f3387cc" providerId="ADAL" clId="{8F2F6486-8D1B-4DD4-AB03-3C28F2A2224B}" dt="2023-12-11T14:15:23.761" v="6606" actId="478"/>
          <ac:picMkLst>
            <pc:docMk/>
            <pc:sldMk cId="3061980135" sldId="290"/>
            <ac:picMk id="16" creationId="{B22E9466-DA22-3313-3828-433DCE309875}"/>
          </ac:picMkLst>
        </pc:picChg>
        <pc:picChg chg="add mod modCrop">
          <ac:chgData name="NGUYEN NGOC HAN" userId="ad7de1ea-a513-4036-b5f9-c8635f3387cc" providerId="ADAL" clId="{8F2F6486-8D1B-4DD4-AB03-3C28F2A2224B}" dt="2023-12-11T14:15:54.146" v="6612" actId="732"/>
          <ac:picMkLst>
            <pc:docMk/>
            <pc:sldMk cId="3061980135" sldId="290"/>
            <ac:picMk id="17" creationId="{475AAB19-DA7D-510B-C6D7-1BCB664A69ED}"/>
          </ac:picMkLst>
        </pc:picChg>
      </pc:sldChg>
      <pc:sldChg chg="addSp modSp add mod">
        <pc:chgData name="NGUYEN NGOC HAN" userId="ad7de1ea-a513-4036-b5f9-c8635f3387cc" providerId="ADAL" clId="{8F2F6486-8D1B-4DD4-AB03-3C28F2A2224B}" dt="2023-12-11T14:10:52.741" v="6598" actId="1076"/>
        <pc:sldMkLst>
          <pc:docMk/>
          <pc:sldMk cId="2563846417" sldId="291"/>
        </pc:sldMkLst>
        <pc:spChg chg="mod">
          <ac:chgData name="NGUYEN NGOC HAN" userId="ad7de1ea-a513-4036-b5f9-c8635f3387cc" providerId="ADAL" clId="{8F2F6486-8D1B-4DD4-AB03-3C28F2A2224B}" dt="2023-12-11T14:08:08.409" v="6584" actId="207"/>
          <ac:spMkLst>
            <pc:docMk/>
            <pc:sldMk cId="2563846417" sldId="291"/>
            <ac:spMk id="5" creationId="{00000000-0000-0000-0000-000000000000}"/>
          </ac:spMkLst>
        </pc:spChg>
        <pc:spChg chg="mod">
          <ac:chgData name="NGUYEN NGOC HAN" userId="ad7de1ea-a513-4036-b5f9-c8635f3387cc" providerId="ADAL" clId="{8F2F6486-8D1B-4DD4-AB03-3C28F2A2224B}" dt="2023-12-11T14:08:08.409" v="6584" actId="207"/>
          <ac:spMkLst>
            <pc:docMk/>
            <pc:sldMk cId="2563846417" sldId="291"/>
            <ac:spMk id="6" creationId="{00000000-0000-0000-0000-000000000000}"/>
          </ac:spMkLst>
        </pc:spChg>
        <pc:spChg chg="mod">
          <ac:chgData name="NGUYEN NGOC HAN" userId="ad7de1ea-a513-4036-b5f9-c8635f3387cc" providerId="ADAL" clId="{8F2F6486-8D1B-4DD4-AB03-3C28F2A2224B}" dt="2023-12-11T14:08:08.409" v="6584" actId="207"/>
          <ac:spMkLst>
            <pc:docMk/>
            <pc:sldMk cId="2563846417" sldId="291"/>
            <ac:spMk id="8" creationId="{00000000-0000-0000-0000-000000000000}"/>
          </ac:spMkLst>
        </pc:spChg>
        <pc:spChg chg="mod">
          <ac:chgData name="NGUYEN NGOC HAN" userId="ad7de1ea-a513-4036-b5f9-c8635f3387cc" providerId="ADAL" clId="{8F2F6486-8D1B-4DD4-AB03-3C28F2A2224B}" dt="2023-12-11T14:08:08.409" v="6584" actId="207"/>
          <ac:spMkLst>
            <pc:docMk/>
            <pc:sldMk cId="2563846417" sldId="291"/>
            <ac:spMk id="9" creationId="{00000000-0000-0000-0000-000000000000}"/>
          </ac:spMkLst>
        </pc:spChg>
        <pc:spChg chg="mod">
          <ac:chgData name="NGUYEN NGOC HAN" userId="ad7de1ea-a513-4036-b5f9-c8635f3387cc" providerId="ADAL" clId="{8F2F6486-8D1B-4DD4-AB03-3C28F2A2224B}" dt="2023-12-11T14:08:08.409" v="6584" actId="207"/>
          <ac:spMkLst>
            <pc:docMk/>
            <pc:sldMk cId="2563846417" sldId="291"/>
            <ac:spMk id="11" creationId="{00000000-0000-0000-0000-000000000000}"/>
          </ac:spMkLst>
        </pc:spChg>
        <pc:spChg chg="mod">
          <ac:chgData name="NGUYEN NGOC HAN" userId="ad7de1ea-a513-4036-b5f9-c8635f3387cc" providerId="ADAL" clId="{8F2F6486-8D1B-4DD4-AB03-3C28F2A2224B}" dt="2023-12-11T14:08:08.409" v="6584" actId="207"/>
          <ac:spMkLst>
            <pc:docMk/>
            <pc:sldMk cId="2563846417" sldId="291"/>
            <ac:spMk id="12" creationId="{00000000-0000-0000-0000-000000000000}"/>
          </ac:spMkLst>
        </pc:spChg>
        <pc:spChg chg="mod">
          <ac:chgData name="NGUYEN NGOC HAN" userId="ad7de1ea-a513-4036-b5f9-c8635f3387cc" providerId="ADAL" clId="{8F2F6486-8D1B-4DD4-AB03-3C28F2A2224B}" dt="2023-12-11T14:08:08.409" v="6584" actId="207"/>
          <ac:spMkLst>
            <pc:docMk/>
            <pc:sldMk cId="2563846417" sldId="291"/>
            <ac:spMk id="14" creationId="{00000000-0000-0000-0000-000000000000}"/>
          </ac:spMkLst>
        </pc:spChg>
        <pc:spChg chg="mod">
          <ac:chgData name="NGUYEN NGOC HAN" userId="ad7de1ea-a513-4036-b5f9-c8635f3387cc" providerId="ADAL" clId="{8F2F6486-8D1B-4DD4-AB03-3C28F2A2224B}" dt="2023-12-11T14:08:08.409" v="6584" actId="207"/>
          <ac:spMkLst>
            <pc:docMk/>
            <pc:sldMk cId="2563846417" sldId="291"/>
            <ac:spMk id="15" creationId="{00000000-0000-0000-0000-000000000000}"/>
          </ac:spMkLst>
        </pc:spChg>
        <pc:spChg chg="mod">
          <ac:chgData name="NGUYEN NGOC HAN" userId="ad7de1ea-a513-4036-b5f9-c8635f3387cc" providerId="ADAL" clId="{8F2F6486-8D1B-4DD4-AB03-3C28F2A2224B}" dt="2023-12-11T14:01:35.045" v="6574" actId="20577"/>
          <ac:spMkLst>
            <pc:docMk/>
            <pc:sldMk cId="2563846417" sldId="291"/>
            <ac:spMk id="37" creationId="{2CF23F03-F1A0-385F-A80A-F9780C383B7F}"/>
          </ac:spMkLst>
        </pc:spChg>
        <pc:grpChg chg="mod">
          <ac:chgData name="NGUYEN NGOC HAN" userId="ad7de1ea-a513-4036-b5f9-c8635f3387cc" providerId="ADAL" clId="{8F2F6486-8D1B-4DD4-AB03-3C28F2A2224B}" dt="2023-12-11T14:08:08.409" v="6584" actId="207"/>
          <ac:grpSpMkLst>
            <pc:docMk/>
            <pc:sldMk cId="2563846417" sldId="291"/>
            <ac:grpSpMk id="3" creationId="{00000000-0000-0000-0000-000000000000}"/>
          </ac:grpSpMkLst>
        </pc:grpChg>
        <pc:grpChg chg="mod">
          <ac:chgData name="NGUYEN NGOC HAN" userId="ad7de1ea-a513-4036-b5f9-c8635f3387cc" providerId="ADAL" clId="{8F2F6486-8D1B-4DD4-AB03-3C28F2A2224B}" dt="2023-12-11T14:08:08.409" v="6584" actId="207"/>
          <ac:grpSpMkLst>
            <pc:docMk/>
            <pc:sldMk cId="2563846417" sldId="291"/>
            <ac:grpSpMk id="4" creationId="{00000000-0000-0000-0000-000000000000}"/>
          </ac:grpSpMkLst>
        </pc:grpChg>
        <pc:grpChg chg="mod">
          <ac:chgData name="NGUYEN NGOC HAN" userId="ad7de1ea-a513-4036-b5f9-c8635f3387cc" providerId="ADAL" clId="{8F2F6486-8D1B-4DD4-AB03-3C28F2A2224B}" dt="2023-12-11T14:08:08.409" v="6584" actId="207"/>
          <ac:grpSpMkLst>
            <pc:docMk/>
            <pc:sldMk cId="2563846417" sldId="291"/>
            <ac:grpSpMk id="7" creationId="{00000000-0000-0000-0000-000000000000}"/>
          </ac:grpSpMkLst>
        </pc:grpChg>
        <pc:grpChg chg="mod">
          <ac:chgData name="NGUYEN NGOC HAN" userId="ad7de1ea-a513-4036-b5f9-c8635f3387cc" providerId="ADAL" clId="{8F2F6486-8D1B-4DD4-AB03-3C28F2A2224B}" dt="2023-12-11T14:08:08.409" v="6584" actId="207"/>
          <ac:grpSpMkLst>
            <pc:docMk/>
            <pc:sldMk cId="2563846417" sldId="291"/>
            <ac:grpSpMk id="10" creationId="{00000000-0000-0000-0000-000000000000}"/>
          </ac:grpSpMkLst>
        </pc:grpChg>
        <pc:grpChg chg="mod">
          <ac:chgData name="NGUYEN NGOC HAN" userId="ad7de1ea-a513-4036-b5f9-c8635f3387cc" providerId="ADAL" clId="{8F2F6486-8D1B-4DD4-AB03-3C28F2A2224B}" dt="2023-12-11T14:08:08.409" v="6584" actId="207"/>
          <ac:grpSpMkLst>
            <pc:docMk/>
            <pc:sldMk cId="2563846417" sldId="291"/>
            <ac:grpSpMk id="13" creationId="{00000000-0000-0000-0000-000000000000}"/>
          </ac:grpSpMkLst>
        </pc:grpChg>
        <pc:picChg chg="add mod modCrop">
          <ac:chgData name="NGUYEN NGOC HAN" userId="ad7de1ea-a513-4036-b5f9-c8635f3387cc" providerId="ADAL" clId="{8F2F6486-8D1B-4DD4-AB03-3C28F2A2224B}" dt="2023-12-11T14:10:42.369" v="6595" actId="732"/>
          <ac:picMkLst>
            <pc:docMk/>
            <pc:sldMk cId="2563846417" sldId="291"/>
            <ac:picMk id="2" creationId="{2C841D81-75AC-6E32-4DD7-43934C8E183B}"/>
          </ac:picMkLst>
        </pc:picChg>
        <pc:picChg chg="add mod">
          <ac:chgData name="NGUYEN NGOC HAN" userId="ad7de1ea-a513-4036-b5f9-c8635f3387cc" providerId="ADAL" clId="{8F2F6486-8D1B-4DD4-AB03-3C28F2A2224B}" dt="2023-12-11T14:10:52.741" v="6598" actId="1076"/>
          <ac:picMkLst>
            <pc:docMk/>
            <pc:sldMk cId="2563846417" sldId="291"/>
            <ac:picMk id="16" creationId="{38B63D8D-85C5-C8B9-F3BF-266AB2481A45}"/>
          </ac:picMkLst>
        </pc:picChg>
        <pc:picChg chg="add mod modCrop">
          <ac:chgData name="NGUYEN NGOC HAN" userId="ad7de1ea-a513-4036-b5f9-c8635f3387cc" providerId="ADAL" clId="{8F2F6486-8D1B-4DD4-AB03-3C28F2A2224B}" dt="2023-12-11T14:10:48.972" v="6597" actId="1076"/>
          <ac:picMkLst>
            <pc:docMk/>
            <pc:sldMk cId="2563846417" sldId="291"/>
            <ac:picMk id="17" creationId="{CBBEF9DB-9CE9-B89E-A08F-C54598DB1D4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6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gif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7.png"/><Relationship Id="rId3" Type="http://schemas.openxmlformats.org/officeDocument/2006/relationships/image" Target="../media/image28.svg"/><Relationship Id="rId7" Type="http://schemas.openxmlformats.org/officeDocument/2006/relationships/image" Target="../media/image34.svg"/><Relationship Id="rId12" Type="http://schemas.openxmlformats.org/officeDocument/2006/relationships/image" Target="../media/image6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65.png"/><Relationship Id="rId5" Type="http://schemas.openxmlformats.org/officeDocument/2006/relationships/image" Target="../media/image54.svg"/><Relationship Id="rId10" Type="http://schemas.openxmlformats.org/officeDocument/2006/relationships/image" Target="../media/image64.gif"/><Relationship Id="rId4" Type="http://schemas.openxmlformats.org/officeDocument/2006/relationships/image" Target="../media/image53.png"/><Relationship Id="rId9" Type="http://schemas.openxmlformats.org/officeDocument/2006/relationships/image" Target="../media/image5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gif"/><Relationship Id="rId3" Type="http://schemas.openxmlformats.org/officeDocument/2006/relationships/image" Target="../media/image28.svg"/><Relationship Id="rId7" Type="http://schemas.openxmlformats.org/officeDocument/2006/relationships/image" Target="../media/image56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8.png"/><Relationship Id="rId18" Type="http://schemas.openxmlformats.org/officeDocument/2006/relationships/image" Target="../media/image13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7.svg"/><Relationship Id="rId17" Type="http://schemas.openxmlformats.org/officeDocument/2006/relationships/image" Target="../media/image12.png"/><Relationship Id="rId2" Type="http://schemas.openxmlformats.org/officeDocument/2006/relationships/image" Target="../media/image1.jpeg"/><Relationship Id="rId16" Type="http://schemas.openxmlformats.org/officeDocument/2006/relationships/image" Target="../media/image1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11" Type="http://schemas.openxmlformats.org/officeDocument/2006/relationships/image" Target="../media/image6.png"/><Relationship Id="rId5" Type="http://schemas.openxmlformats.org/officeDocument/2006/relationships/image" Target="../media/image70.png"/><Relationship Id="rId15" Type="http://schemas.openxmlformats.org/officeDocument/2006/relationships/image" Target="../media/image10.png"/><Relationship Id="rId10" Type="http://schemas.openxmlformats.org/officeDocument/2006/relationships/image" Target="../media/image40.svg"/><Relationship Id="rId4" Type="http://schemas.openxmlformats.org/officeDocument/2006/relationships/image" Target="../media/image3.svg"/><Relationship Id="rId9" Type="http://schemas.openxmlformats.org/officeDocument/2006/relationships/image" Target="../media/image39.png"/><Relationship Id="rId14" Type="http://schemas.openxmlformats.org/officeDocument/2006/relationships/image" Target="../media/image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16.svg"/><Relationship Id="rId7" Type="http://schemas.openxmlformats.org/officeDocument/2006/relationships/image" Target="../media/image73.svg"/><Relationship Id="rId12" Type="http://schemas.openxmlformats.org/officeDocument/2006/relationships/image" Target="../media/image10.png"/><Relationship Id="rId2" Type="http://schemas.openxmlformats.org/officeDocument/2006/relationships/image" Target="../media/image15.pn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9.svg"/><Relationship Id="rId5" Type="http://schemas.openxmlformats.org/officeDocument/2006/relationships/image" Target="../media/image18.svg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4" Type="http://schemas.openxmlformats.org/officeDocument/2006/relationships/image" Target="../media/image17.png"/><Relationship Id="rId9" Type="http://schemas.openxmlformats.org/officeDocument/2006/relationships/image" Target="../media/image7.svg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78.png"/><Relationship Id="rId3" Type="http://schemas.openxmlformats.org/officeDocument/2006/relationships/image" Target="../media/image76.svg"/><Relationship Id="rId7" Type="http://schemas.openxmlformats.org/officeDocument/2006/relationships/image" Target="../media/image9.svg"/><Relationship Id="rId12" Type="http://schemas.openxmlformats.org/officeDocument/2006/relationships/image" Target="../media/image7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54.svg"/><Relationship Id="rId10" Type="http://schemas.openxmlformats.org/officeDocument/2006/relationships/image" Target="../media/image12.png"/><Relationship Id="rId4" Type="http://schemas.openxmlformats.org/officeDocument/2006/relationships/image" Target="../media/image53.png"/><Relationship Id="rId9" Type="http://schemas.openxmlformats.org/officeDocument/2006/relationships/image" Target="../media/image11.svg"/><Relationship Id="rId14" Type="http://schemas.openxmlformats.org/officeDocument/2006/relationships/image" Target="../media/image79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78.png"/><Relationship Id="rId3" Type="http://schemas.openxmlformats.org/officeDocument/2006/relationships/image" Target="../media/image76.svg"/><Relationship Id="rId7" Type="http://schemas.openxmlformats.org/officeDocument/2006/relationships/image" Target="../media/image9.svg"/><Relationship Id="rId12" Type="http://schemas.openxmlformats.org/officeDocument/2006/relationships/image" Target="../media/image7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54.svg"/><Relationship Id="rId10" Type="http://schemas.openxmlformats.org/officeDocument/2006/relationships/image" Target="../media/image12.png"/><Relationship Id="rId4" Type="http://schemas.openxmlformats.org/officeDocument/2006/relationships/image" Target="../media/image53.png"/><Relationship Id="rId9" Type="http://schemas.openxmlformats.org/officeDocument/2006/relationships/image" Target="../media/image1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6.svg"/><Relationship Id="rId7" Type="http://schemas.openxmlformats.org/officeDocument/2006/relationships/image" Target="../media/image9.svg"/><Relationship Id="rId12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54.svg"/><Relationship Id="rId10" Type="http://schemas.openxmlformats.org/officeDocument/2006/relationships/image" Target="../media/image12.png"/><Relationship Id="rId4" Type="http://schemas.openxmlformats.org/officeDocument/2006/relationships/image" Target="../media/image53.png"/><Relationship Id="rId9" Type="http://schemas.openxmlformats.org/officeDocument/2006/relationships/image" Target="../media/image1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81.gif"/><Relationship Id="rId3" Type="http://schemas.openxmlformats.org/officeDocument/2006/relationships/image" Target="../media/image76.svg"/><Relationship Id="rId7" Type="http://schemas.openxmlformats.org/officeDocument/2006/relationships/image" Target="../media/image9.svg"/><Relationship Id="rId12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54.svg"/><Relationship Id="rId10" Type="http://schemas.openxmlformats.org/officeDocument/2006/relationships/image" Target="../media/image12.png"/><Relationship Id="rId4" Type="http://schemas.openxmlformats.org/officeDocument/2006/relationships/image" Target="../media/image53.png"/><Relationship Id="rId9" Type="http://schemas.openxmlformats.org/officeDocument/2006/relationships/image" Target="../media/image11.svg"/><Relationship Id="rId14" Type="http://schemas.openxmlformats.org/officeDocument/2006/relationships/image" Target="../media/image82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4.svg"/><Relationship Id="rId7" Type="http://schemas.openxmlformats.org/officeDocument/2006/relationships/image" Target="../media/image11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10" Type="http://schemas.openxmlformats.org/officeDocument/2006/relationships/image" Target="../media/image64.gif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16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22.png"/><Relationship Id="rId2" Type="http://schemas.openxmlformats.org/officeDocument/2006/relationships/image" Target="../media/image15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5" Type="http://schemas.openxmlformats.org/officeDocument/2006/relationships/image" Target="../media/image20.pn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9.svg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4.svg"/><Relationship Id="rId7" Type="http://schemas.openxmlformats.org/officeDocument/2006/relationships/image" Target="../media/image11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10" Type="http://schemas.openxmlformats.org/officeDocument/2006/relationships/image" Target="../media/image64.gif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4.svg"/><Relationship Id="rId7" Type="http://schemas.openxmlformats.org/officeDocument/2006/relationships/image" Target="../media/image11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86.png"/><Relationship Id="rId5" Type="http://schemas.openxmlformats.org/officeDocument/2006/relationships/image" Target="../media/image9.svg"/><Relationship Id="rId10" Type="http://schemas.openxmlformats.org/officeDocument/2006/relationships/image" Target="../media/image85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4.svg"/><Relationship Id="rId7" Type="http://schemas.openxmlformats.org/officeDocument/2006/relationships/image" Target="../media/image11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88.png"/><Relationship Id="rId5" Type="http://schemas.openxmlformats.org/officeDocument/2006/relationships/image" Target="../media/image9.svg"/><Relationship Id="rId10" Type="http://schemas.openxmlformats.org/officeDocument/2006/relationships/image" Target="../media/image87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4.svg"/><Relationship Id="rId7" Type="http://schemas.openxmlformats.org/officeDocument/2006/relationships/image" Target="../media/image11.svg"/><Relationship Id="rId12" Type="http://schemas.openxmlformats.org/officeDocument/2006/relationships/image" Target="../media/image9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90.png"/><Relationship Id="rId5" Type="http://schemas.openxmlformats.org/officeDocument/2006/relationships/image" Target="../media/image9.svg"/><Relationship Id="rId10" Type="http://schemas.openxmlformats.org/officeDocument/2006/relationships/image" Target="../media/image89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4.svg"/><Relationship Id="rId7" Type="http://schemas.openxmlformats.org/officeDocument/2006/relationships/image" Target="../media/image9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93.svg"/><Relationship Id="rId10" Type="http://schemas.openxmlformats.org/officeDocument/2006/relationships/image" Target="../media/image12.png"/><Relationship Id="rId4" Type="http://schemas.openxmlformats.org/officeDocument/2006/relationships/image" Target="../media/image92.png"/><Relationship Id="rId9" Type="http://schemas.openxmlformats.org/officeDocument/2006/relationships/image" Target="../media/image11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95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32.svg"/><Relationship Id="rId10" Type="http://schemas.openxmlformats.org/officeDocument/2006/relationships/image" Target="../media/image10.png"/><Relationship Id="rId4" Type="http://schemas.openxmlformats.org/officeDocument/2006/relationships/image" Target="../media/image31.png"/><Relationship Id="rId9" Type="http://schemas.openxmlformats.org/officeDocument/2006/relationships/image" Target="../media/image9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95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32.svg"/><Relationship Id="rId10" Type="http://schemas.openxmlformats.org/officeDocument/2006/relationships/image" Target="../media/image10.png"/><Relationship Id="rId4" Type="http://schemas.openxmlformats.org/officeDocument/2006/relationships/image" Target="../media/image31.png"/><Relationship Id="rId9" Type="http://schemas.openxmlformats.org/officeDocument/2006/relationships/image" Target="../media/image9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95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32.svg"/><Relationship Id="rId10" Type="http://schemas.openxmlformats.org/officeDocument/2006/relationships/image" Target="../media/image10.png"/><Relationship Id="rId4" Type="http://schemas.openxmlformats.org/officeDocument/2006/relationships/image" Target="../media/image31.png"/><Relationship Id="rId9" Type="http://schemas.openxmlformats.org/officeDocument/2006/relationships/image" Target="../media/image9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95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32.svg"/><Relationship Id="rId10" Type="http://schemas.openxmlformats.org/officeDocument/2006/relationships/image" Target="../media/image10.png"/><Relationship Id="rId4" Type="http://schemas.openxmlformats.org/officeDocument/2006/relationships/image" Target="../media/image31.png"/><Relationship Id="rId9" Type="http://schemas.openxmlformats.org/officeDocument/2006/relationships/image" Target="../media/image9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17.png"/><Relationship Id="rId18" Type="http://schemas.openxmlformats.org/officeDocument/2006/relationships/image" Target="../media/image11.svg"/><Relationship Id="rId26" Type="http://schemas.openxmlformats.org/officeDocument/2006/relationships/image" Target="../media/image36.svg"/><Relationship Id="rId3" Type="http://schemas.openxmlformats.org/officeDocument/2006/relationships/image" Target="../media/image23.png"/><Relationship Id="rId21" Type="http://schemas.openxmlformats.org/officeDocument/2006/relationships/image" Target="../media/image6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17" Type="http://schemas.openxmlformats.org/officeDocument/2006/relationships/image" Target="../media/image10.png"/><Relationship Id="rId25" Type="http://schemas.openxmlformats.org/officeDocument/2006/relationships/image" Target="../media/image35.png"/><Relationship Id="rId2" Type="http://schemas.openxmlformats.org/officeDocument/2006/relationships/image" Target="../media/image1.jpeg"/><Relationship Id="rId16" Type="http://schemas.openxmlformats.org/officeDocument/2006/relationships/image" Target="../media/image34.svg"/><Relationship Id="rId20" Type="http://schemas.openxmlformats.org/officeDocument/2006/relationships/image" Target="../media/image9.svg"/><Relationship Id="rId29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24" Type="http://schemas.openxmlformats.org/officeDocument/2006/relationships/image" Target="../media/image13.svg"/><Relationship Id="rId32" Type="http://schemas.openxmlformats.org/officeDocument/2006/relationships/image" Target="../media/image42.svg"/><Relationship Id="rId5" Type="http://schemas.openxmlformats.org/officeDocument/2006/relationships/image" Target="../media/image25.png"/><Relationship Id="rId15" Type="http://schemas.openxmlformats.org/officeDocument/2006/relationships/image" Target="../media/image33.png"/><Relationship Id="rId23" Type="http://schemas.openxmlformats.org/officeDocument/2006/relationships/image" Target="../media/image12.png"/><Relationship Id="rId28" Type="http://schemas.openxmlformats.org/officeDocument/2006/relationships/image" Target="../media/image38.svg"/><Relationship Id="rId10" Type="http://schemas.openxmlformats.org/officeDocument/2006/relationships/image" Target="../media/image30.svg"/><Relationship Id="rId19" Type="http://schemas.openxmlformats.org/officeDocument/2006/relationships/image" Target="../media/image8.png"/><Relationship Id="rId31" Type="http://schemas.openxmlformats.org/officeDocument/2006/relationships/image" Target="../media/image41.png"/><Relationship Id="rId4" Type="http://schemas.openxmlformats.org/officeDocument/2006/relationships/image" Target="../media/image24.svg"/><Relationship Id="rId9" Type="http://schemas.openxmlformats.org/officeDocument/2006/relationships/image" Target="../media/image29.png"/><Relationship Id="rId14" Type="http://schemas.openxmlformats.org/officeDocument/2006/relationships/image" Target="../media/image18.svg"/><Relationship Id="rId22" Type="http://schemas.openxmlformats.org/officeDocument/2006/relationships/image" Target="../media/image7.svg"/><Relationship Id="rId27" Type="http://schemas.openxmlformats.org/officeDocument/2006/relationships/image" Target="../media/image37.png"/><Relationship Id="rId30" Type="http://schemas.openxmlformats.org/officeDocument/2006/relationships/image" Target="../media/image9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17.png"/><Relationship Id="rId18" Type="http://schemas.openxmlformats.org/officeDocument/2006/relationships/image" Target="../media/image11.svg"/><Relationship Id="rId26" Type="http://schemas.openxmlformats.org/officeDocument/2006/relationships/image" Target="../media/image36.svg"/><Relationship Id="rId3" Type="http://schemas.openxmlformats.org/officeDocument/2006/relationships/image" Target="../media/image23.png"/><Relationship Id="rId21" Type="http://schemas.openxmlformats.org/officeDocument/2006/relationships/image" Target="../media/image6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17" Type="http://schemas.openxmlformats.org/officeDocument/2006/relationships/image" Target="../media/image10.png"/><Relationship Id="rId25" Type="http://schemas.openxmlformats.org/officeDocument/2006/relationships/image" Target="../media/image35.png"/><Relationship Id="rId2" Type="http://schemas.openxmlformats.org/officeDocument/2006/relationships/image" Target="../media/image1.jpeg"/><Relationship Id="rId16" Type="http://schemas.openxmlformats.org/officeDocument/2006/relationships/image" Target="../media/image34.svg"/><Relationship Id="rId20" Type="http://schemas.openxmlformats.org/officeDocument/2006/relationships/image" Target="../media/image9.svg"/><Relationship Id="rId29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24" Type="http://schemas.openxmlformats.org/officeDocument/2006/relationships/image" Target="../media/image13.svg"/><Relationship Id="rId32" Type="http://schemas.openxmlformats.org/officeDocument/2006/relationships/image" Target="../media/image42.svg"/><Relationship Id="rId5" Type="http://schemas.openxmlformats.org/officeDocument/2006/relationships/image" Target="../media/image25.png"/><Relationship Id="rId15" Type="http://schemas.openxmlformats.org/officeDocument/2006/relationships/image" Target="../media/image33.png"/><Relationship Id="rId23" Type="http://schemas.openxmlformats.org/officeDocument/2006/relationships/image" Target="../media/image12.png"/><Relationship Id="rId28" Type="http://schemas.openxmlformats.org/officeDocument/2006/relationships/image" Target="../media/image38.svg"/><Relationship Id="rId10" Type="http://schemas.openxmlformats.org/officeDocument/2006/relationships/image" Target="../media/image30.svg"/><Relationship Id="rId19" Type="http://schemas.openxmlformats.org/officeDocument/2006/relationships/image" Target="../media/image8.png"/><Relationship Id="rId31" Type="http://schemas.openxmlformats.org/officeDocument/2006/relationships/image" Target="../media/image41.png"/><Relationship Id="rId4" Type="http://schemas.openxmlformats.org/officeDocument/2006/relationships/image" Target="../media/image24.svg"/><Relationship Id="rId9" Type="http://schemas.openxmlformats.org/officeDocument/2006/relationships/image" Target="../media/image29.png"/><Relationship Id="rId14" Type="http://schemas.openxmlformats.org/officeDocument/2006/relationships/image" Target="../media/image18.svg"/><Relationship Id="rId22" Type="http://schemas.openxmlformats.org/officeDocument/2006/relationships/image" Target="../media/image7.svg"/><Relationship Id="rId27" Type="http://schemas.openxmlformats.org/officeDocument/2006/relationships/image" Target="../media/image37.png"/><Relationship Id="rId30" Type="http://schemas.openxmlformats.org/officeDocument/2006/relationships/image" Target="../media/image4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8.png"/><Relationship Id="rId3" Type="http://schemas.openxmlformats.org/officeDocument/2006/relationships/image" Target="../media/image43.png"/><Relationship Id="rId7" Type="http://schemas.openxmlformats.org/officeDocument/2006/relationships/image" Target="../media/image31.png"/><Relationship Id="rId12" Type="http://schemas.openxmlformats.org/officeDocument/2006/relationships/image" Target="../media/image7.svg"/><Relationship Id="rId2" Type="http://schemas.openxmlformats.org/officeDocument/2006/relationships/image" Target="../media/image1.jpeg"/><Relationship Id="rId16" Type="http://schemas.openxmlformats.org/officeDocument/2006/relationships/image" Target="../media/image1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6.png"/><Relationship Id="rId5" Type="http://schemas.openxmlformats.org/officeDocument/2006/relationships/image" Target="../media/image23.png"/><Relationship Id="rId15" Type="http://schemas.openxmlformats.org/officeDocument/2006/relationships/image" Target="../media/image10.png"/><Relationship Id="rId10" Type="http://schemas.openxmlformats.org/officeDocument/2006/relationships/image" Target="../media/image34.svg"/><Relationship Id="rId4" Type="http://schemas.openxmlformats.org/officeDocument/2006/relationships/image" Target="../media/image44.svg"/><Relationship Id="rId9" Type="http://schemas.openxmlformats.org/officeDocument/2006/relationships/image" Target="../media/image33.png"/><Relationship Id="rId1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9.svg"/><Relationship Id="rId3" Type="http://schemas.openxmlformats.org/officeDocument/2006/relationships/image" Target="../media/image44.svg"/><Relationship Id="rId7" Type="http://schemas.openxmlformats.org/officeDocument/2006/relationships/image" Target="../media/image32.svg"/><Relationship Id="rId12" Type="http://schemas.openxmlformats.org/officeDocument/2006/relationships/image" Target="../media/image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7.svg"/><Relationship Id="rId5" Type="http://schemas.openxmlformats.org/officeDocument/2006/relationships/image" Target="../media/image24.svg"/><Relationship Id="rId15" Type="http://schemas.openxmlformats.org/officeDocument/2006/relationships/image" Target="../media/image11.svg"/><Relationship Id="rId10" Type="http://schemas.openxmlformats.org/officeDocument/2006/relationships/image" Target="../media/image6.png"/><Relationship Id="rId4" Type="http://schemas.openxmlformats.org/officeDocument/2006/relationships/image" Target="../media/image23.png"/><Relationship Id="rId9" Type="http://schemas.openxmlformats.org/officeDocument/2006/relationships/image" Target="../media/image34.svg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48.png"/><Relationship Id="rId18" Type="http://schemas.openxmlformats.org/officeDocument/2006/relationships/image" Target="../media/image24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23.png"/><Relationship Id="rId2" Type="http://schemas.openxmlformats.org/officeDocument/2006/relationships/image" Target="../media/image1.jpeg"/><Relationship Id="rId16" Type="http://schemas.openxmlformats.org/officeDocument/2006/relationships/image" Target="../media/image5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50.png"/><Relationship Id="rId10" Type="http://schemas.openxmlformats.org/officeDocument/2006/relationships/image" Target="../media/image47.svg"/><Relationship Id="rId19" Type="http://schemas.openxmlformats.org/officeDocument/2006/relationships/image" Target="../media/image52.png"/><Relationship Id="rId4" Type="http://schemas.openxmlformats.org/officeDocument/2006/relationships/image" Target="../media/image3.svg"/><Relationship Id="rId9" Type="http://schemas.openxmlformats.org/officeDocument/2006/relationships/image" Target="../media/image46.png"/><Relationship Id="rId14" Type="http://schemas.openxmlformats.org/officeDocument/2006/relationships/image" Target="../media/image4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7.svg"/><Relationship Id="rId18" Type="http://schemas.openxmlformats.org/officeDocument/2006/relationships/image" Target="../media/image59.png"/><Relationship Id="rId3" Type="http://schemas.openxmlformats.org/officeDocument/2006/relationships/image" Target="../media/image28.svg"/><Relationship Id="rId7" Type="http://schemas.openxmlformats.org/officeDocument/2006/relationships/image" Target="../media/image34.svg"/><Relationship Id="rId12" Type="http://schemas.openxmlformats.org/officeDocument/2006/relationships/image" Target="../media/image46.png"/><Relationship Id="rId17" Type="http://schemas.openxmlformats.org/officeDocument/2006/relationships/image" Target="../media/image58.png"/><Relationship Id="rId2" Type="http://schemas.openxmlformats.org/officeDocument/2006/relationships/image" Target="../media/image27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56.svg"/><Relationship Id="rId5" Type="http://schemas.openxmlformats.org/officeDocument/2006/relationships/image" Target="../media/image54.svg"/><Relationship Id="rId15" Type="http://schemas.openxmlformats.org/officeDocument/2006/relationships/image" Target="../media/image11.svg"/><Relationship Id="rId10" Type="http://schemas.openxmlformats.org/officeDocument/2006/relationships/image" Target="../media/image55.png"/><Relationship Id="rId19" Type="http://schemas.openxmlformats.org/officeDocument/2006/relationships/image" Target="../media/image60.png"/><Relationship Id="rId4" Type="http://schemas.openxmlformats.org/officeDocument/2006/relationships/image" Target="../media/image53.png"/><Relationship Id="rId9" Type="http://schemas.openxmlformats.org/officeDocument/2006/relationships/image" Target="../media/image7.svg"/><Relationship Id="rId1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7.svg"/><Relationship Id="rId3" Type="http://schemas.openxmlformats.org/officeDocument/2006/relationships/image" Target="../media/image28.svg"/><Relationship Id="rId7" Type="http://schemas.openxmlformats.org/officeDocument/2006/relationships/image" Target="../media/image34.svg"/><Relationship Id="rId12" Type="http://schemas.openxmlformats.org/officeDocument/2006/relationships/image" Target="../media/image4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56.svg"/><Relationship Id="rId5" Type="http://schemas.openxmlformats.org/officeDocument/2006/relationships/image" Target="../media/image54.svg"/><Relationship Id="rId10" Type="http://schemas.openxmlformats.org/officeDocument/2006/relationships/image" Target="../media/image55.png"/><Relationship Id="rId4" Type="http://schemas.openxmlformats.org/officeDocument/2006/relationships/image" Target="../media/image53.png"/><Relationship Id="rId9" Type="http://schemas.openxmlformats.org/officeDocument/2006/relationships/image" Target="../media/image7.svg"/><Relationship Id="rId1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>
              <a:alphaModFix amt="14000"/>
            </a:blip>
            <a:stretch>
              <a:fillRect l="-9222" r="-9222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  <p:sp>
        <p:nvSpPr>
          <p:cNvPr id="16" name="TextBox 16"/>
          <p:cNvSpPr txBox="1"/>
          <p:nvPr/>
        </p:nvSpPr>
        <p:spPr>
          <a:xfrm>
            <a:off x="2880156" y="5375220"/>
            <a:ext cx="10423180" cy="18439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54"/>
              </a:lnSpc>
            </a:pPr>
            <a:r>
              <a:rPr lang="en-US" sz="16900" b="1" spc="465">
                <a:solidFill>
                  <a:srgbClr val="002060"/>
                </a:solidFill>
                <a:latin typeface="Abadi" panose="020B0604020104020204" pitchFamily="34" charset="0"/>
              </a:rPr>
              <a:t>ÁNH SÁNG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933475" y="2240783"/>
            <a:ext cx="10204141" cy="23235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9"/>
              </a:lnSpc>
            </a:pPr>
            <a:r>
              <a:rPr lang="en-US" sz="18099" b="1" spc="597">
                <a:solidFill>
                  <a:srgbClr val="003933"/>
                </a:solidFill>
                <a:latin typeface="Marykate"/>
              </a:rPr>
              <a:t>CHỦ ĐỀ 5</a:t>
            </a:r>
          </a:p>
        </p:txBody>
      </p:sp>
      <p:sp>
        <p:nvSpPr>
          <p:cNvPr id="18" name="Freeform 18"/>
          <p:cNvSpPr/>
          <p:nvPr/>
        </p:nvSpPr>
        <p:spPr>
          <a:xfrm rot="771677">
            <a:off x="13389293" y="5297170"/>
            <a:ext cx="4445598" cy="6318033"/>
          </a:xfrm>
          <a:custGeom>
            <a:avLst/>
            <a:gdLst/>
            <a:ahLst/>
            <a:cxnLst/>
            <a:rect l="l" t="t" r="r" b="b"/>
            <a:pathLst>
              <a:path w="4445598" h="6318033">
                <a:moveTo>
                  <a:pt x="0" y="0"/>
                </a:moveTo>
                <a:lnTo>
                  <a:pt x="4445597" y="0"/>
                </a:lnTo>
                <a:lnTo>
                  <a:pt x="4445597" y="6318033"/>
                </a:lnTo>
                <a:lnTo>
                  <a:pt x="0" y="63180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 rot="-6816188">
            <a:off x="14734598" y="987425"/>
            <a:ext cx="3656175" cy="3543166"/>
          </a:xfrm>
          <a:custGeom>
            <a:avLst/>
            <a:gdLst/>
            <a:ahLst/>
            <a:cxnLst/>
            <a:rect l="l" t="t" r="r" b="b"/>
            <a:pathLst>
              <a:path w="3656175" h="3543166">
                <a:moveTo>
                  <a:pt x="0" y="0"/>
                </a:moveTo>
                <a:lnTo>
                  <a:pt x="3656175" y="0"/>
                </a:lnTo>
                <a:lnTo>
                  <a:pt x="3656175" y="3543166"/>
                </a:lnTo>
                <a:lnTo>
                  <a:pt x="0" y="35431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2" name="Group 22"/>
          <p:cNvGrpSpPr/>
          <p:nvPr/>
        </p:nvGrpSpPr>
        <p:grpSpPr>
          <a:xfrm>
            <a:off x="17259300" y="626213"/>
            <a:ext cx="229651" cy="229651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4" name="Freeform 24"/>
          <p:cNvSpPr/>
          <p:nvPr/>
        </p:nvSpPr>
        <p:spPr>
          <a:xfrm>
            <a:off x="14643288" y="2871903"/>
            <a:ext cx="238202" cy="236037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/>
          <p:cNvSpPr/>
          <p:nvPr/>
        </p:nvSpPr>
        <p:spPr>
          <a:xfrm rot="-771795">
            <a:off x="17483208" y="9501083"/>
            <a:ext cx="433712" cy="411632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14407372" y="4274705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1" y="0"/>
                </a:lnTo>
                <a:lnTo>
                  <a:pt x="464061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7" name="Group 27"/>
          <p:cNvGrpSpPr>
            <a:grpSpLocks noChangeAspect="1"/>
          </p:cNvGrpSpPr>
          <p:nvPr/>
        </p:nvGrpSpPr>
        <p:grpSpPr>
          <a:xfrm rot="-874149">
            <a:off x="13641867" y="5520507"/>
            <a:ext cx="498419" cy="262574"/>
            <a:chOff x="0" y="0"/>
            <a:chExt cx="1610360" cy="848360"/>
          </a:xfrm>
        </p:grpSpPr>
        <p:sp>
          <p:nvSpPr>
            <p:cNvPr id="28" name="Freeform 28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7442831" y="4913849"/>
            <a:ext cx="229651" cy="229651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1" name="Freeform 31"/>
          <p:cNvSpPr/>
          <p:nvPr/>
        </p:nvSpPr>
        <p:spPr>
          <a:xfrm>
            <a:off x="12657002" y="9299018"/>
            <a:ext cx="455040" cy="407881"/>
          </a:xfrm>
          <a:custGeom>
            <a:avLst/>
            <a:gdLst/>
            <a:ahLst/>
            <a:cxnLst/>
            <a:rect l="l" t="t" r="r" b="b"/>
            <a:pathLst>
              <a:path w="455040" h="407881">
                <a:moveTo>
                  <a:pt x="0" y="0"/>
                </a:moveTo>
                <a:lnTo>
                  <a:pt x="455040" y="0"/>
                </a:lnTo>
                <a:lnTo>
                  <a:pt x="455040" y="407881"/>
                </a:lnTo>
                <a:lnTo>
                  <a:pt x="0" y="40788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Freeform 32"/>
          <p:cNvSpPr/>
          <p:nvPr/>
        </p:nvSpPr>
        <p:spPr>
          <a:xfrm>
            <a:off x="13891077" y="741038"/>
            <a:ext cx="568596" cy="509669"/>
          </a:xfrm>
          <a:custGeom>
            <a:avLst/>
            <a:gdLst/>
            <a:ahLst/>
            <a:cxnLst/>
            <a:rect l="l" t="t" r="r" b="b"/>
            <a:pathLst>
              <a:path w="568596" h="509669">
                <a:moveTo>
                  <a:pt x="0" y="0"/>
                </a:moveTo>
                <a:lnTo>
                  <a:pt x="568596" y="0"/>
                </a:lnTo>
                <a:lnTo>
                  <a:pt x="568596" y="509669"/>
                </a:lnTo>
                <a:lnTo>
                  <a:pt x="0" y="5096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3" name="Group 33"/>
          <p:cNvGrpSpPr>
            <a:grpSpLocks noChangeAspect="1"/>
          </p:cNvGrpSpPr>
          <p:nvPr/>
        </p:nvGrpSpPr>
        <p:grpSpPr>
          <a:xfrm rot="-9583335">
            <a:off x="11985075" y="8218500"/>
            <a:ext cx="498419" cy="262574"/>
            <a:chOff x="0" y="0"/>
            <a:chExt cx="1610360" cy="848360"/>
          </a:xfrm>
        </p:grpSpPr>
        <p:sp>
          <p:nvSpPr>
            <p:cNvPr id="34" name="Freeform 34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C44C5BE8-E157-6D3F-0835-6EFEABA6C41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0702" y="7438094"/>
            <a:ext cx="2133785" cy="240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494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  <p:grpSp>
        <p:nvGrpSpPr>
          <p:cNvPr id="24" name="Group 24"/>
          <p:cNvGrpSpPr/>
          <p:nvPr/>
        </p:nvGrpSpPr>
        <p:grpSpPr>
          <a:xfrm>
            <a:off x="2927907" y="9451129"/>
            <a:ext cx="229651" cy="229651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6" name="Freeform 26"/>
          <p:cNvSpPr/>
          <p:nvPr/>
        </p:nvSpPr>
        <p:spPr>
          <a:xfrm>
            <a:off x="2250603" y="9396175"/>
            <a:ext cx="222321" cy="220300"/>
          </a:xfrm>
          <a:custGeom>
            <a:avLst/>
            <a:gdLst/>
            <a:ahLst/>
            <a:cxnLst/>
            <a:rect l="l" t="t" r="r" b="b"/>
            <a:pathLst>
              <a:path w="222321" h="220300">
                <a:moveTo>
                  <a:pt x="0" y="0"/>
                </a:moveTo>
                <a:lnTo>
                  <a:pt x="222321" y="0"/>
                </a:lnTo>
                <a:lnTo>
                  <a:pt x="222321" y="220300"/>
                </a:lnTo>
                <a:lnTo>
                  <a:pt x="0" y="220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367331" y="7092464"/>
            <a:ext cx="433123" cy="440328"/>
          </a:xfrm>
          <a:custGeom>
            <a:avLst/>
            <a:gdLst/>
            <a:ahLst/>
            <a:cxnLst/>
            <a:rect l="l" t="t" r="r" b="b"/>
            <a:pathLst>
              <a:path w="433123" h="440328">
                <a:moveTo>
                  <a:pt x="0" y="0"/>
                </a:moveTo>
                <a:lnTo>
                  <a:pt x="433122" y="0"/>
                </a:lnTo>
                <a:lnTo>
                  <a:pt x="433122" y="440328"/>
                </a:lnTo>
                <a:lnTo>
                  <a:pt x="0" y="4403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8" name="Group 28"/>
          <p:cNvGrpSpPr>
            <a:grpSpLocks noChangeAspect="1"/>
          </p:cNvGrpSpPr>
          <p:nvPr/>
        </p:nvGrpSpPr>
        <p:grpSpPr>
          <a:xfrm rot="-874149">
            <a:off x="3500396" y="9345080"/>
            <a:ext cx="465190" cy="245068"/>
            <a:chOff x="0" y="0"/>
            <a:chExt cx="1610360" cy="848360"/>
          </a:xfrm>
        </p:grpSpPr>
        <p:sp>
          <p:nvSpPr>
            <p:cNvPr id="29" name="Freeform 29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6623256" y="3669340"/>
            <a:ext cx="229651" cy="229651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5" name="Freeform 35"/>
          <p:cNvSpPr/>
          <p:nvPr/>
        </p:nvSpPr>
        <p:spPr>
          <a:xfrm>
            <a:off x="17263444" y="5675340"/>
            <a:ext cx="238202" cy="236037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6" name="Freeform 36"/>
          <p:cNvSpPr/>
          <p:nvPr/>
        </p:nvSpPr>
        <p:spPr>
          <a:xfrm>
            <a:off x="17271244" y="3590742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1" y="0"/>
                </a:lnTo>
                <a:lnTo>
                  <a:pt x="464061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7" name="Group 37"/>
          <p:cNvGrpSpPr>
            <a:grpSpLocks noChangeAspect="1"/>
          </p:cNvGrpSpPr>
          <p:nvPr/>
        </p:nvGrpSpPr>
        <p:grpSpPr>
          <a:xfrm rot="-874149">
            <a:off x="16965851" y="4715170"/>
            <a:ext cx="498419" cy="262574"/>
            <a:chOff x="0" y="0"/>
            <a:chExt cx="1610360" cy="848360"/>
          </a:xfrm>
        </p:grpSpPr>
        <p:sp>
          <p:nvSpPr>
            <p:cNvPr id="38" name="Freeform 38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0" name="Freeform 40"/>
          <p:cNvSpPr/>
          <p:nvPr/>
        </p:nvSpPr>
        <p:spPr>
          <a:xfrm>
            <a:off x="15697200" y="1950225"/>
            <a:ext cx="238202" cy="236037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2" name="TextBox 16">
            <a:extLst>
              <a:ext uri="{FF2B5EF4-FFF2-40B4-BE49-F238E27FC236}">
                <a16:creationId xmlns:a16="http://schemas.microsoft.com/office/drawing/2014/main" id="{BBEC511A-6B54-70F8-E015-A1E561F9554F}"/>
              </a:ext>
            </a:extLst>
          </p:cNvPr>
          <p:cNvSpPr txBox="1"/>
          <p:nvPr/>
        </p:nvSpPr>
        <p:spPr>
          <a:xfrm>
            <a:off x="1178798" y="-38362"/>
            <a:ext cx="13435605" cy="15843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699"/>
              </a:lnSpc>
            </a:pPr>
            <a:r>
              <a:rPr lang="en-US" sz="4800" b="1" spc="703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Thí nghiệm 1: Thu năng lượng ánh sáng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E80A071-FA33-C994-3318-3843FE9FF290}"/>
              </a:ext>
            </a:extLst>
          </p:cNvPr>
          <p:cNvSpPr/>
          <p:nvPr/>
        </p:nvSpPr>
        <p:spPr>
          <a:xfrm>
            <a:off x="1431615" y="1653645"/>
            <a:ext cx="3064186" cy="688795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 hỏi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6C0FBE1-44B5-DAED-56A4-429B07B4412B}"/>
              </a:ext>
            </a:extLst>
          </p:cNvPr>
          <p:cNvSpPr txBox="1"/>
          <p:nvPr/>
        </p:nvSpPr>
        <p:spPr>
          <a:xfrm>
            <a:off x="852675" y="2697822"/>
            <a:ext cx="1343560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/>
              <a:t>Mô tả và giải thích hiện tượng xảy ra với đèn LED khi:</a:t>
            </a:r>
          </a:p>
          <a:p>
            <a:r>
              <a:rPr lang="en-GB" sz="4400"/>
              <a:t>+ Chưa bật nguồn sáng</a:t>
            </a:r>
          </a:p>
          <a:p>
            <a:r>
              <a:rPr lang="en-GB" sz="4400"/>
              <a:t>+ Bật nguồn sáng</a:t>
            </a:r>
          </a:p>
        </p:txBody>
      </p:sp>
      <p:pic>
        <p:nvPicPr>
          <p:cNvPr id="1026" name="Picture 2" descr="Have Win | Quizizz">
            <a:extLst>
              <a:ext uri="{FF2B5EF4-FFF2-40B4-BE49-F238E27FC236}">
                <a16:creationId xmlns:a16="http://schemas.microsoft.com/office/drawing/2014/main" id="{43AFD9D5-BA3F-C293-D690-3098FDDA7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7722" y="1037859"/>
            <a:ext cx="4738956" cy="384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9D6FA53-45BB-705E-6426-E6850860E901}"/>
              </a:ext>
            </a:extLst>
          </p:cNvPr>
          <p:cNvSpPr/>
          <p:nvPr/>
        </p:nvSpPr>
        <p:spPr>
          <a:xfrm>
            <a:off x="1510213" y="4961392"/>
            <a:ext cx="3064186" cy="688795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Trả lời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889C8CF-8B6D-7817-4FAB-0B96CFB6C35D}"/>
              </a:ext>
            </a:extLst>
          </p:cNvPr>
          <p:cNvSpPr txBox="1"/>
          <p:nvPr/>
        </p:nvSpPr>
        <p:spPr>
          <a:xfrm>
            <a:off x="1032953" y="5838840"/>
            <a:ext cx="122427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400"/>
              <a:t>+ Chưa bật nguồn sáng: đèn LED không sáng do không được cung cấp năng lượng.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0D9B7514-69B3-A894-C0B9-873DA4B5E75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3204" r="237" b="12439"/>
          <a:stretch/>
        </p:blipFill>
        <p:spPr>
          <a:xfrm>
            <a:off x="13332091" y="6019884"/>
            <a:ext cx="4522350" cy="33707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3CF763F-C0C6-F760-DA9B-2FF5FEA7093A}"/>
              </a:ext>
            </a:extLst>
          </p:cNvPr>
          <p:cNvSpPr txBox="1"/>
          <p:nvPr/>
        </p:nvSpPr>
        <p:spPr>
          <a:xfrm>
            <a:off x="1032953" y="7224922"/>
            <a:ext cx="1201974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Bật nguồn sáng: đèn LED sáng do nhận được năng lượng ánh sáng từ pin mặt trời và chuyển hóa thành điện năng.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/>
      <p:bldP spid="47" grpId="0" animBg="1"/>
      <p:bldP spid="48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  <p:sp>
        <p:nvSpPr>
          <p:cNvPr id="40" name="Freeform 18">
            <a:extLst>
              <a:ext uri="{FF2B5EF4-FFF2-40B4-BE49-F238E27FC236}">
                <a16:creationId xmlns:a16="http://schemas.microsoft.com/office/drawing/2014/main" id="{AB13A06A-6554-4BBB-141A-9F97D7322A34}"/>
              </a:ext>
            </a:extLst>
          </p:cNvPr>
          <p:cNvSpPr/>
          <p:nvPr/>
        </p:nvSpPr>
        <p:spPr>
          <a:xfrm rot="-1236592">
            <a:off x="580290" y="7422628"/>
            <a:ext cx="1316169" cy="2752444"/>
          </a:xfrm>
          <a:custGeom>
            <a:avLst/>
            <a:gdLst/>
            <a:ahLst/>
            <a:cxnLst/>
            <a:rect l="l" t="t" r="r" b="b"/>
            <a:pathLst>
              <a:path w="1316169" h="2752444">
                <a:moveTo>
                  <a:pt x="0" y="0"/>
                </a:moveTo>
                <a:lnTo>
                  <a:pt x="1316169" y="0"/>
                </a:lnTo>
                <a:lnTo>
                  <a:pt x="1316169" y="2752445"/>
                </a:lnTo>
                <a:lnTo>
                  <a:pt x="0" y="275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1" name="Freeform 19">
            <a:extLst>
              <a:ext uri="{FF2B5EF4-FFF2-40B4-BE49-F238E27FC236}">
                <a16:creationId xmlns:a16="http://schemas.microsoft.com/office/drawing/2014/main" id="{55BD31F3-1CA5-3BC9-9D62-600D5DE3169E}"/>
              </a:ext>
            </a:extLst>
          </p:cNvPr>
          <p:cNvSpPr/>
          <p:nvPr/>
        </p:nvSpPr>
        <p:spPr>
          <a:xfrm>
            <a:off x="-345181" y="-280706"/>
            <a:ext cx="2963744" cy="2893691"/>
          </a:xfrm>
          <a:custGeom>
            <a:avLst/>
            <a:gdLst/>
            <a:ahLst/>
            <a:cxnLst/>
            <a:rect l="l" t="t" r="r" b="b"/>
            <a:pathLst>
              <a:path w="2963744" h="2893691">
                <a:moveTo>
                  <a:pt x="0" y="0"/>
                </a:moveTo>
                <a:lnTo>
                  <a:pt x="2963743" y="0"/>
                </a:lnTo>
                <a:lnTo>
                  <a:pt x="2963743" y="2893691"/>
                </a:lnTo>
                <a:lnTo>
                  <a:pt x="0" y="2893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2" name="Freeform 20">
            <a:extLst>
              <a:ext uri="{FF2B5EF4-FFF2-40B4-BE49-F238E27FC236}">
                <a16:creationId xmlns:a16="http://schemas.microsoft.com/office/drawing/2014/main" id="{D10F4919-F553-C39A-04F5-B37CA4846EDA}"/>
              </a:ext>
            </a:extLst>
          </p:cNvPr>
          <p:cNvSpPr/>
          <p:nvPr/>
        </p:nvSpPr>
        <p:spPr>
          <a:xfrm rot="-1103996">
            <a:off x="16052631" y="-197146"/>
            <a:ext cx="1896188" cy="3364204"/>
          </a:xfrm>
          <a:custGeom>
            <a:avLst/>
            <a:gdLst/>
            <a:ahLst/>
            <a:cxnLst/>
            <a:rect l="l" t="t" r="r" b="b"/>
            <a:pathLst>
              <a:path w="1896188" h="3364204">
                <a:moveTo>
                  <a:pt x="0" y="0"/>
                </a:moveTo>
                <a:lnTo>
                  <a:pt x="1896188" y="0"/>
                </a:lnTo>
                <a:lnTo>
                  <a:pt x="1896188" y="3364205"/>
                </a:lnTo>
                <a:lnTo>
                  <a:pt x="0" y="33642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3" name="Freeform 24">
            <a:extLst>
              <a:ext uri="{FF2B5EF4-FFF2-40B4-BE49-F238E27FC236}">
                <a16:creationId xmlns:a16="http://schemas.microsoft.com/office/drawing/2014/main" id="{A4015C82-7E99-C8D8-967B-393A921D8E38}"/>
              </a:ext>
            </a:extLst>
          </p:cNvPr>
          <p:cNvSpPr/>
          <p:nvPr/>
        </p:nvSpPr>
        <p:spPr>
          <a:xfrm rot="-771795">
            <a:off x="322580" y="9449844"/>
            <a:ext cx="433712" cy="411632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4" name="TextBox 33">
            <a:extLst>
              <a:ext uri="{FF2B5EF4-FFF2-40B4-BE49-F238E27FC236}">
                <a16:creationId xmlns:a16="http://schemas.microsoft.com/office/drawing/2014/main" id="{066143BE-52A7-CFC8-BA6D-236C3C2D11AF}"/>
              </a:ext>
            </a:extLst>
          </p:cNvPr>
          <p:cNvSpPr txBox="1"/>
          <p:nvPr/>
        </p:nvSpPr>
        <p:spPr>
          <a:xfrm>
            <a:off x="3780684" y="332811"/>
            <a:ext cx="11176004" cy="16516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4946"/>
              </a:lnSpc>
            </a:pPr>
            <a:r>
              <a:rPr lang="en-US" sz="7200" spc="465">
                <a:solidFill>
                  <a:srgbClr val="002060"/>
                </a:solidFill>
                <a:latin typeface="Amasis MT Pro Black" panose="02040A04050005020304" pitchFamily="18" charset="0"/>
                <a:cs typeface="Aharoni" panose="02010803020104030203" pitchFamily="2" charset="-79"/>
              </a:rPr>
              <a:t>Năng l</a:t>
            </a:r>
            <a:r>
              <a:rPr lang="en-US" sz="7200" b="1" spc="465">
                <a:solidFill>
                  <a:srgbClr val="002060"/>
                </a:solidFill>
                <a:latin typeface="Amasis MT Pro Black" panose="02040A04050005020304" pitchFamily="18" charset="0"/>
                <a:cs typeface="Aharoni" panose="02010803020104030203" pitchFamily="2" charset="-79"/>
              </a:rPr>
              <a:t>ượ</a:t>
            </a:r>
            <a:r>
              <a:rPr lang="en-US" sz="7200" spc="465">
                <a:solidFill>
                  <a:srgbClr val="002060"/>
                </a:solidFill>
                <a:latin typeface="Amasis MT Pro Black" panose="02040A04050005020304" pitchFamily="18" charset="0"/>
                <a:cs typeface="Aharoni" panose="02010803020104030203" pitchFamily="2" charset="-79"/>
              </a:rPr>
              <a:t>ng ánh sáng</a:t>
            </a:r>
          </a:p>
        </p:txBody>
      </p:sp>
      <p:pic>
        <p:nvPicPr>
          <p:cNvPr id="2050" name="Picture 2" descr="Art Illustration Sticker by Chanamon for iOS &amp; Android | GIPHY |  Celebration gif, Motion design animation, Giphy">
            <a:extLst>
              <a:ext uri="{FF2B5EF4-FFF2-40B4-BE49-F238E27FC236}">
                <a16:creationId xmlns:a16="http://schemas.microsoft.com/office/drawing/2014/main" id="{B3D925D4-AF5E-D17E-B121-9D3752644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22586">
            <a:off x="864597" y="2069813"/>
            <a:ext cx="1676940" cy="167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Art Illustration Sticker by Chanamon for iOS &amp; Android | GIPHY |  Celebration gif, Motion design animation, Giphy">
            <a:extLst>
              <a:ext uri="{FF2B5EF4-FFF2-40B4-BE49-F238E27FC236}">
                <a16:creationId xmlns:a16="http://schemas.microsoft.com/office/drawing/2014/main" id="{F00E95EA-E252-85B9-2634-103068BED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22586">
            <a:off x="608765" y="5673265"/>
            <a:ext cx="1676940" cy="167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FE0E6F76-FC99-8EED-CF0C-07B56643E0F6}"/>
              </a:ext>
            </a:extLst>
          </p:cNvPr>
          <p:cNvSpPr txBox="1"/>
          <p:nvPr/>
        </p:nvSpPr>
        <p:spPr>
          <a:xfrm>
            <a:off x="2412813" y="2913147"/>
            <a:ext cx="13195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/>
              <a:t>Ánh sáng là một dạng của năng lượng.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C0F9291-841B-5A16-3682-974218C34A92}"/>
              </a:ext>
            </a:extLst>
          </p:cNvPr>
          <p:cNvSpPr txBox="1"/>
          <p:nvPr/>
        </p:nvSpPr>
        <p:spPr>
          <a:xfrm>
            <a:off x="2070893" y="6348786"/>
            <a:ext cx="146931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5400" b="1"/>
              <a:t>Năng lượng ánh sáng có thể thu được bằng nhiều cách khác nhau.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B65C7235-86B9-7D9E-26A4-9A51AB59EDD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279" t="11435" r="5349" b="8139"/>
          <a:stretch/>
        </p:blipFill>
        <p:spPr>
          <a:xfrm>
            <a:off x="4185424" y="3824126"/>
            <a:ext cx="2426513" cy="220830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9525DEA-9FAD-B098-2C90-1106B419924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9717" t="8488" r="8792" b="7724"/>
          <a:stretch/>
        </p:blipFill>
        <p:spPr>
          <a:xfrm>
            <a:off x="8423133" y="3896156"/>
            <a:ext cx="2270112" cy="2334089"/>
          </a:xfrm>
          <a:prstGeom prst="rect">
            <a:avLst/>
          </a:prstGeom>
        </p:spPr>
      </p:pic>
      <p:sp>
        <p:nvSpPr>
          <p:cNvPr id="52" name="Arrow: Right 51">
            <a:extLst>
              <a:ext uri="{FF2B5EF4-FFF2-40B4-BE49-F238E27FC236}">
                <a16:creationId xmlns:a16="http://schemas.microsoft.com/office/drawing/2014/main" id="{C74DAF09-013E-F726-B94F-49D35E41BDB0}"/>
              </a:ext>
            </a:extLst>
          </p:cNvPr>
          <p:cNvSpPr/>
          <p:nvPr/>
        </p:nvSpPr>
        <p:spPr>
          <a:xfrm>
            <a:off x="6741896" y="5047311"/>
            <a:ext cx="1565350" cy="39431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C3A76078-E553-BD65-7878-4E19333DD40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23133" y="7241712"/>
            <a:ext cx="2200802" cy="2541771"/>
          </a:xfrm>
          <a:prstGeom prst="rect">
            <a:avLst/>
          </a:prstGeom>
        </p:spPr>
      </p:pic>
      <p:pic>
        <p:nvPicPr>
          <p:cNvPr id="2" name="Picture 2" descr="Art Illustration Sticker by Chanamon for iOS &amp; Android | GIPHY |  Celebration gif, Motion design animation, Giphy">
            <a:extLst>
              <a:ext uri="{FF2B5EF4-FFF2-40B4-BE49-F238E27FC236}">
                <a16:creationId xmlns:a16="http://schemas.microsoft.com/office/drawing/2014/main" id="{104D594A-526A-4109-4E85-50632BDB6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22586">
            <a:off x="2386827" y="327668"/>
            <a:ext cx="1676940" cy="167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  <p:sp>
        <p:nvSpPr>
          <p:cNvPr id="40" name="Freeform 18">
            <a:extLst>
              <a:ext uri="{FF2B5EF4-FFF2-40B4-BE49-F238E27FC236}">
                <a16:creationId xmlns:a16="http://schemas.microsoft.com/office/drawing/2014/main" id="{AB13A06A-6554-4BBB-141A-9F97D7322A34}"/>
              </a:ext>
            </a:extLst>
          </p:cNvPr>
          <p:cNvSpPr/>
          <p:nvPr/>
        </p:nvSpPr>
        <p:spPr>
          <a:xfrm rot="-1236592">
            <a:off x="580290" y="7422628"/>
            <a:ext cx="1316169" cy="2752444"/>
          </a:xfrm>
          <a:custGeom>
            <a:avLst/>
            <a:gdLst/>
            <a:ahLst/>
            <a:cxnLst/>
            <a:rect l="l" t="t" r="r" b="b"/>
            <a:pathLst>
              <a:path w="1316169" h="2752444">
                <a:moveTo>
                  <a:pt x="0" y="0"/>
                </a:moveTo>
                <a:lnTo>
                  <a:pt x="1316169" y="0"/>
                </a:lnTo>
                <a:lnTo>
                  <a:pt x="1316169" y="2752445"/>
                </a:lnTo>
                <a:lnTo>
                  <a:pt x="0" y="275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2" name="Freeform 20">
            <a:extLst>
              <a:ext uri="{FF2B5EF4-FFF2-40B4-BE49-F238E27FC236}">
                <a16:creationId xmlns:a16="http://schemas.microsoft.com/office/drawing/2014/main" id="{D10F4919-F553-C39A-04F5-B37CA4846EDA}"/>
              </a:ext>
            </a:extLst>
          </p:cNvPr>
          <p:cNvSpPr/>
          <p:nvPr/>
        </p:nvSpPr>
        <p:spPr>
          <a:xfrm rot="-1103996">
            <a:off x="16052631" y="-197146"/>
            <a:ext cx="1896188" cy="3364204"/>
          </a:xfrm>
          <a:custGeom>
            <a:avLst/>
            <a:gdLst/>
            <a:ahLst/>
            <a:cxnLst/>
            <a:rect l="l" t="t" r="r" b="b"/>
            <a:pathLst>
              <a:path w="1896188" h="3364204">
                <a:moveTo>
                  <a:pt x="0" y="0"/>
                </a:moveTo>
                <a:lnTo>
                  <a:pt x="1896188" y="0"/>
                </a:lnTo>
                <a:lnTo>
                  <a:pt x="1896188" y="3364205"/>
                </a:lnTo>
                <a:lnTo>
                  <a:pt x="0" y="33642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3" name="Freeform 24">
            <a:extLst>
              <a:ext uri="{FF2B5EF4-FFF2-40B4-BE49-F238E27FC236}">
                <a16:creationId xmlns:a16="http://schemas.microsoft.com/office/drawing/2014/main" id="{A4015C82-7E99-C8D8-967B-393A921D8E38}"/>
              </a:ext>
            </a:extLst>
          </p:cNvPr>
          <p:cNvSpPr/>
          <p:nvPr/>
        </p:nvSpPr>
        <p:spPr>
          <a:xfrm rot="-771795">
            <a:off x="322580" y="9449844"/>
            <a:ext cx="433712" cy="411632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E19E7E-8E6D-C215-5289-6A922843CEB8}"/>
              </a:ext>
            </a:extLst>
          </p:cNvPr>
          <p:cNvSpPr txBox="1"/>
          <p:nvPr/>
        </p:nvSpPr>
        <p:spPr>
          <a:xfrm>
            <a:off x="4498097" y="807833"/>
            <a:ext cx="111342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800" b="1">
                <a:solidFill>
                  <a:srgbClr val="00B050"/>
                </a:solidFill>
              </a:rPr>
              <a:t>Chai nước để ngoài nắng sau một thời gian thì nóng lên. Năng lượng ánh sáng Mặt Trời đã được chuyển hóa thành dạng năng lượng nào?</a:t>
            </a:r>
          </a:p>
        </p:txBody>
      </p:sp>
      <p:pic>
        <p:nvPicPr>
          <p:cNvPr id="3074" name="Picture 2" descr="Kết quả hình ảnh | Question mark gif, Cartoon question mark, Powerpoint  animation">
            <a:extLst>
              <a:ext uri="{FF2B5EF4-FFF2-40B4-BE49-F238E27FC236}">
                <a16:creationId xmlns:a16="http://schemas.microsoft.com/office/drawing/2014/main" id="{E0BAC88B-CF38-ABBA-E3F8-E3F9295292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8" t="2007" r="14859" b="405"/>
          <a:stretch/>
        </p:blipFill>
        <p:spPr bwMode="auto">
          <a:xfrm>
            <a:off x="723655" y="657249"/>
            <a:ext cx="3329219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7C6E65-5E48-E4BA-9D39-5B4AB58F5C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9866" y="3854822"/>
            <a:ext cx="7150743" cy="4764183"/>
          </a:xfrm>
          <a:prstGeom prst="rect">
            <a:avLst/>
          </a:prstGeom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E251FB99-6557-50FE-563C-547EA85E2C04}"/>
              </a:ext>
            </a:extLst>
          </p:cNvPr>
          <p:cNvSpPr/>
          <p:nvPr/>
        </p:nvSpPr>
        <p:spPr>
          <a:xfrm>
            <a:off x="3408487" y="8858743"/>
            <a:ext cx="830270" cy="63909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F15964-B401-DFCE-372C-E7762533421E}"/>
              </a:ext>
            </a:extLst>
          </p:cNvPr>
          <p:cNvSpPr txBox="1"/>
          <p:nvPr/>
        </p:nvSpPr>
        <p:spPr>
          <a:xfrm>
            <a:off x="4435867" y="8793572"/>
            <a:ext cx="130257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400"/>
              <a:t>Năng lượng ánh sáng đã chuyển hóa thành nhiệt năng.</a:t>
            </a:r>
          </a:p>
        </p:txBody>
      </p:sp>
    </p:spTree>
    <p:extLst>
      <p:ext uri="{BB962C8B-B14F-4D97-AF65-F5344CB8AC3E}">
        <p14:creationId xmlns:p14="http://schemas.microsoft.com/office/powerpoint/2010/main" val="303179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>
              <a:alphaModFix amt="14000"/>
            </a:blip>
            <a:stretch>
              <a:fillRect l="-9222" r="-9222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  <p:sp>
        <p:nvSpPr>
          <p:cNvPr id="16" name="TextBox 16"/>
          <p:cNvSpPr txBox="1"/>
          <p:nvPr/>
        </p:nvSpPr>
        <p:spPr>
          <a:xfrm>
            <a:off x="933626" y="4017525"/>
            <a:ext cx="9453977" cy="3886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4946"/>
              </a:lnSpc>
            </a:pPr>
            <a:r>
              <a:rPr lang="en-US" sz="1410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Chùm sáng và tia sáng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612362" y="1567061"/>
            <a:ext cx="4993986" cy="2412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099"/>
              </a:lnSpc>
            </a:pPr>
            <a:r>
              <a:rPr lang="en-US" sz="18099" b="1" spc="597">
                <a:solidFill>
                  <a:srgbClr val="003933"/>
                </a:solidFill>
                <a:latin typeface="Marykate"/>
              </a:rPr>
              <a:t>02</a:t>
            </a:r>
          </a:p>
        </p:txBody>
      </p:sp>
      <p:sp>
        <p:nvSpPr>
          <p:cNvPr id="18" name="Freeform 18"/>
          <p:cNvSpPr/>
          <p:nvPr/>
        </p:nvSpPr>
        <p:spPr>
          <a:xfrm rot="771677">
            <a:off x="13389293" y="5297170"/>
            <a:ext cx="4445598" cy="6318033"/>
          </a:xfrm>
          <a:custGeom>
            <a:avLst/>
            <a:gdLst/>
            <a:ahLst/>
            <a:cxnLst/>
            <a:rect l="l" t="t" r="r" b="b"/>
            <a:pathLst>
              <a:path w="4445598" h="6318033">
                <a:moveTo>
                  <a:pt x="0" y="0"/>
                </a:moveTo>
                <a:lnTo>
                  <a:pt x="4445597" y="0"/>
                </a:lnTo>
                <a:lnTo>
                  <a:pt x="4445597" y="6318033"/>
                </a:lnTo>
                <a:lnTo>
                  <a:pt x="0" y="63180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 rot="-873501">
            <a:off x="11928939" y="930411"/>
            <a:ext cx="1911167" cy="3166089"/>
          </a:xfrm>
          <a:custGeom>
            <a:avLst/>
            <a:gdLst/>
            <a:ahLst/>
            <a:cxnLst/>
            <a:rect l="l" t="t" r="r" b="b"/>
            <a:pathLst>
              <a:path w="1911167" h="3166089">
                <a:moveTo>
                  <a:pt x="0" y="0"/>
                </a:moveTo>
                <a:lnTo>
                  <a:pt x="1911166" y="0"/>
                </a:lnTo>
                <a:lnTo>
                  <a:pt x="1911166" y="3166089"/>
                </a:lnTo>
                <a:lnTo>
                  <a:pt x="0" y="31660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 rot="-6816188">
            <a:off x="14734598" y="987425"/>
            <a:ext cx="3656175" cy="3543166"/>
          </a:xfrm>
          <a:custGeom>
            <a:avLst/>
            <a:gdLst/>
            <a:ahLst/>
            <a:cxnLst/>
            <a:rect l="l" t="t" r="r" b="b"/>
            <a:pathLst>
              <a:path w="3656175" h="3543166">
                <a:moveTo>
                  <a:pt x="0" y="0"/>
                </a:moveTo>
                <a:lnTo>
                  <a:pt x="3656175" y="0"/>
                </a:lnTo>
                <a:lnTo>
                  <a:pt x="3656175" y="3543166"/>
                </a:lnTo>
                <a:lnTo>
                  <a:pt x="0" y="35431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Freeform 21"/>
          <p:cNvSpPr/>
          <p:nvPr/>
        </p:nvSpPr>
        <p:spPr>
          <a:xfrm rot="776812">
            <a:off x="11654327" y="4757458"/>
            <a:ext cx="1403466" cy="2756808"/>
          </a:xfrm>
          <a:custGeom>
            <a:avLst/>
            <a:gdLst/>
            <a:ahLst/>
            <a:cxnLst/>
            <a:rect l="l" t="t" r="r" b="b"/>
            <a:pathLst>
              <a:path w="1403466" h="2756808">
                <a:moveTo>
                  <a:pt x="0" y="0"/>
                </a:moveTo>
                <a:lnTo>
                  <a:pt x="1403466" y="0"/>
                </a:lnTo>
                <a:lnTo>
                  <a:pt x="1403466" y="2756809"/>
                </a:lnTo>
                <a:lnTo>
                  <a:pt x="0" y="27568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2" name="Group 22"/>
          <p:cNvGrpSpPr/>
          <p:nvPr/>
        </p:nvGrpSpPr>
        <p:grpSpPr>
          <a:xfrm>
            <a:off x="17259300" y="626213"/>
            <a:ext cx="229651" cy="229651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4" name="Freeform 24"/>
          <p:cNvSpPr/>
          <p:nvPr/>
        </p:nvSpPr>
        <p:spPr>
          <a:xfrm>
            <a:off x="11561697" y="1893821"/>
            <a:ext cx="238202" cy="236037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/>
          <p:cNvSpPr/>
          <p:nvPr/>
        </p:nvSpPr>
        <p:spPr>
          <a:xfrm rot="-771795">
            <a:off x="17483208" y="9501083"/>
            <a:ext cx="433712" cy="411632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14407372" y="4274705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1" y="0"/>
                </a:lnTo>
                <a:lnTo>
                  <a:pt x="464061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7" name="Group 27"/>
          <p:cNvGrpSpPr>
            <a:grpSpLocks noChangeAspect="1"/>
          </p:cNvGrpSpPr>
          <p:nvPr/>
        </p:nvGrpSpPr>
        <p:grpSpPr>
          <a:xfrm rot="-874149">
            <a:off x="13641867" y="5520507"/>
            <a:ext cx="498419" cy="262574"/>
            <a:chOff x="0" y="0"/>
            <a:chExt cx="1610360" cy="848360"/>
          </a:xfrm>
        </p:grpSpPr>
        <p:sp>
          <p:nvSpPr>
            <p:cNvPr id="28" name="Freeform 28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7442831" y="4913849"/>
            <a:ext cx="229651" cy="229651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1" name="Freeform 31"/>
          <p:cNvSpPr/>
          <p:nvPr/>
        </p:nvSpPr>
        <p:spPr>
          <a:xfrm>
            <a:off x="12657002" y="9299018"/>
            <a:ext cx="455040" cy="407881"/>
          </a:xfrm>
          <a:custGeom>
            <a:avLst/>
            <a:gdLst/>
            <a:ahLst/>
            <a:cxnLst/>
            <a:rect l="l" t="t" r="r" b="b"/>
            <a:pathLst>
              <a:path w="455040" h="407881">
                <a:moveTo>
                  <a:pt x="0" y="0"/>
                </a:moveTo>
                <a:lnTo>
                  <a:pt x="455040" y="0"/>
                </a:lnTo>
                <a:lnTo>
                  <a:pt x="455040" y="407881"/>
                </a:lnTo>
                <a:lnTo>
                  <a:pt x="0" y="40788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Freeform 32"/>
          <p:cNvSpPr/>
          <p:nvPr/>
        </p:nvSpPr>
        <p:spPr>
          <a:xfrm>
            <a:off x="13891077" y="741038"/>
            <a:ext cx="568596" cy="509669"/>
          </a:xfrm>
          <a:custGeom>
            <a:avLst/>
            <a:gdLst/>
            <a:ahLst/>
            <a:cxnLst/>
            <a:rect l="l" t="t" r="r" b="b"/>
            <a:pathLst>
              <a:path w="568596" h="509669">
                <a:moveTo>
                  <a:pt x="0" y="0"/>
                </a:moveTo>
                <a:lnTo>
                  <a:pt x="568596" y="0"/>
                </a:lnTo>
                <a:lnTo>
                  <a:pt x="568596" y="509669"/>
                </a:lnTo>
                <a:lnTo>
                  <a:pt x="0" y="50966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3" name="Group 33"/>
          <p:cNvGrpSpPr>
            <a:grpSpLocks noChangeAspect="1"/>
          </p:cNvGrpSpPr>
          <p:nvPr/>
        </p:nvGrpSpPr>
        <p:grpSpPr>
          <a:xfrm rot="-9583335">
            <a:off x="11985075" y="8218500"/>
            <a:ext cx="498419" cy="262574"/>
            <a:chOff x="0" y="0"/>
            <a:chExt cx="1610360" cy="848360"/>
          </a:xfrm>
        </p:grpSpPr>
        <p:sp>
          <p:nvSpPr>
            <p:cNvPr id="34" name="Freeform 34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  <p:sp>
        <p:nvSpPr>
          <p:cNvPr id="18" name="Freeform 18"/>
          <p:cNvSpPr/>
          <p:nvPr/>
        </p:nvSpPr>
        <p:spPr>
          <a:xfrm rot="1905308">
            <a:off x="501333" y="588542"/>
            <a:ext cx="1104148" cy="1829161"/>
          </a:xfrm>
          <a:custGeom>
            <a:avLst/>
            <a:gdLst/>
            <a:ahLst/>
            <a:cxnLst/>
            <a:rect l="l" t="t" r="r" b="b"/>
            <a:pathLst>
              <a:path w="1104148" h="1829161">
                <a:moveTo>
                  <a:pt x="0" y="0"/>
                </a:moveTo>
                <a:lnTo>
                  <a:pt x="1104148" y="0"/>
                </a:lnTo>
                <a:lnTo>
                  <a:pt x="1104148" y="1829160"/>
                </a:lnTo>
                <a:lnTo>
                  <a:pt x="0" y="1829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 rot="788756">
            <a:off x="249811" y="6525413"/>
            <a:ext cx="1930671" cy="3381749"/>
          </a:xfrm>
          <a:custGeom>
            <a:avLst/>
            <a:gdLst/>
            <a:ahLst/>
            <a:cxnLst/>
            <a:rect l="l" t="t" r="r" b="b"/>
            <a:pathLst>
              <a:path w="1930671" h="3381749">
                <a:moveTo>
                  <a:pt x="0" y="0"/>
                </a:moveTo>
                <a:lnTo>
                  <a:pt x="1930671" y="0"/>
                </a:lnTo>
                <a:lnTo>
                  <a:pt x="1930671" y="3381749"/>
                </a:lnTo>
                <a:lnTo>
                  <a:pt x="0" y="33817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Freeform 21"/>
          <p:cNvSpPr/>
          <p:nvPr/>
        </p:nvSpPr>
        <p:spPr>
          <a:xfrm rot="-858404">
            <a:off x="16034163" y="6480673"/>
            <a:ext cx="2657994" cy="3337664"/>
          </a:xfrm>
          <a:custGeom>
            <a:avLst/>
            <a:gdLst/>
            <a:ahLst/>
            <a:cxnLst/>
            <a:rect l="l" t="t" r="r" b="b"/>
            <a:pathLst>
              <a:path w="2657994" h="3337664">
                <a:moveTo>
                  <a:pt x="0" y="0"/>
                </a:moveTo>
                <a:lnTo>
                  <a:pt x="2657994" y="0"/>
                </a:lnTo>
                <a:lnTo>
                  <a:pt x="2657994" y="3337663"/>
                </a:lnTo>
                <a:lnTo>
                  <a:pt x="0" y="33376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4" name="Group 24"/>
          <p:cNvGrpSpPr/>
          <p:nvPr/>
        </p:nvGrpSpPr>
        <p:grpSpPr>
          <a:xfrm>
            <a:off x="698847" y="3693031"/>
            <a:ext cx="229651" cy="229651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6" name="Freeform 26"/>
          <p:cNvSpPr/>
          <p:nvPr/>
        </p:nvSpPr>
        <p:spPr>
          <a:xfrm>
            <a:off x="558467" y="4269523"/>
            <a:ext cx="238202" cy="236037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2" y="0"/>
                </a:lnTo>
                <a:lnTo>
                  <a:pt x="238202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 rot="-771795">
            <a:off x="1787317" y="9290254"/>
            <a:ext cx="433712" cy="411632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1" y="0"/>
                </a:lnTo>
                <a:lnTo>
                  <a:pt x="433711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1017579" y="4130541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1" y="0"/>
                </a:lnTo>
                <a:lnTo>
                  <a:pt x="464061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9" name="Group 29"/>
          <p:cNvGrpSpPr>
            <a:grpSpLocks noChangeAspect="1"/>
          </p:cNvGrpSpPr>
          <p:nvPr/>
        </p:nvGrpSpPr>
        <p:grpSpPr>
          <a:xfrm rot="-874149">
            <a:off x="535856" y="3013805"/>
            <a:ext cx="498419" cy="262574"/>
            <a:chOff x="0" y="0"/>
            <a:chExt cx="1610360" cy="848360"/>
          </a:xfrm>
        </p:grpSpPr>
        <p:sp>
          <p:nvSpPr>
            <p:cNvPr id="30" name="Freeform 30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1" name="Freeform 31"/>
          <p:cNvSpPr/>
          <p:nvPr/>
        </p:nvSpPr>
        <p:spPr>
          <a:xfrm>
            <a:off x="508310" y="2449965"/>
            <a:ext cx="511826" cy="458783"/>
          </a:xfrm>
          <a:custGeom>
            <a:avLst/>
            <a:gdLst/>
            <a:ahLst/>
            <a:cxnLst/>
            <a:rect l="l" t="t" r="r" b="b"/>
            <a:pathLst>
              <a:path w="511826" h="458783">
                <a:moveTo>
                  <a:pt x="0" y="0"/>
                </a:moveTo>
                <a:lnTo>
                  <a:pt x="511826" y="0"/>
                </a:lnTo>
                <a:lnTo>
                  <a:pt x="511826" y="458782"/>
                </a:lnTo>
                <a:lnTo>
                  <a:pt x="0" y="4587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2" name="Group 32"/>
          <p:cNvGrpSpPr/>
          <p:nvPr/>
        </p:nvGrpSpPr>
        <p:grpSpPr>
          <a:xfrm>
            <a:off x="17275074" y="5970988"/>
            <a:ext cx="229651" cy="229651"/>
            <a:chOff x="0" y="0"/>
            <a:chExt cx="6350000" cy="63500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4" name="Freeform 34"/>
          <p:cNvSpPr/>
          <p:nvPr/>
        </p:nvSpPr>
        <p:spPr>
          <a:xfrm>
            <a:off x="17385624" y="2956485"/>
            <a:ext cx="238202" cy="236037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2" y="0"/>
                </a:lnTo>
                <a:lnTo>
                  <a:pt x="238202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Freeform 35"/>
          <p:cNvSpPr/>
          <p:nvPr/>
        </p:nvSpPr>
        <p:spPr>
          <a:xfrm rot="-771795">
            <a:off x="16785211" y="2124994"/>
            <a:ext cx="433712" cy="411632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1" y="0"/>
                </a:lnTo>
                <a:lnTo>
                  <a:pt x="433711" y="411631"/>
                </a:lnTo>
                <a:lnTo>
                  <a:pt x="0" y="4116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6" name="Freeform 36"/>
          <p:cNvSpPr/>
          <p:nvPr/>
        </p:nvSpPr>
        <p:spPr>
          <a:xfrm>
            <a:off x="16247457" y="746672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7" name="Group 37"/>
          <p:cNvGrpSpPr>
            <a:grpSpLocks noChangeAspect="1"/>
          </p:cNvGrpSpPr>
          <p:nvPr/>
        </p:nvGrpSpPr>
        <p:grpSpPr>
          <a:xfrm rot="-874149">
            <a:off x="17140690" y="9008664"/>
            <a:ext cx="498419" cy="262574"/>
            <a:chOff x="0" y="0"/>
            <a:chExt cx="1610360" cy="848360"/>
          </a:xfrm>
        </p:grpSpPr>
        <p:sp>
          <p:nvSpPr>
            <p:cNvPr id="38" name="Freeform 38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9" name="Freeform 39"/>
          <p:cNvSpPr/>
          <p:nvPr/>
        </p:nvSpPr>
        <p:spPr>
          <a:xfrm>
            <a:off x="16594341" y="1562181"/>
            <a:ext cx="511826" cy="458783"/>
          </a:xfrm>
          <a:custGeom>
            <a:avLst/>
            <a:gdLst/>
            <a:ahLst/>
            <a:cxnLst/>
            <a:rect l="l" t="t" r="r" b="b"/>
            <a:pathLst>
              <a:path w="511826" h="458783">
                <a:moveTo>
                  <a:pt x="0" y="0"/>
                </a:moveTo>
                <a:lnTo>
                  <a:pt x="511827" y="0"/>
                </a:lnTo>
                <a:lnTo>
                  <a:pt x="511827" y="458782"/>
                </a:lnTo>
                <a:lnTo>
                  <a:pt x="0" y="4587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8305F80-EBDB-7B1C-5E18-436292E02A5A}"/>
              </a:ext>
            </a:extLst>
          </p:cNvPr>
          <p:cNvSpPr/>
          <p:nvPr/>
        </p:nvSpPr>
        <p:spPr>
          <a:xfrm>
            <a:off x="2004173" y="746672"/>
            <a:ext cx="6454027" cy="81550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>
                <a:solidFill>
                  <a:schemeClr val="tx1"/>
                </a:solidFill>
              </a:rPr>
              <a:t>Quan sát các chùm sáng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2E470C47-F5AF-57C2-9B49-04B92FBD88A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46734" y="2131956"/>
            <a:ext cx="5608671" cy="4747208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58994CB-68A7-6AB7-DFE2-075F47F7710F}"/>
              </a:ext>
            </a:extLst>
          </p:cNvPr>
          <p:cNvSpPr txBox="1"/>
          <p:nvPr/>
        </p:nvSpPr>
        <p:spPr>
          <a:xfrm>
            <a:off x="2695805" y="7021145"/>
            <a:ext cx="134015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4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Sử dụng nguồn sáng (gồm hộp đèn và khe hẹp) để tạo chùm sáng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  <p:sp>
        <p:nvSpPr>
          <p:cNvPr id="23" name="Freeform 23"/>
          <p:cNvSpPr/>
          <p:nvPr/>
        </p:nvSpPr>
        <p:spPr>
          <a:xfrm rot="455602">
            <a:off x="15835079" y="6922412"/>
            <a:ext cx="2417342" cy="2890300"/>
          </a:xfrm>
          <a:custGeom>
            <a:avLst/>
            <a:gdLst/>
            <a:ahLst/>
            <a:cxnLst/>
            <a:rect l="l" t="t" r="r" b="b"/>
            <a:pathLst>
              <a:path w="2417342" h="2890300">
                <a:moveTo>
                  <a:pt x="0" y="0"/>
                </a:moveTo>
                <a:lnTo>
                  <a:pt x="2417342" y="0"/>
                </a:lnTo>
                <a:lnTo>
                  <a:pt x="2417342" y="2890299"/>
                </a:lnTo>
                <a:lnTo>
                  <a:pt x="0" y="2890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Freeform 24"/>
          <p:cNvSpPr/>
          <p:nvPr/>
        </p:nvSpPr>
        <p:spPr>
          <a:xfrm>
            <a:off x="-457898" y="-540354"/>
            <a:ext cx="3291986" cy="3214175"/>
          </a:xfrm>
          <a:custGeom>
            <a:avLst/>
            <a:gdLst/>
            <a:ahLst/>
            <a:cxnLst/>
            <a:rect l="l" t="t" r="r" b="b"/>
            <a:pathLst>
              <a:path w="3291986" h="3214175">
                <a:moveTo>
                  <a:pt x="0" y="0"/>
                </a:moveTo>
                <a:lnTo>
                  <a:pt x="3291986" y="0"/>
                </a:lnTo>
                <a:lnTo>
                  <a:pt x="3291986" y="3214176"/>
                </a:lnTo>
                <a:lnTo>
                  <a:pt x="0" y="32141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5" name="Group 25"/>
          <p:cNvGrpSpPr/>
          <p:nvPr/>
        </p:nvGrpSpPr>
        <p:grpSpPr>
          <a:xfrm>
            <a:off x="16814099" y="1066733"/>
            <a:ext cx="229651" cy="229651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7" name="Freeform 27"/>
          <p:cNvSpPr/>
          <p:nvPr/>
        </p:nvSpPr>
        <p:spPr>
          <a:xfrm rot="-771795">
            <a:off x="16051361" y="795170"/>
            <a:ext cx="433712" cy="411632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17252768" y="752057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9" name="Group 29"/>
          <p:cNvGrpSpPr>
            <a:grpSpLocks noChangeAspect="1"/>
          </p:cNvGrpSpPr>
          <p:nvPr/>
        </p:nvGrpSpPr>
        <p:grpSpPr>
          <a:xfrm rot="-874149">
            <a:off x="17305282" y="2131632"/>
            <a:ext cx="498419" cy="262574"/>
            <a:chOff x="0" y="0"/>
            <a:chExt cx="1610360" cy="848360"/>
          </a:xfrm>
        </p:grpSpPr>
        <p:sp>
          <p:nvSpPr>
            <p:cNvPr id="30" name="Freeform 30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1" name="Freeform 31"/>
          <p:cNvSpPr/>
          <p:nvPr/>
        </p:nvSpPr>
        <p:spPr>
          <a:xfrm>
            <a:off x="16673011" y="1520943"/>
            <a:ext cx="511826" cy="458783"/>
          </a:xfrm>
          <a:custGeom>
            <a:avLst/>
            <a:gdLst/>
            <a:ahLst/>
            <a:cxnLst/>
            <a:rect l="l" t="t" r="r" b="b"/>
            <a:pathLst>
              <a:path w="511826" h="458783">
                <a:moveTo>
                  <a:pt x="0" y="0"/>
                </a:moveTo>
                <a:lnTo>
                  <a:pt x="511827" y="0"/>
                </a:lnTo>
                <a:lnTo>
                  <a:pt x="511827" y="458783"/>
                </a:lnTo>
                <a:lnTo>
                  <a:pt x="0" y="4587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40AA4B3-F8F8-D065-B2E6-30EBA1F85D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79220" y="2711005"/>
            <a:ext cx="6640638" cy="411750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7DF990B-40D0-49C9-B1ED-408A49D3599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23218" y="2637461"/>
            <a:ext cx="6429645" cy="411750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355B6F4-CBE7-92D3-3A50-4D201D594BB7}"/>
              </a:ext>
            </a:extLst>
          </p:cNvPr>
          <p:cNvSpPr txBox="1"/>
          <p:nvPr/>
        </p:nvSpPr>
        <p:spPr>
          <a:xfrm>
            <a:off x="3086993" y="7771448"/>
            <a:ext cx="119345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4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Mô tả các chùm sáng trong hai hình trên</a:t>
            </a:r>
          </a:p>
        </p:txBody>
      </p:sp>
      <p:pic>
        <p:nvPicPr>
          <p:cNvPr id="1028" name="Picture 4" descr="Tiêu Chí Nào Để Đánh Giá Một Đầu Karaoke Là Tốt? – VIDIA">
            <a:extLst>
              <a:ext uri="{FF2B5EF4-FFF2-40B4-BE49-F238E27FC236}">
                <a16:creationId xmlns:a16="http://schemas.microsoft.com/office/drawing/2014/main" id="{867BD096-FFE4-6C7F-5968-D34D49D52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40" y="7200223"/>
            <a:ext cx="1990439" cy="199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27AE9D-7982-A11C-B914-AEB6980F8EFE}"/>
              </a:ext>
            </a:extLst>
          </p:cNvPr>
          <p:cNvSpPr/>
          <p:nvPr/>
        </p:nvSpPr>
        <p:spPr>
          <a:xfrm>
            <a:off x="2834088" y="1009719"/>
            <a:ext cx="6454027" cy="81550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>
                <a:solidFill>
                  <a:schemeClr val="tx1"/>
                </a:solidFill>
              </a:rPr>
              <a:t>Quan sát các chùm sáng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328730D8-7D96-DC90-6E03-F0A208507C23}"/>
              </a:ext>
            </a:extLst>
          </p:cNvPr>
          <p:cNvSpPr/>
          <p:nvPr/>
        </p:nvSpPr>
        <p:spPr>
          <a:xfrm>
            <a:off x="2796767" y="6865695"/>
            <a:ext cx="3064186" cy="688795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 hỏi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  <p:sp>
        <p:nvSpPr>
          <p:cNvPr id="23" name="Freeform 23"/>
          <p:cNvSpPr/>
          <p:nvPr/>
        </p:nvSpPr>
        <p:spPr>
          <a:xfrm rot="455602">
            <a:off x="16209055" y="6862153"/>
            <a:ext cx="2417342" cy="2890300"/>
          </a:xfrm>
          <a:custGeom>
            <a:avLst/>
            <a:gdLst/>
            <a:ahLst/>
            <a:cxnLst/>
            <a:rect l="l" t="t" r="r" b="b"/>
            <a:pathLst>
              <a:path w="2417342" h="2890300">
                <a:moveTo>
                  <a:pt x="0" y="0"/>
                </a:moveTo>
                <a:lnTo>
                  <a:pt x="2417342" y="0"/>
                </a:lnTo>
                <a:lnTo>
                  <a:pt x="2417342" y="2890299"/>
                </a:lnTo>
                <a:lnTo>
                  <a:pt x="0" y="2890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Freeform 24"/>
          <p:cNvSpPr/>
          <p:nvPr/>
        </p:nvSpPr>
        <p:spPr>
          <a:xfrm>
            <a:off x="-457898" y="-540354"/>
            <a:ext cx="3291986" cy="3214175"/>
          </a:xfrm>
          <a:custGeom>
            <a:avLst/>
            <a:gdLst/>
            <a:ahLst/>
            <a:cxnLst/>
            <a:rect l="l" t="t" r="r" b="b"/>
            <a:pathLst>
              <a:path w="3291986" h="3214175">
                <a:moveTo>
                  <a:pt x="0" y="0"/>
                </a:moveTo>
                <a:lnTo>
                  <a:pt x="3291986" y="0"/>
                </a:lnTo>
                <a:lnTo>
                  <a:pt x="3291986" y="3214176"/>
                </a:lnTo>
                <a:lnTo>
                  <a:pt x="0" y="32141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5" name="Group 25"/>
          <p:cNvGrpSpPr/>
          <p:nvPr/>
        </p:nvGrpSpPr>
        <p:grpSpPr>
          <a:xfrm>
            <a:off x="16814099" y="1066733"/>
            <a:ext cx="229651" cy="229651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7" name="Freeform 27"/>
          <p:cNvSpPr/>
          <p:nvPr/>
        </p:nvSpPr>
        <p:spPr>
          <a:xfrm rot="-771795">
            <a:off x="16051361" y="795170"/>
            <a:ext cx="433712" cy="411632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17252768" y="752057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9" name="Group 29"/>
          <p:cNvGrpSpPr>
            <a:grpSpLocks noChangeAspect="1"/>
          </p:cNvGrpSpPr>
          <p:nvPr/>
        </p:nvGrpSpPr>
        <p:grpSpPr>
          <a:xfrm rot="-874149">
            <a:off x="17305282" y="2131632"/>
            <a:ext cx="498419" cy="262574"/>
            <a:chOff x="0" y="0"/>
            <a:chExt cx="1610360" cy="848360"/>
          </a:xfrm>
        </p:grpSpPr>
        <p:sp>
          <p:nvSpPr>
            <p:cNvPr id="30" name="Freeform 30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1" name="Freeform 31"/>
          <p:cNvSpPr/>
          <p:nvPr/>
        </p:nvSpPr>
        <p:spPr>
          <a:xfrm>
            <a:off x="16673011" y="1520943"/>
            <a:ext cx="511826" cy="458783"/>
          </a:xfrm>
          <a:custGeom>
            <a:avLst/>
            <a:gdLst/>
            <a:ahLst/>
            <a:cxnLst/>
            <a:rect l="l" t="t" r="r" b="b"/>
            <a:pathLst>
              <a:path w="511826" h="458783">
                <a:moveTo>
                  <a:pt x="0" y="0"/>
                </a:moveTo>
                <a:lnTo>
                  <a:pt x="511827" y="0"/>
                </a:lnTo>
                <a:lnTo>
                  <a:pt x="511827" y="458783"/>
                </a:lnTo>
                <a:lnTo>
                  <a:pt x="0" y="4587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40AA4B3-F8F8-D065-B2E6-30EBA1F85D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51107" y="2736106"/>
            <a:ext cx="6640638" cy="411750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7DF990B-40D0-49C9-B1ED-408A49D3599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41245" y="2668310"/>
            <a:ext cx="6429645" cy="411750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355B6F4-CBE7-92D3-3A50-4D201D594BB7}"/>
              </a:ext>
            </a:extLst>
          </p:cNvPr>
          <p:cNvSpPr txBox="1"/>
          <p:nvPr/>
        </p:nvSpPr>
        <p:spPr>
          <a:xfrm>
            <a:off x="1437436" y="6947070"/>
            <a:ext cx="7143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4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Chùm sáng mở rộng ra, càng xa hộp đèn chùm sáng càng lớn.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27AE9D-7982-A11C-B914-AEB6980F8EFE}"/>
              </a:ext>
            </a:extLst>
          </p:cNvPr>
          <p:cNvSpPr/>
          <p:nvPr/>
        </p:nvSpPr>
        <p:spPr>
          <a:xfrm>
            <a:off x="2834088" y="1009719"/>
            <a:ext cx="6454027" cy="81550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>
                <a:solidFill>
                  <a:schemeClr val="tx1"/>
                </a:solidFill>
              </a:rPr>
              <a:t>Quan sát các chùm sáng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4BB9A1-75D2-CD51-6CEC-D61425C89D70}"/>
              </a:ext>
            </a:extLst>
          </p:cNvPr>
          <p:cNvSpPr txBox="1"/>
          <p:nvPr/>
        </p:nvSpPr>
        <p:spPr>
          <a:xfrm>
            <a:off x="9397513" y="7047605"/>
            <a:ext cx="65465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4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Chùm sáng song song đều nhau.</a:t>
            </a:r>
          </a:p>
        </p:txBody>
      </p:sp>
    </p:spTree>
    <p:extLst>
      <p:ext uri="{BB962C8B-B14F-4D97-AF65-F5344CB8AC3E}">
        <p14:creationId xmlns:p14="http://schemas.microsoft.com/office/powerpoint/2010/main" val="131690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  <p:sp>
        <p:nvSpPr>
          <p:cNvPr id="23" name="Freeform 23"/>
          <p:cNvSpPr/>
          <p:nvPr/>
        </p:nvSpPr>
        <p:spPr>
          <a:xfrm rot="455602">
            <a:off x="16209055" y="6862153"/>
            <a:ext cx="2417342" cy="2890300"/>
          </a:xfrm>
          <a:custGeom>
            <a:avLst/>
            <a:gdLst/>
            <a:ahLst/>
            <a:cxnLst/>
            <a:rect l="l" t="t" r="r" b="b"/>
            <a:pathLst>
              <a:path w="2417342" h="2890300">
                <a:moveTo>
                  <a:pt x="0" y="0"/>
                </a:moveTo>
                <a:lnTo>
                  <a:pt x="2417342" y="0"/>
                </a:lnTo>
                <a:lnTo>
                  <a:pt x="2417342" y="2890299"/>
                </a:lnTo>
                <a:lnTo>
                  <a:pt x="0" y="2890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Freeform 24"/>
          <p:cNvSpPr/>
          <p:nvPr/>
        </p:nvSpPr>
        <p:spPr>
          <a:xfrm>
            <a:off x="-457898" y="-540354"/>
            <a:ext cx="3291986" cy="3214175"/>
          </a:xfrm>
          <a:custGeom>
            <a:avLst/>
            <a:gdLst/>
            <a:ahLst/>
            <a:cxnLst/>
            <a:rect l="l" t="t" r="r" b="b"/>
            <a:pathLst>
              <a:path w="3291986" h="3214175">
                <a:moveTo>
                  <a:pt x="0" y="0"/>
                </a:moveTo>
                <a:lnTo>
                  <a:pt x="3291986" y="0"/>
                </a:lnTo>
                <a:lnTo>
                  <a:pt x="3291986" y="3214176"/>
                </a:lnTo>
                <a:lnTo>
                  <a:pt x="0" y="32141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5" name="Group 25"/>
          <p:cNvGrpSpPr/>
          <p:nvPr/>
        </p:nvGrpSpPr>
        <p:grpSpPr>
          <a:xfrm>
            <a:off x="16814099" y="1066733"/>
            <a:ext cx="229651" cy="229651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7" name="Freeform 27"/>
          <p:cNvSpPr/>
          <p:nvPr/>
        </p:nvSpPr>
        <p:spPr>
          <a:xfrm rot="-771795">
            <a:off x="16051361" y="795170"/>
            <a:ext cx="433712" cy="411632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17252768" y="752057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9" name="Group 29"/>
          <p:cNvGrpSpPr>
            <a:grpSpLocks noChangeAspect="1"/>
          </p:cNvGrpSpPr>
          <p:nvPr/>
        </p:nvGrpSpPr>
        <p:grpSpPr>
          <a:xfrm rot="-874149">
            <a:off x="17305282" y="2131632"/>
            <a:ext cx="498419" cy="262574"/>
            <a:chOff x="0" y="0"/>
            <a:chExt cx="1610360" cy="848360"/>
          </a:xfrm>
        </p:grpSpPr>
        <p:sp>
          <p:nvSpPr>
            <p:cNvPr id="30" name="Freeform 30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1" name="Freeform 31"/>
          <p:cNvSpPr/>
          <p:nvPr/>
        </p:nvSpPr>
        <p:spPr>
          <a:xfrm>
            <a:off x="16673011" y="1520943"/>
            <a:ext cx="511826" cy="458783"/>
          </a:xfrm>
          <a:custGeom>
            <a:avLst/>
            <a:gdLst/>
            <a:ahLst/>
            <a:cxnLst/>
            <a:rect l="l" t="t" r="r" b="b"/>
            <a:pathLst>
              <a:path w="511826" h="458783">
                <a:moveTo>
                  <a:pt x="0" y="0"/>
                </a:moveTo>
                <a:lnTo>
                  <a:pt x="511827" y="0"/>
                </a:lnTo>
                <a:lnTo>
                  <a:pt x="511827" y="458783"/>
                </a:lnTo>
                <a:lnTo>
                  <a:pt x="0" y="4587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355B6F4-CBE7-92D3-3A50-4D201D594BB7}"/>
              </a:ext>
            </a:extLst>
          </p:cNvPr>
          <p:cNvSpPr txBox="1"/>
          <p:nvPr/>
        </p:nvSpPr>
        <p:spPr>
          <a:xfrm>
            <a:off x="1076636" y="7785135"/>
            <a:ext cx="152687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4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- Chắn khe hẹp vào mặt trước của hộp đèn.</a:t>
            </a:r>
          </a:p>
          <a:p>
            <a:pPr algn="just"/>
            <a:r>
              <a:rPr lang="en-GB" sz="44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- Bật đèn, quan sát hình ảnh chùm sáng trên mặt giấy.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27AE9D-7982-A11C-B914-AEB6980F8EFE}"/>
              </a:ext>
            </a:extLst>
          </p:cNvPr>
          <p:cNvSpPr/>
          <p:nvPr/>
        </p:nvSpPr>
        <p:spPr>
          <a:xfrm>
            <a:off x="2834088" y="1009719"/>
            <a:ext cx="10577112" cy="81550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>
                <a:solidFill>
                  <a:schemeClr val="tx1"/>
                </a:solidFill>
              </a:rPr>
              <a:t>Tạo chùm sáng hẹp song song – Tia sáng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D22C362-8649-3214-6E95-CB0615F7703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84741" y="3067129"/>
            <a:ext cx="7143998" cy="450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2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  <p:sp>
        <p:nvSpPr>
          <p:cNvPr id="23" name="Freeform 23"/>
          <p:cNvSpPr/>
          <p:nvPr/>
        </p:nvSpPr>
        <p:spPr>
          <a:xfrm rot="455602">
            <a:off x="16209055" y="6862153"/>
            <a:ext cx="2417342" cy="2890300"/>
          </a:xfrm>
          <a:custGeom>
            <a:avLst/>
            <a:gdLst/>
            <a:ahLst/>
            <a:cxnLst/>
            <a:rect l="l" t="t" r="r" b="b"/>
            <a:pathLst>
              <a:path w="2417342" h="2890300">
                <a:moveTo>
                  <a:pt x="0" y="0"/>
                </a:moveTo>
                <a:lnTo>
                  <a:pt x="2417342" y="0"/>
                </a:lnTo>
                <a:lnTo>
                  <a:pt x="2417342" y="2890299"/>
                </a:lnTo>
                <a:lnTo>
                  <a:pt x="0" y="2890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Freeform 24"/>
          <p:cNvSpPr/>
          <p:nvPr/>
        </p:nvSpPr>
        <p:spPr>
          <a:xfrm>
            <a:off x="-457898" y="-540354"/>
            <a:ext cx="3291986" cy="3214175"/>
          </a:xfrm>
          <a:custGeom>
            <a:avLst/>
            <a:gdLst/>
            <a:ahLst/>
            <a:cxnLst/>
            <a:rect l="l" t="t" r="r" b="b"/>
            <a:pathLst>
              <a:path w="3291986" h="3214175">
                <a:moveTo>
                  <a:pt x="0" y="0"/>
                </a:moveTo>
                <a:lnTo>
                  <a:pt x="3291986" y="0"/>
                </a:lnTo>
                <a:lnTo>
                  <a:pt x="3291986" y="3214176"/>
                </a:lnTo>
                <a:lnTo>
                  <a:pt x="0" y="32141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5" name="Group 25"/>
          <p:cNvGrpSpPr/>
          <p:nvPr/>
        </p:nvGrpSpPr>
        <p:grpSpPr>
          <a:xfrm>
            <a:off x="16814099" y="1066733"/>
            <a:ext cx="229651" cy="229651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7" name="Freeform 27"/>
          <p:cNvSpPr/>
          <p:nvPr/>
        </p:nvSpPr>
        <p:spPr>
          <a:xfrm rot="-771795">
            <a:off x="16051361" y="795170"/>
            <a:ext cx="433712" cy="411632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17252768" y="752057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9" name="Group 29"/>
          <p:cNvGrpSpPr>
            <a:grpSpLocks noChangeAspect="1"/>
          </p:cNvGrpSpPr>
          <p:nvPr/>
        </p:nvGrpSpPr>
        <p:grpSpPr>
          <a:xfrm rot="-874149">
            <a:off x="17305282" y="2131632"/>
            <a:ext cx="498419" cy="262574"/>
            <a:chOff x="0" y="0"/>
            <a:chExt cx="1610360" cy="848360"/>
          </a:xfrm>
        </p:grpSpPr>
        <p:sp>
          <p:nvSpPr>
            <p:cNvPr id="30" name="Freeform 30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1" name="Freeform 31"/>
          <p:cNvSpPr/>
          <p:nvPr/>
        </p:nvSpPr>
        <p:spPr>
          <a:xfrm>
            <a:off x="16673011" y="1520943"/>
            <a:ext cx="511826" cy="458783"/>
          </a:xfrm>
          <a:custGeom>
            <a:avLst/>
            <a:gdLst/>
            <a:ahLst/>
            <a:cxnLst/>
            <a:rect l="l" t="t" r="r" b="b"/>
            <a:pathLst>
              <a:path w="511826" h="458783">
                <a:moveTo>
                  <a:pt x="0" y="0"/>
                </a:moveTo>
                <a:lnTo>
                  <a:pt x="511827" y="0"/>
                </a:lnTo>
                <a:lnTo>
                  <a:pt x="511827" y="458783"/>
                </a:lnTo>
                <a:lnTo>
                  <a:pt x="0" y="4587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355B6F4-CBE7-92D3-3A50-4D201D594BB7}"/>
              </a:ext>
            </a:extLst>
          </p:cNvPr>
          <p:cNvSpPr txBox="1"/>
          <p:nvPr/>
        </p:nvSpPr>
        <p:spPr>
          <a:xfrm>
            <a:off x="1214083" y="3371867"/>
            <a:ext cx="97719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4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Quan sát đường truyền ánh sáng và mô tả hình ảnh trên miếng bìa.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D22C362-8649-3214-6E95-CB0615F7703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86076" y="2464657"/>
            <a:ext cx="6730753" cy="4240829"/>
          </a:xfrm>
          <a:prstGeom prst="rect">
            <a:avLst/>
          </a:prstGeom>
        </p:spPr>
      </p:pic>
      <p:pic>
        <p:nvPicPr>
          <p:cNvPr id="2050" name="Picture 2" descr="fun game | Baamboozle - Baamboozle | The Most Fun Classroom Games!">
            <a:extLst>
              <a:ext uri="{FF2B5EF4-FFF2-40B4-BE49-F238E27FC236}">
                <a16:creationId xmlns:a16="http://schemas.microsoft.com/office/drawing/2014/main" id="{78DCA0C0-43D5-F408-F68F-AA6B935F48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8" t="6152" r="16583"/>
          <a:stretch/>
        </p:blipFill>
        <p:spPr bwMode="auto">
          <a:xfrm>
            <a:off x="-149788" y="2792789"/>
            <a:ext cx="1534534" cy="167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ả lời câu hỏi | Baamboozle - Baamboozle | The Most Fun Classroom Games!">
            <a:extLst>
              <a:ext uri="{FF2B5EF4-FFF2-40B4-BE49-F238E27FC236}">
                <a16:creationId xmlns:a16="http://schemas.microsoft.com/office/drawing/2014/main" id="{9CCC88CD-C7AA-E993-516C-BDDD0C9A9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64" y="6897529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B978F7-EDB7-D059-626E-1B6938842108}"/>
              </a:ext>
            </a:extLst>
          </p:cNvPr>
          <p:cNvSpPr txBox="1"/>
          <p:nvPr/>
        </p:nvSpPr>
        <p:spPr>
          <a:xfrm>
            <a:off x="2518260" y="7021767"/>
            <a:ext cx="129950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4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- Đường truyền ánh sáng là 1 đường thẳng.</a:t>
            </a:r>
          </a:p>
          <a:p>
            <a:pPr algn="just"/>
            <a:r>
              <a:rPr lang="en-GB" sz="44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- Hình ảnh trên miếng bìa là một tia sáng.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FA6D09B-050E-AE12-6598-B7CE28DD7574}"/>
              </a:ext>
            </a:extLst>
          </p:cNvPr>
          <p:cNvSpPr/>
          <p:nvPr/>
        </p:nvSpPr>
        <p:spPr>
          <a:xfrm>
            <a:off x="2318706" y="2360771"/>
            <a:ext cx="3064186" cy="688795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 hỏi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2109C81-D349-48AA-630C-6C98DB1D5FA6}"/>
              </a:ext>
            </a:extLst>
          </p:cNvPr>
          <p:cNvSpPr/>
          <p:nvPr/>
        </p:nvSpPr>
        <p:spPr>
          <a:xfrm>
            <a:off x="2329632" y="5812920"/>
            <a:ext cx="3064186" cy="688795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Trả lời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0CE8DC4-D776-A2D0-479A-206B5AC859DD}"/>
              </a:ext>
            </a:extLst>
          </p:cNvPr>
          <p:cNvSpPr/>
          <p:nvPr/>
        </p:nvSpPr>
        <p:spPr>
          <a:xfrm>
            <a:off x="2834088" y="1009719"/>
            <a:ext cx="10577112" cy="81550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>
                <a:solidFill>
                  <a:schemeClr val="tx1"/>
                </a:solidFill>
              </a:rPr>
              <a:t>Tạo chùm sáng hẹp song song – Tia sáng</a:t>
            </a:r>
          </a:p>
        </p:txBody>
      </p:sp>
    </p:spTree>
    <p:extLst>
      <p:ext uri="{BB962C8B-B14F-4D97-AF65-F5344CB8AC3E}">
        <p14:creationId xmlns:p14="http://schemas.microsoft.com/office/powerpoint/2010/main" val="54523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  <p:sp>
        <p:nvSpPr>
          <p:cNvPr id="24" name="Freeform 24"/>
          <p:cNvSpPr/>
          <p:nvPr/>
        </p:nvSpPr>
        <p:spPr>
          <a:xfrm rot="-1407288">
            <a:off x="16602581" y="333619"/>
            <a:ext cx="1451157" cy="2574634"/>
          </a:xfrm>
          <a:custGeom>
            <a:avLst/>
            <a:gdLst/>
            <a:ahLst/>
            <a:cxnLst/>
            <a:rect l="l" t="t" r="r" b="b"/>
            <a:pathLst>
              <a:path w="1451157" h="2574634">
                <a:moveTo>
                  <a:pt x="0" y="0"/>
                </a:moveTo>
                <a:lnTo>
                  <a:pt x="1451157" y="0"/>
                </a:lnTo>
                <a:lnTo>
                  <a:pt x="1451157" y="2574634"/>
                </a:lnTo>
                <a:lnTo>
                  <a:pt x="0" y="25746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5" name="Group 25"/>
          <p:cNvGrpSpPr/>
          <p:nvPr/>
        </p:nvGrpSpPr>
        <p:grpSpPr>
          <a:xfrm>
            <a:off x="16966163" y="2387805"/>
            <a:ext cx="229651" cy="229651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7" name="Freeform 27"/>
          <p:cNvSpPr/>
          <p:nvPr/>
        </p:nvSpPr>
        <p:spPr>
          <a:xfrm rot="-771795">
            <a:off x="15722416" y="681372"/>
            <a:ext cx="433712" cy="411632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16481918" y="1875302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2" y="0"/>
                </a:lnTo>
                <a:lnTo>
                  <a:pt x="464062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9" name="Group 29"/>
          <p:cNvGrpSpPr>
            <a:grpSpLocks noChangeAspect="1"/>
          </p:cNvGrpSpPr>
          <p:nvPr/>
        </p:nvGrpSpPr>
        <p:grpSpPr>
          <a:xfrm rot="-874149">
            <a:off x="17191888" y="3033328"/>
            <a:ext cx="498419" cy="262574"/>
            <a:chOff x="0" y="0"/>
            <a:chExt cx="1610360" cy="848360"/>
          </a:xfrm>
        </p:grpSpPr>
        <p:sp>
          <p:nvSpPr>
            <p:cNvPr id="30" name="Freeform 30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1" name="Freeform 31"/>
          <p:cNvSpPr/>
          <p:nvPr/>
        </p:nvSpPr>
        <p:spPr>
          <a:xfrm>
            <a:off x="820839" y="697391"/>
            <a:ext cx="511826" cy="458783"/>
          </a:xfrm>
          <a:custGeom>
            <a:avLst/>
            <a:gdLst/>
            <a:ahLst/>
            <a:cxnLst/>
            <a:rect l="l" t="t" r="r" b="b"/>
            <a:pathLst>
              <a:path w="511826" h="458783">
                <a:moveTo>
                  <a:pt x="0" y="0"/>
                </a:moveTo>
                <a:lnTo>
                  <a:pt x="511827" y="0"/>
                </a:lnTo>
                <a:lnTo>
                  <a:pt x="511827" y="458783"/>
                </a:lnTo>
                <a:lnTo>
                  <a:pt x="0" y="4587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2" name="Group 32"/>
          <p:cNvGrpSpPr/>
          <p:nvPr/>
        </p:nvGrpSpPr>
        <p:grpSpPr>
          <a:xfrm>
            <a:off x="583404" y="1848510"/>
            <a:ext cx="229651" cy="229651"/>
            <a:chOff x="0" y="0"/>
            <a:chExt cx="6350000" cy="63500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4" name="Freeform 34"/>
          <p:cNvSpPr/>
          <p:nvPr/>
        </p:nvSpPr>
        <p:spPr>
          <a:xfrm rot="-771795">
            <a:off x="549713" y="1059109"/>
            <a:ext cx="433712" cy="411632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5" name="Group 35"/>
          <p:cNvGrpSpPr>
            <a:grpSpLocks noChangeAspect="1"/>
          </p:cNvGrpSpPr>
          <p:nvPr/>
        </p:nvGrpSpPr>
        <p:grpSpPr>
          <a:xfrm rot="-874149">
            <a:off x="717043" y="1518506"/>
            <a:ext cx="498419" cy="262574"/>
            <a:chOff x="0" y="0"/>
            <a:chExt cx="1610360" cy="848360"/>
          </a:xfrm>
        </p:grpSpPr>
        <p:sp>
          <p:nvSpPr>
            <p:cNvPr id="36" name="Freeform 36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7" name="TextBox 16">
            <a:extLst>
              <a:ext uri="{FF2B5EF4-FFF2-40B4-BE49-F238E27FC236}">
                <a16:creationId xmlns:a16="http://schemas.microsoft.com/office/drawing/2014/main" id="{2CF23F03-F1A0-385F-A80A-F9780C383B7F}"/>
              </a:ext>
            </a:extLst>
          </p:cNvPr>
          <p:cNvSpPr txBox="1"/>
          <p:nvPr/>
        </p:nvSpPr>
        <p:spPr>
          <a:xfrm>
            <a:off x="2574437" y="359869"/>
            <a:ext cx="13468174" cy="18101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4946"/>
              </a:lnSpc>
            </a:pPr>
            <a:r>
              <a:rPr lang="en-US" sz="880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Tia sáng</a:t>
            </a:r>
          </a:p>
        </p:txBody>
      </p:sp>
      <p:pic>
        <p:nvPicPr>
          <p:cNvPr id="38" name="Picture 2" descr="Art Illustration Sticker by Chanamon for iOS &amp; Android | GIPHY |  Celebration gif, Motion design animation, Giphy">
            <a:extLst>
              <a:ext uri="{FF2B5EF4-FFF2-40B4-BE49-F238E27FC236}">
                <a16:creationId xmlns:a16="http://schemas.microsoft.com/office/drawing/2014/main" id="{4E5C912E-75DE-48A9-DCC4-A1BFF213E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22586">
            <a:off x="595817" y="2088163"/>
            <a:ext cx="1676940" cy="167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Art Illustration Sticker by Chanamon for iOS &amp; Android | GIPHY |  Celebration gif, Motion design animation, Giphy">
            <a:extLst>
              <a:ext uri="{FF2B5EF4-FFF2-40B4-BE49-F238E27FC236}">
                <a16:creationId xmlns:a16="http://schemas.microsoft.com/office/drawing/2014/main" id="{AE4CF1D4-01A2-531E-325A-A6463673F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22586">
            <a:off x="941426" y="5374241"/>
            <a:ext cx="1676940" cy="167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57D321B-BFA2-3BCD-58E3-C01FC1698177}"/>
              </a:ext>
            </a:extLst>
          </p:cNvPr>
          <p:cNvSpPr txBox="1"/>
          <p:nvPr/>
        </p:nvSpPr>
        <p:spPr>
          <a:xfrm>
            <a:off x="1991387" y="2663336"/>
            <a:ext cx="147726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5400" b="1"/>
              <a:t>Đường truyền ánh sáng được biểu diễn bằng một đường thẳng có mũi tên chỉ hướng gọi là tia sáng.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9C71230-AAB8-A789-48E5-84AA5A38FA71}"/>
              </a:ext>
            </a:extLst>
          </p:cNvPr>
          <p:cNvSpPr txBox="1"/>
          <p:nvPr/>
        </p:nvSpPr>
        <p:spPr>
          <a:xfrm>
            <a:off x="2539801" y="6049796"/>
            <a:ext cx="135028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5400" b="1"/>
              <a:t>Một chùm sáng hẹp song song có thể xem là một tia sáng.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40E09F1-AF65-A411-7E47-7BCDCB758803}"/>
              </a:ext>
            </a:extLst>
          </p:cNvPr>
          <p:cNvGrpSpPr/>
          <p:nvPr/>
        </p:nvGrpSpPr>
        <p:grpSpPr>
          <a:xfrm>
            <a:off x="5189503" y="4689917"/>
            <a:ext cx="5791200" cy="608053"/>
            <a:chOff x="4572000" y="4535447"/>
            <a:chExt cx="5791200" cy="608053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D208826-DE14-39EB-445E-30D40F886595}"/>
                </a:ext>
              </a:extLst>
            </p:cNvPr>
            <p:cNvCxnSpPr/>
            <p:nvPr/>
          </p:nvCxnSpPr>
          <p:spPr>
            <a:xfrm>
              <a:off x="4572000" y="4838700"/>
              <a:ext cx="579120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5A7D02F2-92B3-33A1-08DF-2C787AA0FB5E}"/>
                </a:ext>
              </a:extLst>
            </p:cNvPr>
            <p:cNvSpPr/>
            <p:nvPr/>
          </p:nvSpPr>
          <p:spPr>
            <a:xfrm rot="5400000">
              <a:off x="7540628" y="4665297"/>
              <a:ext cx="608053" cy="348353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6" name="Picture 2" descr="Art Illustration Sticker by Chanamon for iOS &amp; Android | GIPHY |  Celebration gif, Motion design animation, Giphy">
            <a:extLst>
              <a:ext uri="{FF2B5EF4-FFF2-40B4-BE49-F238E27FC236}">
                <a16:creationId xmlns:a16="http://schemas.microsoft.com/office/drawing/2014/main" id="{220356C3-2E55-E247-2CF1-55FBC22B8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22586">
            <a:off x="979369" y="243525"/>
            <a:ext cx="1676940" cy="167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  <p:sp>
        <p:nvSpPr>
          <p:cNvPr id="19" name="Freeform 19"/>
          <p:cNvSpPr/>
          <p:nvPr/>
        </p:nvSpPr>
        <p:spPr>
          <a:xfrm>
            <a:off x="16292832" y="630324"/>
            <a:ext cx="1104148" cy="1829161"/>
          </a:xfrm>
          <a:custGeom>
            <a:avLst/>
            <a:gdLst/>
            <a:ahLst/>
            <a:cxnLst/>
            <a:rect l="l" t="t" r="r" b="b"/>
            <a:pathLst>
              <a:path w="1104148" h="1829161">
                <a:moveTo>
                  <a:pt x="0" y="0"/>
                </a:moveTo>
                <a:lnTo>
                  <a:pt x="1104148" y="0"/>
                </a:lnTo>
                <a:lnTo>
                  <a:pt x="1104148" y="1829160"/>
                </a:lnTo>
                <a:lnTo>
                  <a:pt x="0" y="1829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Freeform 21"/>
          <p:cNvSpPr/>
          <p:nvPr/>
        </p:nvSpPr>
        <p:spPr>
          <a:xfrm rot="788756">
            <a:off x="16120735" y="6504276"/>
            <a:ext cx="1930671" cy="3381749"/>
          </a:xfrm>
          <a:custGeom>
            <a:avLst/>
            <a:gdLst/>
            <a:ahLst/>
            <a:cxnLst/>
            <a:rect l="l" t="t" r="r" b="b"/>
            <a:pathLst>
              <a:path w="1930671" h="3381749">
                <a:moveTo>
                  <a:pt x="0" y="0"/>
                </a:moveTo>
                <a:lnTo>
                  <a:pt x="1930672" y="0"/>
                </a:lnTo>
                <a:lnTo>
                  <a:pt x="1930672" y="3381749"/>
                </a:lnTo>
                <a:lnTo>
                  <a:pt x="0" y="33817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2" name="Group 22"/>
          <p:cNvGrpSpPr/>
          <p:nvPr/>
        </p:nvGrpSpPr>
        <p:grpSpPr>
          <a:xfrm>
            <a:off x="17312843" y="1040490"/>
            <a:ext cx="229651" cy="229651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4" name="Freeform 24"/>
          <p:cNvSpPr/>
          <p:nvPr/>
        </p:nvSpPr>
        <p:spPr>
          <a:xfrm>
            <a:off x="17391466" y="2554008"/>
            <a:ext cx="238202" cy="236037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2" y="0"/>
                </a:lnTo>
                <a:lnTo>
                  <a:pt x="238202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/>
          <p:cNvSpPr/>
          <p:nvPr/>
        </p:nvSpPr>
        <p:spPr>
          <a:xfrm rot="-771795">
            <a:off x="1062863" y="9095726"/>
            <a:ext cx="433712" cy="411632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2061431" y="9175953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1" y="0"/>
                </a:lnTo>
                <a:lnTo>
                  <a:pt x="464061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7" name="Group 27"/>
          <p:cNvGrpSpPr>
            <a:grpSpLocks noChangeAspect="1"/>
          </p:cNvGrpSpPr>
          <p:nvPr/>
        </p:nvGrpSpPr>
        <p:grpSpPr>
          <a:xfrm rot="-874149">
            <a:off x="15518138" y="904554"/>
            <a:ext cx="498419" cy="262574"/>
            <a:chOff x="0" y="0"/>
            <a:chExt cx="1610360" cy="848360"/>
          </a:xfrm>
        </p:grpSpPr>
        <p:sp>
          <p:nvSpPr>
            <p:cNvPr id="28" name="Freeform 28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9" name="Freeform 29"/>
          <p:cNvSpPr/>
          <p:nvPr/>
        </p:nvSpPr>
        <p:spPr>
          <a:xfrm>
            <a:off x="17056930" y="3474256"/>
            <a:ext cx="511826" cy="458783"/>
          </a:xfrm>
          <a:custGeom>
            <a:avLst/>
            <a:gdLst/>
            <a:ahLst/>
            <a:cxnLst/>
            <a:rect l="l" t="t" r="r" b="b"/>
            <a:pathLst>
              <a:path w="511826" h="458783">
                <a:moveTo>
                  <a:pt x="0" y="0"/>
                </a:moveTo>
                <a:lnTo>
                  <a:pt x="511826" y="0"/>
                </a:lnTo>
                <a:lnTo>
                  <a:pt x="511826" y="458782"/>
                </a:lnTo>
                <a:lnTo>
                  <a:pt x="0" y="4587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3" name="Group 33"/>
          <p:cNvGrpSpPr/>
          <p:nvPr/>
        </p:nvGrpSpPr>
        <p:grpSpPr>
          <a:xfrm>
            <a:off x="1615978" y="3122146"/>
            <a:ext cx="229651" cy="229651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5" name="Freeform 35"/>
          <p:cNvSpPr/>
          <p:nvPr/>
        </p:nvSpPr>
        <p:spPr>
          <a:xfrm>
            <a:off x="872657" y="3585630"/>
            <a:ext cx="238202" cy="236037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2" y="0"/>
                </a:lnTo>
                <a:lnTo>
                  <a:pt x="238202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6" name="Freeform 36"/>
          <p:cNvSpPr/>
          <p:nvPr/>
        </p:nvSpPr>
        <p:spPr>
          <a:xfrm rot="-771795">
            <a:off x="1706402" y="1683742"/>
            <a:ext cx="433712" cy="411632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1" y="0"/>
                </a:lnTo>
                <a:lnTo>
                  <a:pt x="433711" y="411631"/>
                </a:lnTo>
                <a:lnTo>
                  <a:pt x="0" y="4116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7" name="Freeform 37"/>
          <p:cNvSpPr/>
          <p:nvPr/>
        </p:nvSpPr>
        <p:spPr>
          <a:xfrm>
            <a:off x="1201962" y="754515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8" name="Group 38"/>
          <p:cNvGrpSpPr>
            <a:grpSpLocks noChangeAspect="1"/>
          </p:cNvGrpSpPr>
          <p:nvPr/>
        </p:nvGrpSpPr>
        <p:grpSpPr>
          <a:xfrm rot="-874149">
            <a:off x="623447" y="8537045"/>
            <a:ext cx="498419" cy="262574"/>
            <a:chOff x="0" y="0"/>
            <a:chExt cx="1610360" cy="848360"/>
          </a:xfrm>
        </p:grpSpPr>
        <p:sp>
          <p:nvSpPr>
            <p:cNvPr id="39" name="Freeform 39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0" name="Freeform 40"/>
          <p:cNvSpPr/>
          <p:nvPr/>
        </p:nvSpPr>
        <p:spPr>
          <a:xfrm>
            <a:off x="690136" y="2181296"/>
            <a:ext cx="511826" cy="458783"/>
          </a:xfrm>
          <a:custGeom>
            <a:avLst/>
            <a:gdLst/>
            <a:ahLst/>
            <a:cxnLst/>
            <a:rect l="l" t="t" r="r" b="b"/>
            <a:pathLst>
              <a:path w="511826" h="458783">
                <a:moveTo>
                  <a:pt x="0" y="0"/>
                </a:moveTo>
                <a:lnTo>
                  <a:pt x="511827" y="0"/>
                </a:lnTo>
                <a:lnTo>
                  <a:pt x="511827" y="458782"/>
                </a:lnTo>
                <a:lnTo>
                  <a:pt x="0" y="4587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0309986A-7F3F-4D09-33E2-86D6C1392E6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8269" y="1261108"/>
            <a:ext cx="5715000" cy="42672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B504ADD-8322-FEF0-CA9E-FFCEF8892C7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6250" t="6182" r="21791" b="7778"/>
          <a:stretch/>
        </p:blipFill>
        <p:spPr>
          <a:xfrm>
            <a:off x="9614092" y="1388804"/>
            <a:ext cx="4050396" cy="377276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EEB7FF0-B202-93B9-4115-091C3E44F0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66033" y="5893893"/>
            <a:ext cx="3282060" cy="328206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A6DE52E-BF77-671B-96A3-048017C9270A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5129" t="5044" r="12171" b="16154"/>
          <a:stretch/>
        </p:blipFill>
        <p:spPr>
          <a:xfrm>
            <a:off x="9966074" y="5569317"/>
            <a:ext cx="3443198" cy="373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778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  <p:sp>
        <p:nvSpPr>
          <p:cNvPr id="24" name="Freeform 24"/>
          <p:cNvSpPr/>
          <p:nvPr/>
        </p:nvSpPr>
        <p:spPr>
          <a:xfrm rot="-1407288">
            <a:off x="16602581" y="333619"/>
            <a:ext cx="1451157" cy="2574634"/>
          </a:xfrm>
          <a:custGeom>
            <a:avLst/>
            <a:gdLst/>
            <a:ahLst/>
            <a:cxnLst/>
            <a:rect l="l" t="t" r="r" b="b"/>
            <a:pathLst>
              <a:path w="1451157" h="2574634">
                <a:moveTo>
                  <a:pt x="0" y="0"/>
                </a:moveTo>
                <a:lnTo>
                  <a:pt x="1451157" y="0"/>
                </a:lnTo>
                <a:lnTo>
                  <a:pt x="1451157" y="2574634"/>
                </a:lnTo>
                <a:lnTo>
                  <a:pt x="0" y="25746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5" name="Group 25"/>
          <p:cNvGrpSpPr/>
          <p:nvPr/>
        </p:nvGrpSpPr>
        <p:grpSpPr>
          <a:xfrm>
            <a:off x="16966163" y="2387805"/>
            <a:ext cx="229651" cy="229651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7" name="Freeform 27"/>
          <p:cNvSpPr/>
          <p:nvPr/>
        </p:nvSpPr>
        <p:spPr>
          <a:xfrm rot="-771795">
            <a:off x="15722416" y="681372"/>
            <a:ext cx="433712" cy="411632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16481918" y="1875302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2" y="0"/>
                </a:lnTo>
                <a:lnTo>
                  <a:pt x="464062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9" name="Group 29"/>
          <p:cNvGrpSpPr>
            <a:grpSpLocks noChangeAspect="1"/>
          </p:cNvGrpSpPr>
          <p:nvPr/>
        </p:nvGrpSpPr>
        <p:grpSpPr>
          <a:xfrm rot="-874149">
            <a:off x="17191888" y="3033328"/>
            <a:ext cx="498419" cy="262574"/>
            <a:chOff x="0" y="0"/>
            <a:chExt cx="1610360" cy="848360"/>
          </a:xfrm>
        </p:grpSpPr>
        <p:sp>
          <p:nvSpPr>
            <p:cNvPr id="30" name="Freeform 30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1" name="Freeform 31"/>
          <p:cNvSpPr/>
          <p:nvPr/>
        </p:nvSpPr>
        <p:spPr>
          <a:xfrm>
            <a:off x="820839" y="697391"/>
            <a:ext cx="511826" cy="458783"/>
          </a:xfrm>
          <a:custGeom>
            <a:avLst/>
            <a:gdLst/>
            <a:ahLst/>
            <a:cxnLst/>
            <a:rect l="l" t="t" r="r" b="b"/>
            <a:pathLst>
              <a:path w="511826" h="458783">
                <a:moveTo>
                  <a:pt x="0" y="0"/>
                </a:moveTo>
                <a:lnTo>
                  <a:pt x="511827" y="0"/>
                </a:lnTo>
                <a:lnTo>
                  <a:pt x="511827" y="458783"/>
                </a:lnTo>
                <a:lnTo>
                  <a:pt x="0" y="4587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2" name="Group 32"/>
          <p:cNvGrpSpPr/>
          <p:nvPr/>
        </p:nvGrpSpPr>
        <p:grpSpPr>
          <a:xfrm>
            <a:off x="583404" y="1848510"/>
            <a:ext cx="229651" cy="229651"/>
            <a:chOff x="0" y="0"/>
            <a:chExt cx="6350000" cy="63500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4" name="Freeform 34"/>
          <p:cNvSpPr/>
          <p:nvPr/>
        </p:nvSpPr>
        <p:spPr>
          <a:xfrm rot="-771795">
            <a:off x="549713" y="1059109"/>
            <a:ext cx="433712" cy="411632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5" name="Group 35"/>
          <p:cNvGrpSpPr>
            <a:grpSpLocks noChangeAspect="1"/>
          </p:cNvGrpSpPr>
          <p:nvPr/>
        </p:nvGrpSpPr>
        <p:grpSpPr>
          <a:xfrm rot="-874149">
            <a:off x="717043" y="1518506"/>
            <a:ext cx="498419" cy="262574"/>
            <a:chOff x="0" y="0"/>
            <a:chExt cx="1610360" cy="848360"/>
          </a:xfrm>
        </p:grpSpPr>
        <p:sp>
          <p:nvSpPr>
            <p:cNvPr id="36" name="Freeform 36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7" name="TextBox 16">
            <a:extLst>
              <a:ext uri="{FF2B5EF4-FFF2-40B4-BE49-F238E27FC236}">
                <a16:creationId xmlns:a16="http://schemas.microsoft.com/office/drawing/2014/main" id="{2CF23F03-F1A0-385F-A80A-F9780C383B7F}"/>
              </a:ext>
            </a:extLst>
          </p:cNvPr>
          <p:cNvSpPr txBox="1"/>
          <p:nvPr/>
        </p:nvSpPr>
        <p:spPr>
          <a:xfrm>
            <a:off x="2574437" y="359869"/>
            <a:ext cx="13468174" cy="18101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4946"/>
              </a:lnSpc>
            </a:pPr>
            <a:r>
              <a:rPr lang="en-US" sz="880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Chùm sáng</a:t>
            </a:r>
          </a:p>
        </p:txBody>
      </p:sp>
      <p:pic>
        <p:nvPicPr>
          <p:cNvPr id="38" name="Picture 2" descr="Art Illustration Sticker by Chanamon for iOS &amp; Android | GIPHY |  Celebration gif, Motion design animation, Giphy">
            <a:extLst>
              <a:ext uri="{FF2B5EF4-FFF2-40B4-BE49-F238E27FC236}">
                <a16:creationId xmlns:a16="http://schemas.microsoft.com/office/drawing/2014/main" id="{4E5C912E-75DE-48A9-DCC4-A1BFF213E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22586">
            <a:off x="595817" y="2088163"/>
            <a:ext cx="1676940" cy="167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57D321B-BFA2-3BCD-58E3-C01FC1698177}"/>
              </a:ext>
            </a:extLst>
          </p:cNvPr>
          <p:cNvSpPr txBox="1"/>
          <p:nvPr/>
        </p:nvSpPr>
        <p:spPr>
          <a:xfrm>
            <a:off x="2057625" y="2728156"/>
            <a:ext cx="14772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5400" b="1"/>
              <a:t>Trong thực tế, có ba loại chùm sáng: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22F1F35-DA3F-3EFE-B176-E3877F1AFFF1}"/>
              </a:ext>
            </a:extLst>
          </p:cNvPr>
          <p:cNvGrpSpPr/>
          <p:nvPr/>
        </p:nvGrpSpPr>
        <p:grpSpPr>
          <a:xfrm>
            <a:off x="1159566" y="4911018"/>
            <a:ext cx="3942424" cy="4103989"/>
            <a:chOff x="1159566" y="4911018"/>
            <a:chExt cx="3942424" cy="410398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3CA5DED-1429-E54E-92BA-BAD9BFE75610}"/>
                </a:ext>
              </a:extLst>
            </p:cNvPr>
            <p:cNvGrpSpPr/>
            <p:nvPr/>
          </p:nvGrpSpPr>
          <p:grpSpPr>
            <a:xfrm>
              <a:off x="1583395" y="4911018"/>
              <a:ext cx="3037813" cy="2120856"/>
              <a:chOff x="1991387" y="4948063"/>
              <a:chExt cx="3037813" cy="2120856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2A7FF5B-8694-4B9B-8DF3-CB34DBB521C8}"/>
                  </a:ext>
                </a:extLst>
              </p:cNvPr>
              <p:cNvSpPr/>
              <p:nvPr/>
            </p:nvSpPr>
            <p:spPr>
              <a:xfrm>
                <a:off x="1991387" y="5295900"/>
                <a:ext cx="3037813" cy="1425184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28A8842D-BAB5-BF12-3792-CF5EDA59A28A}"/>
                  </a:ext>
                </a:extLst>
              </p:cNvPr>
              <p:cNvCxnSpPr/>
              <p:nvPr/>
            </p:nvCxnSpPr>
            <p:spPr>
              <a:xfrm>
                <a:off x="1991387" y="5295900"/>
                <a:ext cx="3037813" cy="0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C5281A3-62F3-922F-3F0C-B3CD7FB59230}"/>
                  </a:ext>
                </a:extLst>
              </p:cNvPr>
              <p:cNvCxnSpPr/>
              <p:nvPr/>
            </p:nvCxnSpPr>
            <p:spPr>
              <a:xfrm>
                <a:off x="1991387" y="6721084"/>
                <a:ext cx="3037813" cy="0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E773B06-0D06-1D53-8DB0-91ECDD04C59A}"/>
                  </a:ext>
                </a:extLst>
              </p:cNvPr>
              <p:cNvSpPr/>
              <p:nvPr/>
            </p:nvSpPr>
            <p:spPr>
              <a:xfrm rot="5400000">
                <a:off x="3307218" y="5146045"/>
                <a:ext cx="695671" cy="299707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Isosceles Triangle 20">
                <a:extLst>
                  <a:ext uri="{FF2B5EF4-FFF2-40B4-BE49-F238E27FC236}">
                    <a16:creationId xmlns:a16="http://schemas.microsoft.com/office/drawing/2014/main" id="{3DC1720B-5183-24A9-2F25-39C2E299FCC4}"/>
                  </a:ext>
                </a:extLst>
              </p:cNvPr>
              <p:cNvSpPr/>
              <p:nvPr/>
            </p:nvSpPr>
            <p:spPr>
              <a:xfrm rot="5400000">
                <a:off x="3329834" y="6571230"/>
                <a:ext cx="695671" cy="299707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19E4FA74-D115-13A2-6D3E-CAFA3C17D19C}"/>
                </a:ext>
              </a:extLst>
            </p:cNvPr>
            <p:cNvSpPr txBox="1"/>
            <p:nvPr/>
          </p:nvSpPr>
          <p:spPr>
            <a:xfrm>
              <a:off x="1159566" y="7445347"/>
              <a:ext cx="3942424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4800" b="1"/>
                <a:t>Chùm sáng song song</a:t>
              </a:r>
              <a:endParaRPr lang="en-GB" sz="480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B8358AD-590E-1A25-6F02-D36447C3FD98}"/>
              </a:ext>
            </a:extLst>
          </p:cNvPr>
          <p:cNvGrpSpPr/>
          <p:nvPr/>
        </p:nvGrpSpPr>
        <p:grpSpPr>
          <a:xfrm>
            <a:off x="12537205" y="4731880"/>
            <a:ext cx="3942424" cy="4352543"/>
            <a:chOff x="12537205" y="4731880"/>
            <a:chExt cx="3942424" cy="4352543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7B46F2EF-A72F-CF07-1956-02FDCE144501}"/>
                </a:ext>
              </a:extLst>
            </p:cNvPr>
            <p:cNvGrpSpPr/>
            <p:nvPr/>
          </p:nvGrpSpPr>
          <p:grpSpPr>
            <a:xfrm>
              <a:off x="12654451" y="4731880"/>
              <a:ext cx="3612796" cy="2438400"/>
              <a:chOff x="12209485" y="4907424"/>
              <a:chExt cx="3612796" cy="2438400"/>
            </a:xfrm>
          </p:grpSpPr>
          <p:sp>
            <p:nvSpPr>
              <p:cNvPr id="51" name="Isosceles Triangle 50">
                <a:extLst>
                  <a:ext uri="{FF2B5EF4-FFF2-40B4-BE49-F238E27FC236}">
                    <a16:creationId xmlns:a16="http://schemas.microsoft.com/office/drawing/2014/main" id="{228F27C1-2B24-4773-0C02-6CA0C1EE3767}"/>
                  </a:ext>
                </a:extLst>
              </p:cNvPr>
              <p:cNvSpPr/>
              <p:nvPr/>
            </p:nvSpPr>
            <p:spPr>
              <a:xfrm rot="16200000">
                <a:off x="12796683" y="4320226"/>
                <a:ext cx="2438400" cy="3612796"/>
              </a:xfrm>
              <a:prstGeom prst="triangle">
                <a:avLst>
                  <a:gd name="adj" fmla="val 47443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2A5CBC61-F561-D574-AE83-08D4973859E8}"/>
                  </a:ext>
                </a:extLst>
              </p:cNvPr>
              <p:cNvCxnSpPr>
                <a:cxnSpLocks/>
                <a:endCxn id="51" idx="4"/>
              </p:cNvCxnSpPr>
              <p:nvPr/>
            </p:nvCxnSpPr>
            <p:spPr>
              <a:xfrm flipV="1">
                <a:off x="12223340" y="4907424"/>
                <a:ext cx="3598941" cy="1219199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46950BB7-D7E0-6338-0CA6-10743BB4D7B2}"/>
                  </a:ext>
                </a:extLst>
              </p:cNvPr>
              <p:cNvCxnSpPr>
                <a:cxnSpLocks/>
                <a:stCxn id="51" idx="2"/>
                <a:endCxn id="51" idx="0"/>
              </p:cNvCxnSpPr>
              <p:nvPr/>
            </p:nvCxnSpPr>
            <p:spPr>
              <a:xfrm flipH="1" flipV="1">
                <a:off x="12209485" y="6188974"/>
                <a:ext cx="3612796" cy="1156850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Isosceles Triangle 53">
                <a:extLst>
                  <a:ext uri="{FF2B5EF4-FFF2-40B4-BE49-F238E27FC236}">
                    <a16:creationId xmlns:a16="http://schemas.microsoft.com/office/drawing/2014/main" id="{A7F83F29-65E4-EF9F-0A17-E2B3520B0B06}"/>
                  </a:ext>
                </a:extLst>
              </p:cNvPr>
              <p:cNvSpPr/>
              <p:nvPr/>
            </p:nvSpPr>
            <p:spPr>
              <a:xfrm rot="4195368">
                <a:off x="13627653" y="5319861"/>
                <a:ext cx="695671" cy="299707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Isosceles Triangle 54">
                <a:extLst>
                  <a:ext uri="{FF2B5EF4-FFF2-40B4-BE49-F238E27FC236}">
                    <a16:creationId xmlns:a16="http://schemas.microsoft.com/office/drawing/2014/main" id="{7B6F54DC-73C1-C7F1-0056-205AA24BC37C}"/>
                  </a:ext>
                </a:extLst>
              </p:cNvPr>
              <p:cNvSpPr/>
              <p:nvPr/>
            </p:nvSpPr>
            <p:spPr>
              <a:xfrm rot="6450434">
                <a:off x="13541515" y="6558789"/>
                <a:ext cx="695671" cy="299707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A9F54DD-9497-7544-ADBD-99EFDA8EB0BE}"/>
                </a:ext>
              </a:extLst>
            </p:cNvPr>
            <p:cNvSpPr txBox="1"/>
            <p:nvPr/>
          </p:nvSpPr>
          <p:spPr>
            <a:xfrm>
              <a:off x="12537205" y="7514763"/>
              <a:ext cx="3942424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4800" b="1"/>
                <a:t>Chùm sáng phân kì</a:t>
              </a:r>
              <a:endParaRPr lang="en-GB" sz="480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132B058-304B-FE87-D612-9598DD51089B}"/>
              </a:ext>
            </a:extLst>
          </p:cNvPr>
          <p:cNvGrpSpPr/>
          <p:nvPr/>
        </p:nvGrpSpPr>
        <p:grpSpPr>
          <a:xfrm>
            <a:off x="6414061" y="4907424"/>
            <a:ext cx="4110044" cy="4190457"/>
            <a:chOff x="6414061" y="4907424"/>
            <a:chExt cx="4110044" cy="4190457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06795B57-639E-597D-253A-876977C35A3D}"/>
                </a:ext>
              </a:extLst>
            </p:cNvPr>
            <p:cNvGrpSpPr/>
            <p:nvPr/>
          </p:nvGrpSpPr>
          <p:grpSpPr>
            <a:xfrm>
              <a:off x="6911309" y="4907424"/>
              <a:ext cx="3612796" cy="2438400"/>
              <a:chOff x="6546523" y="4883105"/>
              <a:chExt cx="3612796" cy="2438400"/>
            </a:xfrm>
          </p:grpSpPr>
          <p:sp>
            <p:nvSpPr>
              <p:cNvPr id="22" name="Isosceles Triangle 21">
                <a:extLst>
                  <a:ext uri="{FF2B5EF4-FFF2-40B4-BE49-F238E27FC236}">
                    <a16:creationId xmlns:a16="http://schemas.microsoft.com/office/drawing/2014/main" id="{010A925F-AE2A-89DF-C8D2-73E2D72DA484}"/>
                  </a:ext>
                </a:extLst>
              </p:cNvPr>
              <p:cNvSpPr/>
              <p:nvPr/>
            </p:nvSpPr>
            <p:spPr>
              <a:xfrm rot="5400000">
                <a:off x="7133721" y="4295907"/>
                <a:ext cx="2438400" cy="3612796"/>
              </a:xfrm>
              <a:prstGeom prst="triangle">
                <a:avLst>
                  <a:gd name="adj" fmla="val 47443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146D7845-0911-1D2E-DD32-ABB619B378C4}"/>
                  </a:ext>
                </a:extLst>
              </p:cNvPr>
              <p:cNvCxnSpPr>
                <a:stCxn id="22" idx="2"/>
                <a:endCxn id="22" idx="0"/>
              </p:cNvCxnSpPr>
              <p:nvPr/>
            </p:nvCxnSpPr>
            <p:spPr>
              <a:xfrm>
                <a:off x="6546523" y="4883105"/>
                <a:ext cx="3612796" cy="1156850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61EEDEA9-4900-E25F-56D4-9BE9E00B64DE}"/>
                  </a:ext>
                </a:extLst>
              </p:cNvPr>
              <p:cNvCxnSpPr>
                <a:cxnSpLocks/>
                <a:stCxn id="22" idx="4"/>
                <a:endCxn id="22" idx="0"/>
              </p:cNvCxnSpPr>
              <p:nvPr/>
            </p:nvCxnSpPr>
            <p:spPr>
              <a:xfrm flipV="1">
                <a:off x="6546523" y="6039955"/>
                <a:ext cx="3612796" cy="1281550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Isosceles Triangle 48">
                <a:extLst>
                  <a:ext uri="{FF2B5EF4-FFF2-40B4-BE49-F238E27FC236}">
                    <a16:creationId xmlns:a16="http://schemas.microsoft.com/office/drawing/2014/main" id="{3E1D374D-4B67-7CA8-5385-7A30EB8B6CC5}"/>
                  </a:ext>
                </a:extLst>
              </p:cNvPr>
              <p:cNvSpPr/>
              <p:nvPr/>
            </p:nvSpPr>
            <p:spPr>
              <a:xfrm rot="6617499">
                <a:off x="8025847" y="5291948"/>
                <a:ext cx="695671" cy="299707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Isosceles Triangle 49">
                <a:extLst>
                  <a:ext uri="{FF2B5EF4-FFF2-40B4-BE49-F238E27FC236}">
                    <a16:creationId xmlns:a16="http://schemas.microsoft.com/office/drawing/2014/main" id="{F6569BCC-D3BE-8151-48EF-C2ADCF81BCC5}"/>
                  </a:ext>
                </a:extLst>
              </p:cNvPr>
              <p:cNvSpPr/>
              <p:nvPr/>
            </p:nvSpPr>
            <p:spPr>
              <a:xfrm rot="4265701">
                <a:off x="7939709" y="6530876"/>
                <a:ext cx="695671" cy="299707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E41F9BBD-ACDF-03F6-9618-251922276E6D}"/>
                </a:ext>
              </a:extLst>
            </p:cNvPr>
            <p:cNvSpPr txBox="1"/>
            <p:nvPr/>
          </p:nvSpPr>
          <p:spPr>
            <a:xfrm>
              <a:off x="6414061" y="7528221"/>
              <a:ext cx="3942424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4800" b="1"/>
                <a:t>Chùm sáng </a:t>
              </a:r>
            </a:p>
            <a:p>
              <a:pPr algn="ctr"/>
              <a:r>
                <a:rPr lang="en-GB" sz="4800" b="1"/>
                <a:t>hội tụ</a:t>
              </a:r>
              <a:endParaRPr lang="en-GB" sz="4800"/>
            </a:p>
          </p:txBody>
        </p:sp>
      </p:grpSp>
      <p:pic>
        <p:nvPicPr>
          <p:cNvPr id="41" name="Picture 2" descr="Art Illustration Sticker by Chanamon for iOS &amp; Android | GIPHY |  Celebration gif, Motion design animation, Giphy">
            <a:extLst>
              <a:ext uri="{FF2B5EF4-FFF2-40B4-BE49-F238E27FC236}">
                <a16:creationId xmlns:a16="http://schemas.microsoft.com/office/drawing/2014/main" id="{533659B0-5FE2-C75B-3730-15EE1E90E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22586">
            <a:off x="1116505" y="364669"/>
            <a:ext cx="1676940" cy="167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09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  <p:sp>
        <p:nvSpPr>
          <p:cNvPr id="24" name="Freeform 24"/>
          <p:cNvSpPr/>
          <p:nvPr/>
        </p:nvSpPr>
        <p:spPr>
          <a:xfrm rot="-1407288">
            <a:off x="16602581" y="333619"/>
            <a:ext cx="1451157" cy="2574634"/>
          </a:xfrm>
          <a:custGeom>
            <a:avLst/>
            <a:gdLst/>
            <a:ahLst/>
            <a:cxnLst/>
            <a:rect l="l" t="t" r="r" b="b"/>
            <a:pathLst>
              <a:path w="1451157" h="2574634">
                <a:moveTo>
                  <a:pt x="0" y="0"/>
                </a:moveTo>
                <a:lnTo>
                  <a:pt x="1451157" y="0"/>
                </a:lnTo>
                <a:lnTo>
                  <a:pt x="1451157" y="2574634"/>
                </a:lnTo>
                <a:lnTo>
                  <a:pt x="0" y="25746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5" name="Group 25"/>
          <p:cNvGrpSpPr/>
          <p:nvPr/>
        </p:nvGrpSpPr>
        <p:grpSpPr>
          <a:xfrm>
            <a:off x="16966163" y="2387805"/>
            <a:ext cx="229651" cy="229651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7" name="Freeform 27"/>
          <p:cNvSpPr/>
          <p:nvPr/>
        </p:nvSpPr>
        <p:spPr>
          <a:xfrm rot="-771795">
            <a:off x="15722416" y="681372"/>
            <a:ext cx="433712" cy="411632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16481918" y="1875302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2" y="0"/>
                </a:lnTo>
                <a:lnTo>
                  <a:pt x="464062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9" name="Group 29"/>
          <p:cNvGrpSpPr>
            <a:grpSpLocks noChangeAspect="1"/>
          </p:cNvGrpSpPr>
          <p:nvPr/>
        </p:nvGrpSpPr>
        <p:grpSpPr>
          <a:xfrm rot="-874149">
            <a:off x="17191888" y="3033328"/>
            <a:ext cx="498419" cy="262574"/>
            <a:chOff x="0" y="0"/>
            <a:chExt cx="1610360" cy="848360"/>
          </a:xfrm>
        </p:grpSpPr>
        <p:sp>
          <p:nvSpPr>
            <p:cNvPr id="30" name="Freeform 30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1" name="Freeform 31"/>
          <p:cNvSpPr/>
          <p:nvPr/>
        </p:nvSpPr>
        <p:spPr>
          <a:xfrm>
            <a:off x="820839" y="697391"/>
            <a:ext cx="511826" cy="458783"/>
          </a:xfrm>
          <a:custGeom>
            <a:avLst/>
            <a:gdLst/>
            <a:ahLst/>
            <a:cxnLst/>
            <a:rect l="l" t="t" r="r" b="b"/>
            <a:pathLst>
              <a:path w="511826" h="458783">
                <a:moveTo>
                  <a:pt x="0" y="0"/>
                </a:moveTo>
                <a:lnTo>
                  <a:pt x="511827" y="0"/>
                </a:lnTo>
                <a:lnTo>
                  <a:pt x="511827" y="458783"/>
                </a:lnTo>
                <a:lnTo>
                  <a:pt x="0" y="4587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2" name="Group 32"/>
          <p:cNvGrpSpPr/>
          <p:nvPr/>
        </p:nvGrpSpPr>
        <p:grpSpPr>
          <a:xfrm>
            <a:off x="583404" y="1848510"/>
            <a:ext cx="229651" cy="229651"/>
            <a:chOff x="0" y="0"/>
            <a:chExt cx="6350000" cy="63500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4" name="Freeform 34"/>
          <p:cNvSpPr/>
          <p:nvPr/>
        </p:nvSpPr>
        <p:spPr>
          <a:xfrm rot="-771795">
            <a:off x="549713" y="1059109"/>
            <a:ext cx="433712" cy="411632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5" name="Group 35"/>
          <p:cNvGrpSpPr>
            <a:grpSpLocks noChangeAspect="1"/>
          </p:cNvGrpSpPr>
          <p:nvPr/>
        </p:nvGrpSpPr>
        <p:grpSpPr>
          <a:xfrm rot="-874149">
            <a:off x="717043" y="1518506"/>
            <a:ext cx="498419" cy="262574"/>
            <a:chOff x="0" y="0"/>
            <a:chExt cx="1610360" cy="848360"/>
          </a:xfrm>
        </p:grpSpPr>
        <p:sp>
          <p:nvSpPr>
            <p:cNvPr id="36" name="Freeform 36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7" name="TextBox 16">
            <a:extLst>
              <a:ext uri="{FF2B5EF4-FFF2-40B4-BE49-F238E27FC236}">
                <a16:creationId xmlns:a16="http://schemas.microsoft.com/office/drawing/2014/main" id="{2CF23F03-F1A0-385F-A80A-F9780C383B7F}"/>
              </a:ext>
            </a:extLst>
          </p:cNvPr>
          <p:cNvSpPr txBox="1"/>
          <p:nvPr/>
        </p:nvSpPr>
        <p:spPr>
          <a:xfrm>
            <a:off x="2574437" y="359869"/>
            <a:ext cx="13468174" cy="18101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4946"/>
              </a:lnSpc>
            </a:pPr>
            <a:r>
              <a:rPr lang="en-US" sz="880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Chùm sáng song song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25C455F-9D36-54F4-A416-40CFA8F934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2084" y="2437062"/>
            <a:ext cx="7219950" cy="449975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046F323-33EC-DF36-0269-F6971F4643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49468" y="3169321"/>
            <a:ext cx="621030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3543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  <p:sp>
        <p:nvSpPr>
          <p:cNvPr id="24" name="Freeform 24"/>
          <p:cNvSpPr/>
          <p:nvPr/>
        </p:nvSpPr>
        <p:spPr>
          <a:xfrm rot="-1407288">
            <a:off x="16602581" y="333619"/>
            <a:ext cx="1451157" cy="2574634"/>
          </a:xfrm>
          <a:custGeom>
            <a:avLst/>
            <a:gdLst/>
            <a:ahLst/>
            <a:cxnLst/>
            <a:rect l="l" t="t" r="r" b="b"/>
            <a:pathLst>
              <a:path w="1451157" h="2574634">
                <a:moveTo>
                  <a:pt x="0" y="0"/>
                </a:moveTo>
                <a:lnTo>
                  <a:pt x="1451157" y="0"/>
                </a:lnTo>
                <a:lnTo>
                  <a:pt x="1451157" y="2574634"/>
                </a:lnTo>
                <a:lnTo>
                  <a:pt x="0" y="25746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5" name="Group 25"/>
          <p:cNvGrpSpPr/>
          <p:nvPr/>
        </p:nvGrpSpPr>
        <p:grpSpPr>
          <a:xfrm>
            <a:off x="16966163" y="2387805"/>
            <a:ext cx="229651" cy="229651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7" name="Freeform 27"/>
          <p:cNvSpPr/>
          <p:nvPr/>
        </p:nvSpPr>
        <p:spPr>
          <a:xfrm rot="-771795">
            <a:off x="15722416" y="681372"/>
            <a:ext cx="433712" cy="411632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16481918" y="1875302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2" y="0"/>
                </a:lnTo>
                <a:lnTo>
                  <a:pt x="464062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9" name="Group 29"/>
          <p:cNvGrpSpPr>
            <a:grpSpLocks noChangeAspect="1"/>
          </p:cNvGrpSpPr>
          <p:nvPr/>
        </p:nvGrpSpPr>
        <p:grpSpPr>
          <a:xfrm rot="-874149">
            <a:off x="17191888" y="3033328"/>
            <a:ext cx="498419" cy="262574"/>
            <a:chOff x="0" y="0"/>
            <a:chExt cx="1610360" cy="848360"/>
          </a:xfrm>
        </p:grpSpPr>
        <p:sp>
          <p:nvSpPr>
            <p:cNvPr id="30" name="Freeform 30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1" name="Freeform 31"/>
          <p:cNvSpPr/>
          <p:nvPr/>
        </p:nvSpPr>
        <p:spPr>
          <a:xfrm>
            <a:off x="820839" y="697391"/>
            <a:ext cx="511826" cy="458783"/>
          </a:xfrm>
          <a:custGeom>
            <a:avLst/>
            <a:gdLst/>
            <a:ahLst/>
            <a:cxnLst/>
            <a:rect l="l" t="t" r="r" b="b"/>
            <a:pathLst>
              <a:path w="511826" h="458783">
                <a:moveTo>
                  <a:pt x="0" y="0"/>
                </a:moveTo>
                <a:lnTo>
                  <a:pt x="511827" y="0"/>
                </a:lnTo>
                <a:lnTo>
                  <a:pt x="511827" y="458783"/>
                </a:lnTo>
                <a:lnTo>
                  <a:pt x="0" y="4587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2" name="Group 32"/>
          <p:cNvGrpSpPr/>
          <p:nvPr/>
        </p:nvGrpSpPr>
        <p:grpSpPr>
          <a:xfrm>
            <a:off x="583404" y="1848510"/>
            <a:ext cx="229651" cy="229651"/>
            <a:chOff x="0" y="0"/>
            <a:chExt cx="6350000" cy="63500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4" name="Freeform 34"/>
          <p:cNvSpPr/>
          <p:nvPr/>
        </p:nvSpPr>
        <p:spPr>
          <a:xfrm rot="-771795">
            <a:off x="549713" y="1059109"/>
            <a:ext cx="433712" cy="411632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5" name="Group 35"/>
          <p:cNvGrpSpPr>
            <a:grpSpLocks noChangeAspect="1"/>
          </p:cNvGrpSpPr>
          <p:nvPr/>
        </p:nvGrpSpPr>
        <p:grpSpPr>
          <a:xfrm rot="-874149">
            <a:off x="717043" y="1518506"/>
            <a:ext cx="498419" cy="262574"/>
            <a:chOff x="0" y="0"/>
            <a:chExt cx="1610360" cy="848360"/>
          </a:xfrm>
        </p:grpSpPr>
        <p:sp>
          <p:nvSpPr>
            <p:cNvPr id="36" name="Freeform 36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7" name="TextBox 16">
            <a:extLst>
              <a:ext uri="{FF2B5EF4-FFF2-40B4-BE49-F238E27FC236}">
                <a16:creationId xmlns:a16="http://schemas.microsoft.com/office/drawing/2014/main" id="{2CF23F03-F1A0-385F-A80A-F9780C383B7F}"/>
              </a:ext>
            </a:extLst>
          </p:cNvPr>
          <p:cNvSpPr txBox="1"/>
          <p:nvPr/>
        </p:nvSpPr>
        <p:spPr>
          <a:xfrm>
            <a:off x="2574437" y="359869"/>
            <a:ext cx="13468174" cy="18101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4946"/>
              </a:lnSpc>
            </a:pPr>
            <a:r>
              <a:rPr lang="en-US" sz="880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Chùm sáng </a:t>
            </a:r>
            <a:r>
              <a:rPr lang="en-US" sz="8800" b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hội tụ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E015B6-508A-A6D1-AC45-DDF6904073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50695" y="4847749"/>
            <a:ext cx="5581650" cy="37008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5AAB19-DA7D-510B-C6D7-1BCB664A69E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3796" r="11805"/>
          <a:stretch/>
        </p:blipFill>
        <p:spPr>
          <a:xfrm>
            <a:off x="2415050" y="2948686"/>
            <a:ext cx="4595350" cy="360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80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  <a:solidFill>
            <a:schemeClr val="accent5">
              <a:lumMod val="50000"/>
            </a:schemeClr>
          </a:solidFill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  <a:grpFill/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  <a:grpFill/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  <a:grpFill/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  <a:grpFill/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  <a:grpFill/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  <a:grpFill/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  <a:grpFill/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  <a:grpFill/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  <p:sp>
        <p:nvSpPr>
          <p:cNvPr id="24" name="Freeform 24"/>
          <p:cNvSpPr/>
          <p:nvPr/>
        </p:nvSpPr>
        <p:spPr>
          <a:xfrm rot="-1407288">
            <a:off x="16602581" y="333619"/>
            <a:ext cx="1451157" cy="2574634"/>
          </a:xfrm>
          <a:custGeom>
            <a:avLst/>
            <a:gdLst/>
            <a:ahLst/>
            <a:cxnLst/>
            <a:rect l="l" t="t" r="r" b="b"/>
            <a:pathLst>
              <a:path w="1451157" h="2574634">
                <a:moveTo>
                  <a:pt x="0" y="0"/>
                </a:moveTo>
                <a:lnTo>
                  <a:pt x="1451157" y="0"/>
                </a:lnTo>
                <a:lnTo>
                  <a:pt x="1451157" y="2574634"/>
                </a:lnTo>
                <a:lnTo>
                  <a:pt x="0" y="25746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5" name="Group 25"/>
          <p:cNvGrpSpPr/>
          <p:nvPr/>
        </p:nvGrpSpPr>
        <p:grpSpPr>
          <a:xfrm>
            <a:off x="16966163" y="2387805"/>
            <a:ext cx="229651" cy="229651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7" name="Freeform 27"/>
          <p:cNvSpPr/>
          <p:nvPr/>
        </p:nvSpPr>
        <p:spPr>
          <a:xfrm rot="-771795">
            <a:off x="15722416" y="681372"/>
            <a:ext cx="433712" cy="411632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16481918" y="1875302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2" y="0"/>
                </a:lnTo>
                <a:lnTo>
                  <a:pt x="464062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9" name="Group 29"/>
          <p:cNvGrpSpPr>
            <a:grpSpLocks noChangeAspect="1"/>
          </p:cNvGrpSpPr>
          <p:nvPr/>
        </p:nvGrpSpPr>
        <p:grpSpPr>
          <a:xfrm rot="-874149">
            <a:off x="17191888" y="3033328"/>
            <a:ext cx="498419" cy="262574"/>
            <a:chOff x="0" y="0"/>
            <a:chExt cx="1610360" cy="848360"/>
          </a:xfrm>
        </p:grpSpPr>
        <p:sp>
          <p:nvSpPr>
            <p:cNvPr id="30" name="Freeform 30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1" name="Freeform 31"/>
          <p:cNvSpPr/>
          <p:nvPr/>
        </p:nvSpPr>
        <p:spPr>
          <a:xfrm>
            <a:off x="820839" y="697391"/>
            <a:ext cx="511826" cy="458783"/>
          </a:xfrm>
          <a:custGeom>
            <a:avLst/>
            <a:gdLst/>
            <a:ahLst/>
            <a:cxnLst/>
            <a:rect l="l" t="t" r="r" b="b"/>
            <a:pathLst>
              <a:path w="511826" h="458783">
                <a:moveTo>
                  <a:pt x="0" y="0"/>
                </a:moveTo>
                <a:lnTo>
                  <a:pt x="511827" y="0"/>
                </a:lnTo>
                <a:lnTo>
                  <a:pt x="511827" y="458783"/>
                </a:lnTo>
                <a:lnTo>
                  <a:pt x="0" y="4587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2" name="Group 32"/>
          <p:cNvGrpSpPr/>
          <p:nvPr/>
        </p:nvGrpSpPr>
        <p:grpSpPr>
          <a:xfrm>
            <a:off x="583404" y="1848510"/>
            <a:ext cx="229651" cy="229651"/>
            <a:chOff x="0" y="0"/>
            <a:chExt cx="6350000" cy="63500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4" name="Freeform 34"/>
          <p:cNvSpPr/>
          <p:nvPr/>
        </p:nvSpPr>
        <p:spPr>
          <a:xfrm rot="-771795">
            <a:off x="549713" y="1059109"/>
            <a:ext cx="433712" cy="411632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5" name="Group 35"/>
          <p:cNvGrpSpPr>
            <a:grpSpLocks noChangeAspect="1"/>
          </p:cNvGrpSpPr>
          <p:nvPr/>
        </p:nvGrpSpPr>
        <p:grpSpPr>
          <a:xfrm rot="-874149">
            <a:off x="717043" y="1518506"/>
            <a:ext cx="498419" cy="262574"/>
            <a:chOff x="0" y="0"/>
            <a:chExt cx="1610360" cy="848360"/>
          </a:xfrm>
        </p:grpSpPr>
        <p:sp>
          <p:nvSpPr>
            <p:cNvPr id="36" name="Freeform 36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7" name="TextBox 16">
            <a:extLst>
              <a:ext uri="{FF2B5EF4-FFF2-40B4-BE49-F238E27FC236}">
                <a16:creationId xmlns:a16="http://schemas.microsoft.com/office/drawing/2014/main" id="{2CF23F03-F1A0-385F-A80A-F9780C383B7F}"/>
              </a:ext>
            </a:extLst>
          </p:cNvPr>
          <p:cNvSpPr txBox="1"/>
          <p:nvPr/>
        </p:nvSpPr>
        <p:spPr>
          <a:xfrm>
            <a:off x="2574437" y="359869"/>
            <a:ext cx="13468174" cy="18101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4946"/>
              </a:lnSpc>
            </a:pPr>
            <a:r>
              <a:rPr lang="en-US" sz="880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Chùm sáng phân kì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841D81-75AC-6E32-4DD7-43934C8E183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1540"/>
          <a:stretch/>
        </p:blipFill>
        <p:spPr>
          <a:xfrm>
            <a:off x="555695" y="2387805"/>
            <a:ext cx="6683305" cy="44549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8B63D8D-85C5-C8B9-F3BF-266AB2481A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10382" y="4464697"/>
            <a:ext cx="3467100" cy="2971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BBEF9DB-9CE9-B89E-A08F-C54598DB1D4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358" t="15041" r="3579" b="4088"/>
          <a:stretch/>
        </p:blipFill>
        <p:spPr>
          <a:xfrm>
            <a:off x="11591792" y="4882299"/>
            <a:ext cx="5319552" cy="467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464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  <p:sp>
        <p:nvSpPr>
          <p:cNvPr id="16" name="TextBox 16"/>
          <p:cNvSpPr txBox="1"/>
          <p:nvPr/>
        </p:nvSpPr>
        <p:spPr>
          <a:xfrm>
            <a:off x="3586591" y="965656"/>
            <a:ext cx="9599727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9900" b="1" spc="326">
                <a:solidFill>
                  <a:srgbClr val="00AD9C"/>
                </a:solidFill>
                <a:latin typeface="Marykate"/>
              </a:rPr>
              <a:t>Củng cố kiến thức</a:t>
            </a:r>
          </a:p>
        </p:txBody>
      </p:sp>
      <p:sp>
        <p:nvSpPr>
          <p:cNvPr id="21" name="Freeform 21"/>
          <p:cNvSpPr/>
          <p:nvPr/>
        </p:nvSpPr>
        <p:spPr>
          <a:xfrm rot="3594573">
            <a:off x="14728533" y="1392322"/>
            <a:ext cx="2218029" cy="2584567"/>
          </a:xfrm>
          <a:custGeom>
            <a:avLst/>
            <a:gdLst/>
            <a:ahLst/>
            <a:cxnLst/>
            <a:rect l="l" t="t" r="r" b="b"/>
            <a:pathLst>
              <a:path w="2218029" h="2584567">
                <a:moveTo>
                  <a:pt x="0" y="0"/>
                </a:moveTo>
                <a:lnTo>
                  <a:pt x="2218028" y="0"/>
                </a:lnTo>
                <a:lnTo>
                  <a:pt x="2218028" y="2584567"/>
                </a:lnTo>
                <a:lnTo>
                  <a:pt x="0" y="25845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Freeform 22"/>
          <p:cNvSpPr/>
          <p:nvPr/>
        </p:nvSpPr>
        <p:spPr>
          <a:xfrm rot="-954746">
            <a:off x="12114116" y="6253078"/>
            <a:ext cx="3253200" cy="3253200"/>
          </a:xfrm>
          <a:custGeom>
            <a:avLst/>
            <a:gdLst/>
            <a:ahLst/>
            <a:cxnLst/>
            <a:rect l="l" t="t" r="r" b="b"/>
            <a:pathLst>
              <a:path w="3253200" h="3253200">
                <a:moveTo>
                  <a:pt x="0" y="0"/>
                </a:moveTo>
                <a:lnTo>
                  <a:pt x="3253201" y="0"/>
                </a:lnTo>
                <a:lnTo>
                  <a:pt x="3253201" y="3253201"/>
                </a:lnTo>
                <a:lnTo>
                  <a:pt x="0" y="32532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Freeform 23"/>
          <p:cNvSpPr/>
          <p:nvPr/>
        </p:nvSpPr>
        <p:spPr>
          <a:xfrm rot="-771795">
            <a:off x="16825736" y="8834083"/>
            <a:ext cx="396638" cy="376445"/>
          </a:xfrm>
          <a:custGeom>
            <a:avLst/>
            <a:gdLst/>
            <a:ahLst/>
            <a:cxnLst/>
            <a:rect l="l" t="t" r="r" b="b"/>
            <a:pathLst>
              <a:path w="396638" h="376445">
                <a:moveTo>
                  <a:pt x="0" y="0"/>
                </a:moveTo>
                <a:lnTo>
                  <a:pt x="396638" y="0"/>
                </a:lnTo>
                <a:lnTo>
                  <a:pt x="396638" y="376445"/>
                </a:lnTo>
                <a:lnTo>
                  <a:pt x="0" y="3764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Freeform 24"/>
          <p:cNvSpPr/>
          <p:nvPr/>
        </p:nvSpPr>
        <p:spPr>
          <a:xfrm>
            <a:off x="16045483" y="5143500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5" name="Group 25"/>
          <p:cNvGrpSpPr/>
          <p:nvPr/>
        </p:nvGrpSpPr>
        <p:grpSpPr>
          <a:xfrm>
            <a:off x="14473103" y="4644516"/>
            <a:ext cx="220918" cy="220918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7" name="Freeform 27"/>
          <p:cNvSpPr/>
          <p:nvPr/>
        </p:nvSpPr>
        <p:spPr>
          <a:xfrm>
            <a:off x="15295910" y="7936327"/>
            <a:ext cx="541637" cy="485504"/>
          </a:xfrm>
          <a:custGeom>
            <a:avLst/>
            <a:gdLst/>
            <a:ahLst/>
            <a:cxnLst/>
            <a:rect l="l" t="t" r="r" b="b"/>
            <a:pathLst>
              <a:path w="541637" h="485504">
                <a:moveTo>
                  <a:pt x="0" y="0"/>
                </a:moveTo>
                <a:lnTo>
                  <a:pt x="541637" y="0"/>
                </a:lnTo>
                <a:lnTo>
                  <a:pt x="541637" y="485504"/>
                </a:lnTo>
                <a:lnTo>
                  <a:pt x="0" y="4855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8" name="Group 28"/>
          <p:cNvGrpSpPr>
            <a:grpSpLocks noChangeAspect="1"/>
          </p:cNvGrpSpPr>
          <p:nvPr/>
        </p:nvGrpSpPr>
        <p:grpSpPr>
          <a:xfrm rot="7527603">
            <a:off x="16590283" y="6554557"/>
            <a:ext cx="583271" cy="307275"/>
            <a:chOff x="0" y="0"/>
            <a:chExt cx="1610360" cy="848360"/>
          </a:xfrm>
        </p:grpSpPr>
        <p:sp>
          <p:nvSpPr>
            <p:cNvPr id="29" name="Freeform 29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7259300" y="1132026"/>
            <a:ext cx="220918" cy="220918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2" name="Freeform 32"/>
          <p:cNvSpPr/>
          <p:nvPr/>
        </p:nvSpPr>
        <p:spPr>
          <a:xfrm rot="-771795">
            <a:off x="13775394" y="1065726"/>
            <a:ext cx="372482" cy="353519"/>
          </a:xfrm>
          <a:custGeom>
            <a:avLst/>
            <a:gdLst/>
            <a:ahLst/>
            <a:cxnLst/>
            <a:rect l="l" t="t" r="r" b="b"/>
            <a:pathLst>
              <a:path w="372482" h="353519">
                <a:moveTo>
                  <a:pt x="0" y="0"/>
                </a:moveTo>
                <a:lnTo>
                  <a:pt x="372481" y="0"/>
                </a:lnTo>
                <a:lnTo>
                  <a:pt x="372481" y="353519"/>
                </a:lnTo>
                <a:lnTo>
                  <a:pt x="0" y="3535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Freeform 33"/>
          <p:cNvSpPr/>
          <p:nvPr/>
        </p:nvSpPr>
        <p:spPr>
          <a:xfrm rot="-771795">
            <a:off x="2003708" y="2475409"/>
            <a:ext cx="396638" cy="376445"/>
          </a:xfrm>
          <a:custGeom>
            <a:avLst/>
            <a:gdLst/>
            <a:ahLst/>
            <a:cxnLst/>
            <a:rect l="l" t="t" r="r" b="b"/>
            <a:pathLst>
              <a:path w="396638" h="376445">
                <a:moveTo>
                  <a:pt x="0" y="0"/>
                </a:moveTo>
                <a:lnTo>
                  <a:pt x="396638" y="0"/>
                </a:lnTo>
                <a:lnTo>
                  <a:pt x="396638" y="376446"/>
                </a:lnTo>
                <a:lnTo>
                  <a:pt x="0" y="3764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/>
          <p:cNvSpPr/>
          <p:nvPr/>
        </p:nvSpPr>
        <p:spPr>
          <a:xfrm>
            <a:off x="1734751" y="896135"/>
            <a:ext cx="449334" cy="456809"/>
          </a:xfrm>
          <a:custGeom>
            <a:avLst/>
            <a:gdLst/>
            <a:ahLst/>
            <a:cxnLst/>
            <a:rect l="l" t="t" r="r" b="b"/>
            <a:pathLst>
              <a:path w="449334" h="456809">
                <a:moveTo>
                  <a:pt x="0" y="0"/>
                </a:moveTo>
                <a:lnTo>
                  <a:pt x="449334" y="0"/>
                </a:lnTo>
                <a:lnTo>
                  <a:pt x="449334" y="456809"/>
                </a:lnTo>
                <a:lnTo>
                  <a:pt x="0" y="4568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Freeform 35"/>
          <p:cNvSpPr/>
          <p:nvPr/>
        </p:nvSpPr>
        <p:spPr>
          <a:xfrm>
            <a:off x="981679" y="3510678"/>
            <a:ext cx="541637" cy="485504"/>
          </a:xfrm>
          <a:custGeom>
            <a:avLst/>
            <a:gdLst/>
            <a:ahLst/>
            <a:cxnLst/>
            <a:rect l="l" t="t" r="r" b="b"/>
            <a:pathLst>
              <a:path w="541637" h="485504">
                <a:moveTo>
                  <a:pt x="0" y="0"/>
                </a:moveTo>
                <a:lnTo>
                  <a:pt x="541637" y="0"/>
                </a:lnTo>
                <a:lnTo>
                  <a:pt x="541637" y="485504"/>
                </a:lnTo>
                <a:lnTo>
                  <a:pt x="0" y="4855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6" name="Group 36"/>
          <p:cNvGrpSpPr>
            <a:grpSpLocks noChangeAspect="1"/>
          </p:cNvGrpSpPr>
          <p:nvPr/>
        </p:nvGrpSpPr>
        <p:grpSpPr>
          <a:xfrm rot="7527603">
            <a:off x="690044" y="1755614"/>
            <a:ext cx="583271" cy="307275"/>
            <a:chOff x="0" y="0"/>
            <a:chExt cx="1610360" cy="848360"/>
          </a:xfrm>
        </p:grpSpPr>
        <p:sp>
          <p:nvSpPr>
            <p:cNvPr id="37" name="Freeform 3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3110749" y="1456271"/>
            <a:ext cx="220918" cy="220918"/>
            <a:chOff x="0" y="0"/>
            <a:chExt cx="6350000" cy="63500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0" name="Google Shape;339;p36">
            <a:extLst>
              <a:ext uri="{FF2B5EF4-FFF2-40B4-BE49-F238E27FC236}">
                <a16:creationId xmlns:a16="http://schemas.microsoft.com/office/drawing/2014/main" id="{11C90876-2531-99F9-B082-C275E7B8F00F}"/>
              </a:ext>
            </a:extLst>
          </p:cNvPr>
          <p:cNvSpPr/>
          <p:nvPr/>
        </p:nvSpPr>
        <p:spPr>
          <a:xfrm>
            <a:off x="2717240" y="3045696"/>
            <a:ext cx="1693792" cy="1736639"/>
          </a:xfrm>
          <a:custGeom>
            <a:avLst/>
            <a:gdLst/>
            <a:ahLst/>
            <a:cxnLst/>
            <a:rect l="l" t="t" r="r" b="b"/>
            <a:pathLst>
              <a:path w="1899125" h="1801674" extrusionOk="0">
                <a:moveTo>
                  <a:pt x="1818538" y="707752"/>
                </a:moveTo>
                <a:cubicBezTo>
                  <a:pt x="1831074" y="497125"/>
                  <a:pt x="1753858" y="325519"/>
                  <a:pt x="1578309" y="205746"/>
                </a:cubicBezTo>
                <a:cubicBezTo>
                  <a:pt x="1408528" y="89914"/>
                  <a:pt x="1198250" y="22552"/>
                  <a:pt x="994519" y="4769"/>
                </a:cubicBezTo>
                <a:cubicBezTo>
                  <a:pt x="827085" y="-9839"/>
                  <a:pt x="652527" y="8307"/>
                  <a:pt x="495522" y="70381"/>
                </a:cubicBezTo>
                <a:cubicBezTo>
                  <a:pt x="429934" y="95571"/>
                  <a:pt x="368486" y="130433"/>
                  <a:pt x="313219" y="173809"/>
                </a:cubicBezTo>
                <a:cubicBezTo>
                  <a:pt x="239976" y="232551"/>
                  <a:pt x="210471" y="301682"/>
                  <a:pt x="158916" y="375104"/>
                </a:cubicBezTo>
                <a:cubicBezTo>
                  <a:pt x="103122" y="454565"/>
                  <a:pt x="46440" y="506438"/>
                  <a:pt x="18368" y="605174"/>
                </a:cubicBezTo>
                <a:cubicBezTo>
                  <a:pt x="-14565" y="720999"/>
                  <a:pt x="5923" y="819242"/>
                  <a:pt x="10454" y="934958"/>
                </a:cubicBezTo>
                <a:cubicBezTo>
                  <a:pt x="14758" y="1044814"/>
                  <a:pt x="-1278" y="1145825"/>
                  <a:pt x="25122" y="1255759"/>
                </a:cubicBezTo>
                <a:cubicBezTo>
                  <a:pt x="47323" y="1350745"/>
                  <a:pt x="90532" y="1439548"/>
                  <a:pt x="151572" y="1515641"/>
                </a:cubicBezTo>
                <a:cubicBezTo>
                  <a:pt x="422033" y="1849229"/>
                  <a:pt x="943761" y="1837532"/>
                  <a:pt x="1324630" y="1747856"/>
                </a:cubicBezTo>
                <a:cubicBezTo>
                  <a:pt x="1538265" y="1697565"/>
                  <a:pt x="1682812" y="1551189"/>
                  <a:pt x="1774457" y="1356692"/>
                </a:cubicBezTo>
                <a:cubicBezTo>
                  <a:pt x="1865783" y="1162882"/>
                  <a:pt x="1991560" y="890940"/>
                  <a:pt x="1818538" y="707752"/>
                </a:cubicBezTo>
                <a:close/>
                <a:moveTo>
                  <a:pt x="1780057" y="1013000"/>
                </a:moveTo>
                <a:cubicBezTo>
                  <a:pt x="1773893" y="989902"/>
                  <a:pt x="1783298" y="964666"/>
                  <a:pt x="1787413" y="941387"/>
                </a:cubicBezTo>
                <a:cubicBezTo>
                  <a:pt x="1787430" y="965448"/>
                  <a:pt x="1784958" y="989447"/>
                  <a:pt x="1780037" y="1013000"/>
                </a:cubicBezTo>
                <a:close/>
                <a:moveTo>
                  <a:pt x="1240206" y="1350652"/>
                </a:moveTo>
                <a:cubicBezTo>
                  <a:pt x="1199929" y="1367787"/>
                  <a:pt x="1164079" y="1357269"/>
                  <a:pt x="1121896" y="1347528"/>
                </a:cubicBezTo>
                <a:cubicBezTo>
                  <a:pt x="1185325" y="1323272"/>
                  <a:pt x="1246595" y="1293709"/>
                  <a:pt x="1305055" y="1259156"/>
                </a:cubicBezTo>
                <a:cubicBezTo>
                  <a:pt x="1286530" y="1291734"/>
                  <a:pt x="1264799" y="1322383"/>
                  <a:pt x="1240186" y="1350646"/>
                </a:cubicBezTo>
                <a:close/>
                <a:moveTo>
                  <a:pt x="1291243" y="1489342"/>
                </a:moveTo>
                <a:cubicBezTo>
                  <a:pt x="1273962" y="1493315"/>
                  <a:pt x="1256501" y="1496665"/>
                  <a:pt x="1238987" y="1499452"/>
                </a:cubicBezTo>
                <a:cubicBezTo>
                  <a:pt x="1256980" y="1483982"/>
                  <a:pt x="1267701" y="1489167"/>
                  <a:pt x="1291223" y="1489348"/>
                </a:cubicBezTo>
                <a:close/>
                <a:moveTo>
                  <a:pt x="1066251" y="829391"/>
                </a:moveTo>
                <a:cubicBezTo>
                  <a:pt x="1043961" y="799579"/>
                  <a:pt x="1027361" y="796436"/>
                  <a:pt x="1043676" y="759852"/>
                </a:cubicBezTo>
                <a:cubicBezTo>
                  <a:pt x="1056548" y="779930"/>
                  <a:pt x="1068915" y="804660"/>
                  <a:pt x="1066251" y="829391"/>
                </a:cubicBezTo>
                <a:close/>
                <a:moveTo>
                  <a:pt x="131680" y="905133"/>
                </a:moveTo>
                <a:cubicBezTo>
                  <a:pt x="135569" y="877323"/>
                  <a:pt x="140671" y="849592"/>
                  <a:pt x="146822" y="822178"/>
                </a:cubicBezTo>
                <a:cubicBezTo>
                  <a:pt x="168547" y="893395"/>
                  <a:pt x="196336" y="962619"/>
                  <a:pt x="229884" y="1029092"/>
                </a:cubicBezTo>
                <a:cubicBezTo>
                  <a:pt x="262843" y="1095845"/>
                  <a:pt x="272015" y="1165598"/>
                  <a:pt x="298810" y="1235112"/>
                </a:cubicBezTo>
                <a:cubicBezTo>
                  <a:pt x="217288" y="1140213"/>
                  <a:pt x="159946" y="1026998"/>
                  <a:pt x="131680" y="905133"/>
                </a:cubicBezTo>
                <a:close/>
                <a:moveTo>
                  <a:pt x="263413" y="518227"/>
                </a:moveTo>
                <a:cubicBezTo>
                  <a:pt x="267756" y="601097"/>
                  <a:pt x="263265" y="667409"/>
                  <a:pt x="254417" y="750351"/>
                </a:cubicBezTo>
                <a:cubicBezTo>
                  <a:pt x="242890" y="706980"/>
                  <a:pt x="235842" y="662542"/>
                  <a:pt x="233384" y="617733"/>
                </a:cubicBezTo>
                <a:cubicBezTo>
                  <a:pt x="231686" y="584111"/>
                  <a:pt x="263660" y="522899"/>
                  <a:pt x="263413" y="518207"/>
                </a:cubicBezTo>
                <a:close/>
                <a:moveTo>
                  <a:pt x="454798" y="739444"/>
                </a:moveTo>
                <a:cubicBezTo>
                  <a:pt x="460884" y="691751"/>
                  <a:pt x="468441" y="598388"/>
                  <a:pt x="506592" y="564461"/>
                </a:cubicBezTo>
                <a:cubicBezTo>
                  <a:pt x="560559" y="516503"/>
                  <a:pt x="618427" y="559464"/>
                  <a:pt x="661686" y="596690"/>
                </a:cubicBezTo>
                <a:cubicBezTo>
                  <a:pt x="571591" y="647105"/>
                  <a:pt x="494711" y="685938"/>
                  <a:pt x="463872" y="794233"/>
                </a:cubicBezTo>
                <a:cubicBezTo>
                  <a:pt x="451181" y="778945"/>
                  <a:pt x="447713" y="758006"/>
                  <a:pt x="454797" y="739444"/>
                </a:cubicBezTo>
                <a:close/>
                <a:moveTo>
                  <a:pt x="731461" y="908134"/>
                </a:moveTo>
                <a:cubicBezTo>
                  <a:pt x="722308" y="910395"/>
                  <a:pt x="744800" y="779767"/>
                  <a:pt x="748890" y="771388"/>
                </a:cubicBezTo>
                <a:cubicBezTo>
                  <a:pt x="760771" y="795114"/>
                  <a:pt x="730521" y="879935"/>
                  <a:pt x="731435" y="908134"/>
                </a:cubicBezTo>
                <a:close/>
                <a:moveTo>
                  <a:pt x="845227" y="1379142"/>
                </a:moveTo>
                <a:cubicBezTo>
                  <a:pt x="857758" y="1385458"/>
                  <a:pt x="870425" y="1391522"/>
                  <a:pt x="883229" y="1397334"/>
                </a:cubicBezTo>
                <a:cubicBezTo>
                  <a:pt x="752707" y="1462829"/>
                  <a:pt x="626011" y="1370055"/>
                  <a:pt x="553798" y="1260257"/>
                </a:cubicBezTo>
                <a:cubicBezTo>
                  <a:pt x="638530" y="1325267"/>
                  <a:pt x="739171" y="1366326"/>
                  <a:pt x="845201" y="1379142"/>
                </a:cubicBezTo>
                <a:close/>
                <a:moveTo>
                  <a:pt x="900431" y="1221080"/>
                </a:moveTo>
                <a:cubicBezTo>
                  <a:pt x="851903" y="1224269"/>
                  <a:pt x="735408" y="1064244"/>
                  <a:pt x="764601" y="1038036"/>
                </a:cubicBezTo>
                <a:cubicBezTo>
                  <a:pt x="801100" y="1107529"/>
                  <a:pt x="838959" y="1170361"/>
                  <a:pt x="900405" y="1221080"/>
                </a:cubicBezTo>
                <a:close/>
                <a:moveTo>
                  <a:pt x="868554" y="883856"/>
                </a:moveTo>
                <a:cubicBezTo>
                  <a:pt x="876831" y="858244"/>
                  <a:pt x="875101" y="846987"/>
                  <a:pt x="894416" y="825528"/>
                </a:cubicBezTo>
                <a:cubicBezTo>
                  <a:pt x="912798" y="846164"/>
                  <a:pt x="891065" y="881406"/>
                  <a:pt x="868528" y="883856"/>
                </a:cubicBezTo>
                <a:close/>
                <a:moveTo>
                  <a:pt x="728486" y="1608635"/>
                </a:moveTo>
                <a:cubicBezTo>
                  <a:pt x="649811" y="1617598"/>
                  <a:pt x="547608" y="1627157"/>
                  <a:pt x="504071" y="1545122"/>
                </a:cubicBezTo>
                <a:cubicBezTo>
                  <a:pt x="575905" y="1575650"/>
                  <a:pt x="651306" y="1596990"/>
                  <a:pt x="728486" y="1608635"/>
                </a:cubicBezTo>
                <a:close/>
                <a:moveTo>
                  <a:pt x="613968" y="944705"/>
                </a:moveTo>
                <a:cubicBezTo>
                  <a:pt x="601558" y="949388"/>
                  <a:pt x="589242" y="954311"/>
                  <a:pt x="577022" y="959475"/>
                </a:cubicBezTo>
                <a:cubicBezTo>
                  <a:pt x="563190" y="872093"/>
                  <a:pt x="576374" y="816384"/>
                  <a:pt x="638384" y="749956"/>
                </a:cubicBezTo>
                <a:cubicBezTo>
                  <a:pt x="611193" y="810726"/>
                  <a:pt x="608452" y="879287"/>
                  <a:pt x="613968" y="944705"/>
                </a:cubicBezTo>
                <a:close/>
                <a:moveTo>
                  <a:pt x="591846" y="303276"/>
                </a:moveTo>
                <a:cubicBezTo>
                  <a:pt x="628408" y="288330"/>
                  <a:pt x="667749" y="281390"/>
                  <a:pt x="707219" y="282926"/>
                </a:cubicBezTo>
                <a:cubicBezTo>
                  <a:pt x="663312" y="299699"/>
                  <a:pt x="637373" y="298999"/>
                  <a:pt x="591846" y="303276"/>
                </a:cubicBezTo>
                <a:close/>
                <a:moveTo>
                  <a:pt x="1317850" y="417689"/>
                </a:moveTo>
                <a:lnTo>
                  <a:pt x="1307285" y="402472"/>
                </a:lnTo>
                <a:cubicBezTo>
                  <a:pt x="1317340" y="410681"/>
                  <a:pt x="1327462" y="418817"/>
                  <a:pt x="1337651" y="426879"/>
                </a:cubicBezTo>
                <a:cubicBezTo>
                  <a:pt x="1330187" y="426198"/>
                  <a:pt x="1323189" y="422950"/>
                  <a:pt x="1317850" y="417689"/>
                </a:cubicBezTo>
                <a:close/>
                <a:moveTo>
                  <a:pt x="1632061" y="731809"/>
                </a:moveTo>
                <a:cubicBezTo>
                  <a:pt x="1624353" y="721440"/>
                  <a:pt x="1616512" y="711161"/>
                  <a:pt x="1608539" y="700973"/>
                </a:cubicBezTo>
                <a:cubicBezTo>
                  <a:pt x="1627021" y="705221"/>
                  <a:pt x="1634861" y="715499"/>
                  <a:pt x="1632061" y="731809"/>
                </a:cubicBezTo>
                <a:close/>
                <a:moveTo>
                  <a:pt x="1164124" y="1111237"/>
                </a:moveTo>
                <a:cubicBezTo>
                  <a:pt x="1193935" y="1064028"/>
                  <a:pt x="1216052" y="1012382"/>
                  <a:pt x="1229647" y="958230"/>
                </a:cubicBezTo>
                <a:cubicBezTo>
                  <a:pt x="1274209" y="1032391"/>
                  <a:pt x="1272861" y="1190594"/>
                  <a:pt x="1155108" y="1191904"/>
                </a:cubicBezTo>
                <a:cubicBezTo>
                  <a:pt x="1160632" y="1165356"/>
                  <a:pt x="1163651" y="1138349"/>
                  <a:pt x="1164124" y="1111237"/>
                </a:cubicBezTo>
                <a:close/>
                <a:moveTo>
                  <a:pt x="1241023" y="537578"/>
                </a:moveTo>
                <a:lnTo>
                  <a:pt x="1217041" y="518933"/>
                </a:lnTo>
                <a:cubicBezTo>
                  <a:pt x="1228622" y="518119"/>
                  <a:pt x="1238958" y="526155"/>
                  <a:pt x="1241023" y="537578"/>
                </a:cubicBezTo>
                <a:close/>
                <a:moveTo>
                  <a:pt x="1601403" y="917090"/>
                </a:moveTo>
                <a:cubicBezTo>
                  <a:pt x="1587347" y="952543"/>
                  <a:pt x="1569018" y="986148"/>
                  <a:pt x="1546821" y="1017161"/>
                </a:cubicBezTo>
                <a:cubicBezTo>
                  <a:pt x="1537578" y="966383"/>
                  <a:pt x="1516869" y="922009"/>
                  <a:pt x="1501184" y="873403"/>
                </a:cubicBezTo>
                <a:cubicBezTo>
                  <a:pt x="1486723" y="828600"/>
                  <a:pt x="1481836" y="780448"/>
                  <a:pt x="1468853" y="734622"/>
                </a:cubicBezTo>
                <a:cubicBezTo>
                  <a:pt x="1518813" y="791032"/>
                  <a:pt x="1563203" y="852139"/>
                  <a:pt x="1601403" y="917090"/>
                </a:cubicBezTo>
                <a:close/>
                <a:moveTo>
                  <a:pt x="1506499" y="1277230"/>
                </a:moveTo>
                <a:cubicBezTo>
                  <a:pt x="1528504" y="1241119"/>
                  <a:pt x="1535426" y="1195876"/>
                  <a:pt x="1557892" y="1163168"/>
                </a:cubicBezTo>
                <a:cubicBezTo>
                  <a:pt x="1581226" y="1129254"/>
                  <a:pt x="1618521" y="1102410"/>
                  <a:pt x="1643080" y="1067996"/>
                </a:cubicBezTo>
                <a:cubicBezTo>
                  <a:pt x="1627336" y="1135145"/>
                  <a:pt x="1607386" y="1202526"/>
                  <a:pt x="1575930" y="1264204"/>
                </a:cubicBezTo>
                <a:cubicBezTo>
                  <a:pt x="1539633" y="1335351"/>
                  <a:pt x="1511412" y="1355584"/>
                  <a:pt x="1428460" y="1365590"/>
                </a:cubicBezTo>
                <a:cubicBezTo>
                  <a:pt x="1459219" y="1340695"/>
                  <a:pt x="1485597" y="1310830"/>
                  <a:pt x="1506499" y="1277231"/>
                </a:cubicBezTo>
                <a:close/>
                <a:moveTo>
                  <a:pt x="1533521" y="332875"/>
                </a:moveTo>
                <a:cubicBezTo>
                  <a:pt x="1592389" y="376330"/>
                  <a:pt x="1638930" y="434359"/>
                  <a:pt x="1668566" y="501253"/>
                </a:cubicBezTo>
                <a:cubicBezTo>
                  <a:pt x="1556693" y="420243"/>
                  <a:pt x="1442466" y="350191"/>
                  <a:pt x="1337301" y="259356"/>
                </a:cubicBezTo>
                <a:cubicBezTo>
                  <a:pt x="1295598" y="223329"/>
                  <a:pt x="1253688" y="183977"/>
                  <a:pt x="1199974" y="166680"/>
                </a:cubicBezTo>
                <a:cubicBezTo>
                  <a:pt x="1173730" y="158255"/>
                  <a:pt x="1150189" y="159985"/>
                  <a:pt x="1123763" y="157555"/>
                </a:cubicBezTo>
                <a:cubicBezTo>
                  <a:pt x="1079629" y="153498"/>
                  <a:pt x="1075922" y="156051"/>
                  <a:pt x="1034964" y="129201"/>
                </a:cubicBezTo>
                <a:cubicBezTo>
                  <a:pt x="1213839" y="155578"/>
                  <a:pt x="1388941" y="223361"/>
                  <a:pt x="1533521" y="332875"/>
                </a:cubicBezTo>
                <a:close/>
                <a:moveTo>
                  <a:pt x="982366" y="363652"/>
                </a:moveTo>
                <a:cubicBezTo>
                  <a:pt x="945492" y="365499"/>
                  <a:pt x="954592" y="374177"/>
                  <a:pt x="913563" y="371507"/>
                </a:cubicBezTo>
                <a:cubicBezTo>
                  <a:pt x="884920" y="369640"/>
                  <a:pt x="855455" y="358389"/>
                  <a:pt x="826709" y="354657"/>
                </a:cubicBezTo>
                <a:cubicBezTo>
                  <a:pt x="894008" y="332557"/>
                  <a:pt x="916603" y="332751"/>
                  <a:pt x="982366" y="363652"/>
                </a:cubicBezTo>
                <a:close/>
                <a:moveTo>
                  <a:pt x="881751" y="188974"/>
                </a:moveTo>
                <a:lnTo>
                  <a:pt x="896899" y="196440"/>
                </a:lnTo>
                <a:cubicBezTo>
                  <a:pt x="837460" y="176929"/>
                  <a:pt x="775327" y="166870"/>
                  <a:pt x="712768" y="166628"/>
                </a:cubicBezTo>
                <a:cubicBezTo>
                  <a:pt x="682225" y="166870"/>
                  <a:pt x="651806" y="170526"/>
                  <a:pt x="622076" y="177529"/>
                </a:cubicBezTo>
                <a:lnTo>
                  <a:pt x="592449" y="185876"/>
                </a:lnTo>
                <a:cubicBezTo>
                  <a:pt x="573172" y="201637"/>
                  <a:pt x="555272" y="200598"/>
                  <a:pt x="538748" y="182759"/>
                </a:cubicBezTo>
                <a:cubicBezTo>
                  <a:pt x="644580" y="132072"/>
                  <a:pt x="776936" y="139758"/>
                  <a:pt x="881751" y="188974"/>
                </a:cubicBezTo>
                <a:close/>
                <a:moveTo>
                  <a:pt x="214866" y="1384255"/>
                </a:moveTo>
                <a:cubicBezTo>
                  <a:pt x="191487" y="1347181"/>
                  <a:pt x="172644" y="1307435"/>
                  <a:pt x="158741" y="1265869"/>
                </a:cubicBezTo>
                <a:cubicBezTo>
                  <a:pt x="193513" y="1313954"/>
                  <a:pt x="233150" y="1358325"/>
                  <a:pt x="277025" y="1398280"/>
                </a:cubicBezTo>
                <a:cubicBezTo>
                  <a:pt x="297559" y="1416945"/>
                  <a:pt x="339489" y="1436944"/>
                  <a:pt x="352465" y="1459115"/>
                </a:cubicBezTo>
                <a:cubicBezTo>
                  <a:pt x="364450" y="1479582"/>
                  <a:pt x="363024" y="1519795"/>
                  <a:pt x="369155" y="1542718"/>
                </a:cubicBezTo>
                <a:cubicBezTo>
                  <a:pt x="307803" y="1500558"/>
                  <a:pt x="255371" y="1446708"/>
                  <a:pt x="214866" y="1384255"/>
                </a:cubicBezTo>
                <a:close/>
                <a:moveTo>
                  <a:pt x="1479256" y="1570216"/>
                </a:moveTo>
                <a:cubicBezTo>
                  <a:pt x="1327449" y="1670760"/>
                  <a:pt x="1099366" y="1675297"/>
                  <a:pt x="923778" y="1679872"/>
                </a:cubicBezTo>
                <a:cubicBezTo>
                  <a:pt x="988666" y="1657403"/>
                  <a:pt x="1038030" y="1628207"/>
                  <a:pt x="1106904" y="1625329"/>
                </a:cubicBezTo>
                <a:cubicBezTo>
                  <a:pt x="1170621" y="1623535"/>
                  <a:pt x="1234050" y="1616067"/>
                  <a:pt x="1296441" y="1603016"/>
                </a:cubicBezTo>
                <a:cubicBezTo>
                  <a:pt x="1353688" y="1590948"/>
                  <a:pt x="1408748" y="1570185"/>
                  <a:pt x="1459708" y="1541448"/>
                </a:cubicBezTo>
                <a:cubicBezTo>
                  <a:pt x="1518269" y="1507573"/>
                  <a:pt x="1559791" y="1451805"/>
                  <a:pt x="1617257" y="1420042"/>
                </a:cubicBezTo>
                <a:cubicBezTo>
                  <a:pt x="1581556" y="1478325"/>
                  <a:pt x="1536658" y="1532193"/>
                  <a:pt x="1479256" y="1570216"/>
                </a:cubicBezTo>
                <a:close/>
              </a:path>
            </a:pathLst>
          </a:custGeom>
          <a:solidFill>
            <a:srgbClr val="4472C4">
              <a:lumMod val="75000"/>
              <a:alpha val="49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18163A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Calibri"/>
                <a:sym typeface="Calibri"/>
              </a:rPr>
              <a:t>01</a:t>
            </a:r>
            <a:endParaRPr kumimoji="0" sz="6600" b="0" i="0" u="none" strike="noStrike" kern="0" cap="none" spc="0" normalizeH="0" baseline="0" noProof="0" dirty="0">
              <a:ln>
                <a:noFill/>
              </a:ln>
              <a:solidFill>
                <a:srgbClr val="18163A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Calibri"/>
              <a:sym typeface="Calibri"/>
            </a:endParaRPr>
          </a:p>
        </p:txBody>
      </p:sp>
      <p:sp>
        <p:nvSpPr>
          <p:cNvPr id="41" name="Google Shape;339;p36">
            <a:extLst>
              <a:ext uri="{FF2B5EF4-FFF2-40B4-BE49-F238E27FC236}">
                <a16:creationId xmlns:a16="http://schemas.microsoft.com/office/drawing/2014/main" id="{17E2621D-98DF-F298-A537-1BDA27508495}"/>
              </a:ext>
            </a:extLst>
          </p:cNvPr>
          <p:cNvSpPr/>
          <p:nvPr/>
        </p:nvSpPr>
        <p:spPr>
          <a:xfrm>
            <a:off x="2737708" y="5362304"/>
            <a:ext cx="1693792" cy="1736639"/>
          </a:xfrm>
          <a:custGeom>
            <a:avLst/>
            <a:gdLst/>
            <a:ahLst/>
            <a:cxnLst/>
            <a:rect l="l" t="t" r="r" b="b"/>
            <a:pathLst>
              <a:path w="1899125" h="1801674" extrusionOk="0">
                <a:moveTo>
                  <a:pt x="1818538" y="707752"/>
                </a:moveTo>
                <a:cubicBezTo>
                  <a:pt x="1831074" y="497125"/>
                  <a:pt x="1753858" y="325519"/>
                  <a:pt x="1578309" y="205746"/>
                </a:cubicBezTo>
                <a:cubicBezTo>
                  <a:pt x="1408528" y="89914"/>
                  <a:pt x="1198250" y="22552"/>
                  <a:pt x="994519" y="4769"/>
                </a:cubicBezTo>
                <a:cubicBezTo>
                  <a:pt x="827085" y="-9839"/>
                  <a:pt x="652527" y="8307"/>
                  <a:pt x="495522" y="70381"/>
                </a:cubicBezTo>
                <a:cubicBezTo>
                  <a:pt x="429934" y="95571"/>
                  <a:pt x="368486" y="130433"/>
                  <a:pt x="313219" y="173809"/>
                </a:cubicBezTo>
                <a:cubicBezTo>
                  <a:pt x="239976" y="232551"/>
                  <a:pt x="210471" y="301682"/>
                  <a:pt x="158916" y="375104"/>
                </a:cubicBezTo>
                <a:cubicBezTo>
                  <a:pt x="103122" y="454565"/>
                  <a:pt x="46440" y="506438"/>
                  <a:pt x="18368" y="605174"/>
                </a:cubicBezTo>
                <a:cubicBezTo>
                  <a:pt x="-14565" y="720999"/>
                  <a:pt x="5923" y="819242"/>
                  <a:pt x="10454" y="934958"/>
                </a:cubicBezTo>
                <a:cubicBezTo>
                  <a:pt x="14758" y="1044814"/>
                  <a:pt x="-1278" y="1145825"/>
                  <a:pt x="25122" y="1255759"/>
                </a:cubicBezTo>
                <a:cubicBezTo>
                  <a:pt x="47323" y="1350745"/>
                  <a:pt x="90532" y="1439548"/>
                  <a:pt x="151572" y="1515641"/>
                </a:cubicBezTo>
                <a:cubicBezTo>
                  <a:pt x="422033" y="1849229"/>
                  <a:pt x="943761" y="1837532"/>
                  <a:pt x="1324630" y="1747856"/>
                </a:cubicBezTo>
                <a:cubicBezTo>
                  <a:pt x="1538265" y="1697565"/>
                  <a:pt x="1682812" y="1551189"/>
                  <a:pt x="1774457" y="1356692"/>
                </a:cubicBezTo>
                <a:cubicBezTo>
                  <a:pt x="1865783" y="1162882"/>
                  <a:pt x="1991560" y="890940"/>
                  <a:pt x="1818538" y="707752"/>
                </a:cubicBezTo>
                <a:close/>
                <a:moveTo>
                  <a:pt x="1780057" y="1013000"/>
                </a:moveTo>
                <a:cubicBezTo>
                  <a:pt x="1773893" y="989902"/>
                  <a:pt x="1783298" y="964666"/>
                  <a:pt x="1787413" y="941387"/>
                </a:cubicBezTo>
                <a:cubicBezTo>
                  <a:pt x="1787430" y="965448"/>
                  <a:pt x="1784958" y="989447"/>
                  <a:pt x="1780037" y="1013000"/>
                </a:cubicBezTo>
                <a:close/>
                <a:moveTo>
                  <a:pt x="1240206" y="1350652"/>
                </a:moveTo>
                <a:cubicBezTo>
                  <a:pt x="1199929" y="1367787"/>
                  <a:pt x="1164079" y="1357269"/>
                  <a:pt x="1121896" y="1347528"/>
                </a:cubicBezTo>
                <a:cubicBezTo>
                  <a:pt x="1185325" y="1323272"/>
                  <a:pt x="1246595" y="1293709"/>
                  <a:pt x="1305055" y="1259156"/>
                </a:cubicBezTo>
                <a:cubicBezTo>
                  <a:pt x="1286530" y="1291734"/>
                  <a:pt x="1264799" y="1322383"/>
                  <a:pt x="1240186" y="1350646"/>
                </a:cubicBezTo>
                <a:close/>
                <a:moveTo>
                  <a:pt x="1291243" y="1489342"/>
                </a:moveTo>
                <a:cubicBezTo>
                  <a:pt x="1273962" y="1493315"/>
                  <a:pt x="1256501" y="1496665"/>
                  <a:pt x="1238987" y="1499452"/>
                </a:cubicBezTo>
                <a:cubicBezTo>
                  <a:pt x="1256980" y="1483982"/>
                  <a:pt x="1267701" y="1489167"/>
                  <a:pt x="1291223" y="1489348"/>
                </a:cubicBezTo>
                <a:close/>
                <a:moveTo>
                  <a:pt x="1066251" y="829391"/>
                </a:moveTo>
                <a:cubicBezTo>
                  <a:pt x="1043961" y="799579"/>
                  <a:pt x="1027361" y="796436"/>
                  <a:pt x="1043676" y="759852"/>
                </a:cubicBezTo>
                <a:cubicBezTo>
                  <a:pt x="1056548" y="779930"/>
                  <a:pt x="1068915" y="804660"/>
                  <a:pt x="1066251" y="829391"/>
                </a:cubicBezTo>
                <a:close/>
                <a:moveTo>
                  <a:pt x="131680" y="905133"/>
                </a:moveTo>
                <a:cubicBezTo>
                  <a:pt x="135569" y="877323"/>
                  <a:pt x="140671" y="849592"/>
                  <a:pt x="146822" y="822178"/>
                </a:cubicBezTo>
                <a:cubicBezTo>
                  <a:pt x="168547" y="893395"/>
                  <a:pt x="196336" y="962619"/>
                  <a:pt x="229884" y="1029092"/>
                </a:cubicBezTo>
                <a:cubicBezTo>
                  <a:pt x="262843" y="1095845"/>
                  <a:pt x="272015" y="1165598"/>
                  <a:pt x="298810" y="1235112"/>
                </a:cubicBezTo>
                <a:cubicBezTo>
                  <a:pt x="217288" y="1140213"/>
                  <a:pt x="159946" y="1026998"/>
                  <a:pt x="131680" y="905133"/>
                </a:cubicBezTo>
                <a:close/>
                <a:moveTo>
                  <a:pt x="263413" y="518227"/>
                </a:moveTo>
                <a:cubicBezTo>
                  <a:pt x="267756" y="601097"/>
                  <a:pt x="263265" y="667409"/>
                  <a:pt x="254417" y="750351"/>
                </a:cubicBezTo>
                <a:cubicBezTo>
                  <a:pt x="242890" y="706980"/>
                  <a:pt x="235842" y="662542"/>
                  <a:pt x="233384" y="617733"/>
                </a:cubicBezTo>
                <a:cubicBezTo>
                  <a:pt x="231686" y="584111"/>
                  <a:pt x="263660" y="522899"/>
                  <a:pt x="263413" y="518207"/>
                </a:cubicBezTo>
                <a:close/>
                <a:moveTo>
                  <a:pt x="454798" y="739444"/>
                </a:moveTo>
                <a:cubicBezTo>
                  <a:pt x="460884" y="691751"/>
                  <a:pt x="468441" y="598388"/>
                  <a:pt x="506592" y="564461"/>
                </a:cubicBezTo>
                <a:cubicBezTo>
                  <a:pt x="560559" y="516503"/>
                  <a:pt x="618427" y="559464"/>
                  <a:pt x="661686" y="596690"/>
                </a:cubicBezTo>
                <a:cubicBezTo>
                  <a:pt x="571591" y="647105"/>
                  <a:pt x="494711" y="685938"/>
                  <a:pt x="463872" y="794233"/>
                </a:cubicBezTo>
                <a:cubicBezTo>
                  <a:pt x="451181" y="778945"/>
                  <a:pt x="447713" y="758006"/>
                  <a:pt x="454797" y="739444"/>
                </a:cubicBezTo>
                <a:close/>
                <a:moveTo>
                  <a:pt x="731461" y="908134"/>
                </a:moveTo>
                <a:cubicBezTo>
                  <a:pt x="722308" y="910395"/>
                  <a:pt x="744800" y="779767"/>
                  <a:pt x="748890" y="771388"/>
                </a:cubicBezTo>
                <a:cubicBezTo>
                  <a:pt x="760771" y="795114"/>
                  <a:pt x="730521" y="879935"/>
                  <a:pt x="731435" y="908134"/>
                </a:cubicBezTo>
                <a:close/>
                <a:moveTo>
                  <a:pt x="845227" y="1379142"/>
                </a:moveTo>
                <a:cubicBezTo>
                  <a:pt x="857758" y="1385458"/>
                  <a:pt x="870425" y="1391522"/>
                  <a:pt x="883229" y="1397334"/>
                </a:cubicBezTo>
                <a:cubicBezTo>
                  <a:pt x="752707" y="1462829"/>
                  <a:pt x="626011" y="1370055"/>
                  <a:pt x="553798" y="1260257"/>
                </a:cubicBezTo>
                <a:cubicBezTo>
                  <a:pt x="638530" y="1325267"/>
                  <a:pt x="739171" y="1366326"/>
                  <a:pt x="845201" y="1379142"/>
                </a:cubicBezTo>
                <a:close/>
                <a:moveTo>
                  <a:pt x="900431" y="1221080"/>
                </a:moveTo>
                <a:cubicBezTo>
                  <a:pt x="851903" y="1224269"/>
                  <a:pt x="735408" y="1064244"/>
                  <a:pt x="764601" y="1038036"/>
                </a:cubicBezTo>
                <a:cubicBezTo>
                  <a:pt x="801100" y="1107529"/>
                  <a:pt x="838959" y="1170361"/>
                  <a:pt x="900405" y="1221080"/>
                </a:cubicBezTo>
                <a:close/>
                <a:moveTo>
                  <a:pt x="868554" y="883856"/>
                </a:moveTo>
                <a:cubicBezTo>
                  <a:pt x="876831" y="858244"/>
                  <a:pt x="875101" y="846987"/>
                  <a:pt x="894416" y="825528"/>
                </a:cubicBezTo>
                <a:cubicBezTo>
                  <a:pt x="912798" y="846164"/>
                  <a:pt x="891065" y="881406"/>
                  <a:pt x="868528" y="883856"/>
                </a:cubicBezTo>
                <a:close/>
                <a:moveTo>
                  <a:pt x="728486" y="1608635"/>
                </a:moveTo>
                <a:cubicBezTo>
                  <a:pt x="649811" y="1617598"/>
                  <a:pt x="547608" y="1627157"/>
                  <a:pt x="504071" y="1545122"/>
                </a:cubicBezTo>
                <a:cubicBezTo>
                  <a:pt x="575905" y="1575650"/>
                  <a:pt x="651306" y="1596990"/>
                  <a:pt x="728486" y="1608635"/>
                </a:cubicBezTo>
                <a:close/>
                <a:moveTo>
                  <a:pt x="613968" y="944705"/>
                </a:moveTo>
                <a:cubicBezTo>
                  <a:pt x="601558" y="949388"/>
                  <a:pt x="589242" y="954311"/>
                  <a:pt x="577022" y="959475"/>
                </a:cubicBezTo>
                <a:cubicBezTo>
                  <a:pt x="563190" y="872093"/>
                  <a:pt x="576374" y="816384"/>
                  <a:pt x="638384" y="749956"/>
                </a:cubicBezTo>
                <a:cubicBezTo>
                  <a:pt x="611193" y="810726"/>
                  <a:pt x="608452" y="879287"/>
                  <a:pt x="613968" y="944705"/>
                </a:cubicBezTo>
                <a:close/>
                <a:moveTo>
                  <a:pt x="591846" y="303276"/>
                </a:moveTo>
                <a:cubicBezTo>
                  <a:pt x="628408" y="288330"/>
                  <a:pt x="667749" y="281390"/>
                  <a:pt x="707219" y="282926"/>
                </a:cubicBezTo>
                <a:cubicBezTo>
                  <a:pt x="663312" y="299699"/>
                  <a:pt x="637373" y="298999"/>
                  <a:pt x="591846" y="303276"/>
                </a:cubicBezTo>
                <a:close/>
                <a:moveTo>
                  <a:pt x="1317850" y="417689"/>
                </a:moveTo>
                <a:lnTo>
                  <a:pt x="1307285" y="402472"/>
                </a:lnTo>
                <a:cubicBezTo>
                  <a:pt x="1317340" y="410681"/>
                  <a:pt x="1327462" y="418817"/>
                  <a:pt x="1337651" y="426879"/>
                </a:cubicBezTo>
                <a:cubicBezTo>
                  <a:pt x="1330187" y="426198"/>
                  <a:pt x="1323189" y="422950"/>
                  <a:pt x="1317850" y="417689"/>
                </a:cubicBezTo>
                <a:close/>
                <a:moveTo>
                  <a:pt x="1632061" y="731809"/>
                </a:moveTo>
                <a:cubicBezTo>
                  <a:pt x="1624353" y="721440"/>
                  <a:pt x="1616512" y="711161"/>
                  <a:pt x="1608539" y="700973"/>
                </a:cubicBezTo>
                <a:cubicBezTo>
                  <a:pt x="1627021" y="705221"/>
                  <a:pt x="1634861" y="715499"/>
                  <a:pt x="1632061" y="731809"/>
                </a:cubicBezTo>
                <a:close/>
                <a:moveTo>
                  <a:pt x="1164124" y="1111237"/>
                </a:moveTo>
                <a:cubicBezTo>
                  <a:pt x="1193935" y="1064028"/>
                  <a:pt x="1216052" y="1012382"/>
                  <a:pt x="1229647" y="958230"/>
                </a:cubicBezTo>
                <a:cubicBezTo>
                  <a:pt x="1274209" y="1032391"/>
                  <a:pt x="1272861" y="1190594"/>
                  <a:pt x="1155108" y="1191904"/>
                </a:cubicBezTo>
                <a:cubicBezTo>
                  <a:pt x="1160632" y="1165356"/>
                  <a:pt x="1163651" y="1138349"/>
                  <a:pt x="1164124" y="1111237"/>
                </a:cubicBezTo>
                <a:close/>
                <a:moveTo>
                  <a:pt x="1241023" y="537578"/>
                </a:moveTo>
                <a:lnTo>
                  <a:pt x="1217041" y="518933"/>
                </a:lnTo>
                <a:cubicBezTo>
                  <a:pt x="1228622" y="518119"/>
                  <a:pt x="1238958" y="526155"/>
                  <a:pt x="1241023" y="537578"/>
                </a:cubicBezTo>
                <a:close/>
                <a:moveTo>
                  <a:pt x="1601403" y="917090"/>
                </a:moveTo>
                <a:cubicBezTo>
                  <a:pt x="1587347" y="952543"/>
                  <a:pt x="1569018" y="986148"/>
                  <a:pt x="1546821" y="1017161"/>
                </a:cubicBezTo>
                <a:cubicBezTo>
                  <a:pt x="1537578" y="966383"/>
                  <a:pt x="1516869" y="922009"/>
                  <a:pt x="1501184" y="873403"/>
                </a:cubicBezTo>
                <a:cubicBezTo>
                  <a:pt x="1486723" y="828600"/>
                  <a:pt x="1481836" y="780448"/>
                  <a:pt x="1468853" y="734622"/>
                </a:cubicBezTo>
                <a:cubicBezTo>
                  <a:pt x="1518813" y="791032"/>
                  <a:pt x="1563203" y="852139"/>
                  <a:pt x="1601403" y="917090"/>
                </a:cubicBezTo>
                <a:close/>
                <a:moveTo>
                  <a:pt x="1506499" y="1277230"/>
                </a:moveTo>
                <a:cubicBezTo>
                  <a:pt x="1528504" y="1241119"/>
                  <a:pt x="1535426" y="1195876"/>
                  <a:pt x="1557892" y="1163168"/>
                </a:cubicBezTo>
                <a:cubicBezTo>
                  <a:pt x="1581226" y="1129254"/>
                  <a:pt x="1618521" y="1102410"/>
                  <a:pt x="1643080" y="1067996"/>
                </a:cubicBezTo>
                <a:cubicBezTo>
                  <a:pt x="1627336" y="1135145"/>
                  <a:pt x="1607386" y="1202526"/>
                  <a:pt x="1575930" y="1264204"/>
                </a:cubicBezTo>
                <a:cubicBezTo>
                  <a:pt x="1539633" y="1335351"/>
                  <a:pt x="1511412" y="1355584"/>
                  <a:pt x="1428460" y="1365590"/>
                </a:cubicBezTo>
                <a:cubicBezTo>
                  <a:pt x="1459219" y="1340695"/>
                  <a:pt x="1485597" y="1310830"/>
                  <a:pt x="1506499" y="1277231"/>
                </a:cubicBezTo>
                <a:close/>
                <a:moveTo>
                  <a:pt x="1533521" y="332875"/>
                </a:moveTo>
                <a:cubicBezTo>
                  <a:pt x="1592389" y="376330"/>
                  <a:pt x="1638930" y="434359"/>
                  <a:pt x="1668566" y="501253"/>
                </a:cubicBezTo>
                <a:cubicBezTo>
                  <a:pt x="1556693" y="420243"/>
                  <a:pt x="1442466" y="350191"/>
                  <a:pt x="1337301" y="259356"/>
                </a:cubicBezTo>
                <a:cubicBezTo>
                  <a:pt x="1295598" y="223329"/>
                  <a:pt x="1253688" y="183977"/>
                  <a:pt x="1199974" y="166680"/>
                </a:cubicBezTo>
                <a:cubicBezTo>
                  <a:pt x="1173730" y="158255"/>
                  <a:pt x="1150189" y="159985"/>
                  <a:pt x="1123763" y="157555"/>
                </a:cubicBezTo>
                <a:cubicBezTo>
                  <a:pt x="1079629" y="153498"/>
                  <a:pt x="1075922" y="156051"/>
                  <a:pt x="1034964" y="129201"/>
                </a:cubicBezTo>
                <a:cubicBezTo>
                  <a:pt x="1213839" y="155578"/>
                  <a:pt x="1388941" y="223361"/>
                  <a:pt x="1533521" y="332875"/>
                </a:cubicBezTo>
                <a:close/>
                <a:moveTo>
                  <a:pt x="982366" y="363652"/>
                </a:moveTo>
                <a:cubicBezTo>
                  <a:pt x="945492" y="365499"/>
                  <a:pt x="954592" y="374177"/>
                  <a:pt x="913563" y="371507"/>
                </a:cubicBezTo>
                <a:cubicBezTo>
                  <a:pt x="884920" y="369640"/>
                  <a:pt x="855455" y="358389"/>
                  <a:pt x="826709" y="354657"/>
                </a:cubicBezTo>
                <a:cubicBezTo>
                  <a:pt x="894008" y="332557"/>
                  <a:pt x="916603" y="332751"/>
                  <a:pt x="982366" y="363652"/>
                </a:cubicBezTo>
                <a:close/>
                <a:moveTo>
                  <a:pt x="881751" y="188974"/>
                </a:moveTo>
                <a:lnTo>
                  <a:pt x="896899" y="196440"/>
                </a:lnTo>
                <a:cubicBezTo>
                  <a:pt x="837460" y="176929"/>
                  <a:pt x="775327" y="166870"/>
                  <a:pt x="712768" y="166628"/>
                </a:cubicBezTo>
                <a:cubicBezTo>
                  <a:pt x="682225" y="166870"/>
                  <a:pt x="651806" y="170526"/>
                  <a:pt x="622076" y="177529"/>
                </a:cubicBezTo>
                <a:lnTo>
                  <a:pt x="592449" y="185876"/>
                </a:lnTo>
                <a:cubicBezTo>
                  <a:pt x="573172" y="201637"/>
                  <a:pt x="555272" y="200598"/>
                  <a:pt x="538748" y="182759"/>
                </a:cubicBezTo>
                <a:cubicBezTo>
                  <a:pt x="644580" y="132072"/>
                  <a:pt x="776936" y="139758"/>
                  <a:pt x="881751" y="188974"/>
                </a:cubicBezTo>
                <a:close/>
                <a:moveTo>
                  <a:pt x="214866" y="1384255"/>
                </a:moveTo>
                <a:cubicBezTo>
                  <a:pt x="191487" y="1347181"/>
                  <a:pt x="172644" y="1307435"/>
                  <a:pt x="158741" y="1265869"/>
                </a:cubicBezTo>
                <a:cubicBezTo>
                  <a:pt x="193513" y="1313954"/>
                  <a:pt x="233150" y="1358325"/>
                  <a:pt x="277025" y="1398280"/>
                </a:cubicBezTo>
                <a:cubicBezTo>
                  <a:pt x="297559" y="1416945"/>
                  <a:pt x="339489" y="1436944"/>
                  <a:pt x="352465" y="1459115"/>
                </a:cubicBezTo>
                <a:cubicBezTo>
                  <a:pt x="364450" y="1479582"/>
                  <a:pt x="363024" y="1519795"/>
                  <a:pt x="369155" y="1542718"/>
                </a:cubicBezTo>
                <a:cubicBezTo>
                  <a:pt x="307803" y="1500558"/>
                  <a:pt x="255371" y="1446708"/>
                  <a:pt x="214866" y="1384255"/>
                </a:cubicBezTo>
                <a:close/>
                <a:moveTo>
                  <a:pt x="1479256" y="1570216"/>
                </a:moveTo>
                <a:cubicBezTo>
                  <a:pt x="1327449" y="1670760"/>
                  <a:pt x="1099366" y="1675297"/>
                  <a:pt x="923778" y="1679872"/>
                </a:cubicBezTo>
                <a:cubicBezTo>
                  <a:pt x="988666" y="1657403"/>
                  <a:pt x="1038030" y="1628207"/>
                  <a:pt x="1106904" y="1625329"/>
                </a:cubicBezTo>
                <a:cubicBezTo>
                  <a:pt x="1170621" y="1623535"/>
                  <a:pt x="1234050" y="1616067"/>
                  <a:pt x="1296441" y="1603016"/>
                </a:cubicBezTo>
                <a:cubicBezTo>
                  <a:pt x="1353688" y="1590948"/>
                  <a:pt x="1408748" y="1570185"/>
                  <a:pt x="1459708" y="1541448"/>
                </a:cubicBezTo>
                <a:cubicBezTo>
                  <a:pt x="1518269" y="1507573"/>
                  <a:pt x="1559791" y="1451805"/>
                  <a:pt x="1617257" y="1420042"/>
                </a:cubicBezTo>
                <a:cubicBezTo>
                  <a:pt x="1581556" y="1478325"/>
                  <a:pt x="1536658" y="1532193"/>
                  <a:pt x="1479256" y="1570216"/>
                </a:cubicBezTo>
                <a:close/>
              </a:path>
            </a:pathLst>
          </a:custGeom>
          <a:solidFill>
            <a:srgbClr val="4472C4">
              <a:lumMod val="75000"/>
              <a:alpha val="49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18163A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Calibri"/>
                <a:sym typeface="Calibri"/>
              </a:rPr>
              <a:t>02</a:t>
            </a:r>
            <a:endParaRPr kumimoji="0" sz="6600" b="0" i="0" u="none" strike="noStrike" kern="0" cap="none" spc="0" normalizeH="0" baseline="0" noProof="0" dirty="0">
              <a:ln>
                <a:noFill/>
              </a:ln>
              <a:solidFill>
                <a:srgbClr val="18163A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Calibri"/>
              <a:sym typeface="Calibri"/>
            </a:endParaRPr>
          </a:p>
        </p:txBody>
      </p:sp>
      <p:sp>
        <p:nvSpPr>
          <p:cNvPr id="42" name="TextBox 37">
            <a:extLst>
              <a:ext uri="{FF2B5EF4-FFF2-40B4-BE49-F238E27FC236}">
                <a16:creationId xmlns:a16="http://schemas.microsoft.com/office/drawing/2014/main" id="{D022281E-8124-3112-A610-1B6BE0B65B77}"/>
              </a:ext>
            </a:extLst>
          </p:cNvPr>
          <p:cNvSpPr txBox="1"/>
          <p:nvPr/>
        </p:nvSpPr>
        <p:spPr>
          <a:xfrm>
            <a:off x="4283014" y="3146741"/>
            <a:ext cx="9455387" cy="13429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spc="167">
                <a:solidFill>
                  <a:srgbClr val="C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Năng lượng ánh sáng</a:t>
            </a:r>
          </a:p>
        </p:txBody>
      </p:sp>
      <p:sp>
        <p:nvSpPr>
          <p:cNvPr id="43" name="TextBox 37">
            <a:extLst>
              <a:ext uri="{FF2B5EF4-FFF2-40B4-BE49-F238E27FC236}">
                <a16:creationId xmlns:a16="http://schemas.microsoft.com/office/drawing/2014/main" id="{3DB78A3C-DA26-B4FB-8FD4-7F336AACBE9D}"/>
              </a:ext>
            </a:extLst>
          </p:cNvPr>
          <p:cNvSpPr txBox="1"/>
          <p:nvPr/>
        </p:nvSpPr>
        <p:spPr>
          <a:xfrm>
            <a:off x="4215080" y="5460796"/>
            <a:ext cx="9098430" cy="1344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spc="167">
                <a:solidFill>
                  <a:srgbClr val="C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Chùm sáng, tia sáng</a:t>
            </a:r>
          </a:p>
        </p:txBody>
      </p:sp>
    </p:spTree>
    <p:extLst>
      <p:ext uri="{BB962C8B-B14F-4D97-AF65-F5344CB8AC3E}">
        <p14:creationId xmlns:p14="http://schemas.microsoft.com/office/powerpoint/2010/main" val="2407395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  <p:sp>
        <p:nvSpPr>
          <p:cNvPr id="27" name="Freeform 27"/>
          <p:cNvSpPr/>
          <p:nvPr/>
        </p:nvSpPr>
        <p:spPr>
          <a:xfrm rot="9137809">
            <a:off x="16052363" y="8123249"/>
            <a:ext cx="1625250" cy="1575015"/>
          </a:xfrm>
          <a:custGeom>
            <a:avLst/>
            <a:gdLst/>
            <a:ahLst/>
            <a:cxnLst/>
            <a:rect l="l" t="t" r="r" b="b"/>
            <a:pathLst>
              <a:path w="1625250" h="1575015">
                <a:moveTo>
                  <a:pt x="0" y="0"/>
                </a:moveTo>
                <a:lnTo>
                  <a:pt x="1625250" y="0"/>
                </a:lnTo>
                <a:lnTo>
                  <a:pt x="1625250" y="1575015"/>
                </a:lnTo>
                <a:lnTo>
                  <a:pt x="0" y="1575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218524" y="118541"/>
            <a:ext cx="1959868" cy="1913544"/>
          </a:xfrm>
          <a:custGeom>
            <a:avLst/>
            <a:gdLst/>
            <a:ahLst/>
            <a:cxnLst/>
            <a:rect l="l" t="t" r="r" b="b"/>
            <a:pathLst>
              <a:path w="1959868" h="1913544">
                <a:moveTo>
                  <a:pt x="0" y="0"/>
                </a:moveTo>
                <a:lnTo>
                  <a:pt x="1959868" y="0"/>
                </a:lnTo>
                <a:lnTo>
                  <a:pt x="1959868" y="1913543"/>
                </a:lnTo>
                <a:lnTo>
                  <a:pt x="0" y="19135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17299688" y="5860859"/>
            <a:ext cx="238202" cy="236037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2" y="0"/>
                </a:lnTo>
                <a:lnTo>
                  <a:pt x="238202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 rot="-771795">
            <a:off x="592648" y="2236235"/>
            <a:ext cx="433712" cy="411632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1" y="0"/>
                </a:lnTo>
                <a:lnTo>
                  <a:pt x="433711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2553813" y="604588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2" name="Group 32"/>
          <p:cNvGrpSpPr>
            <a:grpSpLocks noChangeAspect="1"/>
          </p:cNvGrpSpPr>
          <p:nvPr/>
        </p:nvGrpSpPr>
        <p:grpSpPr>
          <a:xfrm rot="-874149">
            <a:off x="17211875" y="7574174"/>
            <a:ext cx="498419" cy="262574"/>
            <a:chOff x="0" y="0"/>
            <a:chExt cx="1610360" cy="848360"/>
          </a:xfrm>
        </p:grpSpPr>
        <p:sp>
          <p:nvSpPr>
            <p:cNvPr id="33" name="Freeform 33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7002222" y="9117447"/>
            <a:ext cx="229651" cy="229651"/>
            <a:chOff x="0" y="0"/>
            <a:chExt cx="6350000" cy="63500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6" name="Freeform 36"/>
          <p:cNvSpPr/>
          <p:nvPr/>
        </p:nvSpPr>
        <p:spPr>
          <a:xfrm>
            <a:off x="17134491" y="8374129"/>
            <a:ext cx="568596" cy="509669"/>
          </a:xfrm>
          <a:custGeom>
            <a:avLst/>
            <a:gdLst/>
            <a:ahLst/>
            <a:cxnLst/>
            <a:rect l="l" t="t" r="r" b="b"/>
            <a:pathLst>
              <a:path w="568596" h="509669">
                <a:moveTo>
                  <a:pt x="0" y="0"/>
                </a:moveTo>
                <a:lnTo>
                  <a:pt x="568597" y="0"/>
                </a:lnTo>
                <a:lnTo>
                  <a:pt x="568597" y="509669"/>
                </a:lnTo>
                <a:lnTo>
                  <a:pt x="0" y="50966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B68B39B-A1FE-FBC2-819A-5C2A2366ED49}"/>
              </a:ext>
            </a:extLst>
          </p:cNvPr>
          <p:cNvSpPr/>
          <p:nvPr/>
        </p:nvSpPr>
        <p:spPr>
          <a:xfrm>
            <a:off x="5154921" y="604588"/>
            <a:ext cx="5486400" cy="1109912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b="1"/>
              <a:t>Câu hỏi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FC13640-D195-BF7F-079E-1D0C94ECC647}"/>
              </a:ext>
            </a:extLst>
          </p:cNvPr>
          <p:cNvSpPr txBox="1"/>
          <p:nvPr/>
        </p:nvSpPr>
        <p:spPr>
          <a:xfrm>
            <a:off x="1198458" y="2307790"/>
            <a:ext cx="165717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5400" b="1"/>
              <a:t>Câu 1: Hình vẽ biểu diễn tia sáng, mũi tên cho ta biết gì?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EBA1388-661A-672B-E4C2-0395D3C03B38}"/>
              </a:ext>
            </a:extLst>
          </p:cNvPr>
          <p:cNvSpPr txBox="1"/>
          <p:nvPr/>
        </p:nvSpPr>
        <p:spPr>
          <a:xfrm>
            <a:off x="1272310" y="3295438"/>
            <a:ext cx="165717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 algn="just">
              <a:buAutoNum type="alphaUcPeriod"/>
            </a:pPr>
            <a:r>
              <a:rPr lang="en-GB" sz="5400" b="1"/>
              <a:t>Ánh sáng đang chuyển động.</a:t>
            </a:r>
          </a:p>
          <a:p>
            <a:pPr marL="914400" indent="-914400" algn="just">
              <a:buAutoNum type="alphaUcPeriod"/>
            </a:pPr>
            <a:r>
              <a:rPr lang="en-GB" sz="5400" b="1"/>
              <a:t>Ánh sáng mạnh hay yếu.</a:t>
            </a:r>
          </a:p>
          <a:p>
            <a:pPr marL="914400" indent="-914400" algn="just">
              <a:buAutoNum type="alphaUcPeriod"/>
            </a:pPr>
            <a:r>
              <a:rPr lang="en-GB" sz="5400" b="1"/>
              <a:t>Ánh sáng truyền đi nhanh hay chậm.</a:t>
            </a:r>
          </a:p>
          <a:p>
            <a:pPr marL="914400" indent="-914400" algn="just">
              <a:buAutoNum type="alphaUcPeriod"/>
            </a:pPr>
            <a:r>
              <a:rPr lang="en-GB" sz="5400" b="1"/>
              <a:t>Hướng truyền của ánh sáng.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96950DF-4A5B-01D4-9120-D14BA2468629}"/>
              </a:ext>
            </a:extLst>
          </p:cNvPr>
          <p:cNvSpPr/>
          <p:nvPr/>
        </p:nvSpPr>
        <p:spPr>
          <a:xfrm>
            <a:off x="1198458" y="5860859"/>
            <a:ext cx="914462" cy="92333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>
                <a:solidFill>
                  <a:schemeClr val="tx1"/>
                </a:solidFill>
              </a:rPr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  <p:sp>
        <p:nvSpPr>
          <p:cNvPr id="27" name="Freeform 27"/>
          <p:cNvSpPr/>
          <p:nvPr/>
        </p:nvSpPr>
        <p:spPr>
          <a:xfrm rot="9137809">
            <a:off x="16052363" y="8123249"/>
            <a:ext cx="1625250" cy="1575015"/>
          </a:xfrm>
          <a:custGeom>
            <a:avLst/>
            <a:gdLst/>
            <a:ahLst/>
            <a:cxnLst/>
            <a:rect l="l" t="t" r="r" b="b"/>
            <a:pathLst>
              <a:path w="1625250" h="1575015">
                <a:moveTo>
                  <a:pt x="0" y="0"/>
                </a:moveTo>
                <a:lnTo>
                  <a:pt x="1625250" y="0"/>
                </a:lnTo>
                <a:lnTo>
                  <a:pt x="1625250" y="1575015"/>
                </a:lnTo>
                <a:lnTo>
                  <a:pt x="0" y="1575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218524" y="118541"/>
            <a:ext cx="1959868" cy="1913544"/>
          </a:xfrm>
          <a:custGeom>
            <a:avLst/>
            <a:gdLst/>
            <a:ahLst/>
            <a:cxnLst/>
            <a:rect l="l" t="t" r="r" b="b"/>
            <a:pathLst>
              <a:path w="1959868" h="1913544">
                <a:moveTo>
                  <a:pt x="0" y="0"/>
                </a:moveTo>
                <a:lnTo>
                  <a:pt x="1959868" y="0"/>
                </a:lnTo>
                <a:lnTo>
                  <a:pt x="1959868" y="1913543"/>
                </a:lnTo>
                <a:lnTo>
                  <a:pt x="0" y="19135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17299688" y="5860859"/>
            <a:ext cx="238202" cy="236037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2" y="0"/>
                </a:lnTo>
                <a:lnTo>
                  <a:pt x="238202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 rot="-771795">
            <a:off x="592648" y="2236235"/>
            <a:ext cx="433712" cy="411632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1" y="0"/>
                </a:lnTo>
                <a:lnTo>
                  <a:pt x="433711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2553813" y="604588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2" name="Group 32"/>
          <p:cNvGrpSpPr>
            <a:grpSpLocks noChangeAspect="1"/>
          </p:cNvGrpSpPr>
          <p:nvPr/>
        </p:nvGrpSpPr>
        <p:grpSpPr>
          <a:xfrm rot="-874149">
            <a:off x="17211875" y="7574174"/>
            <a:ext cx="498419" cy="262574"/>
            <a:chOff x="0" y="0"/>
            <a:chExt cx="1610360" cy="848360"/>
          </a:xfrm>
        </p:grpSpPr>
        <p:sp>
          <p:nvSpPr>
            <p:cNvPr id="33" name="Freeform 33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7002222" y="9117447"/>
            <a:ext cx="229651" cy="229651"/>
            <a:chOff x="0" y="0"/>
            <a:chExt cx="6350000" cy="63500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6" name="Freeform 36"/>
          <p:cNvSpPr/>
          <p:nvPr/>
        </p:nvSpPr>
        <p:spPr>
          <a:xfrm>
            <a:off x="17134491" y="8374129"/>
            <a:ext cx="568596" cy="509669"/>
          </a:xfrm>
          <a:custGeom>
            <a:avLst/>
            <a:gdLst/>
            <a:ahLst/>
            <a:cxnLst/>
            <a:rect l="l" t="t" r="r" b="b"/>
            <a:pathLst>
              <a:path w="568596" h="509669">
                <a:moveTo>
                  <a:pt x="0" y="0"/>
                </a:moveTo>
                <a:lnTo>
                  <a:pt x="568597" y="0"/>
                </a:lnTo>
                <a:lnTo>
                  <a:pt x="568597" y="509669"/>
                </a:lnTo>
                <a:lnTo>
                  <a:pt x="0" y="50966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FC13640-D195-BF7F-079E-1D0C94ECC647}"/>
              </a:ext>
            </a:extLst>
          </p:cNvPr>
          <p:cNvSpPr txBox="1"/>
          <p:nvPr/>
        </p:nvSpPr>
        <p:spPr>
          <a:xfrm>
            <a:off x="1198458" y="2307790"/>
            <a:ext cx="165717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5400" b="1"/>
              <a:t>Câu 2: Hiện tượng nào sau đây KHÔNG liên quan đến năng lượng ánh sáng?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EBA1388-661A-672B-E4C2-0395D3C03B38}"/>
              </a:ext>
            </a:extLst>
          </p:cNvPr>
          <p:cNvSpPr txBox="1"/>
          <p:nvPr/>
        </p:nvSpPr>
        <p:spPr>
          <a:xfrm>
            <a:off x="1354566" y="4038909"/>
            <a:ext cx="165717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 algn="just">
              <a:buAutoNum type="alphaUcPeriod"/>
            </a:pPr>
            <a:r>
              <a:rPr lang="en-GB" sz="5400" b="1"/>
              <a:t>Ánh sáng phản chiếu trên mặt nước.</a:t>
            </a:r>
          </a:p>
          <a:p>
            <a:pPr marL="914400" indent="-914400" algn="just">
              <a:buAutoNum type="alphaUcPeriod"/>
            </a:pPr>
            <a:r>
              <a:rPr lang="en-GB" sz="5400" b="1"/>
              <a:t>Ánh sáng làm cháy bỏng da.</a:t>
            </a:r>
          </a:p>
          <a:p>
            <a:pPr marL="914400" indent="-914400" algn="just">
              <a:buAutoNum type="alphaUcPeriod"/>
            </a:pPr>
            <a:r>
              <a:rPr lang="en-GB" sz="5400" b="1"/>
              <a:t>Bếp mặt trời nóng lên nhờ ánh sáng mặt trời.</a:t>
            </a:r>
          </a:p>
          <a:p>
            <a:pPr marL="914400" indent="-914400" algn="just">
              <a:buAutoNum type="alphaUcPeriod"/>
            </a:pPr>
            <a:r>
              <a:rPr lang="en-GB" sz="5400" b="1"/>
              <a:t>Ánh sáng mặt trời dùng để tạo điện năng.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96950DF-4A5B-01D4-9120-D14BA2468629}"/>
              </a:ext>
            </a:extLst>
          </p:cNvPr>
          <p:cNvSpPr/>
          <p:nvPr/>
        </p:nvSpPr>
        <p:spPr>
          <a:xfrm>
            <a:off x="1236221" y="4019102"/>
            <a:ext cx="914462" cy="92333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6F5F6BA-DDAC-8F4D-89E4-FFF16C703B42}"/>
              </a:ext>
            </a:extLst>
          </p:cNvPr>
          <p:cNvSpPr/>
          <p:nvPr/>
        </p:nvSpPr>
        <p:spPr>
          <a:xfrm>
            <a:off x="5154921" y="604588"/>
            <a:ext cx="5486400" cy="1109912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b="1"/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382312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  <p:sp>
        <p:nvSpPr>
          <p:cNvPr id="27" name="Freeform 27"/>
          <p:cNvSpPr/>
          <p:nvPr/>
        </p:nvSpPr>
        <p:spPr>
          <a:xfrm rot="9137809">
            <a:off x="16052363" y="8123249"/>
            <a:ext cx="1625250" cy="1575015"/>
          </a:xfrm>
          <a:custGeom>
            <a:avLst/>
            <a:gdLst/>
            <a:ahLst/>
            <a:cxnLst/>
            <a:rect l="l" t="t" r="r" b="b"/>
            <a:pathLst>
              <a:path w="1625250" h="1575015">
                <a:moveTo>
                  <a:pt x="0" y="0"/>
                </a:moveTo>
                <a:lnTo>
                  <a:pt x="1625250" y="0"/>
                </a:lnTo>
                <a:lnTo>
                  <a:pt x="1625250" y="1575015"/>
                </a:lnTo>
                <a:lnTo>
                  <a:pt x="0" y="1575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218524" y="118541"/>
            <a:ext cx="1959868" cy="1913544"/>
          </a:xfrm>
          <a:custGeom>
            <a:avLst/>
            <a:gdLst/>
            <a:ahLst/>
            <a:cxnLst/>
            <a:rect l="l" t="t" r="r" b="b"/>
            <a:pathLst>
              <a:path w="1959868" h="1913544">
                <a:moveTo>
                  <a:pt x="0" y="0"/>
                </a:moveTo>
                <a:lnTo>
                  <a:pt x="1959868" y="0"/>
                </a:lnTo>
                <a:lnTo>
                  <a:pt x="1959868" y="1913543"/>
                </a:lnTo>
                <a:lnTo>
                  <a:pt x="0" y="19135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17299688" y="5860859"/>
            <a:ext cx="238202" cy="236037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2" y="0"/>
                </a:lnTo>
                <a:lnTo>
                  <a:pt x="238202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 rot="-771795">
            <a:off x="592648" y="2236235"/>
            <a:ext cx="433712" cy="411632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1" y="0"/>
                </a:lnTo>
                <a:lnTo>
                  <a:pt x="433711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2553813" y="604588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2" name="Group 32"/>
          <p:cNvGrpSpPr>
            <a:grpSpLocks noChangeAspect="1"/>
          </p:cNvGrpSpPr>
          <p:nvPr/>
        </p:nvGrpSpPr>
        <p:grpSpPr>
          <a:xfrm rot="-874149">
            <a:off x="17211875" y="7574174"/>
            <a:ext cx="498419" cy="262574"/>
            <a:chOff x="0" y="0"/>
            <a:chExt cx="1610360" cy="848360"/>
          </a:xfrm>
        </p:grpSpPr>
        <p:sp>
          <p:nvSpPr>
            <p:cNvPr id="33" name="Freeform 33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7002222" y="9117447"/>
            <a:ext cx="229651" cy="229651"/>
            <a:chOff x="0" y="0"/>
            <a:chExt cx="6350000" cy="63500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6" name="Freeform 36"/>
          <p:cNvSpPr/>
          <p:nvPr/>
        </p:nvSpPr>
        <p:spPr>
          <a:xfrm>
            <a:off x="17134491" y="8374129"/>
            <a:ext cx="568596" cy="509669"/>
          </a:xfrm>
          <a:custGeom>
            <a:avLst/>
            <a:gdLst/>
            <a:ahLst/>
            <a:cxnLst/>
            <a:rect l="l" t="t" r="r" b="b"/>
            <a:pathLst>
              <a:path w="568596" h="509669">
                <a:moveTo>
                  <a:pt x="0" y="0"/>
                </a:moveTo>
                <a:lnTo>
                  <a:pt x="568597" y="0"/>
                </a:lnTo>
                <a:lnTo>
                  <a:pt x="568597" y="509669"/>
                </a:lnTo>
                <a:lnTo>
                  <a:pt x="0" y="50966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FC13640-D195-BF7F-079E-1D0C94ECC647}"/>
              </a:ext>
            </a:extLst>
          </p:cNvPr>
          <p:cNvSpPr txBox="1"/>
          <p:nvPr/>
        </p:nvSpPr>
        <p:spPr>
          <a:xfrm>
            <a:off x="1198458" y="2307790"/>
            <a:ext cx="165717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5400" b="1"/>
              <a:t>Câu 3: Chọn câu đúng: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EBA1388-661A-672B-E4C2-0395D3C03B38}"/>
              </a:ext>
            </a:extLst>
          </p:cNvPr>
          <p:cNvSpPr txBox="1"/>
          <p:nvPr/>
        </p:nvSpPr>
        <p:spPr>
          <a:xfrm>
            <a:off x="784746" y="3433650"/>
            <a:ext cx="1657175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 algn="just">
              <a:buAutoNum type="alphaUcPeriod"/>
            </a:pPr>
            <a:r>
              <a:rPr lang="en-GB" sz="5400" b="1"/>
              <a:t>Các tia sáng là đường cong.</a:t>
            </a:r>
          </a:p>
          <a:p>
            <a:pPr marL="914400" indent="-914400" algn="just">
              <a:buAutoNum type="alphaUcPeriod"/>
            </a:pPr>
            <a:r>
              <a:rPr lang="en-GB" sz="5400" b="1"/>
              <a:t>Đường truyền của ánh sáng được biểu diễn bằng một đường thẳng có mũi tên chỉ hướng gọi là tia sáng.</a:t>
            </a:r>
          </a:p>
          <a:p>
            <a:pPr marL="914400" indent="-914400" algn="just">
              <a:buAutoNum type="alphaUcPeriod"/>
            </a:pPr>
            <a:r>
              <a:rPr lang="en-GB" sz="5400" b="1"/>
              <a:t>Các tia sáng luôn song song nhau.</a:t>
            </a:r>
          </a:p>
          <a:p>
            <a:pPr marL="914400" indent="-914400" algn="just">
              <a:buAutoNum type="alphaUcPeriod"/>
            </a:pPr>
            <a:r>
              <a:rPr lang="en-GB" sz="5400" b="1"/>
              <a:t>Các tia sáng cho ta biết ánh sáng truyền nhanh hay chậm.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96950DF-4A5B-01D4-9120-D14BA2468629}"/>
              </a:ext>
            </a:extLst>
          </p:cNvPr>
          <p:cNvSpPr/>
          <p:nvPr/>
        </p:nvSpPr>
        <p:spPr>
          <a:xfrm>
            <a:off x="637381" y="4333869"/>
            <a:ext cx="914462" cy="92333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29707C-34F3-651D-6969-12910B3D7B1A}"/>
              </a:ext>
            </a:extLst>
          </p:cNvPr>
          <p:cNvSpPr/>
          <p:nvPr/>
        </p:nvSpPr>
        <p:spPr>
          <a:xfrm>
            <a:off x="5154921" y="604588"/>
            <a:ext cx="5486400" cy="1109912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b="1"/>
              <a:t>Câu hỏi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4AEC5E1-139B-4CD7-2165-882824B368ED}"/>
              </a:ext>
            </a:extLst>
          </p:cNvPr>
          <p:cNvGrpSpPr/>
          <p:nvPr/>
        </p:nvGrpSpPr>
        <p:grpSpPr>
          <a:xfrm>
            <a:off x="10579062" y="2635233"/>
            <a:ext cx="5791200" cy="608053"/>
            <a:chOff x="4572000" y="4535447"/>
            <a:chExt cx="5791200" cy="608053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21D8F06-E3B3-D582-547F-06D3BE8DA332}"/>
                </a:ext>
              </a:extLst>
            </p:cNvPr>
            <p:cNvCxnSpPr/>
            <p:nvPr/>
          </p:nvCxnSpPr>
          <p:spPr>
            <a:xfrm>
              <a:off x="4572000" y="4838700"/>
              <a:ext cx="579120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7350C70-B80F-AEE9-1324-B88F32FD937E}"/>
                </a:ext>
              </a:extLst>
            </p:cNvPr>
            <p:cNvSpPr/>
            <p:nvPr/>
          </p:nvSpPr>
          <p:spPr>
            <a:xfrm rot="5400000">
              <a:off x="7540628" y="4665297"/>
              <a:ext cx="608053" cy="348353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85526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  <p:sp>
        <p:nvSpPr>
          <p:cNvPr id="27" name="Freeform 27"/>
          <p:cNvSpPr/>
          <p:nvPr/>
        </p:nvSpPr>
        <p:spPr>
          <a:xfrm rot="9137809">
            <a:off x="16052363" y="8123249"/>
            <a:ext cx="1625250" cy="1575015"/>
          </a:xfrm>
          <a:custGeom>
            <a:avLst/>
            <a:gdLst/>
            <a:ahLst/>
            <a:cxnLst/>
            <a:rect l="l" t="t" r="r" b="b"/>
            <a:pathLst>
              <a:path w="1625250" h="1575015">
                <a:moveTo>
                  <a:pt x="0" y="0"/>
                </a:moveTo>
                <a:lnTo>
                  <a:pt x="1625250" y="0"/>
                </a:lnTo>
                <a:lnTo>
                  <a:pt x="1625250" y="1575015"/>
                </a:lnTo>
                <a:lnTo>
                  <a:pt x="0" y="1575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218524" y="118541"/>
            <a:ext cx="1959868" cy="1913544"/>
          </a:xfrm>
          <a:custGeom>
            <a:avLst/>
            <a:gdLst/>
            <a:ahLst/>
            <a:cxnLst/>
            <a:rect l="l" t="t" r="r" b="b"/>
            <a:pathLst>
              <a:path w="1959868" h="1913544">
                <a:moveTo>
                  <a:pt x="0" y="0"/>
                </a:moveTo>
                <a:lnTo>
                  <a:pt x="1959868" y="0"/>
                </a:lnTo>
                <a:lnTo>
                  <a:pt x="1959868" y="1913543"/>
                </a:lnTo>
                <a:lnTo>
                  <a:pt x="0" y="19135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17299688" y="5860859"/>
            <a:ext cx="238202" cy="236037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2" y="0"/>
                </a:lnTo>
                <a:lnTo>
                  <a:pt x="238202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 rot="-771795">
            <a:off x="592648" y="2236235"/>
            <a:ext cx="433712" cy="411632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1" y="0"/>
                </a:lnTo>
                <a:lnTo>
                  <a:pt x="433711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2553813" y="604588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2" name="Group 32"/>
          <p:cNvGrpSpPr>
            <a:grpSpLocks noChangeAspect="1"/>
          </p:cNvGrpSpPr>
          <p:nvPr/>
        </p:nvGrpSpPr>
        <p:grpSpPr>
          <a:xfrm rot="-874149">
            <a:off x="17211875" y="7574174"/>
            <a:ext cx="498419" cy="262574"/>
            <a:chOff x="0" y="0"/>
            <a:chExt cx="1610360" cy="848360"/>
          </a:xfrm>
        </p:grpSpPr>
        <p:sp>
          <p:nvSpPr>
            <p:cNvPr id="33" name="Freeform 33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7002222" y="9117447"/>
            <a:ext cx="229651" cy="229651"/>
            <a:chOff x="0" y="0"/>
            <a:chExt cx="6350000" cy="63500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6" name="Freeform 36"/>
          <p:cNvSpPr/>
          <p:nvPr/>
        </p:nvSpPr>
        <p:spPr>
          <a:xfrm>
            <a:off x="17134491" y="8374129"/>
            <a:ext cx="568596" cy="509669"/>
          </a:xfrm>
          <a:custGeom>
            <a:avLst/>
            <a:gdLst/>
            <a:ahLst/>
            <a:cxnLst/>
            <a:rect l="l" t="t" r="r" b="b"/>
            <a:pathLst>
              <a:path w="568596" h="509669">
                <a:moveTo>
                  <a:pt x="0" y="0"/>
                </a:moveTo>
                <a:lnTo>
                  <a:pt x="568597" y="0"/>
                </a:lnTo>
                <a:lnTo>
                  <a:pt x="568597" y="509669"/>
                </a:lnTo>
                <a:lnTo>
                  <a:pt x="0" y="50966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FC13640-D195-BF7F-079E-1D0C94ECC647}"/>
              </a:ext>
            </a:extLst>
          </p:cNvPr>
          <p:cNvSpPr txBox="1"/>
          <p:nvPr/>
        </p:nvSpPr>
        <p:spPr>
          <a:xfrm>
            <a:off x="1198459" y="2307790"/>
            <a:ext cx="163394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5400" b="1"/>
              <a:t>Câu 3: Khi sử dụng máy nước nóng năng lượng Mặt Trời, có sự chuyển hóa từ dạng năng lượng nào sang dạng năng lượng nào?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EBA1388-661A-672B-E4C2-0395D3C03B38}"/>
              </a:ext>
            </a:extLst>
          </p:cNvPr>
          <p:cNvSpPr txBox="1"/>
          <p:nvPr/>
        </p:nvSpPr>
        <p:spPr>
          <a:xfrm>
            <a:off x="1198458" y="5137645"/>
            <a:ext cx="165717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 algn="just">
              <a:buAutoNum type="alphaUcPeriod"/>
            </a:pPr>
            <a:r>
              <a:rPr lang="en-GB" sz="5400" b="1"/>
              <a:t>Nhiệt năng sang quang năng.</a:t>
            </a:r>
          </a:p>
          <a:p>
            <a:pPr marL="914400" indent="-914400" algn="just">
              <a:buAutoNum type="alphaUcPeriod"/>
            </a:pPr>
            <a:r>
              <a:rPr lang="en-GB" sz="5400" b="1"/>
              <a:t>Điện năng sang nhiệt năng.</a:t>
            </a:r>
          </a:p>
          <a:p>
            <a:pPr marL="914400" indent="-914400" algn="just">
              <a:buAutoNum type="alphaUcPeriod"/>
            </a:pPr>
            <a:r>
              <a:rPr lang="en-GB" sz="5400" b="1"/>
              <a:t>Quang năng sang nhiệt năng.</a:t>
            </a:r>
          </a:p>
          <a:p>
            <a:pPr marL="914400" indent="-914400" algn="just">
              <a:buAutoNum type="alphaUcPeriod"/>
            </a:pPr>
            <a:r>
              <a:rPr lang="en-GB" sz="5400" b="1"/>
              <a:t>Động năng sang nhiệt năng.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29707C-34F3-651D-6969-12910B3D7B1A}"/>
              </a:ext>
            </a:extLst>
          </p:cNvPr>
          <p:cNvSpPr/>
          <p:nvPr/>
        </p:nvSpPr>
        <p:spPr>
          <a:xfrm>
            <a:off x="5154921" y="604588"/>
            <a:ext cx="5486400" cy="1109912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b="1"/>
              <a:t>Câu hỏi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6FC4FFB-214B-C5C4-F54C-4A18903157CB}"/>
              </a:ext>
            </a:extLst>
          </p:cNvPr>
          <p:cNvSpPr/>
          <p:nvPr/>
        </p:nvSpPr>
        <p:spPr>
          <a:xfrm>
            <a:off x="1087520" y="6743573"/>
            <a:ext cx="914462" cy="92333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>
                <a:solidFill>
                  <a:schemeClr val="tx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47882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>
              <a:alphaModFix amt="14000"/>
            </a:blip>
            <a:stretch>
              <a:fillRect l="-9222" r="-9222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  <p:sp>
        <p:nvSpPr>
          <p:cNvPr id="16" name="TextBox 16"/>
          <p:cNvSpPr txBox="1"/>
          <p:nvPr/>
        </p:nvSpPr>
        <p:spPr>
          <a:xfrm>
            <a:off x="3030899" y="3366027"/>
            <a:ext cx="12226202" cy="2012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04"/>
              </a:lnSpc>
            </a:pPr>
            <a:r>
              <a:rPr lang="en-US" sz="15104" spc="453">
                <a:solidFill>
                  <a:srgbClr val="00AD9C"/>
                </a:solidFill>
                <a:latin typeface="Marykate"/>
              </a:rPr>
              <a:t>THANK YOU!</a:t>
            </a:r>
          </a:p>
        </p:txBody>
      </p:sp>
      <p:sp>
        <p:nvSpPr>
          <p:cNvPr id="19" name="Freeform 19"/>
          <p:cNvSpPr/>
          <p:nvPr/>
        </p:nvSpPr>
        <p:spPr>
          <a:xfrm rot="-4590959">
            <a:off x="15997142" y="3573304"/>
            <a:ext cx="2538932" cy="2538932"/>
          </a:xfrm>
          <a:custGeom>
            <a:avLst/>
            <a:gdLst/>
            <a:ahLst/>
            <a:cxnLst/>
            <a:rect l="l" t="t" r="r" b="b"/>
            <a:pathLst>
              <a:path w="2538932" h="2538932">
                <a:moveTo>
                  <a:pt x="0" y="0"/>
                </a:moveTo>
                <a:lnTo>
                  <a:pt x="2538932" y="0"/>
                </a:lnTo>
                <a:lnTo>
                  <a:pt x="2538932" y="2538932"/>
                </a:lnTo>
                <a:lnTo>
                  <a:pt x="0" y="25389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 rot="-10325232" flipV="1">
            <a:off x="-735485" y="106452"/>
            <a:ext cx="2815623" cy="2815623"/>
          </a:xfrm>
          <a:custGeom>
            <a:avLst/>
            <a:gdLst/>
            <a:ahLst/>
            <a:cxnLst/>
            <a:rect l="l" t="t" r="r" b="b"/>
            <a:pathLst>
              <a:path w="2815623" h="2815623">
                <a:moveTo>
                  <a:pt x="0" y="2815623"/>
                </a:moveTo>
                <a:lnTo>
                  <a:pt x="2815623" y="2815623"/>
                </a:lnTo>
                <a:lnTo>
                  <a:pt x="2815623" y="0"/>
                </a:lnTo>
                <a:lnTo>
                  <a:pt x="0" y="0"/>
                </a:lnTo>
                <a:lnTo>
                  <a:pt x="0" y="281562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Freeform 21"/>
          <p:cNvSpPr/>
          <p:nvPr/>
        </p:nvSpPr>
        <p:spPr>
          <a:xfrm rot="-2049497">
            <a:off x="125050" y="6657359"/>
            <a:ext cx="2053555" cy="2933651"/>
          </a:xfrm>
          <a:custGeom>
            <a:avLst/>
            <a:gdLst/>
            <a:ahLst/>
            <a:cxnLst/>
            <a:rect l="l" t="t" r="r" b="b"/>
            <a:pathLst>
              <a:path w="2053555" h="2933651">
                <a:moveTo>
                  <a:pt x="0" y="0"/>
                </a:moveTo>
                <a:lnTo>
                  <a:pt x="2053556" y="0"/>
                </a:lnTo>
                <a:lnTo>
                  <a:pt x="2053556" y="2933650"/>
                </a:lnTo>
                <a:lnTo>
                  <a:pt x="0" y="29336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Freeform 22"/>
          <p:cNvSpPr/>
          <p:nvPr/>
        </p:nvSpPr>
        <p:spPr>
          <a:xfrm rot="-2245013">
            <a:off x="1141207" y="2386216"/>
            <a:ext cx="880607" cy="1841573"/>
          </a:xfrm>
          <a:custGeom>
            <a:avLst/>
            <a:gdLst/>
            <a:ahLst/>
            <a:cxnLst/>
            <a:rect l="l" t="t" r="r" b="b"/>
            <a:pathLst>
              <a:path w="880607" h="1841573">
                <a:moveTo>
                  <a:pt x="0" y="0"/>
                </a:moveTo>
                <a:lnTo>
                  <a:pt x="880606" y="0"/>
                </a:lnTo>
                <a:lnTo>
                  <a:pt x="880606" y="1841573"/>
                </a:lnTo>
                <a:lnTo>
                  <a:pt x="0" y="1841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Freeform 23"/>
          <p:cNvSpPr/>
          <p:nvPr/>
        </p:nvSpPr>
        <p:spPr>
          <a:xfrm rot="1254325">
            <a:off x="-2461" y="4984554"/>
            <a:ext cx="2288606" cy="678260"/>
          </a:xfrm>
          <a:custGeom>
            <a:avLst/>
            <a:gdLst/>
            <a:ahLst/>
            <a:cxnLst/>
            <a:rect l="l" t="t" r="r" b="b"/>
            <a:pathLst>
              <a:path w="2288606" h="678260">
                <a:moveTo>
                  <a:pt x="0" y="0"/>
                </a:moveTo>
                <a:lnTo>
                  <a:pt x="2288606" y="0"/>
                </a:lnTo>
                <a:lnTo>
                  <a:pt x="2288606" y="678260"/>
                </a:lnTo>
                <a:lnTo>
                  <a:pt x="0" y="6782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Freeform 24"/>
          <p:cNvSpPr/>
          <p:nvPr/>
        </p:nvSpPr>
        <p:spPr>
          <a:xfrm>
            <a:off x="16156784" y="6407053"/>
            <a:ext cx="2131216" cy="2080842"/>
          </a:xfrm>
          <a:custGeom>
            <a:avLst/>
            <a:gdLst/>
            <a:ahLst/>
            <a:cxnLst/>
            <a:rect l="l" t="t" r="r" b="b"/>
            <a:pathLst>
              <a:path w="2131216" h="2080842">
                <a:moveTo>
                  <a:pt x="0" y="0"/>
                </a:moveTo>
                <a:lnTo>
                  <a:pt x="2131216" y="0"/>
                </a:lnTo>
                <a:lnTo>
                  <a:pt x="2131216" y="2080842"/>
                </a:lnTo>
                <a:lnTo>
                  <a:pt x="0" y="20808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/>
          <p:cNvSpPr/>
          <p:nvPr/>
        </p:nvSpPr>
        <p:spPr>
          <a:xfrm rot="1052783">
            <a:off x="15429461" y="420538"/>
            <a:ext cx="1171974" cy="2052821"/>
          </a:xfrm>
          <a:custGeom>
            <a:avLst/>
            <a:gdLst/>
            <a:ahLst/>
            <a:cxnLst/>
            <a:rect l="l" t="t" r="r" b="b"/>
            <a:pathLst>
              <a:path w="1171974" h="2052821">
                <a:moveTo>
                  <a:pt x="0" y="0"/>
                </a:moveTo>
                <a:lnTo>
                  <a:pt x="1171974" y="0"/>
                </a:lnTo>
                <a:lnTo>
                  <a:pt x="1171974" y="2052821"/>
                </a:lnTo>
                <a:lnTo>
                  <a:pt x="0" y="205282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 rot="1612873">
            <a:off x="16578786" y="2115729"/>
            <a:ext cx="1078345" cy="1913193"/>
          </a:xfrm>
          <a:custGeom>
            <a:avLst/>
            <a:gdLst/>
            <a:ahLst/>
            <a:cxnLst/>
            <a:rect l="l" t="t" r="r" b="b"/>
            <a:pathLst>
              <a:path w="1078345" h="1913193">
                <a:moveTo>
                  <a:pt x="0" y="0"/>
                </a:moveTo>
                <a:lnTo>
                  <a:pt x="1078345" y="0"/>
                </a:lnTo>
                <a:lnTo>
                  <a:pt x="1078345" y="1913193"/>
                </a:lnTo>
                <a:lnTo>
                  <a:pt x="0" y="191319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1984971" y="6344082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1" y="0"/>
                </a:lnTo>
                <a:lnTo>
                  <a:pt x="464061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17402703" y="8895672"/>
            <a:ext cx="433498" cy="411429"/>
          </a:xfrm>
          <a:custGeom>
            <a:avLst/>
            <a:gdLst/>
            <a:ahLst/>
            <a:cxnLst/>
            <a:rect l="l" t="t" r="r" b="b"/>
            <a:pathLst>
              <a:path w="433498" h="411429">
                <a:moveTo>
                  <a:pt x="0" y="0"/>
                </a:moveTo>
                <a:lnTo>
                  <a:pt x="433498" y="0"/>
                </a:lnTo>
                <a:lnTo>
                  <a:pt x="433498" y="411429"/>
                </a:lnTo>
                <a:lnTo>
                  <a:pt x="0" y="41142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9" name="Group 29"/>
          <p:cNvGrpSpPr>
            <a:grpSpLocks noChangeAspect="1"/>
          </p:cNvGrpSpPr>
          <p:nvPr/>
        </p:nvGrpSpPr>
        <p:grpSpPr>
          <a:xfrm rot="1977585">
            <a:off x="17291502" y="858834"/>
            <a:ext cx="512498" cy="269991"/>
            <a:chOff x="0" y="0"/>
            <a:chExt cx="1610360" cy="848360"/>
          </a:xfrm>
        </p:grpSpPr>
        <p:sp>
          <p:nvSpPr>
            <p:cNvPr id="30" name="Freeform 30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2030890" y="4603934"/>
            <a:ext cx="229651" cy="229651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3" name="Freeform 33"/>
          <p:cNvSpPr/>
          <p:nvPr/>
        </p:nvSpPr>
        <p:spPr>
          <a:xfrm>
            <a:off x="399457" y="3512761"/>
            <a:ext cx="238202" cy="236037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/>
          <p:cNvSpPr/>
          <p:nvPr/>
        </p:nvSpPr>
        <p:spPr>
          <a:xfrm>
            <a:off x="16814686" y="1469307"/>
            <a:ext cx="451922" cy="405086"/>
          </a:xfrm>
          <a:custGeom>
            <a:avLst/>
            <a:gdLst/>
            <a:ahLst/>
            <a:cxnLst/>
            <a:rect l="l" t="t" r="r" b="b"/>
            <a:pathLst>
              <a:path w="451922" h="405086">
                <a:moveTo>
                  <a:pt x="0" y="0"/>
                </a:moveTo>
                <a:lnTo>
                  <a:pt x="451922" y="0"/>
                </a:lnTo>
                <a:lnTo>
                  <a:pt x="451922" y="405086"/>
                </a:lnTo>
                <a:lnTo>
                  <a:pt x="0" y="40508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Freeform 35"/>
          <p:cNvSpPr/>
          <p:nvPr/>
        </p:nvSpPr>
        <p:spPr>
          <a:xfrm>
            <a:off x="15694641" y="3085316"/>
            <a:ext cx="420451" cy="427445"/>
          </a:xfrm>
          <a:custGeom>
            <a:avLst/>
            <a:gdLst/>
            <a:ahLst/>
            <a:cxnLst/>
            <a:rect l="l" t="t" r="r" b="b"/>
            <a:pathLst>
              <a:path w="420451" h="427445">
                <a:moveTo>
                  <a:pt x="0" y="0"/>
                </a:moveTo>
                <a:lnTo>
                  <a:pt x="420451" y="0"/>
                </a:lnTo>
                <a:lnTo>
                  <a:pt x="420451" y="427445"/>
                </a:lnTo>
                <a:lnTo>
                  <a:pt x="0" y="42744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6" name="Group 36"/>
          <p:cNvGrpSpPr/>
          <p:nvPr/>
        </p:nvGrpSpPr>
        <p:grpSpPr>
          <a:xfrm>
            <a:off x="2490694" y="9376318"/>
            <a:ext cx="229651" cy="229651"/>
            <a:chOff x="0" y="0"/>
            <a:chExt cx="6350000" cy="63500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8" name="Freeform 38"/>
          <p:cNvSpPr/>
          <p:nvPr/>
        </p:nvSpPr>
        <p:spPr>
          <a:xfrm rot="-771795">
            <a:off x="2865448" y="1647521"/>
            <a:ext cx="433712" cy="411632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9" name="Freeform 39"/>
          <p:cNvSpPr/>
          <p:nvPr/>
        </p:nvSpPr>
        <p:spPr>
          <a:xfrm rot="4678159">
            <a:off x="15159154" y="375441"/>
            <a:ext cx="433498" cy="411429"/>
          </a:xfrm>
          <a:custGeom>
            <a:avLst/>
            <a:gdLst/>
            <a:ahLst/>
            <a:cxnLst/>
            <a:rect l="l" t="t" r="r" b="b"/>
            <a:pathLst>
              <a:path w="433498" h="411429">
                <a:moveTo>
                  <a:pt x="0" y="0"/>
                </a:moveTo>
                <a:lnTo>
                  <a:pt x="433498" y="0"/>
                </a:lnTo>
                <a:lnTo>
                  <a:pt x="433498" y="411429"/>
                </a:lnTo>
                <a:lnTo>
                  <a:pt x="0" y="41142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0" name="Group 40"/>
          <p:cNvGrpSpPr>
            <a:grpSpLocks noChangeAspect="1"/>
          </p:cNvGrpSpPr>
          <p:nvPr/>
        </p:nvGrpSpPr>
        <p:grpSpPr>
          <a:xfrm rot="1977585">
            <a:off x="3370855" y="9474682"/>
            <a:ext cx="498419" cy="262574"/>
            <a:chOff x="0" y="0"/>
            <a:chExt cx="1610360" cy="848360"/>
          </a:xfrm>
        </p:grpSpPr>
        <p:sp>
          <p:nvSpPr>
            <p:cNvPr id="41" name="Freeform 41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2" name="Freeform 42"/>
          <p:cNvSpPr/>
          <p:nvPr/>
        </p:nvSpPr>
        <p:spPr>
          <a:xfrm>
            <a:off x="2748353" y="7888147"/>
            <a:ext cx="238202" cy="236037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3" name="Group 43"/>
          <p:cNvGrpSpPr/>
          <p:nvPr/>
        </p:nvGrpSpPr>
        <p:grpSpPr>
          <a:xfrm>
            <a:off x="14170004" y="614952"/>
            <a:ext cx="252393" cy="252393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2102176" y="1987440"/>
            <a:ext cx="229651" cy="229651"/>
            <a:chOff x="0" y="0"/>
            <a:chExt cx="6350000" cy="63500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7" name="Group 47"/>
          <p:cNvGrpSpPr>
            <a:grpSpLocks noChangeAspect="1"/>
          </p:cNvGrpSpPr>
          <p:nvPr/>
        </p:nvGrpSpPr>
        <p:grpSpPr>
          <a:xfrm rot="-921396">
            <a:off x="16540798" y="9558525"/>
            <a:ext cx="547777" cy="288577"/>
            <a:chOff x="0" y="0"/>
            <a:chExt cx="1610360" cy="848360"/>
          </a:xfrm>
        </p:grpSpPr>
        <p:sp>
          <p:nvSpPr>
            <p:cNvPr id="48" name="Freeform 48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9" name="Freeform 49"/>
          <p:cNvSpPr/>
          <p:nvPr/>
        </p:nvSpPr>
        <p:spPr>
          <a:xfrm rot="432686">
            <a:off x="2912608" y="-670724"/>
            <a:ext cx="2225071" cy="2156296"/>
          </a:xfrm>
          <a:custGeom>
            <a:avLst/>
            <a:gdLst/>
            <a:ahLst/>
            <a:cxnLst/>
            <a:rect l="l" t="t" r="r" b="b"/>
            <a:pathLst>
              <a:path w="2225071" h="2156296">
                <a:moveTo>
                  <a:pt x="0" y="0"/>
                </a:moveTo>
                <a:lnTo>
                  <a:pt x="2225071" y="0"/>
                </a:lnTo>
                <a:lnTo>
                  <a:pt x="2225071" y="2156296"/>
                </a:lnTo>
                <a:lnTo>
                  <a:pt x="0" y="2156296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0" name="Freeform 50"/>
          <p:cNvSpPr/>
          <p:nvPr/>
        </p:nvSpPr>
        <p:spPr>
          <a:xfrm rot="1153974">
            <a:off x="15418170" y="8432300"/>
            <a:ext cx="635916" cy="2347340"/>
          </a:xfrm>
          <a:custGeom>
            <a:avLst/>
            <a:gdLst/>
            <a:ahLst/>
            <a:cxnLst/>
            <a:rect l="l" t="t" r="r" b="b"/>
            <a:pathLst>
              <a:path w="635916" h="2347340">
                <a:moveTo>
                  <a:pt x="0" y="0"/>
                </a:moveTo>
                <a:lnTo>
                  <a:pt x="635916" y="0"/>
                </a:lnTo>
                <a:lnTo>
                  <a:pt x="635916" y="2347339"/>
                </a:lnTo>
                <a:lnTo>
                  <a:pt x="0" y="234733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1" name="Freeform 51"/>
          <p:cNvSpPr/>
          <p:nvPr/>
        </p:nvSpPr>
        <p:spPr>
          <a:xfrm rot="-842482">
            <a:off x="3931404" y="8366112"/>
            <a:ext cx="1054904" cy="2072133"/>
          </a:xfrm>
          <a:custGeom>
            <a:avLst/>
            <a:gdLst/>
            <a:ahLst/>
            <a:cxnLst/>
            <a:rect l="l" t="t" r="r" b="b"/>
            <a:pathLst>
              <a:path w="1054904" h="2072133">
                <a:moveTo>
                  <a:pt x="0" y="0"/>
                </a:moveTo>
                <a:lnTo>
                  <a:pt x="1054904" y="0"/>
                </a:lnTo>
                <a:lnTo>
                  <a:pt x="1054904" y="2072132"/>
                </a:lnTo>
                <a:lnTo>
                  <a:pt x="0" y="2072132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2" name="Freeform 52"/>
          <p:cNvSpPr/>
          <p:nvPr/>
        </p:nvSpPr>
        <p:spPr>
          <a:xfrm>
            <a:off x="5649993" y="9347076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3" name="Freeform 53"/>
          <p:cNvSpPr/>
          <p:nvPr/>
        </p:nvSpPr>
        <p:spPr>
          <a:xfrm rot="-684765">
            <a:off x="13333465" y="8957720"/>
            <a:ext cx="850155" cy="1508339"/>
          </a:xfrm>
          <a:custGeom>
            <a:avLst/>
            <a:gdLst/>
            <a:ahLst/>
            <a:cxnLst/>
            <a:rect l="l" t="t" r="r" b="b"/>
            <a:pathLst>
              <a:path w="850155" h="1508339">
                <a:moveTo>
                  <a:pt x="0" y="0"/>
                </a:moveTo>
                <a:lnTo>
                  <a:pt x="850155" y="0"/>
                </a:lnTo>
                <a:lnTo>
                  <a:pt x="850155" y="1508339"/>
                </a:lnTo>
                <a:lnTo>
                  <a:pt x="0" y="150833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4" name="Freeform 54"/>
          <p:cNvSpPr/>
          <p:nvPr/>
        </p:nvSpPr>
        <p:spPr>
          <a:xfrm>
            <a:off x="280356" y="9140282"/>
            <a:ext cx="238202" cy="236037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2" y="0"/>
                </a:lnTo>
                <a:lnTo>
                  <a:pt x="238202" y="236036"/>
                </a:lnTo>
                <a:lnTo>
                  <a:pt x="0" y="23603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5" name="Freeform 55"/>
          <p:cNvSpPr/>
          <p:nvPr/>
        </p:nvSpPr>
        <p:spPr>
          <a:xfrm>
            <a:off x="14550558" y="1200069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1" y="0"/>
                </a:lnTo>
                <a:lnTo>
                  <a:pt x="464061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6" name="Group 56"/>
          <p:cNvGrpSpPr/>
          <p:nvPr/>
        </p:nvGrpSpPr>
        <p:grpSpPr>
          <a:xfrm>
            <a:off x="17823320" y="5426640"/>
            <a:ext cx="208069" cy="208069"/>
            <a:chOff x="0" y="0"/>
            <a:chExt cx="6350000" cy="6350000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8" name="Freeform 58"/>
          <p:cNvSpPr/>
          <p:nvPr/>
        </p:nvSpPr>
        <p:spPr>
          <a:xfrm>
            <a:off x="14599093" y="8855697"/>
            <a:ext cx="548192" cy="491379"/>
          </a:xfrm>
          <a:custGeom>
            <a:avLst/>
            <a:gdLst/>
            <a:ahLst/>
            <a:cxnLst/>
            <a:rect l="l" t="t" r="r" b="b"/>
            <a:pathLst>
              <a:path w="548192" h="491379">
                <a:moveTo>
                  <a:pt x="0" y="0"/>
                </a:moveTo>
                <a:lnTo>
                  <a:pt x="548192" y="0"/>
                </a:lnTo>
                <a:lnTo>
                  <a:pt x="548192" y="491379"/>
                </a:lnTo>
                <a:lnTo>
                  <a:pt x="0" y="49137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9" name="Freeform 59"/>
          <p:cNvSpPr/>
          <p:nvPr/>
        </p:nvSpPr>
        <p:spPr>
          <a:xfrm rot="-9414156">
            <a:off x="12901159" y="-655176"/>
            <a:ext cx="938638" cy="1962931"/>
          </a:xfrm>
          <a:custGeom>
            <a:avLst/>
            <a:gdLst/>
            <a:ahLst/>
            <a:cxnLst/>
            <a:rect l="l" t="t" r="r" b="b"/>
            <a:pathLst>
              <a:path w="938638" h="1962931">
                <a:moveTo>
                  <a:pt x="0" y="0"/>
                </a:moveTo>
                <a:lnTo>
                  <a:pt x="938638" y="0"/>
                </a:lnTo>
                <a:lnTo>
                  <a:pt x="938638" y="1962931"/>
                </a:lnTo>
                <a:lnTo>
                  <a:pt x="0" y="19629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0" name="Freeform 60"/>
          <p:cNvSpPr/>
          <p:nvPr/>
        </p:nvSpPr>
        <p:spPr>
          <a:xfrm>
            <a:off x="5565863" y="407424"/>
            <a:ext cx="548192" cy="491379"/>
          </a:xfrm>
          <a:custGeom>
            <a:avLst/>
            <a:gdLst/>
            <a:ahLst/>
            <a:cxnLst/>
            <a:rect l="l" t="t" r="r" b="b"/>
            <a:pathLst>
              <a:path w="548192" h="491379">
                <a:moveTo>
                  <a:pt x="0" y="0"/>
                </a:moveTo>
                <a:lnTo>
                  <a:pt x="548192" y="0"/>
                </a:lnTo>
                <a:lnTo>
                  <a:pt x="548192" y="491379"/>
                </a:lnTo>
                <a:lnTo>
                  <a:pt x="0" y="491379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1" name="Freeform 61"/>
          <p:cNvSpPr/>
          <p:nvPr/>
        </p:nvSpPr>
        <p:spPr>
          <a:xfrm rot="4678159">
            <a:off x="12300890" y="9540296"/>
            <a:ext cx="433498" cy="411429"/>
          </a:xfrm>
          <a:custGeom>
            <a:avLst/>
            <a:gdLst/>
            <a:ahLst/>
            <a:cxnLst/>
            <a:rect l="l" t="t" r="r" b="b"/>
            <a:pathLst>
              <a:path w="433498" h="411429">
                <a:moveTo>
                  <a:pt x="0" y="0"/>
                </a:moveTo>
                <a:lnTo>
                  <a:pt x="433498" y="0"/>
                </a:lnTo>
                <a:lnTo>
                  <a:pt x="433498" y="411429"/>
                </a:lnTo>
                <a:lnTo>
                  <a:pt x="0" y="41142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2" name="Group 62"/>
          <p:cNvGrpSpPr/>
          <p:nvPr/>
        </p:nvGrpSpPr>
        <p:grpSpPr>
          <a:xfrm>
            <a:off x="12145068" y="653113"/>
            <a:ext cx="252393" cy="252393"/>
            <a:chOff x="0" y="0"/>
            <a:chExt cx="6350000" cy="6350000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>
              <a:alphaModFix amt="14000"/>
            </a:blip>
            <a:stretch>
              <a:fillRect l="-9222" r="-9222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  <p:sp>
        <p:nvSpPr>
          <p:cNvPr id="16" name="TextBox 16"/>
          <p:cNvSpPr txBox="1"/>
          <p:nvPr/>
        </p:nvSpPr>
        <p:spPr>
          <a:xfrm>
            <a:off x="2647592" y="1501783"/>
            <a:ext cx="12553091" cy="6220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17"/>
              </a:lnSpc>
            </a:pPr>
            <a:r>
              <a:rPr lang="en-US" sz="11500" b="1" spc="783">
                <a:solidFill>
                  <a:srgbClr val="00206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Bài 15</a:t>
            </a:r>
          </a:p>
          <a:p>
            <a:pPr algn="ctr">
              <a:lnSpc>
                <a:spcPts val="16617"/>
              </a:lnSpc>
            </a:pPr>
            <a:r>
              <a:rPr lang="en-US" sz="11500" b="1" spc="783">
                <a:solidFill>
                  <a:srgbClr val="00206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ÁNH SÁNG-</a:t>
            </a:r>
          </a:p>
          <a:p>
            <a:pPr algn="ctr">
              <a:lnSpc>
                <a:spcPts val="16617"/>
              </a:lnSpc>
            </a:pPr>
            <a:r>
              <a:rPr lang="en-US" sz="11500" b="1" spc="783">
                <a:solidFill>
                  <a:srgbClr val="00206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TIA SÁNG</a:t>
            </a:r>
          </a:p>
        </p:txBody>
      </p:sp>
      <p:sp>
        <p:nvSpPr>
          <p:cNvPr id="17" name="Freeform 17"/>
          <p:cNvSpPr/>
          <p:nvPr/>
        </p:nvSpPr>
        <p:spPr>
          <a:xfrm rot="-4590959">
            <a:off x="15997142" y="3573304"/>
            <a:ext cx="2538932" cy="2538932"/>
          </a:xfrm>
          <a:custGeom>
            <a:avLst/>
            <a:gdLst/>
            <a:ahLst/>
            <a:cxnLst/>
            <a:rect l="l" t="t" r="r" b="b"/>
            <a:pathLst>
              <a:path w="2538932" h="2538932">
                <a:moveTo>
                  <a:pt x="0" y="0"/>
                </a:moveTo>
                <a:lnTo>
                  <a:pt x="2538932" y="0"/>
                </a:lnTo>
                <a:lnTo>
                  <a:pt x="2538932" y="2538932"/>
                </a:lnTo>
                <a:lnTo>
                  <a:pt x="0" y="25389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 rot="-10325232" flipV="1">
            <a:off x="-735485" y="106452"/>
            <a:ext cx="2815623" cy="2815623"/>
          </a:xfrm>
          <a:custGeom>
            <a:avLst/>
            <a:gdLst/>
            <a:ahLst/>
            <a:cxnLst/>
            <a:rect l="l" t="t" r="r" b="b"/>
            <a:pathLst>
              <a:path w="2815623" h="2815623">
                <a:moveTo>
                  <a:pt x="0" y="2815623"/>
                </a:moveTo>
                <a:lnTo>
                  <a:pt x="2815623" y="2815623"/>
                </a:lnTo>
                <a:lnTo>
                  <a:pt x="2815623" y="0"/>
                </a:lnTo>
                <a:lnTo>
                  <a:pt x="0" y="0"/>
                </a:lnTo>
                <a:lnTo>
                  <a:pt x="0" y="281562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 rot="-2049497">
            <a:off x="125050" y="6657359"/>
            <a:ext cx="2053555" cy="2933651"/>
          </a:xfrm>
          <a:custGeom>
            <a:avLst/>
            <a:gdLst/>
            <a:ahLst/>
            <a:cxnLst/>
            <a:rect l="l" t="t" r="r" b="b"/>
            <a:pathLst>
              <a:path w="2053555" h="2933651">
                <a:moveTo>
                  <a:pt x="0" y="0"/>
                </a:moveTo>
                <a:lnTo>
                  <a:pt x="2053556" y="0"/>
                </a:lnTo>
                <a:lnTo>
                  <a:pt x="2053556" y="2933650"/>
                </a:lnTo>
                <a:lnTo>
                  <a:pt x="0" y="29336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 rot="-2245013">
            <a:off x="1141207" y="2386216"/>
            <a:ext cx="880607" cy="1841573"/>
          </a:xfrm>
          <a:custGeom>
            <a:avLst/>
            <a:gdLst/>
            <a:ahLst/>
            <a:cxnLst/>
            <a:rect l="l" t="t" r="r" b="b"/>
            <a:pathLst>
              <a:path w="880607" h="1841573">
                <a:moveTo>
                  <a:pt x="0" y="0"/>
                </a:moveTo>
                <a:lnTo>
                  <a:pt x="880606" y="0"/>
                </a:lnTo>
                <a:lnTo>
                  <a:pt x="880606" y="1841573"/>
                </a:lnTo>
                <a:lnTo>
                  <a:pt x="0" y="1841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Freeform 21"/>
          <p:cNvSpPr/>
          <p:nvPr/>
        </p:nvSpPr>
        <p:spPr>
          <a:xfrm rot="1254325">
            <a:off x="-2461" y="4984554"/>
            <a:ext cx="2288606" cy="678260"/>
          </a:xfrm>
          <a:custGeom>
            <a:avLst/>
            <a:gdLst/>
            <a:ahLst/>
            <a:cxnLst/>
            <a:rect l="l" t="t" r="r" b="b"/>
            <a:pathLst>
              <a:path w="2288606" h="678260">
                <a:moveTo>
                  <a:pt x="0" y="0"/>
                </a:moveTo>
                <a:lnTo>
                  <a:pt x="2288606" y="0"/>
                </a:lnTo>
                <a:lnTo>
                  <a:pt x="2288606" y="678260"/>
                </a:lnTo>
                <a:lnTo>
                  <a:pt x="0" y="6782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Freeform 22"/>
          <p:cNvSpPr/>
          <p:nvPr/>
        </p:nvSpPr>
        <p:spPr>
          <a:xfrm>
            <a:off x="16156784" y="6407053"/>
            <a:ext cx="2131216" cy="2080842"/>
          </a:xfrm>
          <a:custGeom>
            <a:avLst/>
            <a:gdLst/>
            <a:ahLst/>
            <a:cxnLst/>
            <a:rect l="l" t="t" r="r" b="b"/>
            <a:pathLst>
              <a:path w="2131216" h="2080842">
                <a:moveTo>
                  <a:pt x="0" y="0"/>
                </a:moveTo>
                <a:lnTo>
                  <a:pt x="2131216" y="0"/>
                </a:lnTo>
                <a:lnTo>
                  <a:pt x="2131216" y="2080842"/>
                </a:lnTo>
                <a:lnTo>
                  <a:pt x="0" y="20808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Freeform 23"/>
          <p:cNvSpPr/>
          <p:nvPr/>
        </p:nvSpPr>
        <p:spPr>
          <a:xfrm rot="1052783">
            <a:off x="15429461" y="420538"/>
            <a:ext cx="1171974" cy="2052821"/>
          </a:xfrm>
          <a:custGeom>
            <a:avLst/>
            <a:gdLst/>
            <a:ahLst/>
            <a:cxnLst/>
            <a:rect l="l" t="t" r="r" b="b"/>
            <a:pathLst>
              <a:path w="1171974" h="2052821">
                <a:moveTo>
                  <a:pt x="0" y="0"/>
                </a:moveTo>
                <a:lnTo>
                  <a:pt x="1171974" y="0"/>
                </a:lnTo>
                <a:lnTo>
                  <a:pt x="1171974" y="2052821"/>
                </a:lnTo>
                <a:lnTo>
                  <a:pt x="0" y="205282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Freeform 24"/>
          <p:cNvSpPr/>
          <p:nvPr/>
        </p:nvSpPr>
        <p:spPr>
          <a:xfrm rot="1612873">
            <a:off x="16578786" y="2115729"/>
            <a:ext cx="1078345" cy="1913193"/>
          </a:xfrm>
          <a:custGeom>
            <a:avLst/>
            <a:gdLst/>
            <a:ahLst/>
            <a:cxnLst/>
            <a:rect l="l" t="t" r="r" b="b"/>
            <a:pathLst>
              <a:path w="1078345" h="1913193">
                <a:moveTo>
                  <a:pt x="0" y="0"/>
                </a:moveTo>
                <a:lnTo>
                  <a:pt x="1078345" y="0"/>
                </a:lnTo>
                <a:lnTo>
                  <a:pt x="1078345" y="1913193"/>
                </a:lnTo>
                <a:lnTo>
                  <a:pt x="0" y="191319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/>
          <p:cNvSpPr txBox="1"/>
          <p:nvPr/>
        </p:nvSpPr>
        <p:spPr>
          <a:xfrm>
            <a:off x="9382082" y="8350605"/>
            <a:ext cx="6495075" cy="394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1"/>
              </a:lnSpc>
              <a:spcBef>
                <a:spcPct val="0"/>
              </a:spcBef>
            </a:pPr>
            <a:r>
              <a:rPr lang="en-US" sz="4000" b="1" spc="374">
                <a:solidFill>
                  <a:srgbClr val="00030A"/>
                </a:solidFill>
                <a:latin typeface="Bahnschrift SemiLight" panose="020B0502040204020203" pitchFamily="34" charset="0"/>
              </a:rPr>
              <a:t>GV: Nguyễn Ngọc Hân</a:t>
            </a:r>
          </a:p>
        </p:txBody>
      </p:sp>
      <p:sp>
        <p:nvSpPr>
          <p:cNvPr id="26" name="Freeform 26"/>
          <p:cNvSpPr/>
          <p:nvPr/>
        </p:nvSpPr>
        <p:spPr>
          <a:xfrm>
            <a:off x="1984971" y="6344082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1" y="0"/>
                </a:lnTo>
                <a:lnTo>
                  <a:pt x="464061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17402703" y="8895672"/>
            <a:ext cx="433498" cy="411429"/>
          </a:xfrm>
          <a:custGeom>
            <a:avLst/>
            <a:gdLst/>
            <a:ahLst/>
            <a:cxnLst/>
            <a:rect l="l" t="t" r="r" b="b"/>
            <a:pathLst>
              <a:path w="433498" h="411429">
                <a:moveTo>
                  <a:pt x="0" y="0"/>
                </a:moveTo>
                <a:lnTo>
                  <a:pt x="433498" y="0"/>
                </a:lnTo>
                <a:lnTo>
                  <a:pt x="433498" y="411429"/>
                </a:lnTo>
                <a:lnTo>
                  <a:pt x="0" y="41142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8" name="Group 28"/>
          <p:cNvGrpSpPr>
            <a:grpSpLocks noChangeAspect="1"/>
          </p:cNvGrpSpPr>
          <p:nvPr/>
        </p:nvGrpSpPr>
        <p:grpSpPr>
          <a:xfrm rot="1977585">
            <a:off x="17291502" y="858834"/>
            <a:ext cx="512498" cy="269991"/>
            <a:chOff x="0" y="0"/>
            <a:chExt cx="1610360" cy="848360"/>
          </a:xfrm>
        </p:grpSpPr>
        <p:sp>
          <p:nvSpPr>
            <p:cNvPr id="29" name="Freeform 29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2030890" y="4603934"/>
            <a:ext cx="229651" cy="229651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2" name="Freeform 32"/>
          <p:cNvSpPr/>
          <p:nvPr/>
        </p:nvSpPr>
        <p:spPr>
          <a:xfrm>
            <a:off x="399457" y="3512761"/>
            <a:ext cx="238202" cy="236037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Freeform 33"/>
          <p:cNvSpPr/>
          <p:nvPr/>
        </p:nvSpPr>
        <p:spPr>
          <a:xfrm>
            <a:off x="16814686" y="1469307"/>
            <a:ext cx="451922" cy="405086"/>
          </a:xfrm>
          <a:custGeom>
            <a:avLst/>
            <a:gdLst/>
            <a:ahLst/>
            <a:cxnLst/>
            <a:rect l="l" t="t" r="r" b="b"/>
            <a:pathLst>
              <a:path w="451922" h="405086">
                <a:moveTo>
                  <a:pt x="0" y="0"/>
                </a:moveTo>
                <a:lnTo>
                  <a:pt x="451922" y="0"/>
                </a:lnTo>
                <a:lnTo>
                  <a:pt x="451922" y="405086"/>
                </a:lnTo>
                <a:lnTo>
                  <a:pt x="0" y="40508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/>
          <p:cNvSpPr/>
          <p:nvPr/>
        </p:nvSpPr>
        <p:spPr>
          <a:xfrm>
            <a:off x="15694641" y="3085316"/>
            <a:ext cx="420451" cy="427445"/>
          </a:xfrm>
          <a:custGeom>
            <a:avLst/>
            <a:gdLst/>
            <a:ahLst/>
            <a:cxnLst/>
            <a:rect l="l" t="t" r="r" b="b"/>
            <a:pathLst>
              <a:path w="420451" h="427445">
                <a:moveTo>
                  <a:pt x="0" y="0"/>
                </a:moveTo>
                <a:lnTo>
                  <a:pt x="420451" y="0"/>
                </a:lnTo>
                <a:lnTo>
                  <a:pt x="420451" y="427445"/>
                </a:lnTo>
                <a:lnTo>
                  <a:pt x="0" y="42744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5" name="Group 35"/>
          <p:cNvGrpSpPr/>
          <p:nvPr/>
        </p:nvGrpSpPr>
        <p:grpSpPr>
          <a:xfrm>
            <a:off x="2490694" y="9376318"/>
            <a:ext cx="229651" cy="229651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7" name="Freeform 37"/>
          <p:cNvSpPr/>
          <p:nvPr/>
        </p:nvSpPr>
        <p:spPr>
          <a:xfrm rot="-771795">
            <a:off x="2865448" y="1647521"/>
            <a:ext cx="433712" cy="411632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8" name="Freeform 38"/>
          <p:cNvSpPr/>
          <p:nvPr/>
        </p:nvSpPr>
        <p:spPr>
          <a:xfrm rot="4678159">
            <a:off x="15159154" y="375441"/>
            <a:ext cx="433498" cy="411429"/>
          </a:xfrm>
          <a:custGeom>
            <a:avLst/>
            <a:gdLst/>
            <a:ahLst/>
            <a:cxnLst/>
            <a:rect l="l" t="t" r="r" b="b"/>
            <a:pathLst>
              <a:path w="433498" h="411429">
                <a:moveTo>
                  <a:pt x="0" y="0"/>
                </a:moveTo>
                <a:lnTo>
                  <a:pt x="433498" y="0"/>
                </a:lnTo>
                <a:lnTo>
                  <a:pt x="433498" y="411429"/>
                </a:lnTo>
                <a:lnTo>
                  <a:pt x="0" y="41142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9" name="Group 39"/>
          <p:cNvGrpSpPr>
            <a:grpSpLocks noChangeAspect="1"/>
          </p:cNvGrpSpPr>
          <p:nvPr/>
        </p:nvGrpSpPr>
        <p:grpSpPr>
          <a:xfrm rot="1977585">
            <a:off x="3370855" y="9474682"/>
            <a:ext cx="498419" cy="262574"/>
            <a:chOff x="0" y="0"/>
            <a:chExt cx="1610360" cy="848360"/>
          </a:xfrm>
        </p:grpSpPr>
        <p:sp>
          <p:nvSpPr>
            <p:cNvPr id="40" name="Freeform 40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1" name="Freeform 41"/>
          <p:cNvSpPr/>
          <p:nvPr/>
        </p:nvSpPr>
        <p:spPr>
          <a:xfrm>
            <a:off x="2748353" y="7888147"/>
            <a:ext cx="238202" cy="236037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2" name="Group 42"/>
          <p:cNvGrpSpPr/>
          <p:nvPr/>
        </p:nvGrpSpPr>
        <p:grpSpPr>
          <a:xfrm>
            <a:off x="14170004" y="614952"/>
            <a:ext cx="252393" cy="252393"/>
            <a:chOff x="0" y="0"/>
            <a:chExt cx="6350000" cy="63500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2102176" y="1987440"/>
            <a:ext cx="229651" cy="229651"/>
            <a:chOff x="0" y="0"/>
            <a:chExt cx="6350000" cy="63500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6" name="Group 46"/>
          <p:cNvGrpSpPr>
            <a:grpSpLocks noChangeAspect="1"/>
          </p:cNvGrpSpPr>
          <p:nvPr/>
        </p:nvGrpSpPr>
        <p:grpSpPr>
          <a:xfrm rot="-921396">
            <a:off x="16540798" y="9558525"/>
            <a:ext cx="547777" cy="288577"/>
            <a:chOff x="0" y="0"/>
            <a:chExt cx="1610360" cy="848360"/>
          </a:xfrm>
        </p:grpSpPr>
        <p:sp>
          <p:nvSpPr>
            <p:cNvPr id="47" name="Freeform 4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8" name="Freeform 48"/>
          <p:cNvSpPr/>
          <p:nvPr/>
        </p:nvSpPr>
        <p:spPr>
          <a:xfrm rot="432686">
            <a:off x="2912608" y="-670724"/>
            <a:ext cx="2225071" cy="2156296"/>
          </a:xfrm>
          <a:custGeom>
            <a:avLst/>
            <a:gdLst/>
            <a:ahLst/>
            <a:cxnLst/>
            <a:rect l="l" t="t" r="r" b="b"/>
            <a:pathLst>
              <a:path w="2225071" h="2156296">
                <a:moveTo>
                  <a:pt x="0" y="0"/>
                </a:moveTo>
                <a:lnTo>
                  <a:pt x="2225071" y="0"/>
                </a:lnTo>
                <a:lnTo>
                  <a:pt x="2225071" y="2156296"/>
                </a:lnTo>
                <a:lnTo>
                  <a:pt x="0" y="2156296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9" name="Freeform 49"/>
          <p:cNvSpPr/>
          <p:nvPr/>
        </p:nvSpPr>
        <p:spPr>
          <a:xfrm rot="1153974">
            <a:off x="15418170" y="8432300"/>
            <a:ext cx="635916" cy="2347340"/>
          </a:xfrm>
          <a:custGeom>
            <a:avLst/>
            <a:gdLst/>
            <a:ahLst/>
            <a:cxnLst/>
            <a:rect l="l" t="t" r="r" b="b"/>
            <a:pathLst>
              <a:path w="635916" h="2347340">
                <a:moveTo>
                  <a:pt x="0" y="0"/>
                </a:moveTo>
                <a:lnTo>
                  <a:pt x="635916" y="0"/>
                </a:lnTo>
                <a:lnTo>
                  <a:pt x="635916" y="2347339"/>
                </a:lnTo>
                <a:lnTo>
                  <a:pt x="0" y="234733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0" name="Freeform 50"/>
          <p:cNvSpPr/>
          <p:nvPr/>
        </p:nvSpPr>
        <p:spPr>
          <a:xfrm rot="-842482">
            <a:off x="3931404" y="8366112"/>
            <a:ext cx="1054904" cy="2072133"/>
          </a:xfrm>
          <a:custGeom>
            <a:avLst/>
            <a:gdLst/>
            <a:ahLst/>
            <a:cxnLst/>
            <a:rect l="l" t="t" r="r" b="b"/>
            <a:pathLst>
              <a:path w="1054904" h="2072133">
                <a:moveTo>
                  <a:pt x="0" y="0"/>
                </a:moveTo>
                <a:lnTo>
                  <a:pt x="1054904" y="0"/>
                </a:lnTo>
                <a:lnTo>
                  <a:pt x="1054904" y="2072132"/>
                </a:lnTo>
                <a:lnTo>
                  <a:pt x="0" y="2072132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1" name="Freeform 51"/>
          <p:cNvSpPr/>
          <p:nvPr/>
        </p:nvSpPr>
        <p:spPr>
          <a:xfrm>
            <a:off x="5649993" y="9347076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2" name="Freeform 52"/>
          <p:cNvSpPr/>
          <p:nvPr/>
        </p:nvSpPr>
        <p:spPr>
          <a:xfrm rot="-684765">
            <a:off x="13333465" y="8957720"/>
            <a:ext cx="850155" cy="1508339"/>
          </a:xfrm>
          <a:custGeom>
            <a:avLst/>
            <a:gdLst/>
            <a:ahLst/>
            <a:cxnLst/>
            <a:rect l="l" t="t" r="r" b="b"/>
            <a:pathLst>
              <a:path w="850155" h="1508339">
                <a:moveTo>
                  <a:pt x="0" y="0"/>
                </a:moveTo>
                <a:lnTo>
                  <a:pt x="850155" y="0"/>
                </a:lnTo>
                <a:lnTo>
                  <a:pt x="850155" y="1508339"/>
                </a:lnTo>
                <a:lnTo>
                  <a:pt x="0" y="150833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3" name="Freeform 53"/>
          <p:cNvSpPr/>
          <p:nvPr/>
        </p:nvSpPr>
        <p:spPr>
          <a:xfrm>
            <a:off x="280356" y="9140282"/>
            <a:ext cx="238202" cy="236037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2" y="0"/>
                </a:lnTo>
                <a:lnTo>
                  <a:pt x="238202" y="236036"/>
                </a:lnTo>
                <a:lnTo>
                  <a:pt x="0" y="23603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4" name="Freeform 54"/>
          <p:cNvSpPr/>
          <p:nvPr/>
        </p:nvSpPr>
        <p:spPr>
          <a:xfrm>
            <a:off x="14550558" y="1200069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1" y="0"/>
                </a:lnTo>
                <a:lnTo>
                  <a:pt x="464061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5" name="Group 55"/>
          <p:cNvGrpSpPr/>
          <p:nvPr/>
        </p:nvGrpSpPr>
        <p:grpSpPr>
          <a:xfrm>
            <a:off x="17374128" y="5789409"/>
            <a:ext cx="208069" cy="208069"/>
            <a:chOff x="0" y="0"/>
            <a:chExt cx="6350000" cy="635000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7" name="Freeform 57"/>
          <p:cNvSpPr/>
          <p:nvPr/>
        </p:nvSpPr>
        <p:spPr>
          <a:xfrm>
            <a:off x="14599093" y="8855697"/>
            <a:ext cx="548192" cy="491379"/>
          </a:xfrm>
          <a:custGeom>
            <a:avLst/>
            <a:gdLst/>
            <a:ahLst/>
            <a:cxnLst/>
            <a:rect l="l" t="t" r="r" b="b"/>
            <a:pathLst>
              <a:path w="548192" h="491379">
                <a:moveTo>
                  <a:pt x="0" y="0"/>
                </a:moveTo>
                <a:lnTo>
                  <a:pt x="548192" y="0"/>
                </a:lnTo>
                <a:lnTo>
                  <a:pt x="548192" y="491379"/>
                </a:lnTo>
                <a:lnTo>
                  <a:pt x="0" y="49137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8" name="Freeform 58"/>
          <p:cNvSpPr/>
          <p:nvPr/>
        </p:nvSpPr>
        <p:spPr>
          <a:xfrm rot="-9414156">
            <a:off x="12901159" y="-655176"/>
            <a:ext cx="938638" cy="1962931"/>
          </a:xfrm>
          <a:custGeom>
            <a:avLst/>
            <a:gdLst/>
            <a:ahLst/>
            <a:cxnLst/>
            <a:rect l="l" t="t" r="r" b="b"/>
            <a:pathLst>
              <a:path w="938638" h="1962931">
                <a:moveTo>
                  <a:pt x="0" y="0"/>
                </a:moveTo>
                <a:lnTo>
                  <a:pt x="938638" y="0"/>
                </a:lnTo>
                <a:lnTo>
                  <a:pt x="938638" y="1962931"/>
                </a:lnTo>
                <a:lnTo>
                  <a:pt x="0" y="19629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9" name="Freeform 59"/>
          <p:cNvSpPr/>
          <p:nvPr/>
        </p:nvSpPr>
        <p:spPr>
          <a:xfrm>
            <a:off x="5565863" y="375966"/>
            <a:ext cx="548192" cy="491379"/>
          </a:xfrm>
          <a:custGeom>
            <a:avLst/>
            <a:gdLst/>
            <a:ahLst/>
            <a:cxnLst/>
            <a:rect l="l" t="t" r="r" b="b"/>
            <a:pathLst>
              <a:path w="548192" h="491379">
                <a:moveTo>
                  <a:pt x="0" y="0"/>
                </a:moveTo>
                <a:lnTo>
                  <a:pt x="548192" y="0"/>
                </a:lnTo>
                <a:lnTo>
                  <a:pt x="548192" y="491379"/>
                </a:lnTo>
                <a:lnTo>
                  <a:pt x="0" y="491379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0" name="Freeform 60"/>
          <p:cNvSpPr/>
          <p:nvPr/>
        </p:nvSpPr>
        <p:spPr>
          <a:xfrm rot="4678159">
            <a:off x="12300890" y="9540296"/>
            <a:ext cx="433498" cy="411429"/>
          </a:xfrm>
          <a:custGeom>
            <a:avLst/>
            <a:gdLst/>
            <a:ahLst/>
            <a:cxnLst/>
            <a:rect l="l" t="t" r="r" b="b"/>
            <a:pathLst>
              <a:path w="433498" h="411429">
                <a:moveTo>
                  <a:pt x="0" y="0"/>
                </a:moveTo>
                <a:lnTo>
                  <a:pt x="433498" y="0"/>
                </a:lnTo>
                <a:lnTo>
                  <a:pt x="433498" y="411429"/>
                </a:lnTo>
                <a:lnTo>
                  <a:pt x="0" y="41142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1" name="Group 61"/>
          <p:cNvGrpSpPr/>
          <p:nvPr/>
        </p:nvGrpSpPr>
        <p:grpSpPr>
          <a:xfrm>
            <a:off x="12018872" y="362559"/>
            <a:ext cx="252393" cy="252393"/>
            <a:chOff x="0" y="0"/>
            <a:chExt cx="6350000" cy="6350000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65C7E"/>
            </a:solid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300432" y="-4363308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>
              <a:alphaModFix amt="14000"/>
            </a:blip>
            <a:stretch>
              <a:fillRect l="-9222" r="-9222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  <p:sp>
        <p:nvSpPr>
          <p:cNvPr id="18" name="Freeform 18"/>
          <p:cNvSpPr/>
          <p:nvPr/>
        </p:nvSpPr>
        <p:spPr>
          <a:xfrm rot="542064">
            <a:off x="756896" y="536471"/>
            <a:ext cx="2436139" cy="2838721"/>
          </a:xfrm>
          <a:custGeom>
            <a:avLst/>
            <a:gdLst/>
            <a:ahLst/>
            <a:cxnLst/>
            <a:rect l="l" t="t" r="r" b="b"/>
            <a:pathLst>
              <a:path w="2436139" h="2838721">
                <a:moveTo>
                  <a:pt x="0" y="0"/>
                </a:moveTo>
                <a:lnTo>
                  <a:pt x="2436139" y="0"/>
                </a:lnTo>
                <a:lnTo>
                  <a:pt x="2436139" y="2838721"/>
                </a:lnTo>
                <a:lnTo>
                  <a:pt x="0" y="28387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 rot="-10325232" flipV="1">
            <a:off x="606914" y="6940297"/>
            <a:ext cx="2736104" cy="2736104"/>
          </a:xfrm>
          <a:custGeom>
            <a:avLst/>
            <a:gdLst/>
            <a:ahLst/>
            <a:cxnLst/>
            <a:rect l="l" t="t" r="r" b="b"/>
            <a:pathLst>
              <a:path w="2736104" h="2736104">
                <a:moveTo>
                  <a:pt x="0" y="2736104"/>
                </a:moveTo>
                <a:lnTo>
                  <a:pt x="2736103" y="2736104"/>
                </a:lnTo>
                <a:lnTo>
                  <a:pt x="2736103" y="0"/>
                </a:lnTo>
                <a:lnTo>
                  <a:pt x="0" y="0"/>
                </a:lnTo>
                <a:lnTo>
                  <a:pt x="0" y="273610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>
            <a:off x="15139391" y="7546807"/>
            <a:ext cx="2717478" cy="2653247"/>
          </a:xfrm>
          <a:custGeom>
            <a:avLst/>
            <a:gdLst/>
            <a:ahLst/>
            <a:cxnLst/>
            <a:rect l="l" t="t" r="r" b="b"/>
            <a:pathLst>
              <a:path w="2717478" h="2653247">
                <a:moveTo>
                  <a:pt x="0" y="0"/>
                </a:moveTo>
                <a:lnTo>
                  <a:pt x="2717478" y="0"/>
                </a:lnTo>
                <a:lnTo>
                  <a:pt x="2717478" y="2653246"/>
                </a:lnTo>
                <a:lnTo>
                  <a:pt x="0" y="26532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Freeform 21"/>
          <p:cNvSpPr/>
          <p:nvPr/>
        </p:nvSpPr>
        <p:spPr>
          <a:xfrm rot="-734777">
            <a:off x="15770377" y="503404"/>
            <a:ext cx="1637282" cy="2904855"/>
          </a:xfrm>
          <a:custGeom>
            <a:avLst/>
            <a:gdLst/>
            <a:ahLst/>
            <a:cxnLst/>
            <a:rect l="l" t="t" r="r" b="b"/>
            <a:pathLst>
              <a:path w="1637282" h="2904855">
                <a:moveTo>
                  <a:pt x="0" y="0"/>
                </a:moveTo>
                <a:lnTo>
                  <a:pt x="1637282" y="0"/>
                </a:lnTo>
                <a:lnTo>
                  <a:pt x="1637282" y="2904855"/>
                </a:lnTo>
                <a:lnTo>
                  <a:pt x="0" y="29048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2" name="Group 22"/>
          <p:cNvGrpSpPr/>
          <p:nvPr/>
        </p:nvGrpSpPr>
        <p:grpSpPr>
          <a:xfrm>
            <a:off x="1860140" y="4039872"/>
            <a:ext cx="229651" cy="229651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4" name="Freeform 24"/>
          <p:cNvSpPr/>
          <p:nvPr/>
        </p:nvSpPr>
        <p:spPr>
          <a:xfrm>
            <a:off x="558467" y="4269523"/>
            <a:ext cx="238202" cy="236037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2" y="0"/>
                </a:lnTo>
                <a:lnTo>
                  <a:pt x="238202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/>
          <p:cNvSpPr/>
          <p:nvPr/>
        </p:nvSpPr>
        <p:spPr>
          <a:xfrm rot="-771795">
            <a:off x="717946" y="7310183"/>
            <a:ext cx="433712" cy="411632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1" y="0"/>
                </a:lnTo>
                <a:lnTo>
                  <a:pt x="433711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6" name="Group 26"/>
          <p:cNvGrpSpPr>
            <a:grpSpLocks noChangeAspect="1"/>
          </p:cNvGrpSpPr>
          <p:nvPr/>
        </p:nvGrpSpPr>
        <p:grpSpPr>
          <a:xfrm rot="1977585">
            <a:off x="3269116" y="9426276"/>
            <a:ext cx="498419" cy="262574"/>
            <a:chOff x="0" y="0"/>
            <a:chExt cx="1610360" cy="848360"/>
          </a:xfrm>
        </p:grpSpPr>
        <p:sp>
          <p:nvSpPr>
            <p:cNvPr id="27" name="Freeform 2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030890" y="9258300"/>
            <a:ext cx="229651" cy="229651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0" name="Freeform 30"/>
          <p:cNvSpPr/>
          <p:nvPr/>
        </p:nvSpPr>
        <p:spPr>
          <a:xfrm>
            <a:off x="1857760" y="6167686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1" name="Group 31"/>
          <p:cNvGrpSpPr>
            <a:grpSpLocks noChangeAspect="1"/>
          </p:cNvGrpSpPr>
          <p:nvPr/>
        </p:nvGrpSpPr>
        <p:grpSpPr>
          <a:xfrm rot="-874149">
            <a:off x="1053712" y="5439604"/>
            <a:ext cx="498419" cy="262574"/>
            <a:chOff x="0" y="0"/>
            <a:chExt cx="1610360" cy="848360"/>
          </a:xfrm>
        </p:grpSpPr>
        <p:sp>
          <p:nvSpPr>
            <p:cNvPr id="32" name="Freeform 32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3" name="Freeform 33"/>
          <p:cNvSpPr/>
          <p:nvPr/>
        </p:nvSpPr>
        <p:spPr>
          <a:xfrm>
            <a:off x="3850273" y="792809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1" y="0"/>
                </a:lnTo>
                <a:lnTo>
                  <a:pt x="464061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4" name="Group 34"/>
          <p:cNvGrpSpPr/>
          <p:nvPr/>
        </p:nvGrpSpPr>
        <p:grpSpPr>
          <a:xfrm rot="-2074858">
            <a:off x="15366099" y="2674126"/>
            <a:ext cx="229651" cy="229651"/>
            <a:chOff x="0" y="0"/>
            <a:chExt cx="6350000" cy="63500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6" name="Freeform 36"/>
          <p:cNvSpPr/>
          <p:nvPr/>
        </p:nvSpPr>
        <p:spPr>
          <a:xfrm rot="-2074858">
            <a:off x="14586618" y="839557"/>
            <a:ext cx="238202" cy="236037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7" name="Freeform 37"/>
          <p:cNvSpPr/>
          <p:nvPr/>
        </p:nvSpPr>
        <p:spPr>
          <a:xfrm rot="-2846654">
            <a:off x="17042444" y="5898826"/>
            <a:ext cx="433712" cy="411632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8" name="Freeform 38"/>
          <p:cNvSpPr/>
          <p:nvPr/>
        </p:nvSpPr>
        <p:spPr>
          <a:xfrm rot="-2074858">
            <a:off x="17279532" y="4129890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2" y="0"/>
                </a:lnTo>
                <a:lnTo>
                  <a:pt x="464062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9" name="Group 39"/>
          <p:cNvGrpSpPr>
            <a:grpSpLocks noChangeAspect="1"/>
          </p:cNvGrpSpPr>
          <p:nvPr/>
        </p:nvGrpSpPr>
        <p:grpSpPr>
          <a:xfrm rot="-2949008">
            <a:off x="15866380" y="4469518"/>
            <a:ext cx="498419" cy="262574"/>
            <a:chOff x="0" y="0"/>
            <a:chExt cx="1610360" cy="848360"/>
          </a:xfrm>
        </p:grpSpPr>
        <p:sp>
          <p:nvSpPr>
            <p:cNvPr id="40" name="Freeform 40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1" name="Group 41"/>
          <p:cNvGrpSpPr>
            <a:grpSpLocks noChangeAspect="1"/>
          </p:cNvGrpSpPr>
          <p:nvPr/>
        </p:nvGrpSpPr>
        <p:grpSpPr>
          <a:xfrm rot="-2949008">
            <a:off x="14359241" y="9446041"/>
            <a:ext cx="498419" cy="262574"/>
            <a:chOff x="0" y="0"/>
            <a:chExt cx="1610360" cy="848360"/>
          </a:xfrm>
        </p:grpSpPr>
        <p:sp>
          <p:nvSpPr>
            <p:cNvPr id="42" name="Freeform 42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5738452" y="6288751"/>
            <a:ext cx="229651" cy="229651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7" name="Google Shape;339;p36">
            <a:extLst>
              <a:ext uri="{FF2B5EF4-FFF2-40B4-BE49-F238E27FC236}">
                <a16:creationId xmlns:a16="http://schemas.microsoft.com/office/drawing/2014/main" id="{BACC66B0-0BAD-567B-192E-07259C963A17}"/>
              </a:ext>
            </a:extLst>
          </p:cNvPr>
          <p:cNvSpPr/>
          <p:nvPr/>
        </p:nvSpPr>
        <p:spPr>
          <a:xfrm>
            <a:off x="3697763" y="6530348"/>
            <a:ext cx="1693792" cy="1736639"/>
          </a:xfrm>
          <a:custGeom>
            <a:avLst/>
            <a:gdLst/>
            <a:ahLst/>
            <a:cxnLst/>
            <a:rect l="l" t="t" r="r" b="b"/>
            <a:pathLst>
              <a:path w="1899125" h="1801674" extrusionOk="0">
                <a:moveTo>
                  <a:pt x="1818538" y="707752"/>
                </a:moveTo>
                <a:cubicBezTo>
                  <a:pt x="1831074" y="497125"/>
                  <a:pt x="1753858" y="325519"/>
                  <a:pt x="1578309" y="205746"/>
                </a:cubicBezTo>
                <a:cubicBezTo>
                  <a:pt x="1408528" y="89914"/>
                  <a:pt x="1198250" y="22552"/>
                  <a:pt x="994519" y="4769"/>
                </a:cubicBezTo>
                <a:cubicBezTo>
                  <a:pt x="827085" y="-9839"/>
                  <a:pt x="652527" y="8307"/>
                  <a:pt x="495522" y="70381"/>
                </a:cubicBezTo>
                <a:cubicBezTo>
                  <a:pt x="429934" y="95571"/>
                  <a:pt x="368486" y="130433"/>
                  <a:pt x="313219" y="173809"/>
                </a:cubicBezTo>
                <a:cubicBezTo>
                  <a:pt x="239976" y="232551"/>
                  <a:pt x="210471" y="301682"/>
                  <a:pt x="158916" y="375104"/>
                </a:cubicBezTo>
                <a:cubicBezTo>
                  <a:pt x="103122" y="454565"/>
                  <a:pt x="46440" y="506438"/>
                  <a:pt x="18368" y="605174"/>
                </a:cubicBezTo>
                <a:cubicBezTo>
                  <a:pt x="-14565" y="720999"/>
                  <a:pt x="5923" y="819242"/>
                  <a:pt x="10454" y="934958"/>
                </a:cubicBezTo>
                <a:cubicBezTo>
                  <a:pt x="14758" y="1044814"/>
                  <a:pt x="-1278" y="1145825"/>
                  <a:pt x="25122" y="1255759"/>
                </a:cubicBezTo>
                <a:cubicBezTo>
                  <a:pt x="47323" y="1350745"/>
                  <a:pt x="90532" y="1439548"/>
                  <a:pt x="151572" y="1515641"/>
                </a:cubicBezTo>
                <a:cubicBezTo>
                  <a:pt x="422033" y="1849229"/>
                  <a:pt x="943761" y="1837532"/>
                  <a:pt x="1324630" y="1747856"/>
                </a:cubicBezTo>
                <a:cubicBezTo>
                  <a:pt x="1538265" y="1697565"/>
                  <a:pt x="1682812" y="1551189"/>
                  <a:pt x="1774457" y="1356692"/>
                </a:cubicBezTo>
                <a:cubicBezTo>
                  <a:pt x="1865783" y="1162882"/>
                  <a:pt x="1991560" y="890940"/>
                  <a:pt x="1818538" y="707752"/>
                </a:cubicBezTo>
                <a:close/>
                <a:moveTo>
                  <a:pt x="1780057" y="1013000"/>
                </a:moveTo>
                <a:cubicBezTo>
                  <a:pt x="1773893" y="989902"/>
                  <a:pt x="1783298" y="964666"/>
                  <a:pt x="1787413" y="941387"/>
                </a:cubicBezTo>
                <a:cubicBezTo>
                  <a:pt x="1787430" y="965448"/>
                  <a:pt x="1784958" y="989447"/>
                  <a:pt x="1780037" y="1013000"/>
                </a:cubicBezTo>
                <a:close/>
                <a:moveTo>
                  <a:pt x="1240206" y="1350652"/>
                </a:moveTo>
                <a:cubicBezTo>
                  <a:pt x="1199929" y="1367787"/>
                  <a:pt x="1164079" y="1357269"/>
                  <a:pt x="1121896" y="1347528"/>
                </a:cubicBezTo>
                <a:cubicBezTo>
                  <a:pt x="1185325" y="1323272"/>
                  <a:pt x="1246595" y="1293709"/>
                  <a:pt x="1305055" y="1259156"/>
                </a:cubicBezTo>
                <a:cubicBezTo>
                  <a:pt x="1286530" y="1291734"/>
                  <a:pt x="1264799" y="1322383"/>
                  <a:pt x="1240186" y="1350646"/>
                </a:cubicBezTo>
                <a:close/>
                <a:moveTo>
                  <a:pt x="1291243" y="1489342"/>
                </a:moveTo>
                <a:cubicBezTo>
                  <a:pt x="1273962" y="1493315"/>
                  <a:pt x="1256501" y="1496665"/>
                  <a:pt x="1238987" y="1499452"/>
                </a:cubicBezTo>
                <a:cubicBezTo>
                  <a:pt x="1256980" y="1483982"/>
                  <a:pt x="1267701" y="1489167"/>
                  <a:pt x="1291223" y="1489348"/>
                </a:cubicBezTo>
                <a:close/>
                <a:moveTo>
                  <a:pt x="1066251" y="829391"/>
                </a:moveTo>
                <a:cubicBezTo>
                  <a:pt x="1043961" y="799579"/>
                  <a:pt x="1027361" y="796436"/>
                  <a:pt x="1043676" y="759852"/>
                </a:cubicBezTo>
                <a:cubicBezTo>
                  <a:pt x="1056548" y="779930"/>
                  <a:pt x="1068915" y="804660"/>
                  <a:pt x="1066251" y="829391"/>
                </a:cubicBezTo>
                <a:close/>
                <a:moveTo>
                  <a:pt x="131680" y="905133"/>
                </a:moveTo>
                <a:cubicBezTo>
                  <a:pt x="135569" y="877323"/>
                  <a:pt x="140671" y="849592"/>
                  <a:pt x="146822" y="822178"/>
                </a:cubicBezTo>
                <a:cubicBezTo>
                  <a:pt x="168547" y="893395"/>
                  <a:pt x="196336" y="962619"/>
                  <a:pt x="229884" y="1029092"/>
                </a:cubicBezTo>
                <a:cubicBezTo>
                  <a:pt x="262843" y="1095845"/>
                  <a:pt x="272015" y="1165598"/>
                  <a:pt x="298810" y="1235112"/>
                </a:cubicBezTo>
                <a:cubicBezTo>
                  <a:pt x="217288" y="1140213"/>
                  <a:pt x="159946" y="1026998"/>
                  <a:pt x="131680" y="905133"/>
                </a:cubicBezTo>
                <a:close/>
                <a:moveTo>
                  <a:pt x="263413" y="518227"/>
                </a:moveTo>
                <a:cubicBezTo>
                  <a:pt x="267756" y="601097"/>
                  <a:pt x="263265" y="667409"/>
                  <a:pt x="254417" y="750351"/>
                </a:cubicBezTo>
                <a:cubicBezTo>
                  <a:pt x="242890" y="706980"/>
                  <a:pt x="235842" y="662542"/>
                  <a:pt x="233384" y="617733"/>
                </a:cubicBezTo>
                <a:cubicBezTo>
                  <a:pt x="231686" y="584111"/>
                  <a:pt x="263660" y="522899"/>
                  <a:pt x="263413" y="518207"/>
                </a:cubicBezTo>
                <a:close/>
                <a:moveTo>
                  <a:pt x="454798" y="739444"/>
                </a:moveTo>
                <a:cubicBezTo>
                  <a:pt x="460884" y="691751"/>
                  <a:pt x="468441" y="598388"/>
                  <a:pt x="506592" y="564461"/>
                </a:cubicBezTo>
                <a:cubicBezTo>
                  <a:pt x="560559" y="516503"/>
                  <a:pt x="618427" y="559464"/>
                  <a:pt x="661686" y="596690"/>
                </a:cubicBezTo>
                <a:cubicBezTo>
                  <a:pt x="571591" y="647105"/>
                  <a:pt x="494711" y="685938"/>
                  <a:pt x="463872" y="794233"/>
                </a:cubicBezTo>
                <a:cubicBezTo>
                  <a:pt x="451181" y="778945"/>
                  <a:pt x="447713" y="758006"/>
                  <a:pt x="454797" y="739444"/>
                </a:cubicBezTo>
                <a:close/>
                <a:moveTo>
                  <a:pt x="731461" y="908134"/>
                </a:moveTo>
                <a:cubicBezTo>
                  <a:pt x="722308" y="910395"/>
                  <a:pt x="744800" y="779767"/>
                  <a:pt x="748890" y="771388"/>
                </a:cubicBezTo>
                <a:cubicBezTo>
                  <a:pt x="760771" y="795114"/>
                  <a:pt x="730521" y="879935"/>
                  <a:pt x="731435" y="908134"/>
                </a:cubicBezTo>
                <a:close/>
                <a:moveTo>
                  <a:pt x="845227" y="1379142"/>
                </a:moveTo>
                <a:cubicBezTo>
                  <a:pt x="857758" y="1385458"/>
                  <a:pt x="870425" y="1391522"/>
                  <a:pt x="883229" y="1397334"/>
                </a:cubicBezTo>
                <a:cubicBezTo>
                  <a:pt x="752707" y="1462829"/>
                  <a:pt x="626011" y="1370055"/>
                  <a:pt x="553798" y="1260257"/>
                </a:cubicBezTo>
                <a:cubicBezTo>
                  <a:pt x="638530" y="1325267"/>
                  <a:pt x="739171" y="1366326"/>
                  <a:pt x="845201" y="1379142"/>
                </a:cubicBezTo>
                <a:close/>
                <a:moveTo>
                  <a:pt x="900431" y="1221080"/>
                </a:moveTo>
                <a:cubicBezTo>
                  <a:pt x="851903" y="1224269"/>
                  <a:pt x="735408" y="1064244"/>
                  <a:pt x="764601" y="1038036"/>
                </a:cubicBezTo>
                <a:cubicBezTo>
                  <a:pt x="801100" y="1107529"/>
                  <a:pt x="838959" y="1170361"/>
                  <a:pt x="900405" y="1221080"/>
                </a:cubicBezTo>
                <a:close/>
                <a:moveTo>
                  <a:pt x="868554" y="883856"/>
                </a:moveTo>
                <a:cubicBezTo>
                  <a:pt x="876831" y="858244"/>
                  <a:pt x="875101" y="846987"/>
                  <a:pt x="894416" y="825528"/>
                </a:cubicBezTo>
                <a:cubicBezTo>
                  <a:pt x="912798" y="846164"/>
                  <a:pt x="891065" y="881406"/>
                  <a:pt x="868528" y="883856"/>
                </a:cubicBezTo>
                <a:close/>
                <a:moveTo>
                  <a:pt x="728486" y="1608635"/>
                </a:moveTo>
                <a:cubicBezTo>
                  <a:pt x="649811" y="1617598"/>
                  <a:pt x="547608" y="1627157"/>
                  <a:pt x="504071" y="1545122"/>
                </a:cubicBezTo>
                <a:cubicBezTo>
                  <a:pt x="575905" y="1575650"/>
                  <a:pt x="651306" y="1596990"/>
                  <a:pt x="728486" y="1608635"/>
                </a:cubicBezTo>
                <a:close/>
                <a:moveTo>
                  <a:pt x="613968" y="944705"/>
                </a:moveTo>
                <a:cubicBezTo>
                  <a:pt x="601558" y="949388"/>
                  <a:pt x="589242" y="954311"/>
                  <a:pt x="577022" y="959475"/>
                </a:cubicBezTo>
                <a:cubicBezTo>
                  <a:pt x="563190" y="872093"/>
                  <a:pt x="576374" y="816384"/>
                  <a:pt x="638384" y="749956"/>
                </a:cubicBezTo>
                <a:cubicBezTo>
                  <a:pt x="611193" y="810726"/>
                  <a:pt x="608452" y="879287"/>
                  <a:pt x="613968" y="944705"/>
                </a:cubicBezTo>
                <a:close/>
                <a:moveTo>
                  <a:pt x="591846" y="303276"/>
                </a:moveTo>
                <a:cubicBezTo>
                  <a:pt x="628408" y="288330"/>
                  <a:pt x="667749" y="281390"/>
                  <a:pt x="707219" y="282926"/>
                </a:cubicBezTo>
                <a:cubicBezTo>
                  <a:pt x="663312" y="299699"/>
                  <a:pt x="637373" y="298999"/>
                  <a:pt x="591846" y="303276"/>
                </a:cubicBezTo>
                <a:close/>
                <a:moveTo>
                  <a:pt x="1317850" y="417689"/>
                </a:moveTo>
                <a:lnTo>
                  <a:pt x="1307285" y="402472"/>
                </a:lnTo>
                <a:cubicBezTo>
                  <a:pt x="1317340" y="410681"/>
                  <a:pt x="1327462" y="418817"/>
                  <a:pt x="1337651" y="426879"/>
                </a:cubicBezTo>
                <a:cubicBezTo>
                  <a:pt x="1330187" y="426198"/>
                  <a:pt x="1323189" y="422950"/>
                  <a:pt x="1317850" y="417689"/>
                </a:cubicBezTo>
                <a:close/>
                <a:moveTo>
                  <a:pt x="1632061" y="731809"/>
                </a:moveTo>
                <a:cubicBezTo>
                  <a:pt x="1624353" y="721440"/>
                  <a:pt x="1616512" y="711161"/>
                  <a:pt x="1608539" y="700973"/>
                </a:cubicBezTo>
                <a:cubicBezTo>
                  <a:pt x="1627021" y="705221"/>
                  <a:pt x="1634861" y="715499"/>
                  <a:pt x="1632061" y="731809"/>
                </a:cubicBezTo>
                <a:close/>
                <a:moveTo>
                  <a:pt x="1164124" y="1111237"/>
                </a:moveTo>
                <a:cubicBezTo>
                  <a:pt x="1193935" y="1064028"/>
                  <a:pt x="1216052" y="1012382"/>
                  <a:pt x="1229647" y="958230"/>
                </a:cubicBezTo>
                <a:cubicBezTo>
                  <a:pt x="1274209" y="1032391"/>
                  <a:pt x="1272861" y="1190594"/>
                  <a:pt x="1155108" y="1191904"/>
                </a:cubicBezTo>
                <a:cubicBezTo>
                  <a:pt x="1160632" y="1165356"/>
                  <a:pt x="1163651" y="1138349"/>
                  <a:pt x="1164124" y="1111237"/>
                </a:cubicBezTo>
                <a:close/>
                <a:moveTo>
                  <a:pt x="1241023" y="537578"/>
                </a:moveTo>
                <a:lnTo>
                  <a:pt x="1217041" y="518933"/>
                </a:lnTo>
                <a:cubicBezTo>
                  <a:pt x="1228622" y="518119"/>
                  <a:pt x="1238958" y="526155"/>
                  <a:pt x="1241023" y="537578"/>
                </a:cubicBezTo>
                <a:close/>
                <a:moveTo>
                  <a:pt x="1601403" y="917090"/>
                </a:moveTo>
                <a:cubicBezTo>
                  <a:pt x="1587347" y="952543"/>
                  <a:pt x="1569018" y="986148"/>
                  <a:pt x="1546821" y="1017161"/>
                </a:cubicBezTo>
                <a:cubicBezTo>
                  <a:pt x="1537578" y="966383"/>
                  <a:pt x="1516869" y="922009"/>
                  <a:pt x="1501184" y="873403"/>
                </a:cubicBezTo>
                <a:cubicBezTo>
                  <a:pt x="1486723" y="828600"/>
                  <a:pt x="1481836" y="780448"/>
                  <a:pt x="1468853" y="734622"/>
                </a:cubicBezTo>
                <a:cubicBezTo>
                  <a:pt x="1518813" y="791032"/>
                  <a:pt x="1563203" y="852139"/>
                  <a:pt x="1601403" y="917090"/>
                </a:cubicBezTo>
                <a:close/>
                <a:moveTo>
                  <a:pt x="1506499" y="1277230"/>
                </a:moveTo>
                <a:cubicBezTo>
                  <a:pt x="1528504" y="1241119"/>
                  <a:pt x="1535426" y="1195876"/>
                  <a:pt x="1557892" y="1163168"/>
                </a:cubicBezTo>
                <a:cubicBezTo>
                  <a:pt x="1581226" y="1129254"/>
                  <a:pt x="1618521" y="1102410"/>
                  <a:pt x="1643080" y="1067996"/>
                </a:cubicBezTo>
                <a:cubicBezTo>
                  <a:pt x="1627336" y="1135145"/>
                  <a:pt x="1607386" y="1202526"/>
                  <a:pt x="1575930" y="1264204"/>
                </a:cubicBezTo>
                <a:cubicBezTo>
                  <a:pt x="1539633" y="1335351"/>
                  <a:pt x="1511412" y="1355584"/>
                  <a:pt x="1428460" y="1365590"/>
                </a:cubicBezTo>
                <a:cubicBezTo>
                  <a:pt x="1459219" y="1340695"/>
                  <a:pt x="1485597" y="1310830"/>
                  <a:pt x="1506499" y="1277231"/>
                </a:cubicBezTo>
                <a:close/>
                <a:moveTo>
                  <a:pt x="1533521" y="332875"/>
                </a:moveTo>
                <a:cubicBezTo>
                  <a:pt x="1592389" y="376330"/>
                  <a:pt x="1638930" y="434359"/>
                  <a:pt x="1668566" y="501253"/>
                </a:cubicBezTo>
                <a:cubicBezTo>
                  <a:pt x="1556693" y="420243"/>
                  <a:pt x="1442466" y="350191"/>
                  <a:pt x="1337301" y="259356"/>
                </a:cubicBezTo>
                <a:cubicBezTo>
                  <a:pt x="1295598" y="223329"/>
                  <a:pt x="1253688" y="183977"/>
                  <a:pt x="1199974" y="166680"/>
                </a:cubicBezTo>
                <a:cubicBezTo>
                  <a:pt x="1173730" y="158255"/>
                  <a:pt x="1150189" y="159985"/>
                  <a:pt x="1123763" y="157555"/>
                </a:cubicBezTo>
                <a:cubicBezTo>
                  <a:pt x="1079629" y="153498"/>
                  <a:pt x="1075922" y="156051"/>
                  <a:pt x="1034964" y="129201"/>
                </a:cubicBezTo>
                <a:cubicBezTo>
                  <a:pt x="1213839" y="155578"/>
                  <a:pt x="1388941" y="223361"/>
                  <a:pt x="1533521" y="332875"/>
                </a:cubicBezTo>
                <a:close/>
                <a:moveTo>
                  <a:pt x="982366" y="363652"/>
                </a:moveTo>
                <a:cubicBezTo>
                  <a:pt x="945492" y="365499"/>
                  <a:pt x="954592" y="374177"/>
                  <a:pt x="913563" y="371507"/>
                </a:cubicBezTo>
                <a:cubicBezTo>
                  <a:pt x="884920" y="369640"/>
                  <a:pt x="855455" y="358389"/>
                  <a:pt x="826709" y="354657"/>
                </a:cubicBezTo>
                <a:cubicBezTo>
                  <a:pt x="894008" y="332557"/>
                  <a:pt x="916603" y="332751"/>
                  <a:pt x="982366" y="363652"/>
                </a:cubicBezTo>
                <a:close/>
                <a:moveTo>
                  <a:pt x="881751" y="188974"/>
                </a:moveTo>
                <a:lnTo>
                  <a:pt x="896899" y="196440"/>
                </a:lnTo>
                <a:cubicBezTo>
                  <a:pt x="837460" y="176929"/>
                  <a:pt x="775327" y="166870"/>
                  <a:pt x="712768" y="166628"/>
                </a:cubicBezTo>
                <a:cubicBezTo>
                  <a:pt x="682225" y="166870"/>
                  <a:pt x="651806" y="170526"/>
                  <a:pt x="622076" y="177529"/>
                </a:cubicBezTo>
                <a:lnTo>
                  <a:pt x="592449" y="185876"/>
                </a:lnTo>
                <a:cubicBezTo>
                  <a:pt x="573172" y="201637"/>
                  <a:pt x="555272" y="200598"/>
                  <a:pt x="538748" y="182759"/>
                </a:cubicBezTo>
                <a:cubicBezTo>
                  <a:pt x="644580" y="132072"/>
                  <a:pt x="776936" y="139758"/>
                  <a:pt x="881751" y="188974"/>
                </a:cubicBezTo>
                <a:close/>
                <a:moveTo>
                  <a:pt x="214866" y="1384255"/>
                </a:moveTo>
                <a:cubicBezTo>
                  <a:pt x="191487" y="1347181"/>
                  <a:pt x="172644" y="1307435"/>
                  <a:pt x="158741" y="1265869"/>
                </a:cubicBezTo>
                <a:cubicBezTo>
                  <a:pt x="193513" y="1313954"/>
                  <a:pt x="233150" y="1358325"/>
                  <a:pt x="277025" y="1398280"/>
                </a:cubicBezTo>
                <a:cubicBezTo>
                  <a:pt x="297559" y="1416945"/>
                  <a:pt x="339489" y="1436944"/>
                  <a:pt x="352465" y="1459115"/>
                </a:cubicBezTo>
                <a:cubicBezTo>
                  <a:pt x="364450" y="1479582"/>
                  <a:pt x="363024" y="1519795"/>
                  <a:pt x="369155" y="1542718"/>
                </a:cubicBezTo>
                <a:cubicBezTo>
                  <a:pt x="307803" y="1500558"/>
                  <a:pt x="255371" y="1446708"/>
                  <a:pt x="214866" y="1384255"/>
                </a:cubicBezTo>
                <a:close/>
                <a:moveTo>
                  <a:pt x="1479256" y="1570216"/>
                </a:moveTo>
                <a:cubicBezTo>
                  <a:pt x="1327449" y="1670760"/>
                  <a:pt x="1099366" y="1675297"/>
                  <a:pt x="923778" y="1679872"/>
                </a:cubicBezTo>
                <a:cubicBezTo>
                  <a:pt x="988666" y="1657403"/>
                  <a:pt x="1038030" y="1628207"/>
                  <a:pt x="1106904" y="1625329"/>
                </a:cubicBezTo>
                <a:cubicBezTo>
                  <a:pt x="1170621" y="1623535"/>
                  <a:pt x="1234050" y="1616067"/>
                  <a:pt x="1296441" y="1603016"/>
                </a:cubicBezTo>
                <a:cubicBezTo>
                  <a:pt x="1353688" y="1590948"/>
                  <a:pt x="1408748" y="1570185"/>
                  <a:pt x="1459708" y="1541448"/>
                </a:cubicBezTo>
                <a:cubicBezTo>
                  <a:pt x="1518269" y="1507573"/>
                  <a:pt x="1559791" y="1451805"/>
                  <a:pt x="1617257" y="1420042"/>
                </a:cubicBezTo>
                <a:cubicBezTo>
                  <a:pt x="1581556" y="1478325"/>
                  <a:pt x="1536658" y="1532193"/>
                  <a:pt x="1479256" y="1570216"/>
                </a:cubicBezTo>
                <a:close/>
              </a:path>
            </a:pathLst>
          </a:custGeom>
          <a:solidFill>
            <a:srgbClr val="4472C4">
              <a:lumMod val="75000"/>
              <a:alpha val="49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18163A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Calibri"/>
                <a:sym typeface="Calibri"/>
              </a:rPr>
              <a:t>03</a:t>
            </a:r>
            <a:endParaRPr kumimoji="0" sz="6600" b="0" i="0" u="none" strike="noStrike" kern="0" cap="none" spc="0" normalizeH="0" baseline="0" noProof="0" dirty="0">
              <a:ln>
                <a:noFill/>
              </a:ln>
              <a:solidFill>
                <a:srgbClr val="18163A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Calibri"/>
              <a:sym typeface="Calibri"/>
            </a:endParaRPr>
          </a:p>
        </p:txBody>
      </p:sp>
      <p:sp>
        <p:nvSpPr>
          <p:cNvPr id="48" name="Google Shape;339;p36">
            <a:extLst>
              <a:ext uri="{FF2B5EF4-FFF2-40B4-BE49-F238E27FC236}">
                <a16:creationId xmlns:a16="http://schemas.microsoft.com/office/drawing/2014/main" id="{8E565B4A-4B17-19B8-18B9-2FF5EC8E9601}"/>
              </a:ext>
            </a:extLst>
          </p:cNvPr>
          <p:cNvSpPr/>
          <p:nvPr/>
        </p:nvSpPr>
        <p:spPr>
          <a:xfrm>
            <a:off x="3628962" y="1831622"/>
            <a:ext cx="1693792" cy="1736639"/>
          </a:xfrm>
          <a:custGeom>
            <a:avLst/>
            <a:gdLst/>
            <a:ahLst/>
            <a:cxnLst/>
            <a:rect l="l" t="t" r="r" b="b"/>
            <a:pathLst>
              <a:path w="1899125" h="1801674" extrusionOk="0">
                <a:moveTo>
                  <a:pt x="1818538" y="707752"/>
                </a:moveTo>
                <a:cubicBezTo>
                  <a:pt x="1831074" y="497125"/>
                  <a:pt x="1753858" y="325519"/>
                  <a:pt x="1578309" y="205746"/>
                </a:cubicBezTo>
                <a:cubicBezTo>
                  <a:pt x="1408528" y="89914"/>
                  <a:pt x="1198250" y="22552"/>
                  <a:pt x="994519" y="4769"/>
                </a:cubicBezTo>
                <a:cubicBezTo>
                  <a:pt x="827085" y="-9839"/>
                  <a:pt x="652527" y="8307"/>
                  <a:pt x="495522" y="70381"/>
                </a:cubicBezTo>
                <a:cubicBezTo>
                  <a:pt x="429934" y="95571"/>
                  <a:pt x="368486" y="130433"/>
                  <a:pt x="313219" y="173809"/>
                </a:cubicBezTo>
                <a:cubicBezTo>
                  <a:pt x="239976" y="232551"/>
                  <a:pt x="210471" y="301682"/>
                  <a:pt x="158916" y="375104"/>
                </a:cubicBezTo>
                <a:cubicBezTo>
                  <a:pt x="103122" y="454565"/>
                  <a:pt x="46440" y="506438"/>
                  <a:pt x="18368" y="605174"/>
                </a:cubicBezTo>
                <a:cubicBezTo>
                  <a:pt x="-14565" y="720999"/>
                  <a:pt x="5923" y="819242"/>
                  <a:pt x="10454" y="934958"/>
                </a:cubicBezTo>
                <a:cubicBezTo>
                  <a:pt x="14758" y="1044814"/>
                  <a:pt x="-1278" y="1145825"/>
                  <a:pt x="25122" y="1255759"/>
                </a:cubicBezTo>
                <a:cubicBezTo>
                  <a:pt x="47323" y="1350745"/>
                  <a:pt x="90532" y="1439548"/>
                  <a:pt x="151572" y="1515641"/>
                </a:cubicBezTo>
                <a:cubicBezTo>
                  <a:pt x="422033" y="1849229"/>
                  <a:pt x="943761" y="1837532"/>
                  <a:pt x="1324630" y="1747856"/>
                </a:cubicBezTo>
                <a:cubicBezTo>
                  <a:pt x="1538265" y="1697565"/>
                  <a:pt x="1682812" y="1551189"/>
                  <a:pt x="1774457" y="1356692"/>
                </a:cubicBezTo>
                <a:cubicBezTo>
                  <a:pt x="1865783" y="1162882"/>
                  <a:pt x="1991560" y="890940"/>
                  <a:pt x="1818538" y="707752"/>
                </a:cubicBezTo>
                <a:close/>
                <a:moveTo>
                  <a:pt x="1780057" y="1013000"/>
                </a:moveTo>
                <a:cubicBezTo>
                  <a:pt x="1773893" y="989902"/>
                  <a:pt x="1783298" y="964666"/>
                  <a:pt x="1787413" y="941387"/>
                </a:cubicBezTo>
                <a:cubicBezTo>
                  <a:pt x="1787430" y="965448"/>
                  <a:pt x="1784958" y="989447"/>
                  <a:pt x="1780037" y="1013000"/>
                </a:cubicBezTo>
                <a:close/>
                <a:moveTo>
                  <a:pt x="1240206" y="1350652"/>
                </a:moveTo>
                <a:cubicBezTo>
                  <a:pt x="1199929" y="1367787"/>
                  <a:pt x="1164079" y="1357269"/>
                  <a:pt x="1121896" y="1347528"/>
                </a:cubicBezTo>
                <a:cubicBezTo>
                  <a:pt x="1185325" y="1323272"/>
                  <a:pt x="1246595" y="1293709"/>
                  <a:pt x="1305055" y="1259156"/>
                </a:cubicBezTo>
                <a:cubicBezTo>
                  <a:pt x="1286530" y="1291734"/>
                  <a:pt x="1264799" y="1322383"/>
                  <a:pt x="1240186" y="1350646"/>
                </a:cubicBezTo>
                <a:close/>
                <a:moveTo>
                  <a:pt x="1291243" y="1489342"/>
                </a:moveTo>
                <a:cubicBezTo>
                  <a:pt x="1273962" y="1493315"/>
                  <a:pt x="1256501" y="1496665"/>
                  <a:pt x="1238987" y="1499452"/>
                </a:cubicBezTo>
                <a:cubicBezTo>
                  <a:pt x="1256980" y="1483982"/>
                  <a:pt x="1267701" y="1489167"/>
                  <a:pt x="1291223" y="1489348"/>
                </a:cubicBezTo>
                <a:close/>
                <a:moveTo>
                  <a:pt x="1066251" y="829391"/>
                </a:moveTo>
                <a:cubicBezTo>
                  <a:pt x="1043961" y="799579"/>
                  <a:pt x="1027361" y="796436"/>
                  <a:pt x="1043676" y="759852"/>
                </a:cubicBezTo>
                <a:cubicBezTo>
                  <a:pt x="1056548" y="779930"/>
                  <a:pt x="1068915" y="804660"/>
                  <a:pt x="1066251" y="829391"/>
                </a:cubicBezTo>
                <a:close/>
                <a:moveTo>
                  <a:pt x="131680" y="905133"/>
                </a:moveTo>
                <a:cubicBezTo>
                  <a:pt x="135569" y="877323"/>
                  <a:pt x="140671" y="849592"/>
                  <a:pt x="146822" y="822178"/>
                </a:cubicBezTo>
                <a:cubicBezTo>
                  <a:pt x="168547" y="893395"/>
                  <a:pt x="196336" y="962619"/>
                  <a:pt x="229884" y="1029092"/>
                </a:cubicBezTo>
                <a:cubicBezTo>
                  <a:pt x="262843" y="1095845"/>
                  <a:pt x="272015" y="1165598"/>
                  <a:pt x="298810" y="1235112"/>
                </a:cubicBezTo>
                <a:cubicBezTo>
                  <a:pt x="217288" y="1140213"/>
                  <a:pt x="159946" y="1026998"/>
                  <a:pt x="131680" y="905133"/>
                </a:cubicBezTo>
                <a:close/>
                <a:moveTo>
                  <a:pt x="263413" y="518227"/>
                </a:moveTo>
                <a:cubicBezTo>
                  <a:pt x="267756" y="601097"/>
                  <a:pt x="263265" y="667409"/>
                  <a:pt x="254417" y="750351"/>
                </a:cubicBezTo>
                <a:cubicBezTo>
                  <a:pt x="242890" y="706980"/>
                  <a:pt x="235842" y="662542"/>
                  <a:pt x="233384" y="617733"/>
                </a:cubicBezTo>
                <a:cubicBezTo>
                  <a:pt x="231686" y="584111"/>
                  <a:pt x="263660" y="522899"/>
                  <a:pt x="263413" y="518207"/>
                </a:cubicBezTo>
                <a:close/>
                <a:moveTo>
                  <a:pt x="454798" y="739444"/>
                </a:moveTo>
                <a:cubicBezTo>
                  <a:pt x="460884" y="691751"/>
                  <a:pt x="468441" y="598388"/>
                  <a:pt x="506592" y="564461"/>
                </a:cubicBezTo>
                <a:cubicBezTo>
                  <a:pt x="560559" y="516503"/>
                  <a:pt x="618427" y="559464"/>
                  <a:pt x="661686" y="596690"/>
                </a:cubicBezTo>
                <a:cubicBezTo>
                  <a:pt x="571591" y="647105"/>
                  <a:pt x="494711" y="685938"/>
                  <a:pt x="463872" y="794233"/>
                </a:cubicBezTo>
                <a:cubicBezTo>
                  <a:pt x="451181" y="778945"/>
                  <a:pt x="447713" y="758006"/>
                  <a:pt x="454797" y="739444"/>
                </a:cubicBezTo>
                <a:close/>
                <a:moveTo>
                  <a:pt x="731461" y="908134"/>
                </a:moveTo>
                <a:cubicBezTo>
                  <a:pt x="722308" y="910395"/>
                  <a:pt x="744800" y="779767"/>
                  <a:pt x="748890" y="771388"/>
                </a:cubicBezTo>
                <a:cubicBezTo>
                  <a:pt x="760771" y="795114"/>
                  <a:pt x="730521" y="879935"/>
                  <a:pt x="731435" y="908134"/>
                </a:cubicBezTo>
                <a:close/>
                <a:moveTo>
                  <a:pt x="845227" y="1379142"/>
                </a:moveTo>
                <a:cubicBezTo>
                  <a:pt x="857758" y="1385458"/>
                  <a:pt x="870425" y="1391522"/>
                  <a:pt x="883229" y="1397334"/>
                </a:cubicBezTo>
                <a:cubicBezTo>
                  <a:pt x="752707" y="1462829"/>
                  <a:pt x="626011" y="1370055"/>
                  <a:pt x="553798" y="1260257"/>
                </a:cubicBezTo>
                <a:cubicBezTo>
                  <a:pt x="638530" y="1325267"/>
                  <a:pt x="739171" y="1366326"/>
                  <a:pt x="845201" y="1379142"/>
                </a:cubicBezTo>
                <a:close/>
                <a:moveTo>
                  <a:pt x="900431" y="1221080"/>
                </a:moveTo>
                <a:cubicBezTo>
                  <a:pt x="851903" y="1224269"/>
                  <a:pt x="735408" y="1064244"/>
                  <a:pt x="764601" y="1038036"/>
                </a:cubicBezTo>
                <a:cubicBezTo>
                  <a:pt x="801100" y="1107529"/>
                  <a:pt x="838959" y="1170361"/>
                  <a:pt x="900405" y="1221080"/>
                </a:cubicBezTo>
                <a:close/>
                <a:moveTo>
                  <a:pt x="868554" y="883856"/>
                </a:moveTo>
                <a:cubicBezTo>
                  <a:pt x="876831" y="858244"/>
                  <a:pt x="875101" y="846987"/>
                  <a:pt x="894416" y="825528"/>
                </a:cubicBezTo>
                <a:cubicBezTo>
                  <a:pt x="912798" y="846164"/>
                  <a:pt x="891065" y="881406"/>
                  <a:pt x="868528" y="883856"/>
                </a:cubicBezTo>
                <a:close/>
                <a:moveTo>
                  <a:pt x="728486" y="1608635"/>
                </a:moveTo>
                <a:cubicBezTo>
                  <a:pt x="649811" y="1617598"/>
                  <a:pt x="547608" y="1627157"/>
                  <a:pt x="504071" y="1545122"/>
                </a:cubicBezTo>
                <a:cubicBezTo>
                  <a:pt x="575905" y="1575650"/>
                  <a:pt x="651306" y="1596990"/>
                  <a:pt x="728486" y="1608635"/>
                </a:cubicBezTo>
                <a:close/>
                <a:moveTo>
                  <a:pt x="613968" y="944705"/>
                </a:moveTo>
                <a:cubicBezTo>
                  <a:pt x="601558" y="949388"/>
                  <a:pt x="589242" y="954311"/>
                  <a:pt x="577022" y="959475"/>
                </a:cubicBezTo>
                <a:cubicBezTo>
                  <a:pt x="563190" y="872093"/>
                  <a:pt x="576374" y="816384"/>
                  <a:pt x="638384" y="749956"/>
                </a:cubicBezTo>
                <a:cubicBezTo>
                  <a:pt x="611193" y="810726"/>
                  <a:pt x="608452" y="879287"/>
                  <a:pt x="613968" y="944705"/>
                </a:cubicBezTo>
                <a:close/>
                <a:moveTo>
                  <a:pt x="591846" y="303276"/>
                </a:moveTo>
                <a:cubicBezTo>
                  <a:pt x="628408" y="288330"/>
                  <a:pt x="667749" y="281390"/>
                  <a:pt x="707219" y="282926"/>
                </a:cubicBezTo>
                <a:cubicBezTo>
                  <a:pt x="663312" y="299699"/>
                  <a:pt x="637373" y="298999"/>
                  <a:pt x="591846" y="303276"/>
                </a:cubicBezTo>
                <a:close/>
                <a:moveTo>
                  <a:pt x="1317850" y="417689"/>
                </a:moveTo>
                <a:lnTo>
                  <a:pt x="1307285" y="402472"/>
                </a:lnTo>
                <a:cubicBezTo>
                  <a:pt x="1317340" y="410681"/>
                  <a:pt x="1327462" y="418817"/>
                  <a:pt x="1337651" y="426879"/>
                </a:cubicBezTo>
                <a:cubicBezTo>
                  <a:pt x="1330187" y="426198"/>
                  <a:pt x="1323189" y="422950"/>
                  <a:pt x="1317850" y="417689"/>
                </a:cubicBezTo>
                <a:close/>
                <a:moveTo>
                  <a:pt x="1632061" y="731809"/>
                </a:moveTo>
                <a:cubicBezTo>
                  <a:pt x="1624353" y="721440"/>
                  <a:pt x="1616512" y="711161"/>
                  <a:pt x="1608539" y="700973"/>
                </a:cubicBezTo>
                <a:cubicBezTo>
                  <a:pt x="1627021" y="705221"/>
                  <a:pt x="1634861" y="715499"/>
                  <a:pt x="1632061" y="731809"/>
                </a:cubicBezTo>
                <a:close/>
                <a:moveTo>
                  <a:pt x="1164124" y="1111237"/>
                </a:moveTo>
                <a:cubicBezTo>
                  <a:pt x="1193935" y="1064028"/>
                  <a:pt x="1216052" y="1012382"/>
                  <a:pt x="1229647" y="958230"/>
                </a:cubicBezTo>
                <a:cubicBezTo>
                  <a:pt x="1274209" y="1032391"/>
                  <a:pt x="1272861" y="1190594"/>
                  <a:pt x="1155108" y="1191904"/>
                </a:cubicBezTo>
                <a:cubicBezTo>
                  <a:pt x="1160632" y="1165356"/>
                  <a:pt x="1163651" y="1138349"/>
                  <a:pt x="1164124" y="1111237"/>
                </a:cubicBezTo>
                <a:close/>
                <a:moveTo>
                  <a:pt x="1241023" y="537578"/>
                </a:moveTo>
                <a:lnTo>
                  <a:pt x="1217041" y="518933"/>
                </a:lnTo>
                <a:cubicBezTo>
                  <a:pt x="1228622" y="518119"/>
                  <a:pt x="1238958" y="526155"/>
                  <a:pt x="1241023" y="537578"/>
                </a:cubicBezTo>
                <a:close/>
                <a:moveTo>
                  <a:pt x="1601403" y="917090"/>
                </a:moveTo>
                <a:cubicBezTo>
                  <a:pt x="1587347" y="952543"/>
                  <a:pt x="1569018" y="986148"/>
                  <a:pt x="1546821" y="1017161"/>
                </a:cubicBezTo>
                <a:cubicBezTo>
                  <a:pt x="1537578" y="966383"/>
                  <a:pt x="1516869" y="922009"/>
                  <a:pt x="1501184" y="873403"/>
                </a:cubicBezTo>
                <a:cubicBezTo>
                  <a:pt x="1486723" y="828600"/>
                  <a:pt x="1481836" y="780448"/>
                  <a:pt x="1468853" y="734622"/>
                </a:cubicBezTo>
                <a:cubicBezTo>
                  <a:pt x="1518813" y="791032"/>
                  <a:pt x="1563203" y="852139"/>
                  <a:pt x="1601403" y="917090"/>
                </a:cubicBezTo>
                <a:close/>
                <a:moveTo>
                  <a:pt x="1506499" y="1277230"/>
                </a:moveTo>
                <a:cubicBezTo>
                  <a:pt x="1528504" y="1241119"/>
                  <a:pt x="1535426" y="1195876"/>
                  <a:pt x="1557892" y="1163168"/>
                </a:cubicBezTo>
                <a:cubicBezTo>
                  <a:pt x="1581226" y="1129254"/>
                  <a:pt x="1618521" y="1102410"/>
                  <a:pt x="1643080" y="1067996"/>
                </a:cubicBezTo>
                <a:cubicBezTo>
                  <a:pt x="1627336" y="1135145"/>
                  <a:pt x="1607386" y="1202526"/>
                  <a:pt x="1575930" y="1264204"/>
                </a:cubicBezTo>
                <a:cubicBezTo>
                  <a:pt x="1539633" y="1335351"/>
                  <a:pt x="1511412" y="1355584"/>
                  <a:pt x="1428460" y="1365590"/>
                </a:cubicBezTo>
                <a:cubicBezTo>
                  <a:pt x="1459219" y="1340695"/>
                  <a:pt x="1485597" y="1310830"/>
                  <a:pt x="1506499" y="1277231"/>
                </a:cubicBezTo>
                <a:close/>
                <a:moveTo>
                  <a:pt x="1533521" y="332875"/>
                </a:moveTo>
                <a:cubicBezTo>
                  <a:pt x="1592389" y="376330"/>
                  <a:pt x="1638930" y="434359"/>
                  <a:pt x="1668566" y="501253"/>
                </a:cubicBezTo>
                <a:cubicBezTo>
                  <a:pt x="1556693" y="420243"/>
                  <a:pt x="1442466" y="350191"/>
                  <a:pt x="1337301" y="259356"/>
                </a:cubicBezTo>
                <a:cubicBezTo>
                  <a:pt x="1295598" y="223329"/>
                  <a:pt x="1253688" y="183977"/>
                  <a:pt x="1199974" y="166680"/>
                </a:cubicBezTo>
                <a:cubicBezTo>
                  <a:pt x="1173730" y="158255"/>
                  <a:pt x="1150189" y="159985"/>
                  <a:pt x="1123763" y="157555"/>
                </a:cubicBezTo>
                <a:cubicBezTo>
                  <a:pt x="1079629" y="153498"/>
                  <a:pt x="1075922" y="156051"/>
                  <a:pt x="1034964" y="129201"/>
                </a:cubicBezTo>
                <a:cubicBezTo>
                  <a:pt x="1213839" y="155578"/>
                  <a:pt x="1388941" y="223361"/>
                  <a:pt x="1533521" y="332875"/>
                </a:cubicBezTo>
                <a:close/>
                <a:moveTo>
                  <a:pt x="982366" y="363652"/>
                </a:moveTo>
                <a:cubicBezTo>
                  <a:pt x="945492" y="365499"/>
                  <a:pt x="954592" y="374177"/>
                  <a:pt x="913563" y="371507"/>
                </a:cubicBezTo>
                <a:cubicBezTo>
                  <a:pt x="884920" y="369640"/>
                  <a:pt x="855455" y="358389"/>
                  <a:pt x="826709" y="354657"/>
                </a:cubicBezTo>
                <a:cubicBezTo>
                  <a:pt x="894008" y="332557"/>
                  <a:pt x="916603" y="332751"/>
                  <a:pt x="982366" y="363652"/>
                </a:cubicBezTo>
                <a:close/>
                <a:moveTo>
                  <a:pt x="881751" y="188974"/>
                </a:moveTo>
                <a:lnTo>
                  <a:pt x="896899" y="196440"/>
                </a:lnTo>
                <a:cubicBezTo>
                  <a:pt x="837460" y="176929"/>
                  <a:pt x="775327" y="166870"/>
                  <a:pt x="712768" y="166628"/>
                </a:cubicBezTo>
                <a:cubicBezTo>
                  <a:pt x="682225" y="166870"/>
                  <a:pt x="651806" y="170526"/>
                  <a:pt x="622076" y="177529"/>
                </a:cubicBezTo>
                <a:lnTo>
                  <a:pt x="592449" y="185876"/>
                </a:lnTo>
                <a:cubicBezTo>
                  <a:pt x="573172" y="201637"/>
                  <a:pt x="555272" y="200598"/>
                  <a:pt x="538748" y="182759"/>
                </a:cubicBezTo>
                <a:cubicBezTo>
                  <a:pt x="644580" y="132072"/>
                  <a:pt x="776936" y="139758"/>
                  <a:pt x="881751" y="188974"/>
                </a:cubicBezTo>
                <a:close/>
                <a:moveTo>
                  <a:pt x="214866" y="1384255"/>
                </a:moveTo>
                <a:cubicBezTo>
                  <a:pt x="191487" y="1347181"/>
                  <a:pt x="172644" y="1307435"/>
                  <a:pt x="158741" y="1265869"/>
                </a:cubicBezTo>
                <a:cubicBezTo>
                  <a:pt x="193513" y="1313954"/>
                  <a:pt x="233150" y="1358325"/>
                  <a:pt x="277025" y="1398280"/>
                </a:cubicBezTo>
                <a:cubicBezTo>
                  <a:pt x="297559" y="1416945"/>
                  <a:pt x="339489" y="1436944"/>
                  <a:pt x="352465" y="1459115"/>
                </a:cubicBezTo>
                <a:cubicBezTo>
                  <a:pt x="364450" y="1479582"/>
                  <a:pt x="363024" y="1519795"/>
                  <a:pt x="369155" y="1542718"/>
                </a:cubicBezTo>
                <a:cubicBezTo>
                  <a:pt x="307803" y="1500558"/>
                  <a:pt x="255371" y="1446708"/>
                  <a:pt x="214866" y="1384255"/>
                </a:cubicBezTo>
                <a:close/>
                <a:moveTo>
                  <a:pt x="1479256" y="1570216"/>
                </a:moveTo>
                <a:cubicBezTo>
                  <a:pt x="1327449" y="1670760"/>
                  <a:pt x="1099366" y="1675297"/>
                  <a:pt x="923778" y="1679872"/>
                </a:cubicBezTo>
                <a:cubicBezTo>
                  <a:pt x="988666" y="1657403"/>
                  <a:pt x="1038030" y="1628207"/>
                  <a:pt x="1106904" y="1625329"/>
                </a:cubicBezTo>
                <a:cubicBezTo>
                  <a:pt x="1170621" y="1623535"/>
                  <a:pt x="1234050" y="1616067"/>
                  <a:pt x="1296441" y="1603016"/>
                </a:cubicBezTo>
                <a:cubicBezTo>
                  <a:pt x="1353688" y="1590948"/>
                  <a:pt x="1408748" y="1570185"/>
                  <a:pt x="1459708" y="1541448"/>
                </a:cubicBezTo>
                <a:cubicBezTo>
                  <a:pt x="1518269" y="1507573"/>
                  <a:pt x="1559791" y="1451805"/>
                  <a:pt x="1617257" y="1420042"/>
                </a:cubicBezTo>
                <a:cubicBezTo>
                  <a:pt x="1581556" y="1478325"/>
                  <a:pt x="1536658" y="1532193"/>
                  <a:pt x="1479256" y="1570216"/>
                </a:cubicBezTo>
                <a:close/>
              </a:path>
            </a:pathLst>
          </a:custGeom>
          <a:solidFill>
            <a:srgbClr val="4472C4">
              <a:lumMod val="75000"/>
              <a:alpha val="49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18163A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Calibri"/>
                <a:sym typeface="Calibri"/>
              </a:rPr>
              <a:t>01</a:t>
            </a:r>
            <a:endParaRPr kumimoji="0" sz="6600" b="0" i="0" u="none" strike="noStrike" kern="0" cap="none" spc="0" normalizeH="0" baseline="0" noProof="0" dirty="0">
              <a:ln>
                <a:noFill/>
              </a:ln>
              <a:solidFill>
                <a:srgbClr val="18163A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Calibri"/>
              <a:sym typeface="Calibri"/>
            </a:endParaRPr>
          </a:p>
        </p:txBody>
      </p:sp>
      <p:sp>
        <p:nvSpPr>
          <p:cNvPr id="49" name="Google Shape;339;p36">
            <a:extLst>
              <a:ext uri="{FF2B5EF4-FFF2-40B4-BE49-F238E27FC236}">
                <a16:creationId xmlns:a16="http://schemas.microsoft.com/office/drawing/2014/main" id="{FC5F7C65-6DB0-2BF4-F356-3AF213A69AE3}"/>
              </a:ext>
            </a:extLst>
          </p:cNvPr>
          <p:cNvSpPr/>
          <p:nvPr/>
        </p:nvSpPr>
        <p:spPr>
          <a:xfrm>
            <a:off x="3649430" y="4148230"/>
            <a:ext cx="1693792" cy="1736639"/>
          </a:xfrm>
          <a:custGeom>
            <a:avLst/>
            <a:gdLst/>
            <a:ahLst/>
            <a:cxnLst/>
            <a:rect l="l" t="t" r="r" b="b"/>
            <a:pathLst>
              <a:path w="1899125" h="1801674" extrusionOk="0">
                <a:moveTo>
                  <a:pt x="1818538" y="707752"/>
                </a:moveTo>
                <a:cubicBezTo>
                  <a:pt x="1831074" y="497125"/>
                  <a:pt x="1753858" y="325519"/>
                  <a:pt x="1578309" y="205746"/>
                </a:cubicBezTo>
                <a:cubicBezTo>
                  <a:pt x="1408528" y="89914"/>
                  <a:pt x="1198250" y="22552"/>
                  <a:pt x="994519" y="4769"/>
                </a:cubicBezTo>
                <a:cubicBezTo>
                  <a:pt x="827085" y="-9839"/>
                  <a:pt x="652527" y="8307"/>
                  <a:pt x="495522" y="70381"/>
                </a:cubicBezTo>
                <a:cubicBezTo>
                  <a:pt x="429934" y="95571"/>
                  <a:pt x="368486" y="130433"/>
                  <a:pt x="313219" y="173809"/>
                </a:cubicBezTo>
                <a:cubicBezTo>
                  <a:pt x="239976" y="232551"/>
                  <a:pt x="210471" y="301682"/>
                  <a:pt x="158916" y="375104"/>
                </a:cubicBezTo>
                <a:cubicBezTo>
                  <a:pt x="103122" y="454565"/>
                  <a:pt x="46440" y="506438"/>
                  <a:pt x="18368" y="605174"/>
                </a:cubicBezTo>
                <a:cubicBezTo>
                  <a:pt x="-14565" y="720999"/>
                  <a:pt x="5923" y="819242"/>
                  <a:pt x="10454" y="934958"/>
                </a:cubicBezTo>
                <a:cubicBezTo>
                  <a:pt x="14758" y="1044814"/>
                  <a:pt x="-1278" y="1145825"/>
                  <a:pt x="25122" y="1255759"/>
                </a:cubicBezTo>
                <a:cubicBezTo>
                  <a:pt x="47323" y="1350745"/>
                  <a:pt x="90532" y="1439548"/>
                  <a:pt x="151572" y="1515641"/>
                </a:cubicBezTo>
                <a:cubicBezTo>
                  <a:pt x="422033" y="1849229"/>
                  <a:pt x="943761" y="1837532"/>
                  <a:pt x="1324630" y="1747856"/>
                </a:cubicBezTo>
                <a:cubicBezTo>
                  <a:pt x="1538265" y="1697565"/>
                  <a:pt x="1682812" y="1551189"/>
                  <a:pt x="1774457" y="1356692"/>
                </a:cubicBezTo>
                <a:cubicBezTo>
                  <a:pt x="1865783" y="1162882"/>
                  <a:pt x="1991560" y="890940"/>
                  <a:pt x="1818538" y="707752"/>
                </a:cubicBezTo>
                <a:close/>
                <a:moveTo>
                  <a:pt x="1780057" y="1013000"/>
                </a:moveTo>
                <a:cubicBezTo>
                  <a:pt x="1773893" y="989902"/>
                  <a:pt x="1783298" y="964666"/>
                  <a:pt x="1787413" y="941387"/>
                </a:cubicBezTo>
                <a:cubicBezTo>
                  <a:pt x="1787430" y="965448"/>
                  <a:pt x="1784958" y="989447"/>
                  <a:pt x="1780037" y="1013000"/>
                </a:cubicBezTo>
                <a:close/>
                <a:moveTo>
                  <a:pt x="1240206" y="1350652"/>
                </a:moveTo>
                <a:cubicBezTo>
                  <a:pt x="1199929" y="1367787"/>
                  <a:pt x="1164079" y="1357269"/>
                  <a:pt x="1121896" y="1347528"/>
                </a:cubicBezTo>
                <a:cubicBezTo>
                  <a:pt x="1185325" y="1323272"/>
                  <a:pt x="1246595" y="1293709"/>
                  <a:pt x="1305055" y="1259156"/>
                </a:cubicBezTo>
                <a:cubicBezTo>
                  <a:pt x="1286530" y="1291734"/>
                  <a:pt x="1264799" y="1322383"/>
                  <a:pt x="1240186" y="1350646"/>
                </a:cubicBezTo>
                <a:close/>
                <a:moveTo>
                  <a:pt x="1291243" y="1489342"/>
                </a:moveTo>
                <a:cubicBezTo>
                  <a:pt x="1273962" y="1493315"/>
                  <a:pt x="1256501" y="1496665"/>
                  <a:pt x="1238987" y="1499452"/>
                </a:cubicBezTo>
                <a:cubicBezTo>
                  <a:pt x="1256980" y="1483982"/>
                  <a:pt x="1267701" y="1489167"/>
                  <a:pt x="1291223" y="1489348"/>
                </a:cubicBezTo>
                <a:close/>
                <a:moveTo>
                  <a:pt x="1066251" y="829391"/>
                </a:moveTo>
                <a:cubicBezTo>
                  <a:pt x="1043961" y="799579"/>
                  <a:pt x="1027361" y="796436"/>
                  <a:pt x="1043676" y="759852"/>
                </a:cubicBezTo>
                <a:cubicBezTo>
                  <a:pt x="1056548" y="779930"/>
                  <a:pt x="1068915" y="804660"/>
                  <a:pt x="1066251" y="829391"/>
                </a:cubicBezTo>
                <a:close/>
                <a:moveTo>
                  <a:pt x="131680" y="905133"/>
                </a:moveTo>
                <a:cubicBezTo>
                  <a:pt x="135569" y="877323"/>
                  <a:pt x="140671" y="849592"/>
                  <a:pt x="146822" y="822178"/>
                </a:cubicBezTo>
                <a:cubicBezTo>
                  <a:pt x="168547" y="893395"/>
                  <a:pt x="196336" y="962619"/>
                  <a:pt x="229884" y="1029092"/>
                </a:cubicBezTo>
                <a:cubicBezTo>
                  <a:pt x="262843" y="1095845"/>
                  <a:pt x="272015" y="1165598"/>
                  <a:pt x="298810" y="1235112"/>
                </a:cubicBezTo>
                <a:cubicBezTo>
                  <a:pt x="217288" y="1140213"/>
                  <a:pt x="159946" y="1026998"/>
                  <a:pt x="131680" y="905133"/>
                </a:cubicBezTo>
                <a:close/>
                <a:moveTo>
                  <a:pt x="263413" y="518227"/>
                </a:moveTo>
                <a:cubicBezTo>
                  <a:pt x="267756" y="601097"/>
                  <a:pt x="263265" y="667409"/>
                  <a:pt x="254417" y="750351"/>
                </a:cubicBezTo>
                <a:cubicBezTo>
                  <a:pt x="242890" y="706980"/>
                  <a:pt x="235842" y="662542"/>
                  <a:pt x="233384" y="617733"/>
                </a:cubicBezTo>
                <a:cubicBezTo>
                  <a:pt x="231686" y="584111"/>
                  <a:pt x="263660" y="522899"/>
                  <a:pt x="263413" y="518207"/>
                </a:cubicBezTo>
                <a:close/>
                <a:moveTo>
                  <a:pt x="454798" y="739444"/>
                </a:moveTo>
                <a:cubicBezTo>
                  <a:pt x="460884" y="691751"/>
                  <a:pt x="468441" y="598388"/>
                  <a:pt x="506592" y="564461"/>
                </a:cubicBezTo>
                <a:cubicBezTo>
                  <a:pt x="560559" y="516503"/>
                  <a:pt x="618427" y="559464"/>
                  <a:pt x="661686" y="596690"/>
                </a:cubicBezTo>
                <a:cubicBezTo>
                  <a:pt x="571591" y="647105"/>
                  <a:pt x="494711" y="685938"/>
                  <a:pt x="463872" y="794233"/>
                </a:cubicBezTo>
                <a:cubicBezTo>
                  <a:pt x="451181" y="778945"/>
                  <a:pt x="447713" y="758006"/>
                  <a:pt x="454797" y="739444"/>
                </a:cubicBezTo>
                <a:close/>
                <a:moveTo>
                  <a:pt x="731461" y="908134"/>
                </a:moveTo>
                <a:cubicBezTo>
                  <a:pt x="722308" y="910395"/>
                  <a:pt x="744800" y="779767"/>
                  <a:pt x="748890" y="771388"/>
                </a:cubicBezTo>
                <a:cubicBezTo>
                  <a:pt x="760771" y="795114"/>
                  <a:pt x="730521" y="879935"/>
                  <a:pt x="731435" y="908134"/>
                </a:cubicBezTo>
                <a:close/>
                <a:moveTo>
                  <a:pt x="845227" y="1379142"/>
                </a:moveTo>
                <a:cubicBezTo>
                  <a:pt x="857758" y="1385458"/>
                  <a:pt x="870425" y="1391522"/>
                  <a:pt x="883229" y="1397334"/>
                </a:cubicBezTo>
                <a:cubicBezTo>
                  <a:pt x="752707" y="1462829"/>
                  <a:pt x="626011" y="1370055"/>
                  <a:pt x="553798" y="1260257"/>
                </a:cubicBezTo>
                <a:cubicBezTo>
                  <a:pt x="638530" y="1325267"/>
                  <a:pt x="739171" y="1366326"/>
                  <a:pt x="845201" y="1379142"/>
                </a:cubicBezTo>
                <a:close/>
                <a:moveTo>
                  <a:pt x="900431" y="1221080"/>
                </a:moveTo>
                <a:cubicBezTo>
                  <a:pt x="851903" y="1224269"/>
                  <a:pt x="735408" y="1064244"/>
                  <a:pt x="764601" y="1038036"/>
                </a:cubicBezTo>
                <a:cubicBezTo>
                  <a:pt x="801100" y="1107529"/>
                  <a:pt x="838959" y="1170361"/>
                  <a:pt x="900405" y="1221080"/>
                </a:cubicBezTo>
                <a:close/>
                <a:moveTo>
                  <a:pt x="868554" y="883856"/>
                </a:moveTo>
                <a:cubicBezTo>
                  <a:pt x="876831" y="858244"/>
                  <a:pt x="875101" y="846987"/>
                  <a:pt x="894416" y="825528"/>
                </a:cubicBezTo>
                <a:cubicBezTo>
                  <a:pt x="912798" y="846164"/>
                  <a:pt x="891065" y="881406"/>
                  <a:pt x="868528" y="883856"/>
                </a:cubicBezTo>
                <a:close/>
                <a:moveTo>
                  <a:pt x="728486" y="1608635"/>
                </a:moveTo>
                <a:cubicBezTo>
                  <a:pt x="649811" y="1617598"/>
                  <a:pt x="547608" y="1627157"/>
                  <a:pt x="504071" y="1545122"/>
                </a:cubicBezTo>
                <a:cubicBezTo>
                  <a:pt x="575905" y="1575650"/>
                  <a:pt x="651306" y="1596990"/>
                  <a:pt x="728486" y="1608635"/>
                </a:cubicBezTo>
                <a:close/>
                <a:moveTo>
                  <a:pt x="613968" y="944705"/>
                </a:moveTo>
                <a:cubicBezTo>
                  <a:pt x="601558" y="949388"/>
                  <a:pt x="589242" y="954311"/>
                  <a:pt x="577022" y="959475"/>
                </a:cubicBezTo>
                <a:cubicBezTo>
                  <a:pt x="563190" y="872093"/>
                  <a:pt x="576374" y="816384"/>
                  <a:pt x="638384" y="749956"/>
                </a:cubicBezTo>
                <a:cubicBezTo>
                  <a:pt x="611193" y="810726"/>
                  <a:pt x="608452" y="879287"/>
                  <a:pt x="613968" y="944705"/>
                </a:cubicBezTo>
                <a:close/>
                <a:moveTo>
                  <a:pt x="591846" y="303276"/>
                </a:moveTo>
                <a:cubicBezTo>
                  <a:pt x="628408" y="288330"/>
                  <a:pt x="667749" y="281390"/>
                  <a:pt x="707219" y="282926"/>
                </a:cubicBezTo>
                <a:cubicBezTo>
                  <a:pt x="663312" y="299699"/>
                  <a:pt x="637373" y="298999"/>
                  <a:pt x="591846" y="303276"/>
                </a:cubicBezTo>
                <a:close/>
                <a:moveTo>
                  <a:pt x="1317850" y="417689"/>
                </a:moveTo>
                <a:lnTo>
                  <a:pt x="1307285" y="402472"/>
                </a:lnTo>
                <a:cubicBezTo>
                  <a:pt x="1317340" y="410681"/>
                  <a:pt x="1327462" y="418817"/>
                  <a:pt x="1337651" y="426879"/>
                </a:cubicBezTo>
                <a:cubicBezTo>
                  <a:pt x="1330187" y="426198"/>
                  <a:pt x="1323189" y="422950"/>
                  <a:pt x="1317850" y="417689"/>
                </a:cubicBezTo>
                <a:close/>
                <a:moveTo>
                  <a:pt x="1632061" y="731809"/>
                </a:moveTo>
                <a:cubicBezTo>
                  <a:pt x="1624353" y="721440"/>
                  <a:pt x="1616512" y="711161"/>
                  <a:pt x="1608539" y="700973"/>
                </a:cubicBezTo>
                <a:cubicBezTo>
                  <a:pt x="1627021" y="705221"/>
                  <a:pt x="1634861" y="715499"/>
                  <a:pt x="1632061" y="731809"/>
                </a:cubicBezTo>
                <a:close/>
                <a:moveTo>
                  <a:pt x="1164124" y="1111237"/>
                </a:moveTo>
                <a:cubicBezTo>
                  <a:pt x="1193935" y="1064028"/>
                  <a:pt x="1216052" y="1012382"/>
                  <a:pt x="1229647" y="958230"/>
                </a:cubicBezTo>
                <a:cubicBezTo>
                  <a:pt x="1274209" y="1032391"/>
                  <a:pt x="1272861" y="1190594"/>
                  <a:pt x="1155108" y="1191904"/>
                </a:cubicBezTo>
                <a:cubicBezTo>
                  <a:pt x="1160632" y="1165356"/>
                  <a:pt x="1163651" y="1138349"/>
                  <a:pt x="1164124" y="1111237"/>
                </a:cubicBezTo>
                <a:close/>
                <a:moveTo>
                  <a:pt x="1241023" y="537578"/>
                </a:moveTo>
                <a:lnTo>
                  <a:pt x="1217041" y="518933"/>
                </a:lnTo>
                <a:cubicBezTo>
                  <a:pt x="1228622" y="518119"/>
                  <a:pt x="1238958" y="526155"/>
                  <a:pt x="1241023" y="537578"/>
                </a:cubicBezTo>
                <a:close/>
                <a:moveTo>
                  <a:pt x="1601403" y="917090"/>
                </a:moveTo>
                <a:cubicBezTo>
                  <a:pt x="1587347" y="952543"/>
                  <a:pt x="1569018" y="986148"/>
                  <a:pt x="1546821" y="1017161"/>
                </a:cubicBezTo>
                <a:cubicBezTo>
                  <a:pt x="1537578" y="966383"/>
                  <a:pt x="1516869" y="922009"/>
                  <a:pt x="1501184" y="873403"/>
                </a:cubicBezTo>
                <a:cubicBezTo>
                  <a:pt x="1486723" y="828600"/>
                  <a:pt x="1481836" y="780448"/>
                  <a:pt x="1468853" y="734622"/>
                </a:cubicBezTo>
                <a:cubicBezTo>
                  <a:pt x="1518813" y="791032"/>
                  <a:pt x="1563203" y="852139"/>
                  <a:pt x="1601403" y="917090"/>
                </a:cubicBezTo>
                <a:close/>
                <a:moveTo>
                  <a:pt x="1506499" y="1277230"/>
                </a:moveTo>
                <a:cubicBezTo>
                  <a:pt x="1528504" y="1241119"/>
                  <a:pt x="1535426" y="1195876"/>
                  <a:pt x="1557892" y="1163168"/>
                </a:cubicBezTo>
                <a:cubicBezTo>
                  <a:pt x="1581226" y="1129254"/>
                  <a:pt x="1618521" y="1102410"/>
                  <a:pt x="1643080" y="1067996"/>
                </a:cubicBezTo>
                <a:cubicBezTo>
                  <a:pt x="1627336" y="1135145"/>
                  <a:pt x="1607386" y="1202526"/>
                  <a:pt x="1575930" y="1264204"/>
                </a:cubicBezTo>
                <a:cubicBezTo>
                  <a:pt x="1539633" y="1335351"/>
                  <a:pt x="1511412" y="1355584"/>
                  <a:pt x="1428460" y="1365590"/>
                </a:cubicBezTo>
                <a:cubicBezTo>
                  <a:pt x="1459219" y="1340695"/>
                  <a:pt x="1485597" y="1310830"/>
                  <a:pt x="1506499" y="1277231"/>
                </a:cubicBezTo>
                <a:close/>
                <a:moveTo>
                  <a:pt x="1533521" y="332875"/>
                </a:moveTo>
                <a:cubicBezTo>
                  <a:pt x="1592389" y="376330"/>
                  <a:pt x="1638930" y="434359"/>
                  <a:pt x="1668566" y="501253"/>
                </a:cubicBezTo>
                <a:cubicBezTo>
                  <a:pt x="1556693" y="420243"/>
                  <a:pt x="1442466" y="350191"/>
                  <a:pt x="1337301" y="259356"/>
                </a:cubicBezTo>
                <a:cubicBezTo>
                  <a:pt x="1295598" y="223329"/>
                  <a:pt x="1253688" y="183977"/>
                  <a:pt x="1199974" y="166680"/>
                </a:cubicBezTo>
                <a:cubicBezTo>
                  <a:pt x="1173730" y="158255"/>
                  <a:pt x="1150189" y="159985"/>
                  <a:pt x="1123763" y="157555"/>
                </a:cubicBezTo>
                <a:cubicBezTo>
                  <a:pt x="1079629" y="153498"/>
                  <a:pt x="1075922" y="156051"/>
                  <a:pt x="1034964" y="129201"/>
                </a:cubicBezTo>
                <a:cubicBezTo>
                  <a:pt x="1213839" y="155578"/>
                  <a:pt x="1388941" y="223361"/>
                  <a:pt x="1533521" y="332875"/>
                </a:cubicBezTo>
                <a:close/>
                <a:moveTo>
                  <a:pt x="982366" y="363652"/>
                </a:moveTo>
                <a:cubicBezTo>
                  <a:pt x="945492" y="365499"/>
                  <a:pt x="954592" y="374177"/>
                  <a:pt x="913563" y="371507"/>
                </a:cubicBezTo>
                <a:cubicBezTo>
                  <a:pt x="884920" y="369640"/>
                  <a:pt x="855455" y="358389"/>
                  <a:pt x="826709" y="354657"/>
                </a:cubicBezTo>
                <a:cubicBezTo>
                  <a:pt x="894008" y="332557"/>
                  <a:pt x="916603" y="332751"/>
                  <a:pt x="982366" y="363652"/>
                </a:cubicBezTo>
                <a:close/>
                <a:moveTo>
                  <a:pt x="881751" y="188974"/>
                </a:moveTo>
                <a:lnTo>
                  <a:pt x="896899" y="196440"/>
                </a:lnTo>
                <a:cubicBezTo>
                  <a:pt x="837460" y="176929"/>
                  <a:pt x="775327" y="166870"/>
                  <a:pt x="712768" y="166628"/>
                </a:cubicBezTo>
                <a:cubicBezTo>
                  <a:pt x="682225" y="166870"/>
                  <a:pt x="651806" y="170526"/>
                  <a:pt x="622076" y="177529"/>
                </a:cubicBezTo>
                <a:lnTo>
                  <a:pt x="592449" y="185876"/>
                </a:lnTo>
                <a:cubicBezTo>
                  <a:pt x="573172" y="201637"/>
                  <a:pt x="555272" y="200598"/>
                  <a:pt x="538748" y="182759"/>
                </a:cubicBezTo>
                <a:cubicBezTo>
                  <a:pt x="644580" y="132072"/>
                  <a:pt x="776936" y="139758"/>
                  <a:pt x="881751" y="188974"/>
                </a:cubicBezTo>
                <a:close/>
                <a:moveTo>
                  <a:pt x="214866" y="1384255"/>
                </a:moveTo>
                <a:cubicBezTo>
                  <a:pt x="191487" y="1347181"/>
                  <a:pt x="172644" y="1307435"/>
                  <a:pt x="158741" y="1265869"/>
                </a:cubicBezTo>
                <a:cubicBezTo>
                  <a:pt x="193513" y="1313954"/>
                  <a:pt x="233150" y="1358325"/>
                  <a:pt x="277025" y="1398280"/>
                </a:cubicBezTo>
                <a:cubicBezTo>
                  <a:pt x="297559" y="1416945"/>
                  <a:pt x="339489" y="1436944"/>
                  <a:pt x="352465" y="1459115"/>
                </a:cubicBezTo>
                <a:cubicBezTo>
                  <a:pt x="364450" y="1479582"/>
                  <a:pt x="363024" y="1519795"/>
                  <a:pt x="369155" y="1542718"/>
                </a:cubicBezTo>
                <a:cubicBezTo>
                  <a:pt x="307803" y="1500558"/>
                  <a:pt x="255371" y="1446708"/>
                  <a:pt x="214866" y="1384255"/>
                </a:cubicBezTo>
                <a:close/>
                <a:moveTo>
                  <a:pt x="1479256" y="1570216"/>
                </a:moveTo>
                <a:cubicBezTo>
                  <a:pt x="1327449" y="1670760"/>
                  <a:pt x="1099366" y="1675297"/>
                  <a:pt x="923778" y="1679872"/>
                </a:cubicBezTo>
                <a:cubicBezTo>
                  <a:pt x="988666" y="1657403"/>
                  <a:pt x="1038030" y="1628207"/>
                  <a:pt x="1106904" y="1625329"/>
                </a:cubicBezTo>
                <a:cubicBezTo>
                  <a:pt x="1170621" y="1623535"/>
                  <a:pt x="1234050" y="1616067"/>
                  <a:pt x="1296441" y="1603016"/>
                </a:cubicBezTo>
                <a:cubicBezTo>
                  <a:pt x="1353688" y="1590948"/>
                  <a:pt x="1408748" y="1570185"/>
                  <a:pt x="1459708" y="1541448"/>
                </a:cubicBezTo>
                <a:cubicBezTo>
                  <a:pt x="1518269" y="1507573"/>
                  <a:pt x="1559791" y="1451805"/>
                  <a:pt x="1617257" y="1420042"/>
                </a:cubicBezTo>
                <a:cubicBezTo>
                  <a:pt x="1581556" y="1478325"/>
                  <a:pt x="1536658" y="1532193"/>
                  <a:pt x="1479256" y="1570216"/>
                </a:cubicBezTo>
                <a:close/>
              </a:path>
            </a:pathLst>
          </a:custGeom>
          <a:solidFill>
            <a:srgbClr val="4472C4">
              <a:lumMod val="75000"/>
              <a:alpha val="49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18163A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Calibri"/>
                <a:sym typeface="Calibri"/>
              </a:rPr>
              <a:t>02</a:t>
            </a:r>
            <a:endParaRPr kumimoji="0" sz="6600" b="0" i="0" u="none" strike="noStrike" kern="0" cap="none" spc="0" normalizeH="0" baseline="0" noProof="0" dirty="0">
              <a:ln>
                <a:noFill/>
              </a:ln>
              <a:solidFill>
                <a:srgbClr val="18163A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Calibri"/>
              <a:sym typeface="Calibri"/>
            </a:endParaRPr>
          </a:p>
        </p:txBody>
      </p:sp>
      <p:sp>
        <p:nvSpPr>
          <p:cNvPr id="50" name="TextBox 37">
            <a:extLst>
              <a:ext uri="{FF2B5EF4-FFF2-40B4-BE49-F238E27FC236}">
                <a16:creationId xmlns:a16="http://schemas.microsoft.com/office/drawing/2014/main" id="{CB96D494-75C0-EE2C-7CE9-4A139E02592B}"/>
              </a:ext>
            </a:extLst>
          </p:cNvPr>
          <p:cNvSpPr txBox="1"/>
          <p:nvPr/>
        </p:nvSpPr>
        <p:spPr>
          <a:xfrm>
            <a:off x="5194736" y="1932667"/>
            <a:ext cx="9455387" cy="13429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spc="167">
                <a:solidFill>
                  <a:srgbClr val="C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Năng lượng ánh sáng</a:t>
            </a:r>
          </a:p>
        </p:txBody>
      </p:sp>
      <p:sp>
        <p:nvSpPr>
          <p:cNvPr id="51" name="TextBox 37">
            <a:extLst>
              <a:ext uri="{FF2B5EF4-FFF2-40B4-BE49-F238E27FC236}">
                <a16:creationId xmlns:a16="http://schemas.microsoft.com/office/drawing/2014/main" id="{C8472D74-5A04-1A57-C87F-E7F209D111D2}"/>
              </a:ext>
            </a:extLst>
          </p:cNvPr>
          <p:cNvSpPr txBox="1"/>
          <p:nvPr/>
        </p:nvSpPr>
        <p:spPr>
          <a:xfrm>
            <a:off x="5126802" y="4246722"/>
            <a:ext cx="9098430" cy="1344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spc="167">
                <a:solidFill>
                  <a:srgbClr val="C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Chùm sáng, tia sáng</a:t>
            </a:r>
          </a:p>
        </p:txBody>
      </p:sp>
      <p:sp>
        <p:nvSpPr>
          <p:cNvPr id="52" name="TextBox 37">
            <a:extLst>
              <a:ext uri="{FF2B5EF4-FFF2-40B4-BE49-F238E27FC236}">
                <a16:creationId xmlns:a16="http://schemas.microsoft.com/office/drawing/2014/main" id="{82A0D853-15D6-CF8C-622E-80FF6BFB3E06}"/>
              </a:ext>
            </a:extLst>
          </p:cNvPr>
          <p:cNvSpPr txBox="1"/>
          <p:nvPr/>
        </p:nvSpPr>
        <p:spPr>
          <a:xfrm>
            <a:off x="5194736" y="6753826"/>
            <a:ext cx="1051909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spc="167">
                <a:solidFill>
                  <a:srgbClr val="C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Vùng tối &amp; vùng nửa tối</a:t>
            </a:r>
          </a:p>
          <a:p>
            <a:pPr algn="ctr"/>
            <a:r>
              <a:rPr lang="en-US" sz="6600" b="1" spc="167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(tiết 2)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  <p:sp>
        <p:nvSpPr>
          <p:cNvPr id="18" name="Freeform 18"/>
          <p:cNvSpPr/>
          <p:nvPr/>
        </p:nvSpPr>
        <p:spPr>
          <a:xfrm rot="542064">
            <a:off x="756896" y="536471"/>
            <a:ext cx="2436139" cy="2838721"/>
          </a:xfrm>
          <a:custGeom>
            <a:avLst/>
            <a:gdLst/>
            <a:ahLst/>
            <a:cxnLst/>
            <a:rect l="l" t="t" r="r" b="b"/>
            <a:pathLst>
              <a:path w="2436139" h="2838721">
                <a:moveTo>
                  <a:pt x="0" y="0"/>
                </a:moveTo>
                <a:lnTo>
                  <a:pt x="2436139" y="0"/>
                </a:lnTo>
                <a:lnTo>
                  <a:pt x="2436139" y="2838721"/>
                </a:lnTo>
                <a:lnTo>
                  <a:pt x="0" y="28387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 rot="-10325232" flipV="1">
            <a:off x="-328094" y="7649964"/>
            <a:ext cx="2736104" cy="2736104"/>
          </a:xfrm>
          <a:custGeom>
            <a:avLst/>
            <a:gdLst/>
            <a:ahLst/>
            <a:cxnLst/>
            <a:rect l="l" t="t" r="r" b="b"/>
            <a:pathLst>
              <a:path w="2736104" h="2736104">
                <a:moveTo>
                  <a:pt x="0" y="2736104"/>
                </a:moveTo>
                <a:lnTo>
                  <a:pt x="2736103" y="2736104"/>
                </a:lnTo>
                <a:lnTo>
                  <a:pt x="2736103" y="0"/>
                </a:lnTo>
                <a:lnTo>
                  <a:pt x="0" y="0"/>
                </a:lnTo>
                <a:lnTo>
                  <a:pt x="0" y="273610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>
            <a:off x="15139391" y="7546807"/>
            <a:ext cx="2717478" cy="2653247"/>
          </a:xfrm>
          <a:custGeom>
            <a:avLst/>
            <a:gdLst/>
            <a:ahLst/>
            <a:cxnLst/>
            <a:rect l="l" t="t" r="r" b="b"/>
            <a:pathLst>
              <a:path w="2717478" h="2653247">
                <a:moveTo>
                  <a:pt x="0" y="0"/>
                </a:moveTo>
                <a:lnTo>
                  <a:pt x="2717478" y="0"/>
                </a:lnTo>
                <a:lnTo>
                  <a:pt x="2717478" y="2653246"/>
                </a:lnTo>
                <a:lnTo>
                  <a:pt x="0" y="26532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Freeform 21"/>
          <p:cNvSpPr/>
          <p:nvPr/>
        </p:nvSpPr>
        <p:spPr>
          <a:xfrm rot="-734777">
            <a:off x="15770377" y="503404"/>
            <a:ext cx="1637282" cy="2904855"/>
          </a:xfrm>
          <a:custGeom>
            <a:avLst/>
            <a:gdLst/>
            <a:ahLst/>
            <a:cxnLst/>
            <a:rect l="l" t="t" r="r" b="b"/>
            <a:pathLst>
              <a:path w="1637282" h="2904855">
                <a:moveTo>
                  <a:pt x="0" y="0"/>
                </a:moveTo>
                <a:lnTo>
                  <a:pt x="1637282" y="0"/>
                </a:lnTo>
                <a:lnTo>
                  <a:pt x="1637282" y="2904855"/>
                </a:lnTo>
                <a:lnTo>
                  <a:pt x="0" y="29048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2" name="Group 22"/>
          <p:cNvGrpSpPr/>
          <p:nvPr/>
        </p:nvGrpSpPr>
        <p:grpSpPr>
          <a:xfrm>
            <a:off x="631450" y="3644870"/>
            <a:ext cx="229651" cy="229651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4" name="Freeform 24"/>
          <p:cNvSpPr/>
          <p:nvPr/>
        </p:nvSpPr>
        <p:spPr>
          <a:xfrm>
            <a:off x="558467" y="4269523"/>
            <a:ext cx="238202" cy="236037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2" y="0"/>
                </a:lnTo>
                <a:lnTo>
                  <a:pt x="238202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/>
          <p:cNvSpPr/>
          <p:nvPr/>
        </p:nvSpPr>
        <p:spPr>
          <a:xfrm rot="-771795">
            <a:off x="717946" y="7310183"/>
            <a:ext cx="433712" cy="411632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1" y="0"/>
                </a:lnTo>
                <a:lnTo>
                  <a:pt x="433711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6" name="Group 26"/>
          <p:cNvGrpSpPr>
            <a:grpSpLocks noChangeAspect="1"/>
          </p:cNvGrpSpPr>
          <p:nvPr/>
        </p:nvGrpSpPr>
        <p:grpSpPr>
          <a:xfrm rot="1977585">
            <a:off x="3269116" y="9426276"/>
            <a:ext cx="498419" cy="262574"/>
            <a:chOff x="0" y="0"/>
            <a:chExt cx="1610360" cy="848360"/>
          </a:xfrm>
        </p:grpSpPr>
        <p:sp>
          <p:nvSpPr>
            <p:cNvPr id="27" name="Freeform 2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030890" y="9258300"/>
            <a:ext cx="229651" cy="229651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0" name="Freeform 30"/>
          <p:cNvSpPr/>
          <p:nvPr/>
        </p:nvSpPr>
        <p:spPr>
          <a:xfrm>
            <a:off x="591793" y="5703295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1" name="Group 31"/>
          <p:cNvGrpSpPr>
            <a:grpSpLocks noChangeAspect="1"/>
          </p:cNvGrpSpPr>
          <p:nvPr/>
        </p:nvGrpSpPr>
        <p:grpSpPr>
          <a:xfrm rot="-874149">
            <a:off x="495640" y="4897953"/>
            <a:ext cx="498419" cy="262574"/>
            <a:chOff x="0" y="0"/>
            <a:chExt cx="1610360" cy="848360"/>
          </a:xfrm>
        </p:grpSpPr>
        <p:sp>
          <p:nvSpPr>
            <p:cNvPr id="32" name="Freeform 32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3" name="Freeform 33"/>
          <p:cNvSpPr/>
          <p:nvPr/>
        </p:nvSpPr>
        <p:spPr>
          <a:xfrm>
            <a:off x="3850273" y="792809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1" y="0"/>
                </a:lnTo>
                <a:lnTo>
                  <a:pt x="464061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4" name="Group 34"/>
          <p:cNvGrpSpPr/>
          <p:nvPr/>
        </p:nvGrpSpPr>
        <p:grpSpPr>
          <a:xfrm rot="-2074858">
            <a:off x="15366099" y="2674126"/>
            <a:ext cx="229651" cy="229651"/>
            <a:chOff x="0" y="0"/>
            <a:chExt cx="6350000" cy="63500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6" name="Freeform 36"/>
          <p:cNvSpPr/>
          <p:nvPr/>
        </p:nvSpPr>
        <p:spPr>
          <a:xfrm rot="-2074858">
            <a:off x="14586618" y="839557"/>
            <a:ext cx="238202" cy="236037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7" name="Freeform 37"/>
          <p:cNvSpPr/>
          <p:nvPr/>
        </p:nvSpPr>
        <p:spPr>
          <a:xfrm rot="-2846654">
            <a:off x="17042444" y="5898826"/>
            <a:ext cx="433712" cy="411632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8" name="Freeform 38"/>
          <p:cNvSpPr/>
          <p:nvPr/>
        </p:nvSpPr>
        <p:spPr>
          <a:xfrm rot="-2074858">
            <a:off x="17279532" y="4129890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2" y="0"/>
                </a:lnTo>
                <a:lnTo>
                  <a:pt x="464062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9" name="Group 39"/>
          <p:cNvGrpSpPr>
            <a:grpSpLocks noChangeAspect="1"/>
          </p:cNvGrpSpPr>
          <p:nvPr/>
        </p:nvGrpSpPr>
        <p:grpSpPr>
          <a:xfrm rot="-2949008">
            <a:off x="15866380" y="4469518"/>
            <a:ext cx="498419" cy="262574"/>
            <a:chOff x="0" y="0"/>
            <a:chExt cx="1610360" cy="848360"/>
          </a:xfrm>
        </p:grpSpPr>
        <p:sp>
          <p:nvSpPr>
            <p:cNvPr id="40" name="Freeform 40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1" name="Group 41"/>
          <p:cNvGrpSpPr>
            <a:grpSpLocks noChangeAspect="1"/>
          </p:cNvGrpSpPr>
          <p:nvPr/>
        </p:nvGrpSpPr>
        <p:grpSpPr>
          <a:xfrm rot="-2949008">
            <a:off x="14359241" y="9446041"/>
            <a:ext cx="498419" cy="262574"/>
            <a:chOff x="0" y="0"/>
            <a:chExt cx="1610360" cy="848360"/>
          </a:xfrm>
        </p:grpSpPr>
        <p:sp>
          <p:nvSpPr>
            <p:cNvPr id="42" name="Freeform 42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5738452" y="6288751"/>
            <a:ext cx="229651" cy="229651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0" name="TextBox 37">
            <a:extLst>
              <a:ext uri="{FF2B5EF4-FFF2-40B4-BE49-F238E27FC236}">
                <a16:creationId xmlns:a16="http://schemas.microsoft.com/office/drawing/2014/main" id="{CB96D494-75C0-EE2C-7CE9-4A139E02592B}"/>
              </a:ext>
            </a:extLst>
          </p:cNvPr>
          <p:cNvSpPr txBox="1"/>
          <p:nvPr/>
        </p:nvSpPr>
        <p:spPr>
          <a:xfrm>
            <a:off x="2905245" y="792809"/>
            <a:ext cx="13142251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b="1" spc="167">
                <a:solidFill>
                  <a:srgbClr val="C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NHẮC LẠI MỘT SỐ </a:t>
            </a:r>
          </a:p>
          <a:p>
            <a:pPr algn="ctr"/>
            <a:r>
              <a:rPr lang="en-US" sz="8000" b="1" spc="167">
                <a:solidFill>
                  <a:srgbClr val="C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DẠNG NĂNG LƯỢNG</a:t>
            </a:r>
          </a:p>
        </p:txBody>
      </p:sp>
      <p:sp>
        <p:nvSpPr>
          <p:cNvPr id="52" name="TextBox 37">
            <a:extLst>
              <a:ext uri="{FF2B5EF4-FFF2-40B4-BE49-F238E27FC236}">
                <a16:creationId xmlns:a16="http://schemas.microsoft.com/office/drawing/2014/main" id="{82A0D853-15D6-CF8C-622E-80FF6BFB3E06}"/>
              </a:ext>
            </a:extLst>
          </p:cNvPr>
          <p:cNvSpPr txBox="1"/>
          <p:nvPr/>
        </p:nvSpPr>
        <p:spPr>
          <a:xfrm>
            <a:off x="1548623" y="3874521"/>
            <a:ext cx="7595378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600" b="1" spc="167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1. Nhiệt năng</a:t>
            </a:r>
          </a:p>
          <a:p>
            <a:r>
              <a:rPr lang="en-US" sz="6600" b="1" spc="167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2. Điện năng</a:t>
            </a:r>
          </a:p>
          <a:p>
            <a:r>
              <a:rPr lang="en-US" sz="6600" b="1" spc="167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3. Năng lượng gió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4338851-8FA0-B67A-0BC4-A2093030A0AF}"/>
              </a:ext>
            </a:extLst>
          </p:cNvPr>
          <p:cNvSpPr/>
          <p:nvPr/>
        </p:nvSpPr>
        <p:spPr>
          <a:xfrm>
            <a:off x="9749061" y="3884775"/>
            <a:ext cx="7437580" cy="1123892"/>
          </a:xfrm>
          <a:prstGeom prst="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GB"/>
          </a:p>
        </p:txBody>
      </p:sp>
      <p:sp>
        <p:nvSpPr>
          <p:cNvPr id="16" name="TextBox 37">
            <a:extLst>
              <a:ext uri="{FF2B5EF4-FFF2-40B4-BE49-F238E27FC236}">
                <a16:creationId xmlns:a16="http://schemas.microsoft.com/office/drawing/2014/main" id="{1DD4CDDB-CEEF-51C7-CDB4-DDB58ADF16E7}"/>
              </a:ext>
            </a:extLst>
          </p:cNvPr>
          <p:cNvSpPr txBox="1"/>
          <p:nvPr/>
        </p:nvSpPr>
        <p:spPr>
          <a:xfrm>
            <a:off x="9895956" y="3952481"/>
            <a:ext cx="7243392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600" b="1" spc="167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4. Quang năng</a:t>
            </a:r>
          </a:p>
          <a:p>
            <a:r>
              <a:rPr lang="en-US" sz="6600" b="1" spc="167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5. Động năng</a:t>
            </a:r>
          </a:p>
          <a:p>
            <a:r>
              <a:rPr lang="en-US" sz="6600" b="1" spc="167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6. Năng lượng thủy điện</a:t>
            </a:r>
          </a:p>
        </p:txBody>
      </p:sp>
    </p:spTree>
    <p:extLst>
      <p:ext uri="{BB962C8B-B14F-4D97-AF65-F5344CB8AC3E}">
        <p14:creationId xmlns:p14="http://schemas.microsoft.com/office/powerpoint/2010/main" val="234822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17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8C3930-5797-08FA-D6AD-16B68BF5F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CFA17A-49DB-17F6-AABA-BCA61910FD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944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>
              <a:alphaModFix amt="14000"/>
            </a:blip>
            <a:stretch>
              <a:fillRect l="-9222" r="-9222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  <p:sp>
        <p:nvSpPr>
          <p:cNvPr id="16" name="Freeform 16"/>
          <p:cNvSpPr/>
          <p:nvPr/>
        </p:nvSpPr>
        <p:spPr>
          <a:xfrm rot="771677">
            <a:off x="13389293" y="5297170"/>
            <a:ext cx="4445598" cy="6318033"/>
          </a:xfrm>
          <a:custGeom>
            <a:avLst/>
            <a:gdLst/>
            <a:ahLst/>
            <a:cxnLst/>
            <a:rect l="l" t="t" r="r" b="b"/>
            <a:pathLst>
              <a:path w="4445598" h="6318033">
                <a:moveTo>
                  <a:pt x="0" y="0"/>
                </a:moveTo>
                <a:lnTo>
                  <a:pt x="4445597" y="0"/>
                </a:lnTo>
                <a:lnTo>
                  <a:pt x="4445597" y="6318033"/>
                </a:lnTo>
                <a:lnTo>
                  <a:pt x="0" y="63180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 rot="-6816188">
            <a:off x="14692549" y="757774"/>
            <a:ext cx="3656175" cy="3543166"/>
          </a:xfrm>
          <a:custGeom>
            <a:avLst/>
            <a:gdLst/>
            <a:ahLst/>
            <a:cxnLst/>
            <a:rect l="l" t="t" r="r" b="b"/>
            <a:pathLst>
              <a:path w="3656175" h="3543166">
                <a:moveTo>
                  <a:pt x="0" y="0"/>
                </a:moveTo>
                <a:lnTo>
                  <a:pt x="3656175" y="0"/>
                </a:lnTo>
                <a:lnTo>
                  <a:pt x="3656175" y="3543166"/>
                </a:lnTo>
                <a:lnTo>
                  <a:pt x="0" y="35431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0" name="Group 20"/>
          <p:cNvGrpSpPr/>
          <p:nvPr/>
        </p:nvGrpSpPr>
        <p:grpSpPr>
          <a:xfrm>
            <a:off x="17144474" y="913874"/>
            <a:ext cx="229651" cy="229651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2" name="Freeform 22"/>
          <p:cNvSpPr/>
          <p:nvPr/>
        </p:nvSpPr>
        <p:spPr>
          <a:xfrm>
            <a:off x="11561697" y="1893821"/>
            <a:ext cx="238202" cy="236037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Freeform 23"/>
          <p:cNvSpPr/>
          <p:nvPr/>
        </p:nvSpPr>
        <p:spPr>
          <a:xfrm rot="-771795">
            <a:off x="17483208" y="9501083"/>
            <a:ext cx="433712" cy="411632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Freeform 24"/>
          <p:cNvSpPr/>
          <p:nvPr/>
        </p:nvSpPr>
        <p:spPr>
          <a:xfrm>
            <a:off x="14407372" y="4274705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1" y="0"/>
                </a:lnTo>
                <a:lnTo>
                  <a:pt x="464061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5" name="Group 25"/>
          <p:cNvGrpSpPr>
            <a:grpSpLocks noChangeAspect="1"/>
          </p:cNvGrpSpPr>
          <p:nvPr/>
        </p:nvGrpSpPr>
        <p:grpSpPr>
          <a:xfrm rot="-874149">
            <a:off x="13641867" y="5520507"/>
            <a:ext cx="498419" cy="262574"/>
            <a:chOff x="0" y="0"/>
            <a:chExt cx="1610360" cy="848360"/>
          </a:xfrm>
        </p:grpSpPr>
        <p:sp>
          <p:nvSpPr>
            <p:cNvPr id="26" name="Freeform 26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7144474" y="4746486"/>
            <a:ext cx="229651" cy="229651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9" name="Freeform 29"/>
          <p:cNvSpPr/>
          <p:nvPr/>
        </p:nvSpPr>
        <p:spPr>
          <a:xfrm>
            <a:off x="12657002" y="9299018"/>
            <a:ext cx="455040" cy="407881"/>
          </a:xfrm>
          <a:custGeom>
            <a:avLst/>
            <a:gdLst/>
            <a:ahLst/>
            <a:cxnLst/>
            <a:rect l="l" t="t" r="r" b="b"/>
            <a:pathLst>
              <a:path w="455040" h="407881">
                <a:moveTo>
                  <a:pt x="0" y="0"/>
                </a:moveTo>
                <a:lnTo>
                  <a:pt x="455040" y="0"/>
                </a:lnTo>
                <a:lnTo>
                  <a:pt x="455040" y="407881"/>
                </a:lnTo>
                <a:lnTo>
                  <a:pt x="0" y="40788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13891077" y="741038"/>
            <a:ext cx="568596" cy="509669"/>
          </a:xfrm>
          <a:custGeom>
            <a:avLst/>
            <a:gdLst/>
            <a:ahLst/>
            <a:cxnLst/>
            <a:rect l="l" t="t" r="r" b="b"/>
            <a:pathLst>
              <a:path w="568596" h="509669">
                <a:moveTo>
                  <a:pt x="0" y="0"/>
                </a:moveTo>
                <a:lnTo>
                  <a:pt x="568596" y="0"/>
                </a:lnTo>
                <a:lnTo>
                  <a:pt x="568596" y="509669"/>
                </a:lnTo>
                <a:lnTo>
                  <a:pt x="0" y="5096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1" name="Group 31"/>
          <p:cNvGrpSpPr>
            <a:grpSpLocks noChangeAspect="1"/>
          </p:cNvGrpSpPr>
          <p:nvPr/>
        </p:nvGrpSpPr>
        <p:grpSpPr>
          <a:xfrm rot="-9583335">
            <a:off x="11985075" y="8218500"/>
            <a:ext cx="498419" cy="262574"/>
            <a:chOff x="0" y="0"/>
            <a:chExt cx="1610360" cy="848360"/>
          </a:xfrm>
        </p:grpSpPr>
        <p:sp>
          <p:nvSpPr>
            <p:cNvPr id="32" name="Freeform 32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662504" y="4110545"/>
            <a:ext cx="11176004" cy="3821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4946"/>
              </a:lnSpc>
            </a:pPr>
            <a:r>
              <a:rPr lang="en-US" sz="14100" spc="465">
                <a:solidFill>
                  <a:srgbClr val="002060"/>
                </a:solidFill>
                <a:latin typeface="Amasis MT Pro Black" panose="02040A04050005020304" pitchFamily="18" charset="0"/>
                <a:cs typeface="Aharoni" panose="02010803020104030203" pitchFamily="2" charset="-79"/>
              </a:rPr>
              <a:t>Năng l</a:t>
            </a:r>
            <a:r>
              <a:rPr lang="en-US" sz="14100" b="1" spc="465">
                <a:solidFill>
                  <a:srgbClr val="002060"/>
                </a:solidFill>
                <a:latin typeface="Amasis MT Pro Black" panose="02040A04050005020304" pitchFamily="18" charset="0"/>
                <a:cs typeface="Aharoni" panose="02010803020104030203" pitchFamily="2" charset="-79"/>
              </a:rPr>
              <a:t>ượ</a:t>
            </a:r>
            <a:r>
              <a:rPr lang="en-US" sz="14100" spc="465">
                <a:solidFill>
                  <a:srgbClr val="002060"/>
                </a:solidFill>
                <a:latin typeface="Amasis MT Pro Black" panose="02040A04050005020304" pitchFamily="18" charset="0"/>
                <a:cs typeface="Aharoni" panose="02010803020104030203" pitchFamily="2" charset="-79"/>
              </a:rPr>
              <a:t>ng ánh sáng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455509" y="2034543"/>
            <a:ext cx="4993986" cy="2412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099"/>
              </a:lnSpc>
            </a:pPr>
            <a:r>
              <a:rPr lang="en-US" sz="18099" b="1" spc="597">
                <a:solidFill>
                  <a:srgbClr val="003933"/>
                </a:solidFill>
                <a:latin typeface="Marykate"/>
              </a:rPr>
              <a:t>01</a:t>
            </a:r>
          </a:p>
        </p:txBody>
      </p:sp>
      <p:sp>
        <p:nvSpPr>
          <p:cNvPr id="36" name="Freeform 19">
            <a:extLst>
              <a:ext uri="{FF2B5EF4-FFF2-40B4-BE49-F238E27FC236}">
                <a16:creationId xmlns:a16="http://schemas.microsoft.com/office/drawing/2014/main" id="{00AD76C4-9478-8FF1-C4C1-BE969F55CF0D}"/>
              </a:ext>
            </a:extLst>
          </p:cNvPr>
          <p:cNvSpPr/>
          <p:nvPr/>
        </p:nvSpPr>
        <p:spPr>
          <a:xfrm rot="-10325232" flipV="1">
            <a:off x="-190325" y="7872902"/>
            <a:ext cx="2736104" cy="2736104"/>
          </a:xfrm>
          <a:custGeom>
            <a:avLst/>
            <a:gdLst/>
            <a:ahLst/>
            <a:cxnLst/>
            <a:rect l="l" t="t" r="r" b="b"/>
            <a:pathLst>
              <a:path w="2736104" h="2736104">
                <a:moveTo>
                  <a:pt x="0" y="2736104"/>
                </a:moveTo>
                <a:lnTo>
                  <a:pt x="2736103" y="2736104"/>
                </a:lnTo>
                <a:lnTo>
                  <a:pt x="2736103" y="0"/>
                </a:lnTo>
                <a:lnTo>
                  <a:pt x="0" y="0"/>
                </a:lnTo>
                <a:lnTo>
                  <a:pt x="0" y="2736104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AC53280-7E4A-1B98-905C-0789FB728DB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072486" y="972238"/>
            <a:ext cx="2225233" cy="319458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  <p:sp>
        <p:nvSpPr>
          <p:cNvPr id="16" name="TextBox 16"/>
          <p:cNvSpPr txBox="1"/>
          <p:nvPr/>
        </p:nvSpPr>
        <p:spPr>
          <a:xfrm>
            <a:off x="1499230" y="947093"/>
            <a:ext cx="1546028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b="1" spc="703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Thí nghiệm 1: Thu năng lượng ánh sáng</a:t>
            </a:r>
          </a:p>
          <a:p>
            <a:pPr algn="ctr"/>
            <a:r>
              <a:rPr lang="en-US" sz="4800" b="1" spc="703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(10 phút)</a:t>
            </a:r>
          </a:p>
        </p:txBody>
      </p:sp>
      <p:sp>
        <p:nvSpPr>
          <p:cNvPr id="18" name="Freeform 18"/>
          <p:cNvSpPr/>
          <p:nvPr/>
        </p:nvSpPr>
        <p:spPr>
          <a:xfrm rot="-1236592">
            <a:off x="580290" y="7422628"/>
            <a:ext cx="1316169" cy="2752444"/>
          </a:xfrm>
          <a:custGeom>
            <a:avLst/>
            <a:gdLst/>
            <a:ahLst/>
            <a:cxnLst/>
            <a:rect l="l" t="t" r="r" b="b"/>
            <a:pathLst>
              <a:path w="1316169" h="2752444">
                <a:moveTo>
                  <a:pt x="0" y="0"/>
                </a:moveTo>
                <a:lnTo>
                  <a:pt x="1316169" y="0"/>
                </a:lnTo>
                <a:lnTo>
                  <a:pt x="1316169" y="2752445"/>
                </a:lnTo>
                <a:lnTo>
                  <a:pt x="0" y="275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-345181" y="-280706"/>
            <a:ext cx="2963744" cy="2893691"/>
          </a:xfrm>
          <a:custGeom>
            <a:avLst/>
            <a:gdLst/>
            <a:ahLst/>
            <a:cxnLst/>
            <a:rect l="l" t="t" r="r" b="b"/>
            <a:pathLst>
              <a:path w="2963744" h="2893691">
                <a:moveTo>
                  <a:pt x="0" y="0"/>
                </a:moveTo>
                <a:lnTo>
                  <a:pt x="2963743" y="0"/>
                </a:lnTo>
                <a:lnTo>
                  <a:pt x="2963743" y="2893691"/>
                </a:lnTo>
                <a:lnTo>
                  <a:pt x="0" y="2893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 rot="-1103996">
            <a:off x="16052631" y="-197146"/>
            <a:ext cx="1896188" cy="3364204"/>
          </a:xfrm>
          <a:custGeom>
            <a:avLst/>
            <a:gdLst/>
            <a:ahLst/>
            <a:cxnLst/>
            <a:rect l="l" t="t" r="r" b="b"/>
            <a:pathLst>
              <a:path w="1896188" h="3364204">
                <a:moveTo>
                  <a:pt x="0" y="0"/>
                </a:moveTo>
                <a:lnTo>
                  <a:pt x="1896188" y="0"/>
                </a:lnTo>
                <a:lnTo>
                  <a:pt x="1896188" y="3364205"/>
                </a:lnTo>
                <a:lnTo>
                  <a:pt x="0" y="33642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1" name="Group 21"/>
          <p:cNvGrpSpPr/>
          <p:nvPr/>
        </p:nvGrpSpPr>
        <p:grpSpPr>
          <a:xfrm>
            <a:off x="1717687" y="4678387"/>
            <a:ext cx="229651" cy="229651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3" name="Freeform 23"/>
          <p:cNvSpPr/>
          <p:nvPr/>
        </p:nvSpPr>
        <p:spPr>
          <a:xfrm>
            <a:off x="796669" y="4271065"/>
            <a:ext cx="238202" cy="236037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Freeform 24"/>
          <p:cNvSpPr/>
          <p:nvPr/>
        </p:nvSpPr>
        <p:spPr>
          <a:xfrm rot="-771795">
            <a:off x="322580" y="9449844"/>
            <a:ext cx="433712" cy="411632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6" name="Group 26"/>
          <p:cNvGrpSpPr>
            <a:grpSpLocks noChangeAspect="1"/>
          </p:cNvGrpSpPr>
          <p:nvPr/>
        </p:nvGrpSpPr>
        <p:grpSpPr>
          <a:xfrm rot="-874149">
            <a:off x="702580" y="5602252"/>
            <a:ext cx="498419" cy="262574"/>
            <a:chOff x="0" y="0"/>
            <a:chExt cx="1610360" cy="848360"/>
          </a:xfrm>
        </p:grpSpPr>
        <p:sp>
          <p:nvSpPr>
            <p:cNvPr id="27" name="Freeform 2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 rot="10171898">
            <a:off x="1583303" y="3464058"/>
            <a:ext cx="498419" cy="262574"/>
            <a:chOff x="0" y="0"/>
            <a:chExt cx="1610360" cy="848360"/>
          </a:xfrm>
        </p:grpSpPr>
        <p:sp>
          <p:nvSpPr>
            <p:cNvPr id="29" name="Freeform 29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7544116" y="4522721"/>
            <a:ext cx="229651" cy="229651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3" name="Freeform 33"/>
          <p:cNvSpPr/>
          <p:nvPr/>
        </p:nvSpPr>
        <p:spPr>
          <a:xfrm rot="-771795">
            <a:off x="17442085" y="5897299"/>
            <a:ext cx="433712" cy="411632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/>
          <p:cNvSpPr/>
          <p:nvPr/>
        </p:nvSpPr>
        <p:spPr>
          <a:xfrm>
            <a:off x="16523523" y="4957450"/>
            <a:ext cx="464062" cy="471782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2" y="0"/>
                </a:lnTo>
                <a:lnTo>
                  <a:pt x="464062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9CBF7CA-0980-1CBF-C1E6-8039D9E15558}"/>
              </a:ext>
            </a:extLst>
          </p:cNvPr>
          <p:cNvSpPr/>
          <p:nvPr/>
        </p:nvSpPr>
        <p:spPr>
          <a:xfrm>
            <a:off x="2618563" y="2150471"/>
            <a:ext cx="3733800" cy="882878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Chuẩn bị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81911B4-38FA-2F2B-DF68-DED7194A43B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9436" y="3365240"/>
            <a:ext cx="3690363" cy="298680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F9E656A-9C79-29BC-8677-B33D8D7A038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51410" y="4356483"/>
            <a:ext cx="4467380" cy="2100050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040B0070-1ADA-90A7-4EA0-248A80C00F94}"/>
              </a:ext>
            </a:extLst>
          </p:cNvPr>
          <p:cNvGrpSpPr/>
          <p:nvPr/>
        </p:nvGrpSpPr>
        <p:grpSpPr>
          <a:xfrm>
            <a:off x="9966937" y="3445764"/>
            <a:ext cx="3031510" cy="3495154"/>
            <a:chOff x="8904194" y="3988765"/>
            <a:chExt cx="3031510" cy="3495154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D491CC9-59B7-5FD8-9156-C4CA9471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904194" y="3988765"/>
              <a:ext cx="3031510" cy="3495154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AB09297-AFB9-E080-46F9-87CBFABE6145}"/>
                </a:ext>
              </a:extLst>
            </p:cNvPr>
            <p:cNvSpPr/>
            <p:nvPr/>
          </p:nvSpPr>
          <p:spPr>
            <a:xfrm>
              <a:off x="11049000" y="4271065"/>
              <a:ext cx="886704" cy="48130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B0E733D0-9A1D-BCF1-BAC3-F62670490B9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660513" y="3889694"/>
            <a:ext cx="4052738" cy="3033628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1D4489EE-D5FF-CB9E-56E5-3CC7421EDACC}"/>
              </a:ext>
            </a:extLst>
          </p:cNvPr>
          <p:cNvSpPr txBox="1"/>
          <p:nvPr/>
        </p:nvSpPr>
        <p:spPr>
          <a:xfrm>
            <a:off x="1217758" y="6558458"/>
            <a:ext cx="3031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Nguồn sáng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59F1A81-BA45-4761-BA1B-2ECE9FF3495F}"/>
              </a:ext>
            </a:extLst>
          </p:cNvPr>
          <p:cNvSpPr txBox="1"/>
          <p:nvPr/>
        </p:nvSpPr>
        <p:spPr>
          <a:xfrm>
            <a:off x="5886219" y="6606133"/>
            <a:ext cx="2410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Đèn LED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B481692-CD33-8FD6-41CE-64E9DF0BCAA0}"/>
              </a:ext>
            </a:extLst>
          </p:cNvPr>
          <p:cNvSpPr txBox="1"/>
          <p:nvPr/>
        </p:nvSpPr>
        <p:spPr>
          <a:xfrm>
            <a:off x="9939839" y="6925117"/>
            <a:ext cx="3238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Pin mặt trời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8184356-1128-0151-1AC8-43958DF3050B}"/>
              </a:ext>
            </a:extLst>
          </p:cNvPr>
          <p:cNvSpPr txBox="1"/>
          <p:nvPr/>
        </p:nvSpPr>
        <p:spPr>
          <a:xfrm>
            <a:off x="14898656" y="6954190"/>
            <a:ext cx="21214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Dây nối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59" grpId="0"/>
      <p:bldP spid="6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  <p:sp>
        <p:nvSpPr>
          <p:cNvPr id="16" name="TextBox 16"/>
          <p:cNvSpPr txBox="1"/>
          <p:nvPr/>
        </p:nvSpPr>
        <p:spPr>
          <a:xfrm>
            <a:off x="2455895" y="51805"/>
            <a:ext cx="13435605" cy="15843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699"/>
              </a:lnSpc>
            </a:pPr>
            <a:r>
              <a:rPr lang="en-US" sz="4800" b="1" spc="703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Thí nghiệm 1: Thu năng lượng ánh sáng</a:t>
            </a:r>
          </a:p>
        </p:txBody>
      </p:sp>
      <p:sp>
        <p:nvSpPr>
          <p:cNvPr id="18" name="Freeform 18"/>
          <p:cNvSpPr/>
          <p:nvPr/>
        </p:nvSpPr>
        <p:spPr>
          <a:xfrm rot="-1236592">
            <a:off x="580290" y="7422628"/>
            <a:ext cx="1316169" cy="2752444"/>
          </a:xfrm>
          <a:custGeom>
            <a:avLst/>
            <a:gdLst/>
            <a:ahLst/>
            <a:cxnLst/>
            <a:rect l="l" t="t" r="r" b="b"/>
            <a:pathLst>
              <a:path w="1316169" h="2752444">
                <a:moveTo>
                  <a:pt x="0" y="0"/>
                </a:moveTo>
                <a:lnTo>
                  <a:pt x="1316169" y="0"/>
                </a:lnTo>
                <a:lnTo>
                  <a:pt x="1316169" y="2752445"/>
                </a:lnTo>
                <a:lnTo>
                  <a:pt x="0" y="275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-345181" y="-280706"/>
            <a:ext cx="2963744" cy="2893691"/>
          </a:xfrm>
          <a:custGeom>
            <a:avLst/>
            <a:gdLst/>
            <a:ahLst/>
            <a:cxnLst/>
            <a:rect l="l" t="t" r="r" b="b"/>
            <a:pathLst>
              <a:path w="2963744" h="2893691">
                <a:moveTo>
                  <a:pt x="0" y="0"/>
                </a:moveTo>
                <a:lnTo>
                  <a:pt x="2963743" y="0"/>
                </a:lnTo>
                <a:lnTo>
                  <a:pt x="2963743" y="2893691"/>
                </a:lnTo>
                <a:lnTo>
                  <a:pt x="0" y="2893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 rot="-1103996">
            <a:off x="16052631" y="-197146"/>
            <a:ext cx="1896188" cy="3364204"/>
          </a:xfrm>
          <a:custGeom>
            <a:avLst/>
            <a:gdLst/>
            <a:ahLst/>
            <a:cxnLst/>
            <a:rect l="l" t="t" r="r" b="b"/>
            <a:pathLst>
              <a:path w="1896188" h="3364204">
                <a:moveTo>
                  <a:pt x="0" y="0"/>
                </a:moveTo>
                <a:lnTo>
                  <a:pt x="1896188" y="0"/>
                </a:lnTo>
                <a:lnTo>
                  <a:pt x="1896188" y="3364205"/>
                </a:lnTo>
                <a:lnTo>
                  <a:pt x="0" y="33642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1" name="Group 21"/>
          <p:cNvGrpSpPr/>
          <p:nvPr/>
        </p:nvGrpSpPr>
        <p:grpSpPr>
          <a:xfrm>
            <a:off x="1717687" y="4678387"/>
            <a:ext cx="229651" cy="229651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3" name="Freeform 23"/>
          <p:cNvSpPr/>
          <p:nvPr/>
        </p:nvSpPr>
        <p:spPr>
          <a:xfrm>
            <a:off x="796669" y="4271065"/>
            <a:ext cx="238202" cy="236037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Freeform 24"/>
          <p:cNvSpPr/>
          <p:nvPr/>
        </p:nvSpPr>
        <p:spPr>
          <a:xfrm rot="-771795">
            <a:off x="322580" y="9449844"/>
            <a:ext cx="433712" cy="411632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6" name="Group 26"/>
          <p:cNvGrpSpPr>
            <a:grpSpLocks noChangeAspect="1"/>
          </p:cNvGrpSpPr>
          <p:nvPr/>
        </p:nvGrpSpPr>
        <p:grpSpPr>
          <a:xfrm rot="-874149">
            <a:off x="702580" y="5602252"/>
            <a:ext cx="498419" cy="262574"/>
            <a:chOff x="0" y="0"/>
            <a:chExt cx="1610360" cy="848360"/>
          </a:xfrm>
        </p:grpSpPr>
        <p:sp>
          <p:nvSpPr>
            <p:cNvPr id="27" name="Freeform 2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 rot="10171898">
            <a:off x="1583303" y="3464058"/>
            <a:ext cx="498419" cy="262574"/>
            <a:chOff x="0" y="0"/>
            <a:chExt cx="1610360" cy="848360"/>
          </a:xfrm>
        </p:grpSpPr>
        <p:sp>
          <p:nvSpPr>
            <p:cNvPr id="29" name="Freeform 29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7544116" y="4522721"/>
            <a:ext cx="229651" cy="229651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3" name="Freeform 33"/>
          <p:cNvSpPr/>
          <p:nvPr/>
        </p:nvSpPr>
        <p:spPr>
          <a:xfrm rot="-771795">
            <a:off x="17442085" y="5897299"/>
            <a:ext cx="433712" cy="411632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9CBF7CA-0980-1CBF-C1E6-8039D9E15558}"/>
              </a:ext>
            </a:extLst>
          </p:cNvPr>
          <p:cNvSpPr/>
          <p:nvPr/>
        </p:nvSpPr>
        <p:spPr>
          <a:xfrm>
            <a:off x="2285239" y="1744674"/>
            <a:ext cx="5722651" cy="882878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Tiến hành thí nghiệm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2E3B50E-BB8E-CE1B-7462-B7DE588C3E92}"/>
              </a:ext>
            </a:extLst>
          </p:cNvPr>
          <p:cNvGrpSpPr/>
          <p:nvPr/>
        </p:nvGrpSpPr>
        <p:grpSpPr>
          <a:xfrm>
            <a:off x="598923" y="2897504"/>
            <a:ext cx="9395283" cy="6340093"/>
            <a:chOff x="1586483" y="2792183"/>
            <a:chExt cx="9395283" cy="634009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C3B72FA-4544-6FA1-B6D7-32E716A75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586483" y="2792183"/>
              <a:ext cx="9395283" cy="6340093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E02F995-8F5F-513A-CA9E-74EF996AF81F}"/>
                </a:ext>
              </a:extLst>
            </p:cNvPr>
            <p:cNvSpPr/>
            <p:nvPr/>
          </p:nvSpPr>
          <p:spPr>
            <a:xfrm>
              <a:off x="1947338" y="7012244"/>
              <a:ext cx="2209800" cy="72346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</a:rPr>
                <a:t>Nguồn sáng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8BC03C1-85D8-D588-BC03-351BAE2DDD32}"/>
                </a:ext>
              </a:extLst>
            </p:cNvPr>
            <p:cNvSpPr/>
            <p:nvPr/>
          </p:nvSpPr>
          <p:spPr>
            <a:xfrm>
              <a:off x="6707526" y="8335756"/>
              <a:ext cx="2209800" cy="72346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</a:rPr>
                <a:t>Đèn LED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E59785F-A16A-242E-1851-B0D5E89EADE0}"/>
                </a:ext>
              </a:extLst>
            </p:cNvPr>
            <p:cNvSpPr/>
            <p:nvPr/>
          </p:nvSpPr>
          <p:spPr>
            <a:xfrm>
              <a:off x="8597741" y="3018594"/>
              <a:ext cx="2348127" cy="72346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</a:rPr>
                <a:t>Pin mặt trời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552EC194-C9C0-D9A1-5C15-D3D74B5779D7}"/>
              </a:ext>
            </a:extLst>
          </p:cNvPr>
          <p:cNvSpPr txBox="1"/>
          <p:nvPr/>
        </p:nvSpPr>
        <p:spPr>
          <a:xfrm>
            <a:off x="10059133" y="2805593"/>
            <a:ext cx="7324641" cy="6081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4400"/>
              <a:t>- Bố trí thí nghiệm như hình vẽ.</a:t>
            </a:r>
          </a:p>
          <a:p>
            <a:pPr algn="just">
              <a:lnSpc>
                <a:spcPct val="150000"/>
              </a:lnSpc>
            </a:pPr>
            <a:r>
              <a:rPr lang="en-GB" sz="4400"/>
              <a:t>- Ban đầu chưa bật công tắc nguồn sáng, quan sát đèn LED.</a:t>
            </a:r>
          </a:p>
          <a:p>
            <a:pPr algn="just">
              <a:lnSpc>
                <a:spcPct val="150000"/>
              </a:lnSpc>
            </a:pPr>
            <a:r>
              <a:rPr lang="en-GB" sz="4400"/>
              <a:t>- Bật công tắc nguồn sáng và chiếu ánh sáng vào tấm pin mặt trời, quan sát đèn LED.</a:t>
            </a:r>
          </a:p>
        </p:txBody>
      </p:sp>
    </p:spTree>
    <p:extLst>
      <p:ext uri="{BB962C8B-B14F-4D97-AF65-F5344CB8AC3E}">
        <p14:creationId xmlns:p14="http://schemas.microsoft.com/office/powerpoint/2010/main" val="266778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775</Words>
  <Application>Microsoft Office PowerPoint</Application>
  <PresentationFormat>Custom</PresentationFormat>
  <Paragraphs>116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Segoe UI Black</vt:lpstr>
      <vt:lpstr>Aptos Display</vt:lpstr>
      <vt:lpstr>Marykate</vt:lpstr>
      <vt:lpstr>Arial</vt:lpstr>
      <vt:lpstr>Amasis MT Pro Black</vt:lpstr>
      <vt:lpstr>Calibri</vt:lpstr>
      <vt:lpstr>Aharoni</vt:lpstr>
      <vt:lpstr>Abadi</vt:lpstr>
      <vt:lpstr>Comic Sans MS</vt:lpstr>
      <vt:lpstr>Bahnschrift SemiLight</vt:lpstr>
      <vt:lpstr>ADLaM Display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and Green Doodle Hand drawn Science Project Presentation</dc:title>
  <cp:lastModifiedBy>NGUYEN NGOC HAN</cp:lastModifiedBy>
  <cp:revision>7</cp:revision>
  <dcterms:created xsi:type="dcterms:W3CDTF">2006-08-16T00:00:00Z</dcterms:created>
  <dcterms:modified xsi:type="dcterms:W3CDTF">2024-03-13T09:54:37Z</dcterms:modified>
  <dc:identifier>DAF17cUmqiE</dc:identifier>
</cp:coreProperties>
</file>