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</p:sldIdLst>
  <p:sldSz cx="9144000" cy="5143500" type="screen16x9"/>
  <p:notesSz cx="6858000" cy="9144000"/>
  <p:defaultTextStyle>
    <a:defPPr>
      <a:defRPr lang="vi-V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6A6ED6-0D66-3E13-EF3C-C986B044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9FF473E-880A-2BE2-CD2E-8A2561CDC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B513-9E5A-4ABA-BEA7-706823B20A42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08886C-EA80-F635-A398-01CC153B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AFE747A-E0B0-2A0D-CE86-86485C88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B354-266D-450B-9AE7-BA2B752F46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8081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557A010-328F-AB3B-57EC-5C69394B8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A330D8-2E34-023A-0FB3-21C17FFB2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B95ABC-5186-5566-8648-71B9FAE0D4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0FB513-9E5A-4ABA-BEA7-706823B20A42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DBE61D-9D29-FD49-D9CB-BC444AE6A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EA05BD-C7E8-D319-4F9E-6304F0E43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CCB354-266D-450B-9AE7-BA2B752F46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698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75FCE33-B507-CF03-7474-BEE9C718F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36ADA2-96A4-94F2-2664-CE9917660E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7201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8DE445B-12A7-79C3-88E5-EDBBCF16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2D5F-53DE-C40C-9BED-4D5B9FF51D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3228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51DB981-3078-CF9D-C589-91A3EF65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A1E68C-AE14-3198-0059-1234E76B6B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5100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1D86E71-B2E0-D8F6-9985-4971A234C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AF369E-E15C-5424-0EBF-C602D264DE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6126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49DB7B6-8415-31D6-EE14-49A0B1F2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823685-2E84-6269-E71F-1144BDAF45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3515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ACD8A21-82B4-1048-876A-D4DD0DFF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9C2FF9-A1E6-A337-CC0A-6572EC78FF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BA8B506-16AB-4532-63B6-81A1D933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D3CDA6-376D-FDF1-697A-DDE0290564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0375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A298665-1247-C426-FA31-CBFB64278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AABA39-3ED4-D3A7-D00C-C23821C783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0421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E0BAF31-3166-7FC4-4A17-70BBC25F8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764B93-4539-4993-486C-C5430A567A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2698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AA24AE7-AD45-8630-5018-50F8993E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CBFDC6-F3A1-3F22-AD27-13122D4560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8768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CDB86CC-F2F4-D166-B83B-70A9F58BD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3F0776-AEBA-9EF6-D3FC-4D4657B95B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9608D31-5341-D35F-0300-4FCE94B1A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FA3381-34B1-2443-5D3E-5AD8C98BB9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3231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E96CD1B-CA5C-3331-F00C-470AE187E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A11331-A894-1D50-091C-8952306BEB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8081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275D84F-5FA4-5E75-4011-BE1DE0359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3D9AC0-1363-2E52-7491-F98B91175B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9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D1E9D18-B7A9-7465-CBAF-920DDAB7D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1758E6-41A4-6F34-F23D-10E6781F7A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196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019CB6C-9ACC-E2AD-ED05-C838CD39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5026C1-5025-4FCF-0513-2AE15638FD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70D26C3-DDE7-F200-63CA-BF5961C5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AEE147-0FBB-D473-A2AD-B90680CB7A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4438F3D-41ED-3A28-0B38-CA6E20D9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7A0940-EE10-BF14-3FAD-C613F01EDB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BCF01A1-5CA3-BF3C-7D5E-4F27D91C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57521E-05D4-3B5D-37DC-BA0E0F94B6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260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21C7B22-74F6-C126-1FEA-70BBCA896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433A66-D577-F593-58B9-C814E287E9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2610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BF2B827-1868-5D48-F159-A87001085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970C42-154C-55BF-DA56-D43E423B7B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422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ACC2708-53D1-1C22-0000-B2823314B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93321F-B5BB-697F-2553-ED82CEA664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0316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1730556-2232-4B52-60D5-AA67FC358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E0B456-71AF-8318-A1A9-0E6FA6A9E6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BADB81D-F2F6-EE6E-ECB2-9F2396714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8E89C1-93E2-51BE-2DAB-7C4A298B6E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215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0CA2B60-DB80-DA50-5699-7EC47B7FE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082E2F-D5B3-520E-2E02-531708BE24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09059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DD108A2-487A-A31A-4693-0271BB29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7638CB-B61C-6E4F-A50A-1AA9697814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6583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AF57DFC-6538-2423-773A-DE2B2447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980D0B-9082-3035-A80E-EFC5ADB406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51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9EB5DD0-64D1-766B-9515-7A9516FB9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87F88E-5011-24C6-2F40-02EF2C9544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4423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70EF18D-E6BB-F602-0EE6-DDBB5FEA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6D51BE-F828-F734-03A4-B53C5EB0E9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01392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40B7E04-6A04-9DD9-A57E-08C80401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0748CF-B73C-1CAD-B493-EB9AB79FF1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36937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4FE9C2B-25B7-C551-7034-73FDD499E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3FCA99-5B6A-F81A-C600-A114ACB363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70873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099EAC6-1F49-C182-BC3B-54C5F5787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453FE0-3A11-C9CB-2CEE-EA23FB3F14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246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C0E15F8-5369-08D3-A686-C1003C8B7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183C32-944B-D42A-6199-BEE64C4D3C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890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DB5A25F-943A-ACBE-48D1-5BB1AA45D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8570B7-3CA9-146A-41BD-0064A75E5E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C1CB157-B5A5-CF6F-FBF3-F9ECEB6E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9F642F-AD89-657E-8413-82503BB805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6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F2D9D7D-AF86-9E23-9204-1F583EB6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28CC01-3EEC-EDE5-8BB5-311CDD1286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4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AE717A7-0991-25F7-7240-5B7EEE51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DD3B28-9AD7-9F4E-286B-2F2849DE02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29613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C7947DF-F637-128A-07D4-92EA0391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62C632-784B-A508-7249-2128290F56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34117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CDD2E39-CC49-B593-8C8D-9ACD1D7DB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A91D0D-4E3B-61AA-61DE-05E0593EB7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92175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9155437-B49A-C99F-6E94-64233B7FB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0E2B51-3EA7-A422-CB92-DC997864AC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16153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F873205-F3D2-BB1A-159F-B0F95126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A46682-A870-9C6E-47B6-0D4E73B339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45842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2263CEE-7DAD-8E64-FE69-63FF5BDF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D393FF-FC8A-781B-52E9-D7DDA3FD4A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46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18EC285-0A8D-99F9-20F2-E784EC3E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7DDBEC-214C-9B41-AFE2-050B37938D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7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2DCAA57-89C4-DBD6-F88E-AB2F958D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941B3F-5F65-7109-406B-7045A2A837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6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1197C5D-6503-D28B-3028-5C8010EB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MỤC TIÊU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4D490A-0F50-23AB-DDC8-936F06F84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63685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4C22399-950F-2200-719A-990F6E1B0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ECE5FE-7CAC-09DA-F103-076E01719E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6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D9DA9DD-ECE7-93E8-CB76-BB7ADD1AA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7C31CA-3E3F-9D41-9166-696F3E3C55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25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1712ADE-8F56-6094-3572-35382820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3BB36C-6C86-7A6A-DAB4-E473F4292B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221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3DC7379-93D8-BA11-CBFC-4D1EA0B9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7441E6-B156-472D-33F6-C17AAEA276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55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FE7DB43-DCB1-D4AB-6546-B9108EE3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854DE4-2709-C090-4AFD-A629527478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921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F1CC3F1-73DE-3546-29BD-E2E811CDA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58D2F4-2177-3D3F-16C8-62D301B55D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54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AD80D27-02B5-E944-E969-38AD39685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8624B0-DC2B-377A-C9F1-3B20CEA501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11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F852BC1-B9C3-1155-8524-B791DC635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9652D0-C2F1-4CB4-A0B1-AFCE34712B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745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F0B8E17-EE7E-5FB8-FE0B-9297BC77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BDB712-CB76-7E1A-D78A-4978A4537F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186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0F36B9F-6787-2ABC-F3C4-BE94F293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245AFF-6973-BEC2-9365-D6B1E5CF89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11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CBEA1C8-0016-1EE1-FED3-B92CC8905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0B3C97-0F70-0881-72E4-6BD0927624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3502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DC71F1A-B188-622E-66F7-9DD16E4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C7CB9C-A32F-18C3-35A2-4CA2945587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004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087CCB1-811F-95FE-FC5E-D56558415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AF66DE-87FF-276E-A73A-7EF18D1163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133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98BE465-1358-DF0C-EE07-6D9C67DAC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0577F8-A61D-84AD-B1C6-42691B4E84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246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7F88ECF-0913-805C-E704-EB53E50B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371114-B00F-445C-5715-ADC43FF276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2070C64-0CC0-3403-613E-B9E4379F9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640EFC-2D51-E06E-F753-E809412762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3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BA07A6D-7168-39C6-4C7A-5669BDA3A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A1ABA5-A537-424B-A666-CD39F6E312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592BE59-14AD-5A65-0327-CF17C83E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87BD6A-9F58-C7D1-CA2A-480C43F9EB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41101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EDD15BC-EE1D-A723-1DEE-3BFE9240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03AE39-2CCF-CFBF-6BCE-6839558166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22816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33293ED-1F1B-FA41-ABF0-30AE64B49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7AAEA7-88F2-6DC8-14D6-97ABBCE3DE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50684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2BFEB61-22DE-A17D-002B-F5FBA123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197207-4103-25CE-EEE4-38686B2500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51DEE71-6138-B3CB-A764-435FC36F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1C19FD-1E48-A540-09F0-EA983E0DE6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15265B5-3D88-90EB-A6C7-26129CB8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EB73A5-C019-B594-DB47-36116F03EF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78208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DD5D515-0078-226A-1B2C-F7D14AB2F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8579F7-F6C4-F846-340D-DCCCE3C46C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3878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On-screen Show (16:9)</PresentationFormat>
  <Paragraphs>1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baongochuynh230102@gmail.com</dc:creator>
  <cp:lastModifiedBy>21AK22.COM</cp:lastModifiedBy>
  <cp:revision>2</cp:revision>
  <dcterms:created xsi:type="dcterms:W3CDTF">2025-01-18T02:51:47Z</dcterms:created>
  <dcterms:modified xsi:type="dcterms:W3CDTF">2025-05-03T08:36:13Z</dcterms:modified>
</cp:coreProperties>
</file>