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3" r:id="rId1"/>
  </p:sldMasterIdLst>
  <p:notesMasterIdLst>
    <p:notesMasterId r:id="rId19"/>
  </p:notesMasterIdLst>
  <p:sldIdLst>
    <p:sldId id="256" r:id="rId2"/>
    <p:sldId id="326" r:id="rId3"/>
    <p:sldId id="327" r:id="rId4"/>
    <p:sldId id="257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5" r:id="rId13"/>
    <p:sldId id="328" r:id="rId14"/>
    <p:sldId id="329" r:id="rId15"/>
    <p:sldId id="330" r:id="rId16"/>
    <p:sldId id="331" r:id="rId17"/>
    <p:sldId id="332" r:id="rId18"/>
  </p:sldIdLst>
  <p:sldSz cx="9144000" cy="5143500" type="screen16x9"/>
  <p:notesSz cx="6858000" cy="9144000"/>
  <p:embeddedFontLst>
    <p:embeddedFont>
      <p:font typeface="#9Slide03 Encode Sans Semi Cond" panose="00000506000000000000" pitchFamily="2" charset="0"/>
      <p:regular r:id="rId20"/>
      <p:bold r:id="rId21"/>
    </p:embeddedFont>
    <p:embeddedFont>
      <p:font typeface="#9Slide04 SFU Bodoni" panose="00000400000000000000" pitchFamily="2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M Sans" pitchFamily="2" charset="0"/>
      <p:regular r:id="rId27"/>
      <p:bold r:id="rId28"/>
      <p:italic r:id="rId29"/>
      <p:boldItalic r:id="rId30"/>
    </p:embeddedFont>
    <p:embeddedFont>
      <p:font typeface="Kumbh Sans Black" panose="020B0604020202020204" charset="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71317-6E38-46A1-83E1-49DB5637C53D}">
  <a:tblStyle styleId="{7DE71317-6E38-46A1-83E1-49DB5637C5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10" autoAdjust="0"/>
    <p:restoredTop sz="94676"/>
  </p:normalViewPr>
  <p:slideViewPr>
    <p:cSldViewPr snapToGrid="0">
      <p:cViewPr varScale="1">
        <p:scale>
          <a:sx n="78" d="100"/>
          <a:sy n="78" d="100"/>
        </p:scale>
        <p:origin x="60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81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50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6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28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93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31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164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5981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446620afd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2446620afd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5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50988" y="87023"/>
            <a:ext cx="8442016" cy="4780906"/>
            <a:chOff x="350988" y="87023"/>
            <a:chExt cx="8442016" cy="478090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350988" y="87023"/>
              <a:ext cx="8442016" cy="4780906"/>
              <a:chOff x="350988" y="87023"/>
              <a:chExt cx="8442016" cy="478090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430203" y="356529"/>
                <a:ext cx="8362800" cy="4511400"/>
              </a:xfrm>
              <a:prstGeom prst="roundRect">
                <a:avLst>
                  <a:gd name="adj" fmla="val 53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50988" y="275575"/>
                <a:ext cx="8362800" cy="4511400"/>
              </a:xfrm>
              <a:prstGeom prst="roundRect">
                <a:avLst>
                  <a:gd name="adj" fmla="val 42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5400000">
                <a:off x="2441021" y="-1488256"/>
                <a:ext cx="4261776" cy="8081575"/>
              </a:xfrm>
              <a:custGeom>
                <a:avLst/>
                <a:gdLst/>
                <a:ahLst/>
                <a:cxnLst/>
                <a:rect l="l" t="t" r="r" b="b"/>
                <a:pathLst>
                  <a:path w="116817" h="152677" extrusionOk="0">
                    <a:moveTo>
                      <a:pt x="9140" y="13777"/>
                    </a:moveTo>
                    <a:cubicBezTo>
                      <a:pt x="9974" y="13777"/>
                      <a:pt x="10608" y="14444"/>
                      <a:pt x="10608" y="15278"/>
                    </a:cubicBezTo>
                    <a:lnTo>
                      <a:pt x="10608" y="18714"/>
                    </a:lnTo>
                    <a:cubicBezTo>
                      <a:pt x="10608" y="19548"/>
                      <a:pt x="9974" y="20215"/>
                      <a:pt x="9140" y="20215"/>
                    </a:cubicBezTo>
                    <a:lnTo>
                      <a:pt x="3870" y="20215"/>
                    </a:lnTo>
                    <a:cubicBezTo>
                      <a:pt x="3036" y="20215"/>
                      <a:pt x="2369" y="19548"/>
                      <a:pt x="2369" y="18714"/>
                    </a:cubicBezTo>
                    <a:lnTo>
                      <a:pt x="2369" y="15278"/>
                    </a:lnTo>
                    <a:cubicBezTo>
                      <a:pt x="2369" y="14444"/>
                      <a:pt x="3036" y="13777"/>
                      <a:pt x="3870" y="13777"/>
                    </a:cubicBezTo>
                    <a:close/>
                    <a:moveTo>
                      <a:pt x="9140" y="33558"/>
                    </a:moveTo>
                    <a:cubicBezTo>
                      <a:pt x="9974" y="33558"/>
                      <a:pt x="10608" y="34225"/>
                      <a:pt x="10608" y="35059"/>
                    </a:cubicBezTo>
                    <a:lnTo>
                      <a:pt x="10608" y="38462"/>
                    </a:lnTo>
                    <a:cubicBezTo>
                      <a:pt x="10608" y="39295"/>
                      <a:pt x="9974" y="39963"/>
                      <a:pt x="9140" y="39963"/>
                    </a:cubicBezTo>
                    <a:lnTo>
                      <a:pt x="3870" y="39963"/>
                    </a:lnTo>
                    <a:cubicBezTo>
                      <a:pt x="3036" y="39963"/>
                      <a:pt x="2369" y="39295"/>
                      <a:pt x="2369" y="38462"/>
                    </a:cubicBezTo>
                    <a:lnTo>
                      <a:pt x="2369" y="35059"/>
                    </a:lnTo>
                    <a:cubicBezTo>
                      <a:pt x="2369" y="34225"/>
                      <a:pt x="3036" y="33558"/>
                      <a:pt x="3870" y="33558"/>
                    </a:cubicBezTo>
                    <a:close/>
                    <a:moveTo>
                      <a:pt x="9140" y="53372"/>
                    </a:moveTo>
                    <a:cubicBezTo>
                      <a:pt x="9974" y="53372"/>
                      <a:pt x="10608" y="54039"/>
                      <a:pt x="10608" y="54873"/>
                    </a:cubicBezTo>
                    <a:lnTo>
                      <a:pt x="10608" y="58276"/>
                    </a:lnTo>
                    <a:cubicBezTo>
                      <a:pt x="10608" y="59110"/>
                      <a:pt x="9974" y="59777"/>
                      <a:pt x="9140" y="59777"/>
                    </a:cubicBezTo>
                    <a:lnTo>
                      <a:pt x="3870" y="59777"/>
                    </a:lnTo>
                    <a:cubicBezTo>
                      <a:pt x="3036" y="59777"/>
                      <a:pt x="2369" y="59110"/>
                      <a:pt x="2369" y="58276"/>
                    </a:cubicBezTo>
                    <a:lnTo>
                      <a:pt x="2369" y="54873"/>
                    </a:lnTo>
                    <a:cubicBezTo>
                      <a:pt x="2369" y="54039"/>
                      <a:pt x="3036" y="53372"/>
                      <a:pt x="3870" y="53372"/>
                    </a:cubicBezTo>
                    <a:close/>
                    <a:moveTo>
                      <a:pt x="9140" y="73120"/>
                    </a:moveTo>
                    <a:cubicBezTo>
                      <a:pt x="9974" y="73120"/>
                      <a:pt x="10608" y="73787"/>
                      <a:pt x="10608" y="74621"/>
                    </a:cubicBezTo>
                    <a:lnTo>
                      <a:pt x="10608" y="78057"/>
                    </a:lnTo>
                    <a:cubicBezTo>
                      <a:pt x="10608" y="78857"/>
                      <a:pt x="9974" y="79558"/>
                      <a:pt x="9140" y="79558"/>
                    </a:cubicBezTo>
                    <a:lnTo>
                      <a:pt x="3870" y="79558"/>
                    </a:lnTo>
                    <a:cubicBezTo>
                      <a:pt x="3036" y="79558"/>
                      <a:pt x="2369" y="78857"/>
                      <a:pt x="2369" y="78057"/>
                    </a:cubicBezTo>
                    <a:lnTo>
                      <a:pt x="2369" y="74621"/>
                    </a:lnTo>
                    <a:cubicBezTo>
                      <a:pt x="2369" y="73787"/>
                      <a:pt x="3036" y="73120"/>
                      <a:pt x="3870" y="73120"/>
                    </a:cubicBezTo>
                    <a:close/>
                    <a:moveTo>
                      <a:pt x="9140" y="92901"/>
                    </a:moveTo>
                    <a:cubicBezTo>
                      <a:pt x="9974" y="92901"/>
                      <a:pt x="10608" y="93568"/>
                      <a:pt x="10608" y="94402"/>
                    </a:cubicBezTo>
                    <a:lnTo>
                      <a:pt x="10608" y="97804"/>
                    </a:lnTo>
                    <a:cubicBezTo>
                      <a:pt x="10608" y="98638"/>
                      <a:pt x="9974" y="99305"/>
                      <a:pt x="9140" y="99305"/>
                    </a:cubicBezTo>
                    <a:lnTo>
                      <a:pt x="3870" y="99305"/>
                    </a:lnTo>
                    <a:cubicBezTo>
                      <a:pt x="3036" y="99305"/>
                      <a:pt x="2369" y="98638"/>
                      <a:pt x="2369" y="97804"/>
                    </a:cubicBezTo>
                    <a:lnTo>
                      <a:pt x="2369" y="94402"/>
                    </a:lnTo>
                    <a:cubicBezTo>
                      <a:pt x="2369" y="93568"/>
                      <a:pt x="3036" y="92901"/>
                      <a:pt x="3870" y="92901"/>
                    </a:cubicBezTo>
                    <a:close/>
                    <a:moveTo>
                      <a:pt x="9140" y="112648"/>
                    </a:moveTo>
                    <a:cubicBezTo>
                      <a:pt x="9974" y="112648"/>
                      <a:pt x="10608" y="113315"/>
                      <a:pt x="10608" y="114149"/>
                    </a:cubicBezTo>
                    <a:lnTo>
                      <a:pt x="10608" y="117618"/>
                    </a:lnTo>
                    <a:cubicBezTo>
                      <a:pt x="10608" y="118452"/>
                      <a:pt x="9974" y="119119"/>
                      <a:pt x="9140" y="119119"/>
                    </a:cubicBezTo>
                    <a:lnTo>
                      <a:pt x="3870" y="119119"/>
                    </a:lnTo>
                    <a:cubicBezTo>
                      <a:pt x="3036" y="119119"/>
                      <a:pt x="2369" y="118452"/>
                      <a:pt x="2369" y="117618"/>
                    </a:cubicBezTo>
                    <a:lnTo>
                      <a:pt x="2369" y="114149"/>
                    </a:lnTo>
                    <a:cubicBezTo>
                      <a:pt x="2369" y="113315"/>
                      <a:pt x="3036" y="112648"/>
                      <a:pt x="3870" y="112648"/>
                    </a:cubicBezTo>
                    <a:close/>
                    <a:moveTo>
                      <a:pt x="9140" y="132462"/>
                    </a:moveTo>
                    <a:cubicBezTo>
                      <a:pt x="9974" y="132462"/>
                      <a:pt x="10608" y="133129"/>
                      <a:pt x="10608" y="133963"/>
                    </a:cubicBezTo>
                    <a:lnTo>
                      <a:pt x="10608" y="137366"/>
                    </a:lnTo>
                    <a:cubicBezTo>
                      <a:pt x="10608" y="138200"/>
                      <a:pt x="9974" y="138867"/>
                      <a:pt x="9140" y="138867"/>
                    </a:cubicBezTo>
                    <a:lnTo>
                      <a:pt x="3870" y="138867"/>
                    </a:lnTo>
                    <a:cubicBezTo>
                      <a:pt x="3036" y="138867"/>
                      <a:pt x="2369" y="138200"/>
                      <a:pt x="2369" y="137366"/>
                    </a:cubicBezTo>
                    <a:lnTo>
                      <a:pt x="2369" y="133963"/>
                    </a:lnTo>
                    <a:cubicBezTo>
                      <a:pt x="2369" y="133129"/>
                      <a:pt x="3036" y="132462"/>
                      <a:pt x="3870" y="132462"/>
                    </a:cubicBezTo>
                    <a:close/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51176"/>
                    </a:lnTo>
                    <a:cubicBezTo>
                      <a:pt x="0" y="152010"/>
                      <a:pt x="667" y="152677"/>
                      <a:pt x="1501" y="152677"/>
                    </a:cubicBezTo>
                    <a:lnTo>
                      <a:pt x="111880" y="152677"/>
                    </a:lnTo>
                    <a:cubicBezTo>
                      <a:pt x="114615" y="152677"/>
                      <a:pt x="116817" y="150475"/>
                      <a:pt x="116817" y="147706"/>
                    </a:cubicBezTo>
                    <a:lnTo>
                      <a:pt x="116817" y="4938"/>
                    </a:lnTo>
                    <a:cubicBezTo>
                      <a:pt x="116784" y="2202"/>
                      <a:pt x="114582" y="1"/>
                      <a:pt x="111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5400000">
                <a:off x="1104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5400000">
                <a:off x="2143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5400000">
                <a:off x="31969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5400000">
                <a:off x="4238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 rot="5400000">
                <a:off x="52793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5400000">
                <a:off x="63325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5400000">
                <a:off x="7385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531212" y="421650"/>
              <a:ext cx="8081539" cy="4261597"/>
              <a:chOff x="531212" y="421650"/>
              <a:chExt cx="8081539" cy="4261597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531212" y="1026175"/>
                <a:ext cx="8081539" cy="3510900"/>
                <a:chOff x="531212" y="1026175"/>
                <a:chExt cx="8081539" cy="35109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31212" y="1026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531212" y="1151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531212" y="1276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531212" y="1401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531212" y="1527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531212" y="1652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531212" y="1777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31212" y="1902650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531212" y="2027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531212" y="21528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531212" y="2277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531212" y="2403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531212" y="2528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531212" y="2653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531212" y="2778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531212" y="2903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531212" y="3028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>
                  <a:off x="531212" y="3154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531212" y="3279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531212" y="3404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531212" y="35296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531212" y="3654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531212" y="3779825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531212" y="3904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531212" y="4030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531212" y="4155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531212" y="42801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531249" y="44052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531249" y="4530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52;p2"/>
              <p:cNvSpPr/>
              <p:nvPr/>
            </p:nvSpPr>
            <p:spPr>
              <a:xfrm>
                <a:off x="792450" y="421650"/>
                <a:ext cx="14050" cy="42615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52677" extrusionOk="0">
                    <a:moveTo>
                      <a:pt x="1" y="0"/>
                    </a:moveTo>
                    <a:lnTo>
                      <a:pt x="1" y="152676"/>
                    </a:lnTo>
                    <a:lnTo>
                      <a:pt x="501" y="152676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1252500" y="1450475"/>
            <a:ext cx="6639000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latin typeface="Kumbh Sans Black"/>
                <a:ea typeface="Kumbh Sans Black"/>
                <a:cs typeface="Kumbh Sans Black"/>
                <a:sym typeface="Kumbh Sa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1252500" y="3275675"/>
            <a:ext cx="6639000" cy="4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5" name="Google Shape;55;p2"/>
          <p:cNvGrpSpPr/>
          <p:nvPr/>
        </p:nvGrpSpPr>
        <p:grpSpPr>
          <a:xfrm rot="-5400115">
            <a:off x="6386379" y="3124916"/>
            <a:ext cx="4341407" cy="1079859"/>
            <a:chOff x="4295675" y="4480825"/>
            <a:chExt cx="1447425" cy="360025"/>
          </a:xfrm>
        </p:grpSpPr>
        <p:sp>
          <p:nvSpPr>
            <p:cNvPr id="56" name="Google Shape;56;p2"/>
            <p:cNvSpPr/>
            <p:nvPr/>
          </p:nvSpPr>
          <p:spPr>
            <a:xfrm>
              <a:off x="4399250" y="4488225"/>
              <a:ext cx="1288925" cy="352050"/>
            </a:xfrm>
            <a:custGeom>
              <a:avLst/>
              <a:gdLst/>
              <a:ahLst/>
              <a:cxnLst/>
              <a:rect l="l" t="t" r="r" b="b"/>
              <a:pathLst>
                <a:path w="51557" h="14082" extrusionOk="0">
                  <a:moveTo>
                    <a:pt x="50866" y="0"/>
                  </a:moveTo>
                  <a:lnTo>
                    <a:pt x="0" y="10839"/>
                  </a:lnTo>
                  <a:lnTo>
                    <a:pt x="691" y="14082"/>
                  </a:lnTo>
                  <a:lnTo>
                    <a:pt x="51556" y="3264"/>
                  </a:lnTo>
                  <a:lnTo>
                    <a:pt x="50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95675" y="4808875"/>
              <a:ext cx="24600" cy="19900"/>
            </a:xfrm>
            <a:custGeom>
              <a:avLst/>
              <a:gdLst/>
              <a:ahLst/>
              <a:cxnLst/>
              <a:rect l="l" t="t" r="r" b="b"/>
              <a:pathLst>
                <a:path w="984" h="796" extrusionOk="0">
                  <a:moveTo>
                    <a:pt x="796" y="1"/>
                  </a:moveTo>
                  <a:cubicBezTo>
                    <a:pt x="524" y="147"/>
                    <a:pt x="294" y="314"/>
                    <a:pt x="84" y="461"/>
                  </a:cubicBezTo>
                  <a:cubicBezTo>
                    <a:pt x="1" y="524"/>
                    <a:pt x="42" y="649"/>
                    <a:pt x="147" y="670"/>
                  </a:cubicBezTo>
                  <a:cubicBezTo>
                    <a:pt x="398" y="733"/>
                    <a:pt x="691" y="775"/>
                    <a:pt x="984" y="796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313975" y="4759700"/>
              <a:ext cx="102025" cy="81150"/>
            </a:xfrm>
            <a:custGeom>
              <a:avLst/>
              <a:gdLst/>
              <a:ahLst/>
              <a:cxnLst/>
              <a:rect l="l" t="t" r="r" b="b"/>
              <a:pathLst>
                <a:path w="4081" h="3246" extrusionOk="0">
                  <a:moveTo>
                    <a:pt x="3411" y="1"/>
                  </a:moveTo>
                  <a:cubicBezTo>
                    <a:pt x="3411" y="1"/>
                    <a:pt x="1445" y="775"/>
                    <a:pt x="1" y="1821"/>
                  </a:cubicBezTo>
                  <a:lnTo>
                    <a:pt x="252" y="2930"/>
                  </a:lnTo>
                  <a:cubicBezTo>
                    <a:pt x="1641" y="3218"/>
                    <a:pt x="3290" y="3245"/>
                    <a:pt x="3868" y="3245"/>
                  </a:cubicBezTo>
                  <a:cubicBezTo>
                    <a:pt x="4004" y="3245"/>
                    <a:pt x="4081" y="3244"/>
                    <a:pt x="4081" y="3244"/>
                  </a:cubicBezTo>
                  <a:lnTo>
                    <a:pt x="3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558425" y="4490450"/>
              <a:ext cx="184675" cy="89225"/>
            </a:xfrm>
            <a:custGeom>
              <a:avLst/>
              <a:gdLst/>
              <a:ahLst/>
              <a:cxnLst/>
              <a:rect l="l" t="t" r="r" b="b"/>
              <a:pathLst>
                <a:path w="7387" h="3569" extrusionOk="0">
                  <a:moveTo>
                    <a:pt x="6401" y="1"/>
                  </a:moveTo>
                  <a:cubicBezTo>
                    <a:pt x="6354" y="1"/>
                    <a:pt x="6305" y="6"/>
                    <a:pt x="6256" y="16"/>
                  </a:cubicBezTo>
                  <a:lnTo>
                    <a:pt x="628" y="1209"/>
                  </a:lnTo>
                  <a:cubicBezTo>
                    <a:pt x="272" y="1292"/>
                    <a:pt x="0" y="1669"/>
                    <a:pt x="84" y="2067"/>
                  </a:cubicBezTo>
                  <a:lnTo>
                    <a:pt x="293" y="3008"/>
                  </a:lnTo>
                  <a:cubicBezTo>
                    <a:pt x="366" y="3336"/>
                    <a:pt x="660" y="3568"/>
                    <a:pt x="983" y="3568"/>
                  </a:cubicBezTo>
                  <a:cubicBezTo>
                    <a:pt x="1032" y="3568"/>
                    <a:pt x="1081" y="3563"/>
                    <a:pt x="1130" y="3552"/>
                  </a:cubicBezTo>
                  <a:lnTo>
                    <a:pt x="6759" y="2339"/>
                  </a:lnTo>
                  <a:cubicBezTo>
                    <a:pt x="7114" y="2276"/>
                    <a:pt x="7386" y="1899"/>
                    <a:pt x="7303" y="1502"/>
                  </a:cubicBezTo>
                  <a:lnTo>
                    <a:pt x="7093" y="560"/>
                  </a:lnTo>
                  <a:cubicBezTo>
                    <a:pt x="7020" y="248"/>
                    <a:pt x="6738" y="1"/>
                    <a:pt x="6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212650" y="4480825"/>
              <a:ext cx="480750" cy="215750"/>
            </a:xfrm>
            <a:custGeom>
              <a:avLst/>
              <a:gdLst/>
              <a:ahLst/>
              <a:cxnLst/>
              <a:rect l="l" t="t" r="r" b="b"/>
              <a:pathLst>
                <a:path w="19230" h="8630" extrusionOk="0">
                  <a:moveTo>
                    <a:pt x="18019" y="0"/>
                  </a:moveTo>
                  <a:cubicBezTo>
                    <a:pt x="18004" y="0"/>
                    <a:pt x="17989" y="1"/>
                    <a:pt x="17974" y="3"/>
                  </a:cubicBezTo>
                  <a:lnTo>
                    <a:pt x="11509" y="1363"/>
                  </a:lnTo>
                  <a:cubicBezTo>
                    <a:pt x="11404" y="1447"/>
                    <a:pt x="11299" y="1573"/>
                    <a:pt x="11320" y="1740"/>
                  </a:cubicBezTo>
                  <a:lnTo>
                    <a:pt x="12074" y="5318"/>
                  </a:lnTo>
                  <a:lnTo>
                    <a:pt x="231" y="7829"/>
                  </a:lnTo>
                  <a:cubicBezTo>
                    <a:pt x="84" y="7850"/>
                    <a:pt x="1" y="8017"/>
                    <a:pt x="22" y="8143"/>
                  </a:cubicBezTo>
                  <a:cubicBezTo>
                    <a:pt x="98" y="8430"/>
                    <a:pt x="367" y="8629"/>
                    <a:pt x="653" y="8629"/>
                  </a:cubicBezTo>
                  <a:cubicBezTo>
                    <a:pt x="679" y="8629"/>
                    <a:pt x="706" y="8628"/>
                    <a:pt x="733" y="8624"/>
                  </a:cubicBezTo>
                  <a:lnTo>
                    <a:pt x="18978" y="4753"/>
                  </a:lnTo>
                  <a:cubicBezTo>
                    <a:pt x="19146" y="4711"/>
                    <a:pt x="19229" y="4565"/>
                    <a:pt x="19188" y="4397"/>
                  </a:cubicBezTo>
                  <a:lnTo>
                    <a:pt x="19083" y="3916"/>
                  </a:lnTo>
                  <a:lnTo>
                    <a:pt x="19062" y="3812"/>
                  </a:lnTo>
                  <a:lnTo>
                    <a:pt x="18309" y="213"/>
                  </a:lnTo>
                  <a:cubicBezTo>
                    <a:pt x="18290" y="81"/>
                    <a:pt x="18153" y="0"/>
                    <a:pt x="180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6"/>
          <p:cNvGrpSpPr/>
          <p:nvPr/>
        </p:nvGrpSpPr>
        <p:grpSpPr>
          <a:xfrm>
            <a:off x="350988" y="87023"/>
            <a:ext cx="8442016" cy="4780906"/>
            <a:chOff x="350988" y="87023"/>
            <a:chExt cx="8442016" cy="4780906"/>
          </a:xfrm>
        </p:grpSpPr>
        <p:grpSp>
          <p:nvGrpSpPr>
            <p:cNvPr id="212" name="Google Shape;212;p6"/>
            <p:cNvGrpSpPr/>
            <p:nvPr/>
          </p:nvGrpSpPr>
          <p:grpSpPr>
            <a:xfrm>
              <a:off x="350988" y="87023"/>
              <a:ext cx="8442016" cy="4780906"/>
              <a:chOff x="350988" y="87023"/>
              <a:chExt cx="8442016" cy="4780906"/>
            </a:xfrm>
          </p:grpSpPr>
          <p:sp>
            <p:nvSpPr>
              <p:cNvPr id="213" name="Google Shape;213;p6"/>
              <p:cNvSpPr/>
              <p:nvPr/>
            </p:nvSpPr>
            <p:spPr>
              <a:xfrm>
                <a:off x="430203" y="356529"/>
                <a:ext cx="8362800" cy="4511400"/>
              </a:xfrm>
              <a:prstGeom prst="roundRect">
                <a:avLst>
                  <a:gd name="adj" fmla="val 53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>
                <a:off x="350988" y="275575"/>
                <a:ext cx="8362800" cy="4511400"/>
              </a:xfrm>
              <a:prstGeom prst="roundRect">
                <a:avLst>
                  <a:gd name="adj" fmla="val 42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 rot="5400000">
                <a:off x="2441021" y="-1488256"/>
                <a:ext cx="4261776" cy="8081575"/>
              </a:xfrm>
              <a:custGeom>
                <a:avLst/>
                <a:gdLst/>
                <a:ahLst/>
                <a:cxnLst/>
                <a:rect l="l" t="t" r="r" b="b"/>
                <a:pathLst>
                  <a:path w="116817" h="152677" extrusionOk="0">
                    <a:moveTo>
                      <a:pt x="9140" y="13777"/>
                    </a:moveTo>
                    <a:cubicBezTo>
                      <a:pt x="9974" y="13777"/>
                      <a:pt x="10608" y="14444"/>
                      <a:pt x="10608" y="15278"/>
                    </a:cubicBezTo>
                    <a:lnTo>
                      <a:pt x="10608" y="18714"/>
                    </a:lnTo>
                    <a:cubicBezTo>
                      <a:pt x="10608" y="19548"/>
                      <a:pt x="9974" y="20215"/>
                      <a:pt x="9140" y="20215"/>
                    </a:cubicBezTo>
                    <a:lnTo>
                      <a:pt x="3870" y="20215"/>
                    </a:lnTo>
                    <a:cubicBezTo>
                      <a:pt x="3036" y="20215"/>
                      <a:pt x="2369" y="19548"/>
                      <a:pt x="2369" y="18714"/>
                    </a:cubicBezTo>
                    <a:lnTo>
                      <a:pt x="2369" y="15278"/>
                    </a:lnTo>
                    <a:cubicBezTo>
                      <a:pt x="2369" y="14444"/>
                      <a:pt x="3036" y="13777"/>
                      <a:pt x="3870" y="13777"/>
                    </a:cubicBezTo>
                    <a:close/>
                    <a:moveTo>
                      <a:pt x="9140" y="33558"/>
                    </a:moveTo>
                    <a:cubicBezTo>
                      <a:pt x="9974" y="33558"/>
                      <a:pt x="10608" y="34225"/>
                      <a:pt x="10608" y="35059"/>
                    </a:cubicBezTo>
                    <a:lnTo>
                      <a:pt x="10608" y="38462"/>
                    </a:lnTo>
                    <a:cubicBezTo>
                      <a:pt x="10608" y="39295"/>
                      <a:pt x="9974" y="39963"/>
                      <a:pt x="9140" y="39963"/>
                    </a:cubicBezTo>
                    <a:lnTo>
                      <a:pt x="3870" y="39963"/>
                    </a:lnTo>
                    <a:cubicBezTo>
                      <a:pt x="3036" y="39963"/>
                      <a:pt x="2369" y="39295"/>
                      <a:pt x="2369" y="38462"/>
                    </a:cubicBezTo>
                    <a:lnTo>
                      <a:pt x="2369" y="35059"/>
                    </a:lnTo>
                    <a:cubicBezTo>
                      <a:pt x="2369" y="34225"/>
                      <a:pt x="3036" y="33558"/>
                      <a:pt x="3870" y="33558"/>
                    </a:cubicBezTo>
                    <a:close/>
                    <a:moveTo>
                      <a:pt x="9140" y="53372"/>
                    </a:moveTo>
                    <a:cubicBezTo>
                      <a:pt x="9974" y="53372"/>
                      <a:pt x="10608" y="54039"/>
                      <a:pt x="10608" y="54873"/>
                    </a:cubicBezTo>
                    <a:lnTo>
                      <a:pt x="10608" y="58276"/>
                    </a:lnTo>
                    <a:cubicBezTo>
                      <a:pt x="10608" y="59110"/>
                      <a:pt x="9974" y="59777"/>
                      <a:pt x="9140" y="59777"/>
                    </a:cubicBezTo>
                    <a:lnTo>
                      <a:pt x="3870" y="59777"/>
                    </a:lnTo>
                    <a:cubicBezTo>
                      <a:pt x="3036" y="59777"/>
                      <a:pt x="2369" y="59110"/>
                      <a:pt x="2369" y="58276"/>
                    </a:cubicBezTo>
                    <a:lnTo>
                      <a:pt x="2369" y="54873"/>
                    </a:lnTo>
                    <a:cubicBezTo>
                      <a:pt x="2369" y="54039"/>
                      <a:pt x="3036" y="53372"/>
                      <a:pt x="3870" y="53372"/>
                    </a:cubicBezTo>
                    <a:close/>
                    <a:moveTo>
                      <a:pt x="9140" y="73120"/>
                    </a:moveTo>
                    <a:cubicBezTo>
                      <a:pt x="9974" y="73120"/>
                      <a:pt x="10608" y="73787"/>
                      <a:pt x="10608" y="74621"/>
                    </a:cubicBezTo>
                    <a:lnTo>
                      <a:pt x="10608" y="78057"/>
                    </a:lnTo>
                    <a:cubicBezTo>
                      <a:pt x="10608" y="78857"/>
                      <a:pt x="9974" y="79558"/>
                      <a:pt x="9140" y="79558"/>
                    </a:cubicBezTo>
                    <a:lnTo>
                      <a:pt x="3870" y="79558"/>
                    </a:lnTo>
                    <a:cubicBezTo>
                      <a:pt x="3036" y="79558"/>
                      <a:pt x="2369" y="78857"/>
                      <a:pt x="2369" y="78057"/>
                    </a:cubicBezTo>
                    <a:lnTo>
                      <a:pt x="2369" y="74621"/>
                    </a:lnTo>
                    <a:cubicBezTo>
                      <a:pt x="2369" y="73787"/>
                      <a:pt x="3036" y="73120"/>
                      <a:pt x="3870" y="73120"/>
                    </a:cubicBezTo>
                    <a:close/>
                    <a:moveTo>
                      <a:pt x="9140" y="92901"/>
                    </a:moveTo>
                    <a:cubicBezTo>
                      <a:pt x="9974" y="92901"/>
                      <a:pt x="10608" y="93568"/>
                      <a:pt x="10608" y="94402"/>
                    </a:cubicBezTo>
                    <a:lnTo>
                      <a:pt x="10608" y="97804"/>
                    </a:lnTo>
                    <a:cubicBezTo>
                      <a:pt x="10608" y="98638"/>
                      <a:pt x="9974" y="99305"/>
                      <a:pt x="9140" y="99305"/>
                    </a:cubicBezTo>
                    <a:lnTo>
                      <a:pt x="3870" y="99305"/>
                    </a:lnTo>
                    <a:cubicBezTo>
                      <a:pt x="3036" y="99305"/>
                      <a:pt x="2369" y="98638"/>
                      <a:pt x="2369" y="97804"/>
                    </a:cubicBezTo>
                    <a:lnTo>
                      <a:pt x="2369" y="94402"/>
                    </a:lnTo>
                    <a:cubicBezTo>
                      <a:pt x="2369" y="93568"/>
                      <a:pt x="3036" y="92901"/>
                      <a:pt x="3870" y="92901"/>
                    </a:cubicBezTo>
                    <a:close/>
                    <a:moveTo>
                      <a:pt x="9140" y="112648"/>
                    </a:moveTo>
                    <a:cubicBezTo>
                      <a:pt x="9974" y="112648"/>
                      <a:pt x="10608" y="113315"/>
                      <a:pt x="10608" y="114149"/>
                    </a:cubicBezTo>
                    <a:lnTo>
                      <a:pt x="10608" y="117618"/>
                    </a:lnTo>
                    <a:cubicBezTo>
                      <a:pt x="10608" y="118452"/>
                      <a:pt x="9974" y="119119"/>
                      <a:pt x="9140" y="119119"/>
                    </a:cubicBezTo>
                    <a:lnTo>
                      <a:pt x="3870" y="119119"/>
                    </a:lnTo>
                    <a:cubicBezTo>
                      <a:pt x="3036" y="119119"/>
                      <a:pt x="2369" y="118452"/>
                      <a:pt x="2369" y="117618"/>
                    </a:cubicBezTo>
                    <a:lnTo>
                      <a:pt x="2369" y="114149"/>
                    </a:lnTo>
                    <a:cubicBezTo>
                      <a:pt x="2369" y="113315"/>
                      <a:pt x="3036" y="112648"/>
                      <a:pt x="3870" y="112648"/>
                    </a:cubicBezTo>
                    <a:close/>
                    <a:moveTo>
                      <a:pt x="9140" y="132462"/>
                    </a:moveTo>
                    <a:cubicBezTo>
                      <a:pt x="9974" y="132462"/>
                      <a:pt x="10608" y="133129"/>
                      <a:pt x="10608" y="133963"/>
                    </a:cubicBezTo>
                    <a:lnTo>
                      <a:pt x="10608" y="137366"/>
                    </a:lnTo>
                    <a:cubicBezTo>
                      <a:pt x="10608" y="138200"/>
                      <a:pt x="9974" y="138867"/>
                      <a:pt x="9140" y="138867"/>
                    </a:cubicBezTo>
                    <a:lnTo>
                      <a:pt x="3870" y="138867"/>
                    </a:lnTo>
                    <a:cubicBezTo>
                      <a:pt x="3036" y="138867"/>
                      <a:pt x="2369" y="138200"/>
                      <a:pt x="2369" y="137366"/>
                    </a:cubicBezTo>
                    <a:lnTo>
                      <a:pt x="2369" y="133963"/>
                    </a:lnTo>
                    <a:cubicBezTo>
                      <a:pt x="2369" y="133129"/>
                      <a:pt x="3036" y="132462"/>
                      <a:pt x="3870" y="132462"/>
                    </a:cubicBezTo>
                    <a:close/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51176"/>
                    </a:lnTo>
                    <a:cubicBezTo>
                      <a:pt x="0" y="152010"/>
                      <a:pt x="667" y="152677"/>
                      <a:pt x="1501" y="152677"/>
                    </a:cubicBezTo>
                    <a:lnTo>
                      <a:pt x="111880" y="152677"/>
                    </a:lnTo>
                    <a:cubicBezTo>
                      <a:pt x="114615" y="152677"/>
                      <a:pt x="116817" y="150475"/>
                      <a:pt x="116817" y="147706"/>
                    </a:cubicBezTo>
                    <a:lnTo>
                      <a:pt x="116817" y="4938"/>
                    </a:lnTo>
                    <a:cubicBezTo>
                      <a:pt x="116784" y="2202"/>
                      <a:pt x="114582" y="1"/>
                      <a:pt x="111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 rot="5400000">
                <a:off x="1104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rot="5400000">
                <a:off x="2143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 rot="5400000">
                <a:off x="31969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6"/>
              <p:cNvSpPr/>
              <p:nvPr/>
            </p:nvSpPr>
            <p:spPr>
              <a:xfrm rot="5400000">
                <a:off x="4238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/>
              <p:nvPr/>
            </p:nvSpPr>
            <p:spPr>
              <a:xfrm rot="5400000">
                <a:off x="52793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 rot="5400000">
                <a:off x="63325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 rot="5400000">
                <a:off x="7385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6"/>
            <p:cNvGrpSpPr/>
            <p:nvPr/>
          </p:nvGrpSpPr>
          <p:grpSpPr>
            <a:xfrm>
              <a:off x="531212" y="421650"/>
              <a:ext cx="8081539" cy="4261597"/>
              <a:chOff x="531212" y="421650"/>
              <a:chExt cx="8081539" cy="4261597"/>
            </a:xfrm>
          </p:grpSpPr>
          <p:grpSp>
            <p:nvGrpSpPr>
              <p:cNvPr id="224" name="Google Shape;224;p6"/>
              <p:cNvGrpSpPr/>
              <p:nvPr/>
            </p:nvGrpSpPr>
            <p:grpSpPr>
              <a:xfrm>
                <a:off x="531212" y="1026175"/>
                <a:ext cx="8081539" cy="3510900"/>
                <a:chOff x="531212" y="1026175"/>
                <a:chExt cx="8081539" cy="3510900"/>
              </a:xfrm>
            </p:grpSpPr>
            <p:sp>
              <p:nvSpPr>
                <p:cNvPr id="225" name="Google Shape;225;p6"/>
                <p:cNvSpPr/>
                <p:nvPr/>
              </p:nvSpPr>
              <p:spPr>
                <a:xfrm>
                  <a:off x="531212" y="1026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6"/>
                <p:cNvSpPr/>
                <p:nvPr/>
              </p:nvSpPr>
              <p:spPr>
                <a:xfrm>
                  <a:off x="531212" y="1151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6"/>
                <p:cNvSpPr/>
                <p:nvPr/>
              </p:nvSpPr>
              <p:spPr>
                <a:xfrm>
                  <a:off x="531212" y="1276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6"/>
                <p:cNvSpPr/>
                <p:nvPr/>
              </p:nvSpPr>
              <p:spPr>
                <a:xfrm>
                  <a:off x="531212" y="1401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6"/>
                <p:cNvSpPr/>
                <p:nvPr/>
              </p:nvSpPr>
              <p:spPr>
                <a:xfrm>
                  <a:off x="531212" y="1527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6"/>
                <p:cNvSpPr/>
                <p:nvPr/>
              </p:nvSpPr>
              <p:spPr>
                <a:xfrm>
                  <a:off x="531212" y="1652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531212" y="1777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6"/>
                <p:cNvSpPr/>
                <p:nvPr/>
              </p:nvSpPr>
              <p:spPr>
                <a:xfrm>
                  <a:off x="531212" y="1902650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6"/>
                <p:cNvSpPr/>
                <p:nvPr/>
              </p:nvSpPr>
              <p:spPr>
                <a:xfrm>
                  <a:off x="531212" y="2027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6"/>
                <p:cNvSpPr/>
                <p:nvPr/>
              </p:nvSpPr>
              <p:spPr>
                <a:xfrm>
                  <a:off x="531212" y="21528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6"/>
                <p:cNvSpPr/>
                <p:nvPr/>
              </p:nvSpPr>
              <p:spPr>
                <a:xfrm>
                  <a:off x="531212" y="2277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6"/>
                <p:cNvSpPr/>
                <p:nvPr/>
              </p:nvSpPr>
              <p:spPr>
                <a:xfrm>
                  <a:off x="531212" y="2403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6"/>
                <p:cNvSpPr/>
                <p:nvPr/>
              </p:nvSpPr>
              <p:spPr>
                <a:xfrm>
                  <a:off x="531212" y="2528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6"/>
                <p:cNvSpPr/>
                <p:nvPr/>
              </p:nvSpPr>
              <p:spPr>
                <a:xfrm>
                  <a:off x="531212" y="2653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6"/>
                <p:cNvSpPr/>
                <p:nvPr/>
              </p:nvSpPr>
              <p:spPr>
                <a:xfrm>
                  <a:off x="531212" y="2778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6"/>
                <p:cNvSpPr/>
                <p:nvPr/>
              </p:nvSpPr>
              <p:spPr>
                <a:xfrm>
                  <a:off x="531212" y="2903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6"/>
                <p:cNvSpPr/>
                <p:nvPr/>
              </p:nvSpPr>
              <p:spPr>
                <a:xfrm>
                  <a:off x="531212" y="3028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6"/>
                <p:cNvSpPr/>
                <p:nvPr/>
              </p:nvSpPr>
              <p:spPr>
                <a:xfrm>
                  <a:off x="531212" y="3154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6"/>
                <p:cNvSpPr/>
                <p:nvPr/>
              </p:nvSpPr>
              <p:spPr>
                <a:xfrm>
                  <a:off x="531212" y="3279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6"/>
                <p:cNvSpPr/>
                <p:nvPr/>
              </p:nvSpPr>
              <p:spPr>
                <a:xfrm>
                  <a:off x="531212" y="3404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6"/>
                <p:cNvSpPr/>
                <p:nvPr/>
              </p:nvSpPr>
              <p:spPr>
                <a:xfrm>
                  <a:off x="531212" y="35296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6"/>
                <p:cNvSpPr/>
                <p:nvPr/>
              </p:nvSpPr>
              <p:spPr>
                <a:xfrm>
                  <a:off x="531212" y="3654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6"/>
                <p:cNvSpPr/>
                <p:nvPr/>
              </p:nvSpPr>
              <p:spPr>
                <a:xfrm>
                  <a:off x="531212" y="3779825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6"/>
                <p:cNvSpPr/>
                <p:nvPr/>
              </p:nvSpPr>
              <p:spPr>
                <a:xfrm>
                  <a:off x="531212" y="3904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6"/>
                <p:cNvSpPr/>
                <p:nvPr/>
              </p:nvSpPr>
              <p:spPr>
                <a:xfrm>
                  <a:off x="531212" y="4030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6"/>
                <p:cNvSpPr/>
                <p:nvPr/>
              </p:nvSpPr>
              <p:spPr>
                <a:xfrm>
                  <a:off x="531212" y="4155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6"/>
                <p:cNvSpPr/>
                <p:nvPr/>
              </p:nvSpPr>
              <p:spPr>
                <a:xfrm>
                  <a:off x="531212" y="42801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6"/>
                <p:cNvSpPr/>
                <p:nvPr/>
              </p:nvSpPr>
              <p:spPr>
                <a:xfrm>
                  <a:off x="531249" y="44052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6"/>
                <p:cNvSpPr/>
                <p:nvPr/>
              </p:nvSpPr>
              <p:spPr>
                <a:xfrm>
                  <a:off x="531249" y="4530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4" name="Google Shape;254;p6"/>
              <p:cNvSpPr/>
              <p:nvPr/>
            </p:nvSpPr>
            <p:spPr>
              <a:xfrm>
                <a:off x="792450" y="421650"/>
                <a:ext cx="14050" cy="42615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52677" extrusionOk="0">
                    <a:moveTo>
                      <a:pt x="1" y="0"/>
                    </a:moveTo>
                    <a:lnTo>
                      <a:pt x="1" y="152676"/>
                    </a:lnTo>
                    <a:lnTo>
                      <a:pt x="501" y="152676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713250" y="804275"/>
            <a:ext cx="7717500" cy="5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0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p33"/>
          <p:cNvGrpSpPr/>
          <p:nvPr/>
        </p:nvGrpSpPr>
        <p:grpSpPr>
          <a:xfrm>
            <a:off x="350988" y="87023"/>
            <a:ext cx="8442016" cy="4780906"/>
            <a:chOff x="350988" y="87023"/>
            <a:chExt cx="8442016" cy="4780906"/>
          </a:xfrm>
        </p:grpSpPr>
        <p:grpSp>
          <p:nvGrpSpPr>
            <p:cNvPr id="1511" name="Google Shape;1511;p33"/>
            <p:cNvGrpSpPr/>
            <p:nvPr/>
          </p:nvGrpSpPr>
          <p:grpSpPr>
            <a:xfrm>
              <a:off x="350988" y="87023"/>
              <a:ext cx="8442016" cy="4780906"/>
              <a:chOff x="350988" y="87023"/>
              <a:chExt cx="8442016" cy="4780906"/>
            </a:xfrm>
          </p:grpSpPr>
          <p:sp>
            <p:nvSpPr>
              <p:cNvPr id="1512" name="Google Shape;1512;p33"/>
              <p:cNvSpPr/>
              <p:nvPr/>
            </p:nvSpPr>
            <p:spPr>
              <a:xfrm>
                <a:off x="430203" y="356529"/>
                <a:ext cx="8362800" cy="4511400"/>
              </a:xfrm>
              <a:prstGeom prst="roundRect">
                <a:avLst>
                  <a:gd name="adj" fmla="val 53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350988" y="275575"/>
                <a:ext cx="8362800" cy="4511400"/>
              </a:xfrm>
              <a:prstGeom prst="roundRect">
                <a:avLst>
                  <a:gd name="adj" fmla="val 42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3"/>
              <p:cNvSpPr/>
              <p:nvPr/>
            </p:nvSpPr>
            <p:spPr>
              <a:xfrm rot="5400000">
                <a:off x="2441021" y="-1488256"/>
                <a:ext cx="4261776" cy="8081575"/>
              </a:xfrm>
              <a:custGeom>
                <a:avLst/>
                <a:gdLst/>
                <a:ahLst/>
                <a:cxnLst/>
                <a:rect l="l" t="t" r="r" b="b"/>
                <a:pathLst>
                  <a:path w="116817" h="152677" extrusionOk="0">
                    <a:moveTo>
                      <a:pt x="9140" y="13777"/>
                    </a:moveTo>
                    <a:cubicBezTo>
                      <a:pt x="9974" y="13777"/>
                      <a:pt x="10608" y="14444"/>
                      <a:pt x="10608" y="15278"/>
                    </a:cubicBezTo>
                    <a:lnTo>
                      <a:pt x="10608" y="18714"/>
                    </a:lnTo>
                    <a:cubicBezTo>
                      <a:pt x="10608" y="19548"/>
                      <a:pt x="9974" y="20215"/>
                      <a:pt x="9140" y="20215"/>
                    </a:cubicBezTo>
                    <a:lnTo>
                      <a:pt x="3870" y="20215"/>
                    </a:lnTo>
                    <a:cubicBezTo>
                      <a:pt x="3036" y="20215"/>
                      <a:pt x="2369" y="19548"/>
                      <a:pt x="2369" y="18714"/>
                    </a:cubicBezTo>
                    <a:lnTo>
                      <a:pt x="2369" y="15278"/>
                    </a:lnTo>
                    <a:cubicBezTo>
                      <a:pt x="2369" y="14444"/>
                      <a:pt x="3036" y="13777"/>
                      <a:pt x="3870" y="13777"/>
                    </a:cubicBezTo>
                    <a:close/>
                    <a:moveTo>
                      <a:pt x="9140" y="33558"/>
                    </a:moveTo>
                    <a:cubicBezTo>
                      <a:pt x="9974" y="33558"/>
                      <a:pt x="10608" y="34225"/>
                      <a:pt x="10608" y="35059"/>
                    </a:cubicBezTo>
                    <a:lnTo>
                      <a:pt x="10608" y="38462"/>
                    </a:lnTo>
                    <a:cubicBezTo>
                      <a:pt x="10608" y="39295"/>
                      <a:pt x="9974" y="39963"/>
                      <a:pt x="9140" y="39963"/>
                    </a:cubicBezTo>
                    <a:lnTo>
                      <a:pt x="3870" y="39963"/>
                    </a:lnTo>
                    <a:cubicBezTo>
                      <a:pt x="3036" y="39963"/>
                      <a:pt x="2369" y="39295"/>
                      <a:pt x="2369" y="38462"/>
                    </a:cubicBezTo>
                    <a:lnTo>
                      <a:pt x="2369" y="35059"/>
                    </a:lnTo>
                    <a:cubicBezTo>
                      <a:pt x="2369" y="34225"/>
                      <a:pt x="3036" y="33558"/>
                      <a:pt x="3870" y="33558"/>
                    </a:cubicBezTo>
                    <a:close/>
                    <a:moveTo>
                      <a:pt x="9140" y="53372"/>
                    </a:moveTo>
                    <a:cubicBezTo>
                      <a:pt x="9974" y="53372"/>
                      <a:pt x="10608" y="54039"/>
                      <a:pt x="10608" y="54873"/>
                    </a:cubicBezTo>
                    <a:lnTo>
                      <a:pt x="10608" y="58276"/>
                    </a:lnTo>
                    <a:cubicBezTo>
                      <a:pt x="10608" y="59110"/>
                      <a:pt x="9974" y="59777"/>
                      <a:pt x="9140" y="59777"/>
                    </a:cubicBezTo>
                    <a:lnTo>
                      <a:pt x="3870" y="59777"/>
                    </a:lnTo>
                    <a:cubicBezTo>
                      <a:pt x="3036" y="59777"/>
                      <a:pt x="2369" y="59110"/>
                      <a:pt x="2369" y="58276"/>
                    </a:cubicBezTo>
                    <a:lnTo>
                      <a:pt x="2369" y="54873"/>
                    </a:lnTo>
                    <a:cubicBezTo>
                      <a:pt x="2369" y="54039"/>
                      <a:pt x="3036" y="53372"/>
                      <a:pt x="3870" y="53372"/>
                    </a:cubicBezTo>
                    <a:close/>
                    <a:moveTo>
                      <a:pt x="9140" y="73120"/>
                    </a:moveTo>
                    <a:cubicBezTo>
                      <a:pt x="9974" y="73120"/>
                      <a:pt x="10608" y="73787"/>
                      <a:pt x="10608" y="74621"/>
                    </a:cubicBezTo>
                    <a:lnTo>
                      <a:pt x="10608" y="78057"/>
                    </a:lnTo>
                    <a:cubicBezTo>
                      <a:pt x="10608" y="78857"/>
                      <a:pt x="9974" y="79558"/>
                      <a:pt x="9140" y="79558"/>
                    </a:cubicBezTo>
                    <a:lnTo>
                      <a:pt x="3870" y="79558"/>
                    </a:lnTo>
                    <a:cubicBezTo>
                      <a:pt x="3036" y="79558"/>
                      <a:pt x="2369" y="78857"/>
                      <a:pt x="2369" y="78057"/>
                    </a:cubicBezTo>
                    <a:lnTo>
                      <a:pt x="2369" y="74621"/>
                    </a:lnTo>
                    <a:cubicBezTo>
                      <a:pt x="2369" y="73787"/>
                      <a:pt x="3036" y="73120"/>
                      <a:pt x="3870" y="73120"/>
                    </a:cubicBezTo>
                    <a:close/>
                    <a:moveTo>
                      <a:pt x="9140" y="92901"/>
                    </a:moveTo>
                    <a:cubicBezTo>
                      <a:pt x="9974" y="92901"/>
                      <a:pt x="10608" y="93568"/>
                      <a:pt x="10608" y="94402"/>
                    </a:cubicBezTo>
                    <a:lnTo>
                      <a:pt x="10608" y="97804"/>
                    </a:lnTo>
                    <a:cubicBezTo>
                      <a:pt x="10608" y="98638"/>
                      <a:pt x="9974" y="99305"/>
                      <a:pt x="9140" y="99305"/>
                    </a:cubicBezTo>
                    <a:lnTo>
                      <a:pt x="3870" y="99305"/>
                    </a:lnTo>
                    <a:cubicBezTo>
                      <a:pt x="3036" y="99305"/>
                      <a:pt x="2369" y="98638"/>
                      <a:pt x="2369" y="97804"/>
                    </a:cubicBezTo>
                    <a:lnTo>
                      <a:pt x="2369" y="94402"/>
                    </a:lnTo>
                    <a:cubicBezTo>
                      <a:pt x="2369" y="93568"/>
                      <a:pt x="3036" y="92901"/>
                      <a:pt x="3870" y="92901"/>
                    </a:cubicBezTo>
                    <a:close/>
                    <a:moveTo>
                      <a:pt x="9140" y="112648"/>
                    </a:moveTo>
                    <a:cubicBezTo>
                      <a:pt x="9974" y="112648"/>
                      <a:pt x="10608" y="113315"/>
                      <a:pt x="10608" y="114149"/>
                    </a:cubicBezTo>
                    <a:lnTo>
                      <a:pt x="10608" y="117618"/>
                    </a:lnTo>
                    <a:cubicBezTo>
                      <a:pt x="10608" y="118452"/>
                      <a:pt x="9974" y="119119"/>
                      <a:pt x="9140" y="119119"/>
                    </a:cubicBezTo>
                    <a:lnTo>
                      <a:pt x="3870" y="119119"/>
                    </a:lnTo>
                    <a:cubicBezTo>
                      <a:pt x="3036" y="119119"/>
                      <a:pt x="2369" y="118452"/>
                      <a:pt x="2369" y="117618"/>
                    </a:cubicBezTo>
                    <a:lnTo>
                      <a:pt x="2369" y="114149"/>
                    </a:lnTo>
                    <a:cubicBezTo>
                      <a:pt x="2369" y="113315"/>
                      <a:pt x="3036" y="112648"/>
                      <a:pt x="3870" y="112648"/>
                    </a:cubicBezTo>
                    <a:close/>
                    <a:moveTo>
                      <a:pt x="9140" y="132462"/>
                    </a:moveTo>
                    <a:cubicBezTo>
                      <a:pt x="9974" y="132462"/>
                      <a:pt x="10608" y="133129"/>
                      <a:pt x="10608" y="133963"/>
                    </a:cubicBezTo>
                    <a:lnTo>
                      <a:pt x="10608" y="137366"/>
                    </a:lnTo>
                    <a:cubicBezTo>
                      <a:pt x="10608" y="138200"/>
                      <a:pt x="9974" y="138867"/>
                      <a:pt x="9140" y="138867"/>
                    </a:cubicBezTo>
                    <a:lnTo>
                      <a:pt x="3870" y="138867"/>
                    </a:lnTo>
                    <a:cubicBezTo>
                      <a:pt x="3036" y="138867"/>
                      <a:pt x="2369" y="138200"/>
                      <a:pt x="2369" y="137366"/>
                    </a:cubicBezTo>
                    <a:lnTo>
                      <a:pt x="2369" y="133963"/>
                    </a:lnTo>
                    <a:cubicBezTo>
                      <a:pt x="2369" y="133129"/>
                      <a:pt x="3036" y="132462"/>
                      <a:pt x="3870" y="132462"/>
                    </a:cubicBezTo>
                    <a:close/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51176"/>
                    </a:lnTo>
                    <a:cubicBezTo>
                      <a:pt x="0" y="152010"/>
                      <a:pt x="667" y="152677"/>
                      <a:pt x="1501" y="152677"/>
                    </a:cubicBezTo>
                    <a:lnTo>
                      <a:pt x="111880" y="152677"/>
                    </a:lnTo>
                    <a:cubicBezTo>
                      <a:pt x="114615" y="152677"/>
                      <a:pt x="116817" y="150475"/>
                      <a:pt x="116817" y="147706"/>
                    </a:cubicBezTo>
                    <a:lnTo>
                      <a:pt x="116817" y="4938"/>
                    </a:lnTo>
                    <a:cubicBezTo>
                      <a:pt x="116784" y="2202"/>
                      <a:pt x="114582" y="1"/>
                      <a:pt x="111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3"/>
              <p:cNvSpPr/>
              <p:nvPr/>
            </p:nvSpPr>
            <p:spPr>
              <a:xfrm rot="5400000">
                <a:off x="1104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3"/>
              <p:cNvSpPr/>
              <p:nvPr/>
            </p:nvSpPr>
            <p:spPr>
              <a:xfrm rot="5400000">
                <a:off x="2143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3"/>
              <p:cNvSpPr/>
              <p:nvPr/>
            </p:nvSpPr>
            <p:spPr>
              <a:xfrm rot="5400000">
                <a:off x="31969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3"/>
              <p:cNvSpPr/>
              <p:nvPr/>
            </p:nvSpPr>
            <p:spPr>
              <a:xfrm rot="5400000">
                <a:off x="4238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3"/>
              <p:cNvSpPr/>
              <p:nvPr/>
            </p:nvSpPr>
            <p:spPr>
              <a:xfrm rot="5400000">
                <a:off x="52793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3"/>
              <p:cNvSpPr/>
              <p:nvPr/>
            </p:nvSpPr>
            <p:spPr>
              <a:xfrm rot="5400000">
                <a:off x="63325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3"/>
              <p:cNvSpPr/>
              <p:nvPr/>
            </p:nvSpPr>
            <p:spPr>
              <a:xfrm rot="5400000">
                <a:off x="7385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3"/>
            <p:cNvGrpSpPr/>
            <p:nvPr/>
          </p:nvGrpSpPr>
          <p:grpSpPr>
            <a:xfrm>
              <a:off x="531212" y="421650"/>
              <a:ext cx="8081539" cy="4261597"/>
              <a:chOff x="531212" y="421650"/>
              <a:chExt cx="8081539" cy="4261597"/>
            </a:xfrm>
          </p:grpSpPr>
          <p:grpSp>
            <p:nvGrpSpPr>
              <p:cNvPr id="1523" name="Google Shape;1523;p33"/>
              <p:cNvGrpSpPr/>
              <p:nvPr/>
            </p:nvGrpSpPr>
            <p:grpSpPr>
              <a:xfrm>
                <a:off x="531212" y="1026175"/>
                <a:ext cx="8081539" cy="3510900"/>
                <a:chOff x="531212" y="1026175"/>
                <a:chExt cx="8081539" cy="3510900"/>
              </a:xfrm>
            </p:grpSpPr>
            <p:sp>
              <p:nvSpPr>
                <p:cNvPr id="1524" name="Google Shape;1524;p33"/>
                <p:cNvSpPr/>
                <p:nvPr/>
              </p:nvSpPr>
              <p:spPr>
                <a:xfrm>
                  <a:off x="531212" y="1026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5" name="Google Shape;1525;p33"/>
                <p:cNvSpPr/>
                <p:nvPr/>
              </p:nvSpPr>
              <p:spPr>
                <a:xfrm>
                  <a:off x="531212" y="1151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6" name="Google Shape;1526;p33"/>
                <p:cNvSpPr/>
                <p:nvPr/>
              </p:nvSpPr>
              <p:spPr>
                <a:xfrm>
                  <a:off x="531212" y="1276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7" name="Google Shape;1527;p33"/>
                <p:cNvSpPr/>
                <p:nvPr/>
              </p:nvSpPr>
              <p:spPr>
                <a:xfrm>
                  <a:off x="531212" y="1401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8" name="Google Shape;1528;p33"/>
                <p:cNvSpPr/>
                <p:nvPr/>
              </p:nvSpPr>
              <p:spPr>
                <a:xfrm>
                  <a:off x="531212" y="1527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9" name="Google Shape;1529;p33"/>
                <p:cNvSpPr/>
                <p:nvPr/>
              </p:nvSpPr>
              <p:spPr>
                <a:xfrm>
                  <a:off x="531212" y="1652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0" name="Google Shape;1530;p33"/>
                <p:cNvSpPr/>
                <p:nvPr/>
              </p:nvSpPr>
              <p:spPr>
                <a:xfrm>
                  <a:off x="531212" y="1777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33"/>
                <p:cNvSpPr/>
                <p:nvPr/>
              </p:nvSpPr>
              <p:spPr>
                <a:xfrm>
                  <a:off x="531212" y="1902650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2" name="Google Shape;1532;p33"/>
                <p:cNvSpPr/>
                <p:nvPr/>
              </p:nvSpPr>
              <p:spPr>
                <a:xfrm>
                  <a:off x="531212" y="2027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3" name="Google Shape;1533;p33"/>
                <p:cNvSpPr/>
                <p:nvPr/>
              </p:nvSpPr>
              <p:spPr>
                <a:xfrm>
                  <a:off x="531212" y="21528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33"/>
                <p:cNvSpPr/>
                <p:nvPr/>
              </p:nvSpPr>
              <p:spPr>
                <a:xfrm>
                  <a:off x="531212" y="2277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5" name="Google Shape;1535;p33"/>
                <p:cNvSpPr/>
                <p:nvPr/>
              </p:nvSpPr>
              <p:spPr>
                <a:xfrm>
                  <a:off x="531212" y="2403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6" name="Google Shape;1536;p33"/>
                <p:cNvSpPr/>
                <p:nvPr/>
              </p:nvSpPr>
              <p:spPr>
                <a:xfrm>
                  <a:off x="531212" y="2528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33"/>
                <p:cNvSpPr/>
                <p:nvPr/>
              </p:nvSpPr>
              <p:spPr>
                <a:xfrm>
                  <a:off x="531212" y="2653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8" name="Google Shape;1538;p33"/>
                <p:cNvSpPr/>
                <p:nvPr/>
              </p:nvSpPr>
              <p:spPr>
                <a:xfrm>
                  <a:off x="531212" y="2778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9" name="Google Shape;1539;p33"/>
                <p:cNvSpPr/>
                <p:nvPr/>
              </p:nvSpPr>
              <p:spPr>
                <a:xfrm>
                  <a:off x="531212" y="2903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0" name="Google Shape;1540;p33"/>
                <p:cNvSpPr/>
                <p:nvPr/>
              </p:nvSpPr>
              <p:spPr>
                <a:xfrm>
                  <a:off x="531212" y="3028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1" name="Google Shape;1541;p33"/>
                <p:cNvSpPr/>
                <p:nvPr/>
              </p:nvSpPr>
              <p:spPr>
                <a:xfrm>
                  <a:off x="531212" y="3154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2" name="Google Shape;1542;p33"/>
                <p:cNvSpPr/>
                <p:nvPr/>
              </p:nvSpPr>
              <p:spPr>
                <a:xfrm>
                  <a:off x="531212" y="3279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3" name="Google Shape;1543;p33"/>
                <p:cNvSpPr/>
                <p:nvPr/>
              </p:nvSpPr>
              <p:spPr>
                <a:xfrm>
                  <a:off x="531212" y="3404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4" name="Google Shape;1544;p33"/>
                <p:cNvSpPr/>
                <p:nvPr/>
              </p:nvSpPr>
              <p:spPr>
                <a:xfrm>
                  <a:off x="531212" y="35296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5" name="Google Shape;1545;p33"/>
                <p:cNvSpPr/>
                <p:nvPr/>
              </p:nvSpPr>
              <p:spPr>
                <a:xfrm>
                  <a:off x="531212" y="3654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6" name="Google Shape;1546;p33"/>
                <p:cNvSpPr/>
                <p:nvPr/>
              </p:nvSpPr>
              <p:spPr>
                <a:xfrm>
                  <a:off x="531212" y="3779825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7" name="Google Shape;1547;p33"/>
                <p:cNvSpPr/>
                <p:nvPr/>
              </p:nvSpPr>
              <p:spPr>
                <a:xfrm>
                  <a:off x="531212" y="3904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8" name="Google Shape;1548;p33"/>
                <p:cNvSpPr/>
                <p:nvPr/>
              </p:nvSpPr>
              <p:spPr>
                <a:xfrm>
                  <a:off x="531212" y="4030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9" name="Google Shape;1549;p33"/>
                <p:cNvSpPr/>
                <p:nvPr/>
              </p:nvSpPr>
              <p:spPr>
                <a:xfrm>
                  <a:off x="531212" y="4155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0" name="Google Shape;1550;p33"/>
                <p:cNvSpPr/>
                <p:nvPr/>
              </p:nvSpPr>
              <p:spPr>
                <a:xfrm>
                  <a:off x="531212" y="42801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1" name="Google Shape;1551;p33"/>
                <p:cNvSpPr/>
                <p:nvPr/>
              </p:nvSpPr>
              <p:spPr>
                <a:xfrm>
                  <a:off x="531249" y="44052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2" name="Google Shape;1552;p33"/>
                <p:cNvSpPr/>
                <p:nvPr/>
              </p:nvSpPr>
              <p:spPr>
                <a:xfrm>
                  <a:off x="531249" y="4530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53" name="Google Shape;1553;p33"/>
              <p:cNvSpPr/>
              <p:nvPr/>
            </p:nvSpPr>
            <p:spPr>
              <a:xfrm>
                <a:off x="792450" y="421650"/>
                <a:ext cx="14050" cy="42615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52677" extrusionOk="0">
                    <a:moveTo>
                      <a:pt x="1" y="0"/>
                    </a:moveTo>
                    <a:lnTo>
                      <a:pt x="1" y="152676"/>
                    </a:lnTo>
                    <a:lnTo>
                      <a:pt x="501" y="152676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4" name="Google Shape;1554;p33"/>
          <p:cNvGrpSpPr/>
          <p:nvPr/>
        </p:nvGrpSpPr>
        <p:grpSpPr>
          <a:xfrm rot="-3600124">
            <a:off x="-1539320" y="2942253"/>
            <a:ext cx="4341389" cy="1079873"/>
            <a:chOff x="4295675" y="4480825"/>
            <a:chExt cx="1447425" cy="360025"/>
          </a:xfrm>
        </p:grpSpPr>
        <p:sp>
          <p:nvSpPr>
            <p:cNvPr id="1555" name="Google Shape;1555;p33"/>
            <p:cNvSpPr/>
            <p:nvPr/>
          </p:nvSpPr>
          <p:spPr>
            <a:xfrm>
              <a:off x="4399250" y="4488225"/>
              <a:ext cx="1288925" cy="352050"/>
            </a:xfrm>
            <a:custGeom>
              <a:avLst/>
              <a:gdLst/>
              <a:ahLst/>
              <a:cxnLst/>
              <a:rect l="l" t="t" r="r" b="b"/>
              <a:pathLst>
                <a:path w="51557" h="14082" extrusionOk="0">
                  <a:moveTo>
                    <a:pt x="50866" y="0"/>
                  </a:moveTo>
                  <a:lnTo>
                    <a:pt x="0" y="10839"/>
                  </a:lnTo>
                  <a:lnTo>
                    <a:pt x="691" y="14082"/>
                  </a:lnTo>
                  <a:lnTo>
                    <a:pt x="51556" y="3264"/>
                  </a:lnTo>
                  <a:lnTo>
                    <a:pt x="508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3"/>
            <p:cNvSpPr/>
            <p:nvPr/>
          </p:nvSpPr>
          <p:spPr>
            <a:xfrm>
              <a:off x="4295675" y="4808875"/>
              <a:ext cx="24600" cy="19900"/>
            </a:xfrm>
            <a:custGeom>
              <a:avLst/>
              <a:gdLst/>
              <a:ahLst/>
              <a:cxnLst/>
              <a:rect l="l" t="t" r="r" b="b"/>
              <a:pathLst>
                <a:path w="984" h="796" extrusionOk="0">
                  <a:moveTo>
                    <a:pt x="796" y="1"/>
                  </a:moveTo>
                  <a:cubicBezTo>
                    <a:pt x="524" y="147"/>
                    <a:pt x="294" y="314"/>
                    <a:pt x="84" y="461"/>
                  </a:cubicBezTo>
                  <a:cubicBezTo>
                    <a:pt x="1" y="524"/>
                    <a:pt x="42" y="649"/>
                    <a:pt x="147" y="670"/>
                  </a:cubicBezTo>
                  <a:cubicBezTo>
                    <a:pt x="398" y="733"/>
                    <a:pt x="691" y="775"/>
                    <a:pt x="984" y="796"/>
                  </a:cubicBezTo>
                  <a:lnTo>
                    <a:pt x="7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3"/>
            <p:cNvSpPr/>
            <p:nvPr/>
          </p:nvSpPr>
          <p:spPr>
            <a:xfrm>
              <a:off x="4313975" y="4759700"/>
              <a:ext cx="102025" cy="81150"/>
            </a:xfrm>
            <a:custGeom>
              <a:avLst/>
              <a:gdLst/>
              <a:ahLst/>
              <a:cxnLst/>
              <a:rect l="l" t="t" r="r" b="b"/>
              <a:pathLst>
                <a:path w="4081" h="3246" extrusionOk="0">
                  <a:moveTo>
                    <a:pt x="3411" y="1"/>
                  </a:moveTo>
                  <a:cubicBezTo>
                    <a:pt x="3411" y="1"/>
                    <a:pt x="1445" y="775"/>
                    <a:pt x="1" y="1821"/>
                  </a:cubicBezTo>
                  <a:lnTo>
                    <a:pt x="252" y="2930"/>
                  </a:lnTo>
                  <a:cubicBezTo>
                    <a:pt x="1641" y="3218"/>
                    <a:pt x="3290" y="3245"/>
                    <a:pt x="3868" y="3245"/>
                  </a:cubicBezTo>
                  <a:cubicBezTo>
                    <a:pt x="4004" y="3245"/>
                    <a:pt x="4081" y="3244"/>
                    <a:pt x="4081" y="3244"/>
                  </a:cubicBezTo>
                  <a:lnTo>
                    <a:pt x="3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3"/>
            <p:cNvSpPr/>
            <p:nvPr/>
          </p:nvSpPr>
          <p:spPr>
            <a:xfrm>
              <a:off x="5558425" y="4490450"/>
              <a:ext cx="184675" cy="89225"/>
            </a:xfrm>
            <a:custGeom>
              <a:avLst/>
              <a:gdLst/>
              <a:ahLst/>
              <a:cxnLst/>
              <a:rect l="l" t="t" r="r" b="b"/>
              <a:pathLst>
                <a:path w="7387" h="3569" extrusionOk="0">
                  <a:moveTo>
                    <a:pt x="6401" y="1"/>
                  </a:moveTo>
                  <a:cubicBezTo>
                    <a:pt x="6354" y="1"/>
                    <a:pt x="6305" y="6"/>
                    <a:pt x="6256" y="16"/>
                  </a:cubicBezTo>
                  <a:lnTo>
                    <a:pt x="628" y="1209"/>
                  </a:lnTo>
                  <a:cubicBezTo>
                    <a:pt x="272" y="1292"/>
                    <a:pt x="0" y="1669"/>
                    <a:pt x="84" y="2067"/>
                  </a:cubicBezTo>
                  <a:lnTo>
                    <a:pt x="293" y="3008"/>
                  </a:lnTo>
                  <a:cubicBezTo>
                    <a:pt x="366" y="3336"/>
                    <a:pt x="660" y="3568"/>
                    <a:pt x="983" y="3568"/>
                  </a:cubicBezTo>
                  <a:cubicBezTo>
                    <a:pt x="1032" y="3568"/>
                    <a:pt x="1081" y="3563"/>
                    <a:pt x="1130" y="3552"/>
                  </a:cubicBezTo>
                  <a:lnTo>
                    <a:pt x="6759" y="2339"/>
                  </a:lnTo>
                  <a:cubicBezTo>
                    <a:pt x="7114" y="2276"/>
                    <a:pt x="7386" y="1899"/>
                    <a:pt x="7303" y="1502"/>
                  </a:cubicBezTo>
                  <a:lnTo>
                    <a:pt x="7093" y="560"/>
                  </a:lnTo>
                  <a:cubicBezTo>
                    <a:pt x="7020" y="248"/>
                    <a:pt x="6738" y="1"/>
                    <a:pt x="64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3"/>
            <p:cNvSpPr/>
            <p:nvPr/>
          </p:nvSpPr>
          <p:spPr>
            <a:xfrm>
              <a:off x="5212650" y="4480825"/>
              <a:ext cx="480750" cy="215750"/>
            </a:xfrm>
            <a:custGeom>
              <a:avLst/>
              <a:gdLst/>
              <a:ahLst/>
              <a:cxnLst/>
              <a:rect l="l" t="t" r="r" b="b"/>
              <a:pathLst>
                <a:path w="19230" h="8630" extrusionOk="0">
                  <a:moveTo>
                    <a:pt x="18019" y="0"/>
                  </a:moveTo>
                  <a:cubicBezTo>
                    <a:pt x="18004" y="0"/>
                    <a:pt x="17989" y="1"/>
                    <a:pt x="17974" y="3"/>
                  </a:cubicBezTo>
                  <a:lnTo>
                    <a:pt x="11509" y="1363"/>
                  </a:lnTo>
                  <a:cubicBezTo>
                    <a:pt x="11404" y="1447"/>
                    <a:pt x="11299" y="1573"/>
                    <a:pt x="11320" y="1740"/>
                  </a:cubicBezTo>
                  <a:lnTo>
                    <a:pt x="12074" y="5318"/>
                  </a:lnTo>
                  <a:lnTo>
                    <a:pt x="231" y="7829"/>
                  </a:lnTo>
                  <a:cubicBezTo>
                    <a:pt x="84" y="7850"/>
                    <a:pt x="1" y="8017"/>
                    <a:pt x="22" y="8143"/>
                  </a:cubicBezTo>
                  <a:cubicBezTo>
                    <a:pt x="98" y="8430"/>
                    <a:pt x="367" y="8629"/>
                    <a:pt x="653" y="8629"/>
                  </a:cubicBezTo>
                  <a:cubicBezTo>
                    <a:pt x="679" y="8629"/>
                    <a:pt x="706" y="8628"/>
                    <a:pt x="733" y="8624"/>
                  </a:cubicBezTo>
                  <a:lnTo>
                    <a:pt x="18978" y="4753"/>
                  </a:lnTo>
                  <a:cubicBezTo>
                    <a:pt x="19146" y="4711"/>
                    <a:pt x="19229" y="4565"/>
                    <a:pt x="19188" y="4397"/>
                  </a:cubicBezTo>
                  <a:lnTo>
                    <a:pt x="19083" y="3916"/>
                  </a:lnTo>
                  <a:lnTo>
                    <a:pt x="19062" y="3812"/>
                  </a:lnTo>
                  <a:lnTo>
                    <a:pt x="18309" y="213"/>
                  </a:lnTo>
                  <a:cubicBezTo>
                    <a:pt x="18290" y="81"/>
                    <a:pt x="18153" y="0"/>
                    <a:pt x="18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0" name="Google Shape;1560;p33"/>
          <p:cNvGrpSpPr/>
          <p:nvPr/>
        </p:nvGrpSpPr>
        <p:grpSpPr>
          <a:xfrm rot="3018105">
            <a:off x="7845657" y="3197879"/>
            <a:ext cx="1712403" cy="810702"/>
            <a:chOff x="3281925" y="2607175"/>
            <a:chExt cx="1052529" cy="498298"/>
          </a:xfrm>
        </p:grpSpPr>
        <p:sp>
          <p:nvSpPr>
            <p:cNvPr id="1561" name="Google Shape;1561;p33"/>
            <p:cNvSpPr/>
            <p:nvPr/>
          </p:nvSpPr>
          <p:spPr>
            <a:xfrm>
              <a:off x="3867487" y="2715455"/>
              <a:ext cx="466967" cy="390018"/>
            </a:xfrm>
            <a:custGeom>
              <a:avLst/>
              <a:gdLst/>
              <a:ahLst/>
              <a:cxnLst/>
              <a:rect l="l" t="t" r="r" b="b"/>
              <a:pathLst>
                <a:path w="11864" h="9909" extrusionOk="0">
                  <a:moveTo>
                    <a:pt x="1611" y="0"/>
                  </a:moveTo>
                  <a:lnTo>
                    <a:pt x="0" y="8077"/>
                  </a:lnTo>
                  <a:lnTo>
                    <a:pt x="8977" y="9876"/>
                  </a:lnTo>
                  <a:cubicBezTo>
                    <a:pt x="9077" y="9898"/>
                    <a:pt x="9177" y="9909"/>
                    <a:pt x="9276" y="9909"/>
                  </a:cubicBezTo>
                  <a:cubicBezTo>
                    <a:pt x="9936" y="9909"/>
                    <a:pt x="10526" y="9438"/>
                    <a:pt x="10671" y="8747"/>
                  </a:cubicBezTo>
                  <a:lnTo>
                    <a:pt x="11718" y="3495"/>
                  </a:lnTo>
                  <a:cubicBezTo>
                    <a:pt x="11864" y="2741"/>
                    <a:pt x="11383" y="1988"/>
                    <a:pt x="10588" y="1800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3"/>
            <p:cNvSpPr/>
            <p:nvPr/>
          </p:nvSpPr>
          <p:spPr>
            <a:xfrm>
              <a:off x="3448301" y="2640907"/>
              <a:ext cx="482632" cy="393285"/>
            </a:xfrm>
            <a:custGeom>
              <a:avLst/>
              <a:gdLst/>
              <a:ahLst/>
              <a:cxnLst/>
              <a:rect l="l" t="t" r="r" b="b"/>
              <a:pathLst>
                <a:path w="12262" h="9992" extrusionOk="0">
                  <a:moveTo>
                    <a:pt x="2602" y="0"/>
                  </a:moveTo>
                  <a:cubicBezTo>
                    <a:pt x="1928" y="0"/>
                    <a:pt x="1341" y="468"/>
                    <a:pt x="1214" y="1141"/>
                  </a:cubicBezTo>
                  <a:lnTo>
                    <a:pt x="168" y="6414"/>
                  </a:lnTo>
                  <a:cubicBezTo>
                    <a:pt x="0" y="7188"/>
                    <a:pt x="502" y="7941"/>
                    <a:pt x="1277" y="8109"/>
                  </a:cubicBezTo>
                  <a:lnTo>
                    <a:pt x="10650" y="9992"/>
                  </a:lnTo>
                  <a:lnTo>
                    <a:pt x="12261" y="1915"/>
                  </a:lnTo>
                  <a:lnTo>
                    <a:pt x="2909" y="32"/>
                  </a:lnTo>
                  <a:cubicBezTo>
                    <a:pt x="2805" y="11"/>
                    <a:pt x="2703" y="0"/>
                    <a:pt x="26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3"/>
            <p:cNvSpPr/>
            <p:nvPr/>
          </p:nvSpPr>
          <p:spPr>
            <a:xfrm>
              <a:off x="3385678" y="2623234"/>
              <a:ext cx="177120" cy="336843"/>
            </a:xfrm>
            <a:custGeom>
              <a:avLst/>
              <a:gdLst/>
              <a:ahLst/>
              <a:cxnLst/>
              <a:rect l="l" t="t" r="r" b="b"/>
              <a:pathLst>
                <a:path w="4500" h="8558" extrusionOk="0">
                  <a:moveTo>
                    <a:pt x="4479" y="477"/>
                  </a:moveTo>
                  <a:lnTo>
                    <a:pt x="4500" y="481"/>
                  </a:lnTo>
                  <a:cubicBezTo>
                    <a:pt x="4493" y="480"/>
                    <a:pt x="4486" y="478"/>
                    <a:pt x="4479" y="477"/>
                  </a:cubicBezTo>
                  <a:close/>
                  <a:moveTo>
                    <a:pt x="2135" y="0"/>
                  </a:moveTo>
                  <a:cubicBezTo>
                    <a:pt x="2010" y="42"/>
                    <a:pt x="1905" y="84"/>
                    <a:pt x="1759" y="167"/>
                  </a:cubicBezTo>
                  <a:cubicBezTo>
                    <a:pt x="1507" y="356"/>
                    <a:pt x="1340" y="607"/>
                    <a:pt x="1256" y="921"/>
                  </a:cubicBezTo>
                  <a:lnTo>
                    <a:pt x="43" y="6905"/>
                  </a:lnTo>
                  <a:cubicBezTo>
                    <a:pt x="1" y="7219"/>
                    <a:pt x="85" y="7533"/>
                    <a:pt x="231" y="7805"/>
                  </a:cubicBezTo>
                  <a:cubicBezTo>
                    <a:pt x="315" y="7909"/>
                    <a:pt x="419" y="8014"/>
                    <a:pt x="524" y="8097"/>
                  </a:cubicBezTo>
                  <a:lnTo>
                    <a:pt x="2848" y="8554"/>
                  </a:lnTo>
                  <a:lnTo>
                    <a:pt x="2848" y="8554"/>
                  </a:lnTo>
                  <a:cubicBezTo>
                    <a:pt x="2085" y="8399"/>
                    <a:pt x="1593" y="7631"/>
                    <a:pt x="1759" y="6863"/>
                  </a:cubicBezTo>
                  <a:lnTo>
                    <a:pt x="2805" y="1611"/>
                  </a:lnTo>
                  <a:cubicBezTo>
                    <a:pt x="2932" y="919"/>
                    <a:pt x="3519" y="449"/>
                    <a:pt x="4193" y="449"/>
                  </a:cubicBezTo>
                  <a:cubicBezTo>
                    <a:pt x="4287" y="449"/>
                    <a:pt x="4383" y="458"/>
                    <a:pt x="4479" y="477"/>
                  </a:cubicBezTo>
                  <a:lnTo>
                    <a:pt x="4479" y="477"/>
                  </a:lnTo>
                  <a:lnTo>
                    <a:pt x="2135" y="0"/>
                  </a:lnTo>
                  <a:close/>
                  <a:moveTo>
                    <a:pt x="2848" y="8554"/>
                  </a:moveTo>
                  <a:cubicBezTo>
                    <a:pt x="2855" y="8555"/>
                    <a:pt x="2861" y="8557"/>
                    <a:pt x="2868" y="8558"/>
                  </a:cubicBezTo>
                  <a:lnTo>
                    <a:pt x="2848" y="855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3"/>
            <p:cNvSpPr/>
            <p:nvPr/>
          </p:nvSpPr>
          <p:spPr>
            <a:xfrm>
              <a:off x="3352773" y="2613315"/>
              <a:ext cx="118631" cy="328656"/>
            </a:xfrm>
            <a:custGeom>
              <a:avLst/>
              <a:gdLst/>
              <a:ahLst/>
              <a:cxnLst/>
              <a:rect l="l" t="t" r="r" b="b"/>
              <a:pathLst>
                <a:path w="3014" h="8350" extrusionOk="0">
                  <a:moveTo>
                    <a:pt x="1758" y="1"/>
                  </a:moveTo>
                  <a:cubicBezTo>
                    <a:pt x="1486" y="252"/>
                    <a:pt x="1297" y="608"/>
                    <a:pt x="1276" y="984"/>
                  </a:cubicBezTo>
                  <a:lnTo>
                    <a:pt x="84" y="6989"/>
                  </a:lnTo>
                  <a:cubicBezTo>
                    <a:pt x="0" y="7345"/>
                    <a:pt x="21" y="7743"/>
                    <a:pt x="147" y="8077"/>
                  </a:cubicBezTo>
                  <a:lnTo>
                    <a:pt x="1402" y="8349"/>
                  </a:lnTo>
                  <a:cubicBezTo>
                    <a:pt x="1276" y="8266"/>
                    <a:pt x="1193" y="8161"/>
                    <a:pt x="1130" y="8057"/>
                  </a:cubicBezTo>
                  <a:cubicBezTo>
                    <a:pt x="942" y="7785"/>
                    <a:pt x="879" y="7471"/>
                    <a:pt x="942" y="7157"/>
                  </a:cubicBezTo>
                  <a:lnTo>
                    <a:pt x="2134" y="1173"/>
                  </a:lnTo>
                  <a:cubicBezTo>
                    <a:pt x="2197" y="859"/>
                    <a:pt x="2385" y="566"/>
                    <a:pt x="2636" y="419"/>
                  </a:cubicBezTo>
                  <a:cubicBezTo>
                    <a:pt x="2741" y="336"/>
                    <a:pt x="2867" y="294"/>
                    <a:pt x="3013" y="252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3"/>
            <p:cNvSpPr/>
            <p:nvPr/>
          </p:nvSpPr>
          <p:spPr>
            <a:xfrm>
              <a:off x="3281925" y="2607175"/>
              <a:ext cx="138390" cy="324090"/>
            </a:xfrm>
            <a:custGeom>
              <a:avLst/>
              <a:gdLst/>
              <a:ahLst/>
              <a:cxnLst/>
              <a:rect l="l" t="t" r="r" b="b"/>
              <a:pathLst>
                <a:path w="3516" h="8234" extrusionOk="0">
                  <a:moveTo>
                    <a:pt x="2603" y="0"/>
                  </a:moveTo>
                  <a:cubicBezTo>
                    <a:pt x="1953" y="0"/>
                    <a:pt x="1358" y="482"/>
                    <a:pt x="1193" y="1140"/>
                  </a:cubicBezTo>
                  <a:lnTo>
                    <a:pt x="147" y="6413"/>
                  </a:lnTo>
                  <a:cubicBezTo>
                    <a:pt x="1" y="7187"/>
                    <a:pt x="482" y="7941"/>
                    <a:pt x="1277" y="8108"/>
                  </a:cubicBezTo>
                  <a:lnTo>
                    <a:pt x="1905" y="8233"/>
                  </a:lnTo>
                  <a:cubicBezTo>
                    <a:pt x="1758" y="7899"/>
                    <a:pt x="1737" y="7522"/>
                    <a:pt x="1821" y="7145"/>
                  </a:cubicBezTo>
                  <a:lnTo>
                    <a:pt x="3035" y="1140"/>
                  </a:lnTo>
                  <a:cubicBezTo>
                    <a:pt x="3097" y="764"/>
                    <a:pt x="3286" y="408"/>
                    <a:pt x="3516" y="157"/>
                  </a:cubicBezTo>
                  <a:lnTo>
                    <a:pt x="2888" y="31"/>
                  </a:lnTo>
                  <a:cubicBezTo>
                    <a:pt x="2793" y="10"/>
                    <a:pt x="2697" y="0"/>
                    <a:pt x="26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6" name="Google Shape;1566;p33"/>
          <p:cNvGrpSpPr/>
          <p:nvPr/>
        </p:nvGrpSpPr>
        <p:grpSpPr>
          <a:xfrm>
            <a:off x="924038" y="3647725"/>
            <a:ext cx="978200" cy="754350"/>
            <a:chOff x="1367150" y="3654575"/>
            <a:chExt cx="978200" cy="754350"/>
          </a:xfrm>
        </p:grpSpPr>
        <p:sp>
          <p:nvSpPr>
            <p:cNvPr id="1567" name="Google Shape;1567;p33"/>
            <p:cNvSpPr/>
            <p:nvPr/>
          </p:nvSpPr>
          <p:spPr>
            <a:xfrm>
              <a:off x="1408975" y="3698000"/>
              <a:ext cx="416425" cy="672200"/>
            </a:xfrm>
            <a:custGeom>
              <a:avLst/>
              <a:gdLst/>
              <a:ahLst/>
              <a:cxnLst/>
              <a:rect l="l" t="t" r="r" b="b"/>
              <a:pathLst>
                <a:path w="16657" h="26888" extrusionOk="0">
                  <a:moveTo>
                    <a:pt x="11886" y="1"/>
                  </a:moveTo>
                  <a:cubicBezTo>
                    <a:pt x="11635" y="147"/>
                    <a:pt x="11363" y="335"/>
                    <a:pt x="11132" y="545"/>
                  </a:cubicBezTo>
                  <a:cubicBezTo>
                    <a:pt x="10567" y="1026"/>
                    <a:pt x="9982" y="1486"/>
                    <a:pt x="9270" y="1758"/>
                  </a:cubicBezTo>
                  <a:cubicBezTo>
                    <a:pt x="8678" y="1973"/>
                    <a:pt x="8010" y="1989"/>
                    <a:pt x="7356" y="1989"/>
                  </a:cubicBezTo>
                  <a:cubicBezTo>
                    <a:pt x="7247" y="1989"/>
                    <a:pt x="7139" y="1988"/>
                    <a:pt x="7031" y="1988"/>
                  </a:cubicBezTo>
                  <a:cubicBezTo>
                    <a:pt x="6941" y="1988"/>
                    <a:pt x="6851" y="1988"/>
                    <a:pt x="6761" y="1988"/>
                  </a:cubicBezTo>
                  <a:cubicBezTo>
                    <a:pt x="6047" y="1988"/>
                    <a:pt x="5390" y="2005"/>
                    <a:pt x="4981" y="2302"/>
                  </a:cubicBezTo>
                  <a:cubicBezTo>
                    <a:pt x="4541" y="2637"/>
                    <a:pt x="4353" y="3390"/>
                    <a:pt x="4123" y="4185"/>
                  </a:cubicBezTo>
                  <a:cubicBezTo>
                    <a:pt x="3935" y="4918"/>
                    <a:pt x="3725" y="5671"/>
                    <a:pt x="3307" y="6278"/>
                  </a:cubicBezTo>
                  <a:cubicBezTo>
                    <a:pt x="2888" y="6884"/>
                    <a:pt x="2261" y="7324"/>
                    <a:pt x="1633" y="7763"/>
                  </a:cubicBezTo>
                  <a:cubicBezTo>
                    <a:pt x="963" y="8244"/>
                    <a:pt x="315" y="8705"/>
                    <a:pt x="147" y="9228"/>
                  </a:cubicBezTo>
                  <a:cubicBezTo>
                    <a:pt x="1" y="9730"/>
                    <a:pt x="273" y="10462"/>
                    <a:pt x="566" y="11216"/>
                  </a:cubicBezTo>
                  <a:cubicBezTo>
                    <a:pt x="859" y="11927"/>
                    <a:pt x="1110" y="12680"/>
                    <a:pt x="1152" y="13434"/>
                  </a:cubicBezTo>
                  <a:cubicBezTo>
                    <a:pt x="1173" y="14229"/>
                    <a:pt x="901" y="14961"/>
                    <a:pt x="671" y="15693"/>
                  </a:cubicBezTo>
                  <a:cubicBezTo>
                    <a:pt x="419" y="16447"/>
                    <a:pt x="168" y="17179"/>
                    <a:pt x="336" y="17681"/>
                  </a:cubicBezTo>
                  <a:cubicBezTo>
                    <a:pt x="524" y="18204"/>
                    <a:pt x="1173" y="18644"/>
                    <a:pt x="1884" y="19083"/>
                  </a:cubicBezTo>
                  <a:cubicBezTo>
                    <a:pt x="2512" y="19480"/>
                    <a:pt x="3160" y="19899"/>
                    <a:pt x="3600" y="20506"/>
                  </a:cubicBezTo>
                  <a:cubicBezTo>
                    <a:pt x="4039" y="21113"/>
                    <a:pt x="4290" y="21845"/>
                    <a:pt x="4520" y="22577"/>
                  </a:cubicBezTo>
                  <a:cubicBezTo>
                    <a:pt x="4751" y="23351"/>
                    <a:pt x="4981" y="24105"/>
                    <a:pt x="5462" y="24418"/>
                  </a:cubicBezTo>
                  <a:cubicBezTo>
                    <a:pt x="5771" y="24639"/>
                    <a:pt x="6255" y="24684"/>
                    <a:pt x="6791" y="24684"/>
                  </a:cubicBezTo>
                  <a:cubicBezTo>
                    <a:pt x="7018" y="24684"/>
                    <a:pt x="7255" y="24676"/>
                    <a:pt x="7492" y="24670"/>
                  </a:cubicBezTo>
                  <a:cubicBezTo>
                    <a:pt x="7799" y="24645"/>
                    <a:pt x="8105" y="24626"/>
                    <a:pt x="8410" y="24626"/>
                  </a:cubicBezTo>
                  <a:cubicBezTo>
                    <a:pt x="8873" y="24626"/>
                    <a:pt x="9330" y="24669"/>
                    <a:pt x="9772" y="24795"/>
                  </a:cubicBezTo>
                  <a:cubicBezTo>
                    <a:pt x="10484" y="25004"/>
                    <a:pt x="11091" y="25465"/>
                    <a:pt x="11676" y="25925"/>
                  </a:cubicBezTo>
                  <a:cubicBezTo>
                    <a:pt x="12367" y="26406"/>
                    <a:pt x="12995" y="26887"/>
                    <a:pt x="13560" y="26887"/>
                  </a:cubicBezTo>
                  <a:cubicBezTo>
                    <a:pt x="14145" y="26887"/>
                    <a:pt x="14773" y="26364"/>
                    <a:pt x="15422" y="25841"/>
                  </a:cubicBezTo>
                  <a:cubicBezTo>
                    <a:pt x="15819" y="25527"/>
                    <a:pt x="16217" y="25193"/>
                    <a:pt x="16656" y="24942"/>
                  </a:cubicBezTo>
                  <a:lnTo>
                    <a:pt x="16217" y="22619"/>
                  </a:lnTo>
                  <a:cubicBezTo>
                    <a:pt x="15422" y="22828"/>
                    <a:pt x="14606" y="22954"/>
                    <a:pt x="13748" y="22996"/>
                  </a:cubicBezTo>
                  <a:cubicBezTo>
                    <a:pt x="13671" y="22997"/>
                    <a:pt x="13594" y="22998"/>
                    <a:pt x="13517" y="22998"/>
                  </a:cubicBezTo>
                  <a:cubicBezTo>
                    <a:pt x="8098" y="22998"/>
                    <a:pt x="3682" y="18650"/>
                    <a:pt x="3558" y="13224"/>
                  </a:cubicBezTo>
                  <a:cubicBezTo>
                    <a:pt x="3453" y="7993"/>
                    <a:pt x="7366" y="3641"/>
                    <a:pt x="12471" y="3076"/>
                  </a:cubicBezTo>
                  <a:lnTo>
                    <a:pt x="118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3"/>
            <p:cNvSpPr/>
            <p:nvPr/>
          </p:nvSpPr>
          <p:spPr>
            <a:xfrm>
              <a:off x="1367150" y="3654575"/>
              <a:ext cx="464525" cy="754350"/>
            </a:xfrm>
            <a:custGeom>
              <a:avLst/>
              <a:gdLst/>
              <a:ahLst/>
              <a:cxnLst/>
              <a:rect l="l" t="t" r="r" b="b"/>
              <a:pathLst>
                <a:path w="18581" h="30174" extrusionOk="0">
                  <a:moveTo>
                    <a:pt x="13140" y="1"/>
                  </a:moveTo>
                  <a:cubicBezTo>
                    <a:pt x="12701" y="357"/>
                    <a:pt x="12240" y="712"/>
                    <a:pt x="11822" y="1089"/>
                  </a:cubicBezTo>
                  <a:cubicBezTo>
                    <a:pt x="11320" y="1466"/>
                    <a:pt x="10880" y="1863"/>
                    <a:pt x="10420" y="1989"/>
                  </a:cubicBezTo>
                  <a:cubicBezTo>
                    <a:pt x="9960" y="2156"/>
                    <a:pt x="9353" y="2156"/>
                    <a:pt x="8704" y="2156"/>
                  </a:cubicBezTo>
                  <a:cubicBezTo>
                    <a:pt x="8643" y="2156"/>
                    <a:pt x="8582" y="2156"/>
                    <a:pt x="8520" y="2156"/>
                  </a:cubicBezTo>
                  <a:cubicBezTo>
                    <a:pt x="7562" y="2156"/>
                    <a:pt x="6497" y="2174"/>
                    <a:pt x="5691" y="2784"/>
                  </a:cubicBezTo>
                  <a:cubicBezTo>
                    <a:pt x="4833" y="3432"/>
                    <a:pt x="4541" y="4541"/>
                    <a:pt x="4289" y="5525"/>
                  </a:cubicBezTo>
                  <a:cubicBezTo>
                    <a:pt x="4122" y="6152"/>
                    <a:pt x="3976" y="6759"/>
                    <a:pt x="3683" y="7115"/>
                  </a:cubicBezTo>
                  <a:cubicBezTo>
                    <a:pt x="3411" y="7513"/>
                    <a:pt x="2929" y="7847"/>
                    <a:pt x="2406" y="8224"/>
                  </a:cubicBezTo>
                  <a:cubicBezTo>
                    <a:pt x="1569" y="8789"/>
                    <a:pt x="649" y="9479"/>
                    <a:pt x="314" y="10526"/>
                  </a:cubicBezTo>
                  <a:cubicBezTo>
                    <a:pt x="0" y="11551"/>
                    <a:pt x="377" y="12534"/>
                    <a:pt x="753" y="13497"/>
                  </a:cubicBezTo>
                  <a:cubicBezTo>
                    <a:pt x="984" y="14124"/>
                    <a:pt x="1214" y="14710"/>
                    <a:pt x="1214" y="15212"/>
                  </a:cubicBezTo>
                  <a:cubicBezTo>
                    <a:pt x="1214" y="15694"/>
                    <a:pt x="1046" y="16300"/>
                    <a:pt x="837" y="16928"/>
                  </a:cubicBezTo>
                  <a:cubicBezTo>
                    <a:pt x="481" y="17912"/>
                    <a:pt x="147" y="18937"/>
                    <a:pt x="523" y="19941"/>
                  </a:cubicBezTo>
                  <a:cubicBezTo>
                    <a:pt x="879" y="20987"/>
                    <a:pt x="1841" y="21615"/>
                    <a:pt x="2678" y="22159"/>
                  </a:cubicBezTo>
                  <a:cubicBezTo>
                    <a:pt x="3243" y="22494"/>
                    <a:pt x="3725" y="22829"/>
                    <a:pt x="4017" y="23205"/>
                  </a:cubicBezTo>
                  <a:cubicBezTo>
                    <a:pt x="4310" y="23561"/>
                    <a:pt x="4499" y="24168"/>
                    <a:pt x="4666" y="24774"/>
                  </a:cubicBezTo>
                  <a:cubicBezTo>
                    <a:pt x="4959" y="25737"/>
                    <a:pt x="5294" y="26804"/>
                    <a:pt x="6214" y="27432"/>
                  </a:cubicBezTo>
                  <a:cubicBezTo>
                    <a:pt x="6843" y="27870"/>
                    <a:pt x="7573" y="27972"/>
                    <a:pt x="8299" y="27972"/>
                  </a:cubicBezTo>
                  <a:cubicBezTo>
                    <a:pt x="8612" y="27972"/>
                    <a:pt x="8925" y="27953"/>
                    <a:pt x="9227" y="27934"/>
                  </a:cubicBezTo>
                  <a:cubicBezTo>
                    <a:pt x="9533" y="27924"/>
                    <a:pt x="9829" y="27905"/>
                    <a:pt x="10105" y="27905"/>
                  </a:cubicBezTo>
                  <a:cubicBezTo>
                    <a:pt x="10415" y="27905"/>
                    <a:pt x="10700" y="27929"/>
                    <a:pt x="10943" y="28018"/>
                  </a:cubicBezTo>
                  <a:cubicBezTo>
                    <a:pt x="11362" y="28143"/>
                    <a:pt x="11864" y="28520"/>
                    <a:pt x="12366" y="28876"/>
                  </a:cubicBezTo>
                  <a:cubicBezTo>
                    <a:pt x="13170" y="29474"/>
                    <a:pt x="14096" y="30173"/>
                    <a:pt x="15185" y="30173"/>
                  </a:cubicBezTo>
                  <a:cubicBezTo>
                    <a:pt x="15201" y="30173"/>
                    <a:pt x="15217" y="30173"/>
                    <a:pt x="15233" y="30173"/>
                  </a:cubicBezTo>
                  <a:cubicBezTo>
                    <a:pt x="16362" y="30131"/>
                    <a:pt x="17262" y="29399"/>
                    <a:pt x="18036" y="28750"/>
                  </a:cubicBezTo>
                  <a:cubicBezTo>
                    <a:pt x="18225" y="28604"/>
                    <a:pt x="18413" y="28436"/>
                    <a:pt x="18580" y="28311"/>
                  </a:cubicBezTo>
                  <a:lnTo>
                    <a:pt x="18371" y="27264"/>
                  </a:lnTo>
                  <a:lnTo>
                    <a:pt x="18246" y="26637"/>
                  </a:lnTo>
                  <a:cubicBezTo>
                    <a:pt x="17806" y="26888"/>
                    <a:pt x="17409" y="27202"/>
                    <a:pt x="17011" y="27515"/>
                  </a:cubicBezTo>
                  <a:cubicBezTo>
                    <a:pt x="16362" y="28039"/>
                    <a:pt x="15756" y="28562"/>
                    <a:pt x="15170" y="28562"/>
                  </a:cubicBezTo>
                  <a:cubicBezTo>
                    <a:pt x="14584" y="28562"/>
                    <a:pt x="13935" y="28101"/>
                    <a:pt x="13287" y="27599"/>
                  </a:cubicBezTo>
                  <a:cubicBezTo>
                    <a:pt x="12680" y="27160"/>
                    <a:pt x="12073" y="26720"/>
                    <a:pt x="11362" y="26469"/>
                  </a:cubicBezTo>
                  <a:cubicBezTo>
                    <a:pt x="10928" y="26345"/>
                    <a:pt x="10480" y="26310"/>
                    <a:pt x="10031" y="26310"/>
                  </a:cubicBezTo>
                  <a:cubicBezTo>
                    <a:pt x="9720" y="26310"/>
                    <a:pt x="9409" y="26327"/>
                    <a:pt x="9102" y="26344"/>
                  </a:cubicBezTo>
                  <a:cubicBezTo>
                    <a:pt x="8823" y="26365"/>
                    <a:pt x="8547" y="26382"/>
                    <a:pt x="8286" y="26382"/>
                  </a:cubicBezTo>
                  <a:cubicBezTo>
                    <a:pt x="7784" y="26382"/>
                    <a:pt x="7341" y="26320"/>
                    <a:pt x="7051" y="26114"/>
                  </a:cubicBezTo>
                  <a:cubicBezTo>
                    <a:pt x="6612" y="25800"/>
                    <a:pt x="6382" y="25046"/>
                    <a:pt x="6110" y="24251"/>
                  </a:cubicBezTo>
                  <a:cubicBezTo>
                    <a:pt x="5880" y="23519"/>
                    <a:pt x="5670" y="22787"/>
                    <a:pt x="5189" y="22180"/>
                  </a:cubicBezTo>
                  <a:cubicBezTo>
                    <a:pt x="4750" y="21573"/>
                    <a:pt x="4101" y="21176"/>
                    <a:pt x="3473" y="20778"/>
                  </a:cubicBezTo>
                  <a:cubicBezTo>
                    <a:pt x="2762" y="20339"/>
                    <a:pt x="2113" y="19899"/>
                    <a:pt x="1925" y="19355"/>
                  </a:cubicBezTo>
                  <a:cubicBezTo>
                    <a:pt x="1737" y="18853"/>
                    <a:pt x="2009" y="18121"/>
                    <a:pt x="2260" y="17368"/>
                  </a:cubicBezTo>
                  <a:cubicBezTo>
                    <a:pt x="2511" y="16635"/>
                    <a:pt x="2762" y="15882"/>
                    <a:pt x="2741" y="15129"/>
                  </a:cubicBezTo>
                  <a:cubicBezTo>
                    <a:pt x="2720" y="14334"/>
                    <a:pt x="2427" y="13601"/>
                    <a:pt x="2155" y="12911"/>
                  </a:cubicBezTo>
                  <a:cubicBezTo>
                    <a:pt x="1883" y="12137"/>
                    <a:pt x="1590" y="11446"/>
                    <a:pt x="1737" y="10923"/>
                  </a:cubicBezTo>
                  <a:cubicBezTo>
                    <a:pt x="1904" y="10358"/>
                    <a:pt x="2553" y="9919"/>
                    <a:pt x="3243" y="9458"/>
                  </a:cubicBezTo>
                  <a:cubicBezTo>
                    <a:pt x="3829" y="9040"/>
                    <a:pt x="4499" y="8559"/>
                    <a:pt x="4917" y="7952"/>
                  </a:cubicBezTo>
                  <a:cubicBezTo>
                    <a:pt x="5336" y="7324"/>
                    <a:pt x="5545" y="6592"/>
                    <a:pt x="5712" y="5860"/>
                  </a:cubicBezTo>
                  <a:cubicBezTo>
                    <a:pt x="5921" y="5064"/>
                    <a:pt x="6131" y="4332"/>
                    <a:pt x="6591" y="3976"/>
                  </a:cubicBezTo>
                  <a:cubicBezTo>
                    <a:pt x="6982" y="3679"/>
                    <a:pt x="7620" y="3662"/>
                    <a:pt x="8345" y="3662"/>
                  </a:cubicBezTo>
                  <a:cubicBezTo>
                    <a:pt x="8436" y="3662"/>
                    <a:pt x="8528" y="3663"/>
                    <a:pt x="8621" y="3663"/>
                  </a:cubicBezTo>
                  <a:cubicBezTo>
                    <a:pt x="8798" y="3663"/>
                    <a:pt x="8977" y="3665"/>
                    <a:pt x="9157" y="3665"/>
                  </a:cubicBezTo>
                  <a:cubicBezTo>
                    <a:pt x="9742" y="3665"/>
                    <a:pt x="10331" y="3640"/>
                    <a:pt x="10859" y="3432"/>
                  </a:cubicBezTo>
                  <a:cubicBezTo>
                    <a:pt x="11550" y="3202"/>
                    <a:pt x="12157" y="2700"/>
                    <a:pt x="12722" y="2240"/>
                  </a:cubicBezTo>
                  <a:cubicBezTo>
                    <a:pt x="12994" y="2031"/>
                    <a:pt x="13224" y="1821"/>
                    <a:pt x="13454" y="1654"/>
                  </a:cubicBezTo>
                  <a:lnTo>
                    <a:pt x="13266" y="629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3"/>
            <p:cNvSpPr/>
            <p:nvPr/>
          </p:nvSpPr>
          <p:spPr>
            <a:xfrm>
              <a:off x="1741150" y="3764350"/>
              <a:ext cx="574900" cy="369925"/>
            </a:xfrm>
            <a:custGeom>
              <a:avLst/>
              <a:gdLst/>
              <a:ahLst/>
              <a:cxnLst/>
              <a:rect l="l" t="t" r="r" b="b"/>
              <a:pathLst>
                <a:path w="22996" h="14797" extrusionOk="0">
                  <a:moveTo>
                    <a:pt x="14418" y="1"/>
                  </a:moveTo>
                  <a:cubicBezTo>
                    <a:pt x="13999" y="1"/>
                    <a:pt x="13501" y="215"/>
                    <a:pt x="12973" y="443"/>
                  </a:cubicBezTo>
                  <a:cubicBezTo>
                    <a:pt x="12366" y="715"/>
                    <a:pt x="11739" y="966"/>
                    <a:pt x="11090" y="1029"/>
                  </a:cubicBezTo>
                  <a:cubicBezTo>
                    <a:pt x="11052" y="1030"/>
                    <a:pt x="11014" y="1031"/>
                    <a:pt x="10976" y="1031"/>
                  </a:cubicBezTo>
                  <a:cubicBezTo>
                    <a:pt x="10347" y="1031"/>
                    <a:pt x="9736" y="870"/>
                    <a:pt x="9144" y="653"/>
                  </a:cubicBezTo>
                  <a:cubicBezTo>
                    <a:pt x="8666" y="498"/>
                    <a:pt x="8200" y="367"/>
                    <a:pt x="7820" y="367"/>
                  </a:cubicBezTo>
                  <a:cubicBezTo>
                    <a:pt x="7684" y="367"/>
                    <a:pt x="7560" y="384"/>
                    <a:pt x="7449" y="422"/>
                  </a:cubicBezTo>
                  <a:cubicBezTo>
                    <a:pt x="7010" y="611"/>
                    <a:pt x="6654" y="1176"/>
                    <a:pt x="6299" y="1803"/>
                  </a:cubicBezTo>
                  <a:cubicBezTo>
                    <a:pt x="5964" y="2368"/>
                    <a:pt x="5650" y="2933"/>
                    <a:pt x="5148" y="3352"/>
                  </a:cubicBezTo>
                  <a:cubicBezTo>
                    <a:pt x="4646" y="3770"/>
                    <a:pt x="4018" y="3979"/>
                    <a:pt x="3411" y="4210"/>
                  </a:cubicBezTo>
                  <a:cubicBezTo>
                    <a:pt x="2741" y="4461"/>
                    <a:pt x="2114" y="4691"/>
                    <a:pt x="1884" y="5088"/>
                  </a:cubicBezTo>
                  <a:cubicBezTo>
                    <a:pt x="1612" y="5465"/>
                    <a:pt x="1695" y="6155"/>
                    <a:pt x="1737" y="6867"/>
                  </a:cubicBezTo>
                  <a:cubicBezTo>
                    <a:pt x="1800" y="7515"/>
                    <a:pt x="1842" y="8185"/>
                    <a:pt x="1695" y="8813"/>
                  </a:cubicBezTo>
                  <a:cubicBezTo>
                    <a:pt x="1528" y="9420"/>
                    <a:pt x="1172" y="9964"/>
                    <a:pt x="796" y="10487"/>
                  </a:cubicBezTo>
                  <a:cubicBezTo>
                    <a:pt x="377" y="11093"/>
                    <a:pt x="0" y="11637"/>
                    <a:pt x="42" y="12161"/>
                  </a:cubicBezTo>
                  <a:cubicBezTo>
                    <a:pt x="63" y="12663"/>
                    <a:pt x="503" y="13186"/>
                    <a:pt x="984" y="13730"/>
                  </a:cubicBezTo>
                  <a:cubicBezTo>
                    <a:pt x="1277" y="14085"/>
                    <a:pt x="1549" y="14420"/>
                    <a:pt x="1800" y="14797"/>
                  </a:cubicBezTo>
                  <a:lnTo>
                    <a:pt x="3788" y="14337"/>
                  </a:lnTo>
                  <a:cubicBezTo>
                    <a:pt x="3578" y="13667"/>
                    <a:pt x="3432" y="12956"/>
                    <a:pt x="3411" y="12223"/>
                  </a:cubicBezTo>
                  <a:cubicBezTo>
                    <a:pt x="3160" y="7432"/>
                    <a:pt x="6759" y="3352"/>
                    <a:pt x="11467" y="3101"/>
                  </a:cubicBezTo>
                  <a:cubicBezTo>
                    <a:pt x="11616" y="3093"/>
                    <a:pt x="11764" y="3089"/>
                    <a:pt x="11912" y="3089"/>
                  </a:cubicBezTo>
                  <a:cubicBezTo>
                    <a:pt x="16197" y="3089"/>
                    <a:pt x="19814" y="6282"/>
                    <a:pt x="20380" y="10549"/>
                  </a:cubicBezTo>
                  <a:lnTo>
                    <a:pt x="22996" y="9943"/>
                  </a:lnTo>
                  <a:cubicBezTo>
                    <a:pt x="22724" y="9733"/>
                    <a:pt x="22556" y="9524"/>
                    <a:pt x="22389" y="9315"/>
                  </a:cubicBezTo>
                  <a:cubicBezTo>
                    <a:pt x="21970" y="8855"/>
                    <a:pt x="21552" y="8331"/>
                    <a:pt x="21301" y="7746"/>
                  </a:cubicBezTo>
                  <a:cubicBezTo>
                    <a:pt x="21071" y="7118"/>
                    <a:pt x="21050" y="6448"/>
                    <a:pt x="21050" y="5800"/>
                  </a:cubicBezTo>
                  <a:cubicBezTo>
                    <a:pt x="21029" y="5088"/>
                    <a:pt x="21029" y="4398"/>
                    <a:pt x="20736" y="4042"/>
                  </a:cubicBezTo>
                  <a:cubicBezTo>
                    <a:pt x="20443" y="3666"/>
                    <a:pt x="19794" y="3519"/>
                    <a:pt x="19083" y="3352"/>
                  </a:cubicBezTo>
                  <a:cubicBezTo>
                    <a:pt x="18455" y="3205"/>
                    <a:pt x="17806" y="3080"/>
                    <a:pt x="17262" y="2703"/>
                  </a:cubicBezTo>
                  <a:cubicBezTo>
                    <a:pt x="16739" y="2368"/>
                    <a:pt x="16321" y="1803"/>
                    <a:pt x="15944" y="1280"/>
                  </a:cubicBezTo>
                  <a:cubicBezTo>
                    <a:pt x="15526" y="715"/>
                    <a:pt x="15107" y="171"/>
                    <a:pt x="14647" y="25"/>
                  </a:cubicBezTo>
                  <a:cubicBezTo>
                    <a:pt x="14574" y="8"/>
                    <a:pt x="14498" y="1"/>
                    <a:pt x="14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3"/>
            <p:cNvSpPr/>
            <p:nvPr/>
          </p:nvSpPr>
          <p:spPr>
            <a:xfrm>
              <a:off x="1703475" y="3729950"/>
              <a:ext cx="641875" cy="413225"/>
            </a:xfrm>
            <a:custGeom>
              <a:avLst/>
              <a:gdLst/>
              <a:ahLst/>
              <a:cxnLst/>
              <a:rect l="l" t="t" r="r" b="b"/>
              <a:pathLst>
                <a:path w="25675" h="16529" extrusionOk="0">
                  <a:moveTo>
                    <a:pt x="15863" y="1"/>
                  </a:moveTo>
                  <a:cubicBezTo>
                    <a:pt x="15188" y="1"/>
                    <a:pt x="14545" y="284"/>
                    <a:pt x="13915" y="543"/>
                  </a:cubicBezTo>
                  <a:cubicBezTo>
                    <a:pt x="13392" y="773"/>
                    <a:pt x="12911" y="982"/>
                    <a:pt x="12492" y="1024"/>
                  </a:cubicBezTo>
                  <a:cubicBezTo>
                    <a:pt x="12468" y="1025"/>
                    <a:pt x="12444" y="1026"/>
                    <a:pt x="12419" y="1026"/>
                  </a:cubicBezTo>
                  <a:cubicBezTo>
                    <a:pt x="12014" y="1026"/>
                    <a:pt x="11518" y="869"/>
                    <a:pt x="10986" y="731"/>
                  </a:cubicBezTo>
                  <a:cubicBezTo>
                    <a:pt x="10411" y="549"/>
                    <a:pt x="9837" y="376"/>
                    <a:pt x="9262" y="376"/>
                  </a:cubicBezTo>
                  <a:cubicBezTo>
                    <a:pt x="8979" y="376"/>
                    <a:pt x="8696" y="418"/>
                    <a:pt x="8412" y="522"/>
                  </a:cubicBezTo>
                  <a:cubicBezTo>
                    <a:pt x="7513" y="857"/>
                    <a:pt x="7010" y="1715"/>
                    <a:pt x="6571" y="2489"/>
                  </a:cubicBezTo>
                  <a:cubicBezTo>
                    <a:pt x="6278" y="2949"/>
                    <a:pt x="6027" y="3430"/>
                    <a:pt x="5713" y="3661"/>
                  </a:cubicBezTo>
                  <a:cubicBezTo>
                    <a:pt x="5399" y="3912"/>
                    <a:pt x="4897" y="4100"/>
                    <a:pt x="4374" y="4288"/>
                  </a:cubicBezTo>
                  <a:cubicBezTo>
                    <a:pt x="3558" y="4581"/>
                    <a:pt x="2658" y="4895"/>
                    <a:pt x="2135" y="5711"/>
                  </a:cubicBezTo>
                  <a:cubicBezTo>
                    <a:pt x="1633" y="6485"/>
                    <a:pt x="1717" y="7490"/>
                    <a:pt x="1780" y="8347"/>
                  </a:cubicBezTo>
                  <a:cubicBezTo>
                    <a:pt x="1842" y="8912"/>
                    <a:pt x="1884" y="9435"/>
                    <a:pt x="1780" y="9854"/>
                  </a:cubicBezTo>
                  <a:cubicBezTo>
                    <a:pt x="1675" y="10231"/>
                    <a:pt x="1403" y="10670"/>
                    <a:pt x="1089" y="11109"/>
                  </a:cubicBezTo>
                  <a:cubicBezTo>
                    <a:pt x="587" y="11842"/>
                    <a:pt x="1" y="12658"/>
                    <a:pt x="64" y="13662"/>
                  </a:cubicBezTo>
                  <a:cubicBezTo>
                    <a:pt x="106" y="14625"/>
                    <a:pt x="775" y="15378"/>
                    <a:pt x="1340" y="16068"/>
                  </a:cubicBezTo>
                  <a:lnTo>
                    <a:pt x="1738" y="16529"/>
                  </a:lnTo>
                  <a:lnTo>
                    <a:pt x="2616" y="16319"/>
                  </a:lnTo>
                  <a:lnTo>
                    <a:pt x="3181" y="16194"/>
                  </a:lnTo>
                  <a:cubicBezTo>
                    <a:pt x="2930" y="15817"/>
                    <a:pt x="2658" y="15482"/>
                    <a:pt x="2365" y="15148"/>
                  </a:cubicBezTo>
                  <a:cubicBezTo>
                    <a:pt x="1884" y="14604"/>
                    <a:pt x="1445" y="14081"/>
                    <a:pt x="1424" y="13578"/>
                  </a:cubicBezTo>
                  <a:cubicBezTo>
                    <a:pt x="1403" y="13076"/>
                    <a:pt x="1780" y="12511"/>
                    <a:pt x="2177" y="11904"/>
                  </a:cubicBezTo>
                  <a:cubicBezTo>
                    <a:pt x="2554" y="11381"/>
                    <a:pt x="2909" y="10837"/>
                    <a:pt x="3077" y="10231"/>
                  </a:cubicBezTo>
                  <a:cubicBezTo>
                    <a:pt x="3223" y="9603"/>
                    <a:pt x="3181" y="8912"/>
                    <a:pt x="3119" y="8264"/>
                  </a:cubicBezTo>
                  <a:cubicBezTo>
                    <a:pt x="3077" y="7552"/>
                    <a:pt x="2993" y="6883"/>
                    <a:pt x="3244" y="6485"/>
                  </a:cubicBezTo>
                  <a:cubicBezTo>
                    <a:pt x="3516" y="6088"/>
                    <a:pt x="4144" y="5858"/>
                    <a:pt x="4793" y="5627"/>
                  </a:cubicBezTo>
                  <a:cubicBezTo>
                    <a:pt x="5399" y="5418"/>
                    <a:pt x="6027" y="5167"/>
                    <a:pt x="6529" y="4770"/>
                  </a:cubicBezTo>
                  <a:cubicBezTo>
                    <a:pt x="7010" y="4351"/>
                    <a:pt x="7366" y="3765"/>
                    <a:pt x="7680" y="3221"/>
                  </a:cubicBezTo>
                  <a:cubicBezTo>
                    <a:pt x="8036" y="2593"/>
                    <a:pt x="8370" y="2008"/>
                    <a:pt x="8831" y="1819"/>
                  </a:cubicBezTo>
                  <a:cubicBezTo>
                    <a:pt x="8934" y="1783"/>
                    <a:pt x="9051" y="1767"/>
                    <a:pt x="9177" y="1767"/>
                  </a:cubicBezTo>
                  <a:cubicBezTo>
                    <a:pt x="9561" y="1767"/>
                    <a:pt x="10037" y="1913"/>
                    <a:pt x="10526" y="2070"/>
                  </a:cubicBezTo>
                  <a:cubicBezTo>
                    <a:pt x="11121" y="2249"/>
                    <a:pt x="11735" y="2428"/>
                    <a:pt x="12351" y="2428"/>
                  </a:cubicBezTo>
                  <a:cubicBezTo>
                    <a:pt x="12384" y="2428"/>
                    <a:pt x="12417" y="2427"/>
                    <a:pt x="12451" y="2426"/>
                  </a:cubicBezTo>
                  <a:cubicBezTo>
                    <a:pt x="13120" y="2405"/>
                    <a:pt x="13748" y="2112"/>
                    <a:pt x="14334" y="1861"/>
                  </a:cubicBezTo>
                  <a:cubicBezTo>
                    <a:pt x="14856" y="1617"/>
                    <a:pt x="15364" y="1417"/>
                    <a:pt x="15773" y="1417"/>
                  </a:cubicBezTo>
                  <a:cubicBezTo>
                    <a:pt x="15856" y="1417"/>
                    <a:pt x="15934" y="1425"/>
                    <a:pt x="16008" y="1443"/>
                  </a:cubicBezTo>
                  <a:cubicBezTo>
                    <a:pt x="16489" y="1568"/>
                    <a:pt x="16886" y="2112"/>
                    <a:pt x="17326" y="2698"/>
                  </a:cubicBezTo>
                  <a:cubicBezTo>
                    <a:pt x="17723" y="3221"/>
                    <a:pt x="18100" y="3744"/>
                    <a:pt x="18623" y="4100"/>
                  </a:cubicBezTo>
                  <a:cubicBezTo>
                    <a:pt x="19188" y="4477"/>
                    <a:pt x="19837" y="4602"/>
                    <a:pt x="20464" y="4770"/>
                  </a:cubicBezTo>
                  <a:cubicBezTo>
                    <a:pt x="21134" y="4916"/>
                    <a:pt x="21803" y="5083"/>
                    <a:pt x="22117" y="5439"/>
                  </a:cubicBezTo>
                  <a:cubicBezTo>
                    <a:pt x="22389" y="5816"/>
                    <a:pt x="22431" y="6485"/>
                    <a:pt x="22431" y="7197"/>
                  </a:cubicBezTo>
                  <a:cubicBezTo>
                    <a:pt x="22452" y="7845"/>
                    <a:pt x="22452" y="8536"/>
                    <a:pt x="22682" y="9163"/>
                  </a:cubicBezTo>
                  <a:cubicBezTo>
                    <a:pt x="22912" y="9749"/>
                    <a:pt x="23331" y="10251"/>
                    <a:pt x="23749" y="10733"/>
                  </a:cubicBezTo>
                  <a:cubicBezTo>
                    <a:pt x="23938" y="10942"/>
                    <a:pt x="24126" y="11151"/>
                    <a:pt x="24272" y="11360"/>
                  </a:cubicBezTo>
                  <a:lnTo>
                    <a:pt x="25151" y="11151"/>
                  </a:lnTo>
                  <a:lnTo>
                    <a:pt x="25674" y="11005"/>
                  </a:lnTo>
                  <a:cubicBezTo>
                    <a:pt x="25528" y="10544"/>
                    <a:pt x="25193" y="10147"/>
                    <a:pt x="24879" y="9791"/>
                  </a:cubicBezTo>
                  <a:cubicBezTo>
                    <a:pt x="24523" y="9373"/>
                    <a:pt x="24210" y="8975"/>
                    <a:pt x="24042" y="8599"/>
                  </a:cubicBezTo>
                  <a:cubicBezTo>
                    <a:pt x="23896" y="8222"/>
                    <a:pt x="23896" y="7657"/>
                    <a:pt x="23854" y="7113"/>
                  </a:cubicBezTo>
                  <a:cubicBezTo>
                    <a:pt x="23833" y="6255"/>
                    <a:pt x="23812" y="5251"/>
                    <a:pt x="23226" y="4518"/>
                  </a:cubicBezTo>
                  <a:cubicBezTo>
                    <a:pt x="22640" y="3786"/>
                    <a:pt x="21699" y="3556"/>
                    <a:pt x="20862" y="3368"/>
                  </a:cubicBezTo>
                  <a:cubicBezTo>
                    <a:pt x="20297" y="3242"/>
                    <a:pt x="19816" y="3137"/>
                    <a:pt x="19460" y="2907"/>
                  </a:cubicBezTo>
                  <a:cubicBezTo>
                    <a:pt x="19125" y="2698"/>
                    <a:pt x="18811" y="2280"/>
                    <a:pt x="18497" y="1819"/>
                  </a:cubicBezTo>
                  <a:cubicBezTo>
                    <a:pt x="17974" y="1129"/>
                    <a:pt x="17368" y="334"/>
                    <a:pt x="16468" y="83"/>
                  </a:cubicBezTo>
                  <a:cubicBezTo>
                    <a:pt x="16263" y="25"/>
                    <a:pt x="16062" y="1"/>
                    <a:pt x="158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_1"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2" name="Google Shape;1572;p34"/>
          <p:cNvGrpSpPr/>
          <p:nvPr/>
        </p:nvGrpSpPr>
        <p:grpSpPr>
          <a:xfrm>
            <a:off x="350988" y="87023"/>
            <a:ext cx="8442016" cy="4780906"/>
            <a:chOff x="350988" y="87023"/>
            <a:chExt cx="8442016" cy="4780906"/>
          </a:xfrm>
        </p:grpSpPr>
        <p:grpSp>
          <p:nvGrpSpPr>
            <p:cNvPr id="1573" name="Google Shape;1573;p34"/>
            <p:cNvGrpSpPr/>
            <p:nvPr/>
          </p:nvGrpSpPr>
          <p:grpSpPr>
            <a:xfrm>
              <a:off x="350988" y="87023"/>
              <a:ext cx="8442016" cy="4780906"/>
              <a:chOff x="350988" y="87023"/>
              <a:chExt cx="8442016" cy="4780906"/>
            </a:xfrm>
          </p:grpSpPr>
          <p:sp>
            <p:nvSpPr>
              <p:cNvPr id="1574" name="Google Shape;1574;p34"/>
              <p:cNvSpPr/>
              <p:nvPr/>
            </p:nvSpPr>
            <p:spPr>
              <a:xfrm>
                <a:off x="430203" y="356529"/>
                <a:ext cx="8362800" cy="4511400"/>
              </a:xfrm>
              <a:prstGeom prst="roundRect">
                <a:avLst>
                  <a:gd name="adj" fmla="val 5323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4"/>
              <p:cNvSpPr/>
              <p:nvPr/>
            </p:nvSpPr>
            <p:spPr>
              <a:xfrm>
                <a:off x="350988" y="275575"/>
                <a:ext cx="8362800" cy="4511400"/>
              </a:xfrm>
              <a:prstGeom prst="roundRect">
                <a:avLst>
                  <a:gd name="adj" fmla="val 422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4"/>
              <p:cNvSpPr/>
              <p:nvPr/>
            </p:nvSpPr>
            <p:spPr>
              <a:xfrm rot="5400000">
                <a:off x="2441021" y="-1488256"/>
                <a:ext cx="4261776" cy="8081575"/>
              </a:xfrm>
              <a:custGeom>
                <a:avLst/>
                <a:gdLst/>
                <a:ahLst/>
                <a:cxnLst/>
                <a:rect l="l" t="t" r="r" b="b"/>
                <a:pathLst>
                  <a:path w="116817" h="152677" extrusionOk="0">
                    <a:moveTo>
                      <a:pt x="9140" y="13777"/>
                    </a:moveTo>
                    <a:cubicBezTo>
                      <a:pt x="9974" y="13777"/>
                      <a:pt x="10608" y="14444"/>
                      <a:pt x="10608" y="15278"/>
                    </a:cubicBezTo>
                    <a:lnTo>
                      <a:pt x="10608" y="18714"/>
                    </a:lnTo>
                    <a:cubicBezTo>
                      <a:pt x="10608" y="19548"/>
                      <a:pt x="9974" y="20215"/>
                      <a:pt x="9140" y="20215"/>
                    </a:cubicBezTo>
                    <a:lnTo>
                      <a:pt x="3870" y="20215"/>
                    </a:lnTo>
                    <a:cubicBezTo>
                      <a:pt x="3036" y="20215"/>
                      <a:pt x="2369" y="19548"/>
                      <a:pt x="2369" y="18714"/>
                    </a:cubicBezTo>
                    <a:lnTo>
                      <a:pt x="2369" y="15278"/>
                    </a:lnTo>
                    <a:cubicBezTo>
                      <a:pt x="2369" y="14444"/>
                      <a:pt x="3036" y="13777"/>
                      <a:pt x="3870" y="13777"/>
                    </a:cubicBezTo>
                    <a:close/>
                    <a:moveTo>
                      <a:pt x="9140" y="33558"/>
                    </a:moveTo>
                    <a:cubicBezTo>
                      <a:pt x="9974" y="33558"/>
                      <a:pt x="10608" y="34225"/>
                      <a:pt x="10608" y="35059"/>
                    </a:cubicBezTo>
                    <a:lnTo>
                      <a:pt x="10608" y="38462"/>
                    </a:lnTo>
                    <a:cubicBezTo>
                      <a:pt x="10608" y="39295"/>
                      <a:pt x="9974" y="39963"/>
                      <a:pt x="9140" y="39963"/>
                    </a:cubicBezTo>
                    <a:lnTo>
                      <a:pt x="3870" y="39963"/>
                    </a:lnTo>
                    <a:cubicBezTo>
                      <a:pt x="3036" y="39963"/>
                      <a:pt x="2369" y="39295"/>
                      <a:pt x="2369" y="38462"/>
                    </a:cubicBezTo>
                    <a:lnTo>
                      <a:pt x="2369" y="35059"/>
                    </a:lnTo>
                    <a:cubicBezTo>
                      <a:pt x="2369" y="34225"/>
                      <a:pt x="3036" y="33558"/>
                      <a:pt x="3870" y="33558"/>
                    </a:cubicBezTo>
                    <a:close/>
                    <a:moveTo>
                      <a:pt x="9140" y="53372"/>
                    </a:moveTo>
                    <a:cubicBezTo>
                      <a:pt x="9974" y="53372"/>
                      <a:pt x="10608" y="54039"/>
                      <a:pt x="10608" y="54873"/>
                    </a:cubicBezTo>
                    <a:lnTo>
                      <a:pt x="10608" y="58276"/>
                    </a:lnTo>
                    <a:cubicBezTo>
                      <a:pt x="10608" y="59110"/>
                      <a:pt x="9974" y="59777"/>
                      <a:pt x="9140" y="59777"/>
                    </a:cubicBezTo>
                    <a:lnTo>
                      <a:pt x="3870" y="59777"/>
                    </a:lnTo>
                    <a:cubicBezTo>
                      <a:pt x="3036" y="59777"/>
                      <a:pt x="2369" y="59110"/>
                      <a:pt x="2369" y="58276"/>
                    </a:cubicBezTo>
                    <a:lnTo>
                      <a:pt x="2369" y="54873"/>
                    </a:lnTo>
                    <a:cubicBezTo>
                      <a:pt x="2369" y="54039"/>
                      <a:pt x="3036" y="53372"/>
                      <a:pt x="3870" y="53372"/>
                    </a:cubicBezTo>
                    <a:close/>
                    <a:moveTo>
                      <a:pt x="9140" y="73120"/>
                    </a:moveTo>
                    <a:cubicBezTo>
                      <a:pt x="9974" y="73120"/>
                      <a:pt x="10608" y="73787"/>
                      <a:pt x="10608" y="74621"/>
                    </a:cubicBezTo>
                    <a:lnTo>
                      <a:pt x="10608" y="78057"/>
                    </a:lnTo>
                    <a:cubicBezTo>
                      <a:pt x="10608" y="78857"/>
                      <a:pt x="9974" y="79558"/>
                      <a:pt x="9140" y="79558"/>
                    </a:cubicBezTo>
                    <a:lnTo>
                      <a:pt x="3870" y="79558"/>
                    </a:lnTo>
                    <a:cubicBezTo>
                      <a:pt x="3036" y="79558"/>
                      <a:pt x="2369" y="78857"/>
                      <a:pt x="2369" y="78057"/>
                    </a:cubicBezTo>
                    <a:lnTo>
                      <a:pt x="2369" y="74621"/>
                    </a:lnTo>
                    <a:cubicBezTo>
                      <a:pt x="2369" y="73787"/>
                      <a:pt x="3036" y="73120"/>
                      <a:pt x="3870" y="73120"/>
                    </a:cubicBezTo>
                    <a:close/>
                    <a:moveTo>
                      <a:pt x="9140" y="92901"/>
                    </a:moveTo>
                    <a:cubicBezTo>
                      <a:pt x="9974" y="92901"/>
                      <a:pt x="10608" y="93568"/>
                      <a:pt x="10608" y="94402"/>
                    </a:cubicBezTo>
                    <a:lnTo>
                      <a:pt x="10608" y="97804"/>
                    </a:lnTo>
                    <a:cubicBezTo>
                      <a:pt x="10608" y="98638"/>
                      <a:pt x="9974" y="99305"/>
                      <a:pt x="9140" y="99305"/>
                    </a:cubicBezTo>
                    <a:lnTo>
                      <a:pt x="3870" y="99305"/>
                    </a:lnTo>
                    <a:cubicBezTo>
                      <a:pt x="3036" y="99305"/>
                      <a:pt x="2369" y="98638"/>
                      <a:pt x="2369" y="97804"/>
                    </a:cubicBezTo>
                    <a:lnTo>
                      <a:pt x="2369" y="94402"/>
                    </a:lnTo>
                    <a:cubicBezTo>
                      <a:pt x="2369" y="93568"/>
                      <a:pt x="3036" y="92901"/>
                      <a:pt x="3870" y="92901"/>
                    </a:cubicBezTo>
                    <a:close/>
                    <a:moveTo>
                      <a:pt x="9140" y="112648"/>
                    </a:moveTo>
                    <a:cubicBezTo>
                      <a:pt x="9974" y="112648"/>
                      <a:pt x="10608" y="113315"/>
                      <a:pt x="10608" y="114149"/>
                    </a:cubicBezTo>
                    <a:lnTo>
                      <a:pt x="10608" y="117618"/>
                    </a:lnTo>
                    <a:cubicBezTo>
                      <a:pt x="10608" y="118452"/>
                      <a:pt x="9974" y="119119"/>
                      <a:pt x="9140" y="119119"/>
                    </a:cubicBezTo>
                    <a:lnTo>
                      <a:pt x="3870" y="119119"/>
                    </a:lnTo>
                    <a:cubicBezTo>
                      <a:pt x="3036" y="119119"/>
                      <a:pt x="2369" y="118452"/>
                      <a:pt x="2369" y="117618"/>
                    </a:cubicBezTo>
                    <a:lnTo>
                      <a:pt x="2369" y="114149"/>
                    </a:lnTo>
                    <a:cubicBezTo>
                      <a:pt x="2369" y="113315"/>
                      <a:pt x="3036" y="112648"/>
                      <a:pt x="3870" y="112648"/>
                    </a:cubicBezTo>
                    <a:close/>
                    <a:moveTo>
                      <a:pt x="9140" y="132462"/>
                    </a:moveTo>
                    <a:cubicBezTo>
                      <a:pt x="9974" y="132462"/>
                      <a:pt x="10608" y="133129"/>
                      <a:pt x="10608" y="133963"/>
                    </a:cubicBezTo>
                    <a:lnTo>
                      <a:pt x="10608" y="137366"/>
                    </a:lnTo>
                    <a:cubicBezTo>
                      <a:pt x="10608" y="138200"/>
                      <a:pt x="9974" y="138867"/>
                      <a:pt x="9140" y="138867"/>
                    </a:cubicBezTo>
                    <a:lnTo>
                      <a:pt x="3870" y="138867"/>
                    </a:lnTo>
                    <a:cubicBezTo>
                      <a:pt x="3036" y="138867"/>
                      <a:pt x="2369" y="138200"/>
                      <a:pt x="2369" y="137366"/>
                    </a:cubicBezTo>
                    <a:lnTo>
                      <a:pt x="2369" y="133963"/>
                    </a:lnTo>
                    <a:cubicBezTo>
                      <a:pt x="2369" y="133129"/>
                      <a:pt x="3036" y="132462"/>
                      <a:pt x="3870" y="132462"/>
                    </a:cubicBezTo>
                    <a:close/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51176"/>
                    </a:lnTo>
                    <a:cubicBezTo>
                      <a:pt x="0" y="152010"/>
                      <a:pt x="667" y="152677"/>
                      <a:pt x="1501" y="152677"/>
                    </a:cubicBezTo>
                    <a:lnTo>
                      <a:pt x="111880" y="152677"/>
                    </a:lnTo>
                    <a:cubicBezTo>
                      <a:pt x="114615" y="152677"/>
                      <a:pt x="116817" y="150475"/>
                      <a:pt x="116817" y="147706"/>
                    </a:cubicBezTo>
                    <a:lnTo>
                      <a:pt x="116817" y="4938"/>
                    </a:lnTo>
                    <a:cubicBezTo>
                      <a:pt x="116784" y="2202"/>
                      <a:pt x="114582" y="1"/>
                      <a:pt x="1118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4"/>
              <p:cNvSpPr/>
              <p:nvPr/>
            </p:nvSpPr>
            <p:spPr>
              <a:xfrm rot="5400000">
                <a:off x="1104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4"/>
              <p:cNvSpPr/>
              <p:nvPr/>
            </p:nvSpPr>
            <p:spPr>
              <a:xfrm rot="5400000">
                <a:off x="2143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4"/>
              <p:cNvSpPr/>
              <p:nvPr/>
            </p:nvSpPr>
            <p:spPr>
              <a:xfrm rot="5400000">
                <a:off x="31969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4"/>
              <p:cNvSpPr/>
              <p:nvPr/>
            </p:nvSpPr>
            <p:spPr>
              <a:xfrm rot="5400000">
                <a:off x="42381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4"/>
              <p:cNvSpPr/>
              <p:nvPr/>
            </p:nvSpPr>
            <p:spPr>
              <a:xfrm rot="5400000">
                <a:off x="52793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4"/>
              <p:cNvSpPr/>
              <p:nvPr/>
            </p:nvSpPr>
            <p:spPr>
              <a:xfrm rot="5400000">
                <a:off x="63325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4"/>
              <p:cNvSpPr/>
              <p:nvPr/>
            </p:nvSpPr>
            <p:spPr>
              <a:xfrm rot="5400000">
                <a:off x="7385737" y="322052"/>
                <a:ext cx="667535" cy="197475"/>
              </a:xfrm>
              <a:custGeom>
                <a:avLst/>
                <a:gdLst/>
                <a:ahLst/>
                <a:cxnLst/>
                <a:rect l="l" t="t" r="r" b="b"/>
                <a:pathLst>
                  <a:path w="14744" h="3337" extrusionOk="0">
                    <a:moveTo>
                      <a:pt x="1501" y="1"/>
                    </a:moveTo>
                    <a:cubicBezTo>
                      <a:pt x="667" y="1"/>
                      <a:pt x="0" y="668"/>
                      <a:pt x="0" y="1502"/>
                    </a:cubicBezTo>
                    <a:lnTo>
                      <a:pt x="0" y="1835"/>
                    </a:lnTo>
                    <a:cubicBezTo>
                      <a:pt x="0" y="2669"/>
                      <a:pt x="667" y="3336"/>
                      <a:pt x="1501" y="3336"/>
                    </a:cubicBezTo>
                    <a:lnTo>
                      <a:pt x="13209" y="3336"/>
                    </a:lnTo>
                    <a:cubicBezTo>
                      <a:pt x="14043" y="3336"/>
                      <a:pt x="14711" y="2669"/>
                      <a:pt x="14711" y="1835"/>
                    </a:cubicBezTo>
                    <a:lnTo>
                      <a:pt x="14744" y="1835"/>
                    </a:lnTo>
                    <a:lnTo>
                      <a:pt x="14744" y="1502"/>
                    </a:lnTo>
                    <a:cubicBezTo>
                      <a:pt x="14744" y="668"/>
                      <a:pt x="14077" y="1"/>
                      <a:pt x="13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4" name="Google Shape;1584;p34"/>
            <p:cNvGrpSpPr/>
            <p:nvPr/>
          </p:nvGrpSpPr>
          <p:grpSpPr>
            <a:xfrm>
              <a:off x="531212" y="421650"/>
              <a:ext cx="8081539" cy="4261597"/>
              <a:chOff x="531212" y="421650"/>
              <a:chExt cx="8081539" cy="4261597"/>
            </a:xfrm>
          </p:grpSpPr>
          <p:grpSp>
            <p:nvGrpSpPr>
              <p:cNvPr id="1585" name="Google Shape;1585;p34"/>
              <p:cNvGrpSpPr/>
              <p:nvPr/>
            </p:nvGrpSpPr>
            <p:grpSpPr>
              <a:xfrm>
                <a:off x="531212" y="1026175"/>
                <a:ext cx="8081539" cy="3510900"/>
                <a:chOff x="531212" y="1026175"/>
                <a:chExt cx="8081539" cy="3510900"/>
              </a:xfrm>
            </p:grpSpPr>
            <p:sp>
              <p:nvSpPr>
                <p:cNvPr id="1586" name="Google Shape;1586;p34"/>
                <p:cNvSpPr/>
                <p:nvPr/>
              </p:nvSpPr>
              <p:spPr>
                <a:xfrm>
                  <a:off x="531212" y="1026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34"/>
                <p:cNvSpPr/>
                <p:nvPr/>
              </p:nvSpPr>
              <p:spPr>
                <a:xfrm>
                  <a:off x="531212" y="1151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34"/>
                <p:cNvSpPr/>
                <p:nvPr/>
              </p:nvSpPr>
              <p:spPr>
                <a:xfrm>
                  <a:off x="531212" y="1276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34"/>
                <p:cNvSpPr/>
                <p:nvPr/>
              </p:nvSpPr>
              <p:spPr>
                <a:xfrm>
                  <a:off x="531212" y="1401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34"/>
                <p:cNvSpPr/>
                <p:nvPr/>
              </p:nvSpPr>
              <p:spPr>
                <a:xfrm>
                  <a:off x="531212" y="1527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34"/>
                <p:cNvSpPr/>
                <p:nvPr/>
              </p:nvSpPr>
              <p:spPr>
                <a:xfrm>
                  <a:off x="531212" y="1652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34"/>
                <p:cNvSpPr/>
                <p:nvPr/>
              </p:nvSpPr>
              <p:spPr>
                <a:xfrm>
                  <a:off x="531212" y="1777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34"/>
                <p:cNvSpPr/>
                <p:nvPr/>
              </p:nvSpPr>
              <p:spPr>
                <a:xfrm>
                  <a:off x="531212" y="1902650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34"/>
                <p:cNvSpPr/>
                <p:nvPr/>
              </p:nvSpPr>
              <p:spPr>
                <a:xfrm>
                  <a:off x="531212" y="2027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34"/>
                <p:cNvSpPr/>
                <p:nvPr/>
              </p:nvSpPr>
              <p:spPr>
                <a:xfrm>
                  <a:off x="531212" y="21528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34"/>
                <p:cNvSpPr/>
                <p:nvPr/>
              </p:nvSpPr>
              <p:spPr>
                <a:xfrm>
                  <a:off x="531212" y="2277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34"/>
                <p:cNvSpPr/>
                <p:nvPr/>
              </p:nvSpPr>
              <p:spPr>
                <a:xfrm>
                  <a:off x="531212" y="2403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34"/>
                <p:cNvSpPr/>
                <p:nvPr/>
              </p:nvSpPr>
              <p:spPr>
                <a:xfrm>
                  <a:off x="531212" y="2528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34"/>
                <p:cNvSpPr/>
                <p:nvPr/>
              </p:nvSpPr>
              <p:spPr>
                <a:xfrm>
                  <a:off x="531212" y="2653175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34"/>
                <p:cNvSpPr/>
                <p:nvPr/>
              </p:nvSpPr>
              <p:spPr>
                <a:xfrm>
                  <a:off x="531212" y="2778275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1" name="Google Shape;1601;p34"/>
                <p:cNvSpPr/>
                <p:nvPr/>
              </p:nvSpPr>
              <p:spPr>
                <a:xfrm>
                  <a:off x="531212" y="2903350"/>
                  <a:ext cx="8081502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5" extrusionOk="0">
                      <a:moveTo>
                        <a:pt x="1" y="1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531212" y="3028450"/>
                  <a:ext cx="8081502" cy="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34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03742" y="234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531212" y="3154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531212" y="32794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5" name="Google Shape;1605;p34"/>
                <p:cNvSpPr/>
                <p:nvPr/>
              </p:nvSpPr>
              <p:spPr>
                <a:xfrm>
                  <a:off x="531212" y="340455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6" name="Google Shape;1606;p34"/>
                <p:cNvSpPr/>
                <p:nvPr/>
              </p:nvSpPr>
              <p:spPr>
                <a:xfrm>
                  <a:off x="531212" y="35296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34"/>
                <p:cNvSpPr/>
                <p:nvPr/>
              </p:nvSpPr>
              <p:spPr>
                <a:xfrm>
                  <a:off x="531212" y="365472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34"/>
                <p:cNvSpPr/>
                <p:nvPr/>
              </p:nvSpPr>
              <p:spPr>
                <a:xfrm>
                  <a:off x="531212" y="3779825"/>
                  <a:ext cx="8081502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7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9" name="Google Shape;1609;p34"/>
                <p:cNvSpPr/>
                <p:nvPr/>
              </p:nvSpPr>
              <p:spPr>
                <a:xfrm>
                  <a:off x="531212" y="39049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0" name="Google Shape;1610;p34"/>
                <p:cNvSpPr/>
                <p:nvPr/>
              </p:nvSpPr>
              <p:spPr>
                <a:xfrm>
                  <a:off x="531212" y="4030000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1" name="Google Shape;1611;p34"/>
                <p:cNvSpPr/>
                <p:nvPr/>
              </p:nvSpPr>
              <p:spPr>
                <a:xfrm>
                  <a:off x="531212" y="41550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2" name="Google Shape;1612;p34"/>
                <p:cNvSpPr/>
                <p:nvPr/>
              </p:nvSpPr>
              <p:spPr>
                <a:xfrm>
                  <a:off x="531212" y="42801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3" name="Google Shape;1613;p34"/>
                <p:cNvSpPr/>
                <p:nvPr/>
              </p:nvSpPr>
              <p:spPr>
                <a:xfrm>
                  <a:off x="531249" y="44052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1"/>
                      </a:moveTo>
                      <a:lnTo>
                        <a:pt x="1" y="268"/>
                      </a:lnTo>
                      <a:lnTo>
                        <a:pt x="103742" y="268"/>
                      </a:lnTo>
                      <a:lnTo>
                        <a:pt x="103742" y="1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4" name="Google Shape;1614;p34"/>
                <p:cNvSpPr/>
                <p:nvPr/>
              </p:nvSpPr>
              <p:spPr>
                <a:xfrm>
                  <a:off x="531249" y="4530375"/>
                  <a:ext cx="8081502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742" h="268" extrusionOk="0">
                      <a:moveTo>
                        <a:pt x="1" y="0"/>
                      </a:moveTo>
                      <a:lnTo>
                        <a:pt x="1" y="267"/>
                      </a:lnTo>
                      <a:lnTo>
                        <a:pt x="103742" y="267"/>
                      </a:lnTo>
                      <a:lnTo>
                        <a:pt x="103742" y="0"/>
                      </a:lnTo>
                      <a:close/>
                    </a:path>
                  </a:pathLst>
                </a:custGeom>
                <a:solidFill>
                  <a:srgbClr val="A4C2F4">
                    <a:alpha val="408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5" name="Google Shape;1615;p34"/>
              <p:cNvSpPr/>
              <p:nvPr/>
            </p:nvSpPr>
            <p:spPr>
              <a:xfrm>
                <a:off x="792450" y="421650"/>
                <a:ext cx="14050" cy="4261597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52677" extrusionOk="0">
                    <a:moveTo>
                      <a:pt x="1" y="0"/>
                    </a:moveTo>
                    <a:lnTo>
                      <a:pt x="1" y="152676"/>
                    </a:lnTo>
                    <a:lnTo>
                      <a:pt x="501" y="152676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6" name="Google Shape;1616;p34"/>
          <p:cNvGrpSpPr/>
          <p:nvPr/>
        </p:nvGrpSpPr>
        <p:grpSpPr>
          <a:xfrm rot="1840501">
            <a:off x="7448387" y="1103016"/>
            <a:ext cx="735381" cy="1117662"/>
            <a:chOff x="759808" y="1177092"/>
            <a:chExt cx="645062" cy="980391"/>
          </a:xfrm>
        </p:grpSpPr>
        <p:grpSp>
          <p:nvGrpSpPr>
            <p:cNvPr id="1617" name="Google Shape;1617;p34"/>
            <p:cNvGrpSpPr/>
            <p:nvPr/>
          </p:nvGrpSpPr>
          <p:grpSpPr>
            <a:xfrm>
              <a:off x="759808" y="1552680"/>
              <a:ext cx="218437" cy="604803"/>
              <a:chOff x="-1898975" y="1920097"/>
              <a:chExt cx="380487" cy="1053480"/>
            </a:xfrm>
          </p:grpSpPr>
          <p:sp>
            <p:nvSpPr>
              <p:cNvPr id="1618" name="Google Shape;1618;p34"/>
              <p:cNvSpPr/>
              <p:nvPr/>
            </p:nvSpPr>
            <p:spPr>
              <a:xfrm>
                <a:off x="-1898975" y="1920097"/>
                <a:ext cx="380487" cy="87826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1112" extrusionOk="0">
                    <a:moveTo>
                      <a:pt x="2407" y="1"/>
                    </a:moveTo>
                    <a:cubicBezTo>
                      <a:pt x="1068" y="1"/>
                      <a:pt x="1" y="1089"/>
                      <a:pt x="1" y="2407"/>
                    </a:cubicBezTo>
                    <a:lnTo>
                      <a:pt x="1" y="11111"/>
                    </a:lnTo>
                    <a:lnTo>
                      <a:pt x="524" y="11111"/>
                    </a:lnTo>
                    <a:lnTo>
                      <a:pt x="524" y="2407"/>
                    </a:lnTo>
                    <a:cubicBezTo>
                      <a:pt x="524" y="1361"/>
                      <a:pt x="1361" y="524"/>
                      <a:pt x="2407" y="524"/>
                    </a:cubicBezTo>
                    <a:cubicBezTo>
                      <a:pt x="3453" y="524"/>
                      <a:pt x="4290" y="1361"/>
                      <a:pt x="4290" y="2407"/>
                    </a:cubicBezTo>
                    <a:lnTo>
                      <a:pt x="4290" y="8433"/>
                    </a:lnTo>
                    <a:lnTo>
                      <a:pt x="4813" y="8433"/>
                    </a:lnTo>
                    <a:lnTo>
                      <a:pt x="4813" y="2407"/>
                    </a:lnTo>
                    <a:cubicBezTo>
                      <a:pt x="4813" y="1089"/>
                      <a:pt x="3746" y="1"/>
                      <a:pt x="24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4"/>
              <p:cNvSpPr/>
              <p:nvPr/>
            </p:nvSpPr>
            <p:spPr>
              <a:xfrm>
                <a:off x="-1898975" y="2798272"/>
                <a:ext cx="352349" cy="175305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218" extrusionOk="0">
                    <a:moveTo>
                      <a:pt x="1" y="0"/>
                    </a:moveTo>
                    <a:cubicBezTo>
                      <a:pt x="1" y="1214"/>
                      <a:pt x="1005" y="2218"/>
                      <a:pt x="2219" y="2218"/>
                    </a:cubicBezTo>
                    <a:cubicBezTo>
                      <a:pt x="3432" y="2218"/>
                      <a:pt x="4457" y="1214"/>
                      <a:pt x="4457" y="0"/>
                    </a:cubicBezTo>
                    <a:lnTo>
                      <a:pt x="3934" y="0"/>
                    </a:lnTo>
                    <a:cubicBezTo>
                      <a:pt x="3934" y="942"/>
                      <a:pt x="3160" y="1695"/>
                      <a:pt x="2219" y="1695"/>
                    </a:cubicBezTo>
                    <a:cubicBezTo>
                      <a:pt x="1277" y="1695"/>
                      <a:pt x="524" y="942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4"/>
              <p:cNvSpPr/>
              <p:nvPr/>
            </p:nvSpPr>
            <p:spPr>
              <a:xfrm>
                <a:off x="-1852660" y="2244226"/>
                <a:ext cx="306033" cy="554132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7011" extrusionOk="0">
                    <a:moveTo>
                      <a:pt x="1926" y="1"/>
                    </a:moveTo>
                    <a:cubicBezTo>
                      <a:pt x="858" y="1"/>
                      <a:pt x="1" y="859"/>
                      <a:pt x="1" y="1926"/>
                    </a:cubicBezTo>
                    <a:lnTo>
                      <a:pt x="1" y="6173"/>
                    </a:lnTo>
                    <a:lnTo>
                      <a:pt x="524" y="6173"/>
                    </a:lnTo>
                    <a:lnTo>
                      <a:pt x="524" y="1926"/>
                    </a:lnTo>
                    <a:cubicBezTo>
                      <a:pt x="524" y="1151"/>
                      <a:pt x="1151" y="524"/>
                      <a:pt x="1926" y="524"/>
                    </a:cubicBezTo>
                    <a:cubicBezTo>
                      <a:pt x="2721" y="524"/>
                      <a:pt x="3348" y="1151"/>
                      <a:pt x="3348" y="1926"/>
                    </a:cubicBezTo>
                    <a:lnTo>
                      <a:pt x="3348" y="7010"/>
                    </a:lnTo>
                    <a:lnTo>
                      <a:pt x="3871" y="7010"/>
                    </a:lnTo>
                    <a:lnTo>
                      <a:pt x="3871" y="1926"/>
                    </a:lnTo>
                    <a:cubicBezTo>
                      <a:pt x="3871" y="859"/>
                      <a:pt x="2993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1" name="Google Shape;1621;p34"/>
            <p:cNvGrpSpPr/>
            <p:nvPr/>
          </p:nvGrpSpPr>
          <p:grpSpPr>
            <a:xfrm>
              <a:off x="1018410" y="1433052"/>
              <a:ext cx="371260" cy="576308"/>
              <a:chOff x="-1497074" y="1670420"/>
              <a:chExt cx="646681" cy="1003846"/>
            </a:xfrm>
          </p:grpSpPr>
          <p:sp>
            <p:nvSpPr>
              <p:cNvPr id="1622" name="Google Shape;1622;p34"/>
              <p:cNvSpPr/>
              <p:nvPr/>
            </p:nvSpPr>
            <p:spPr>
              <a:xfrm>
                <a:off x="-1497074" y="1670420"/>
                <a:ext cx="555713" cy="89636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41" extrusionOk="0">
                    <a:moveTo>
                      <a:pt x="2456" y="0"/>
                    </a:moveTo>
                    <a:cubicBezTo>
                      <a:pt x="2145" y="0"/>
                      <a:pt x="1831" y="63"/>
                      <a:pt x="1528" y="189"/>
                    </a:cubicBezTo>
                    <a:cubicBezTo>
                      <a:pt x="963" y="419"/>
                      <a:pt x="481" y="900"/>
                      <a:pt x="251" y="1507"/>
                    </a:cubicBezTo>
                    <a:cubicBezTo>
                      <a:pt x="0" y="2072"/>
                      <a:pt x="0" y="2720"/>
                      <a:pt x="251" y="3327"/>
                    </a:cubicBezTo>
                    <a:lnTo>
                      <a:pt x="3620" y="11341"/>
                    </a:lnTo>
                    <a:lnTo>
                      <a:pt x="4122" y="11132"/>
                    </a:lnTo>
                    <a:lnTo>
                      <a:pt x="753" y="3118"/>
                    </a:lnTo>
                    <a:cubicBezTo>
                      <a:pt x="335" y="2176"/>
                      <a:pt x="774" y="1046"/>
                      <a:pt x="1737" y="670"/>
                    </a:cubicBezTo>
                    <a:cubicBezTo>
                      <a:pt x="1977" y="576"/>
                      <a:pt x="2223" y="529"/>
                      <a:pt x="2467" y="529"/>
                    </a:cubicBezTo>
                    <a:cubicBezTo>
                      <a:pt x="2710" y="529"/>
                      <a:pt x="2950" y="576"/>
                      <a:pt x="3181" y="670"/>
                    </a:cubicBezTo>
                    <a:cubicBezTo>
                      <a:pt x="3662" y="858"/>
                      <a:pt x="4018" y="1214"/>
                      <a:pt x="4206" y="1674"/>
                    </a:cubicBezTo>
                    <a:lnTo>
                      <a:pt x="6549" y="7219"/>
                    </a:lnTo>
                    <a:lnTo>
                      <a:pt x="7031" y="7010"/>
                    </a:lnTo>
                    <a:lnTo>
                      <a:pt x="4666" y="1465"/>
                    </a:lnTo>
                    <a:cubicBezTo>
                      <a:pt x="4436" y="900"/>
                      <a:pt x="3976" y="419"/>
                      <a:pt x="3369" y="189"/>
                    </a:cubicBezTo>
                    <a:cubicBezTo>
                      <a:pt x="3076" y="63"/>
                      <a:pt x="2767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4"/>
              <p:cNvSpPr/>
              <p:nvPr/>
            </p:nvSpPr>
            <p:spPr>
              <a:xfrm>
                <a:off x="-1211041" y="2429487"/>
                <a:ext cx="360648" cy="24477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097" extrusionOk="0">
                    <a:moveTo>
                      <a:pt x="4081" y="0"/>
                    </a:moveTo>
                    <a:lnTo>
                      <a:pt x="3621" y="209"/>
                    </a:lnTo>
                    <a:cubicBezTo>
                      <a:pt x="3956" y="1067"/>
                      <a:pt x="3558" y="2072"/>
                      <a:pt x="2700" y="2427"/>
                    </a:cubicBezTo>
                    <a:cubicBezTo>
                      <a:pt x="2490" y="2509"/>
                      <a:pt x="2271" y="2549"/>
                      <a:pt x="2055" y="2549"/>
                    </a:cubicBezTo>
                    <a:cubicBezTo>
                      <a:pt x="1389" y="2549"/>
                      <a:pt x="751" y="2175"/>
                      <a:pt x="482" y="1528"/>
                    </a:cubicBezTo>
                    <a:lnTo>
                      <a:pt x="1" y="1716"/>
                    </a:lnTo>
                    <a:cubicBezTo>
                      <a:pt x="357" y="2574"/>
                      <a:pt x="1194" y="3097"/>
                      <a:pt x="2052" y="3097"/>
                    </a:cubicBezTo>
                    <a:cubicBezTo>
                      <a:pt x="2344" y="3097"/>
                      <a:pt x="2616" y="3034"/>
                      <a:pt x="2909" y="2909"/>
                    </a:cubicBezTo>
                    <a:cubicBezTo>
                      <a:pt x="4039" y="2427"/>
                      <a:pt x="4562" y="1130"/>
                      <a:pt x="4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4"/>
              <p:cNvSpPr/>
              <p:nvPr/>
            </p:nvSpPr>
            <p:spPr>
              <a:xfrm>
                <a:off x="-1359867" y="1966017"/>
                <a:ext cx="471459" cy="52141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6597" extrusionOk="0">
                    <a:moveTo>
                      <a:pt x="2195" y="0"/>
                    </a:moveTo>
                    <a:cubicBezTo>
                      <a:pt x="1947" y="0"/>
                      <a:pt x="1692" y="49"/>
                      <a:pt x="1445" y="152"/>
                    </a:cubicBezTo>
                    <a:cubicBezTo>
                      <a:pt x="482" y="591"/>
                      <a:pt x="1" y="1700"/>
                      <a:pt x="419" y="2705"/>
                    </a:cubicBezTo>
                    <a:lnTo>
                      <a:pt x="2072" y="6596"/>
                    </a:lnTo>
                    <a:lnTo>
                      <a:pt x="2554" y="6387"/>
                    </a:lnTo>
                    <a:lnTo>
                      <a:pt x="901" y="2495"/>
                    </a:lnTo>
                    <a:cubicBezTo>
                      <a:pt x="608" y="1763"/>
                      <a:pt x="942" y="947"/>
                      <a:pt x="1654" y="633"/>
                    </a:cubicBezTo>
                    <a:cubicBezTo>
                      <a:pt x="1834" y="561"/>
                      <a:pt x="2018" y="527"/>
                      <a:pt x="2199" y="527"/>
                    </a:cubicBezTo>
                    <a:cubicBezTo>
                      <a:pt x="2756" y="527"/>
                      <a:pt x="3279" y="850"/>
                      <a:pt x="3516" y="1386"/>
                    </a:cubicBezTo>
                    <a:lnTo>
                      <a:pt x="5504" y="6073"/>
                    </a:lnTo>
                    <a:lnTo>
                      <a:pt x="5964" y="5864"/>
                    </a:lnTo>
                    <a:lnTo>
                      <a:pt x="3976" y="1177"/>
                    </a:lnTo>
                    <a:cubicBezTo>
                      <a:pt x="3661" y="452"/>
                      <a:pt x="2954" y="0"/>
                      <a:pt x="2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5" name="Google Shape;1625;p34"/>
            <p:cNvGrpSpPr/>
            <p:nvPr/>
          </p:nvGrpSpPr>
          <p:grpSpPr>
            <a:xfrm>
              <a:off x="791490" y="1177092"/>
              <a:ext cx="613379" cy="269303"/>
              <a:chOff x="-1892336" y="1224575"/>
              <a:chExt cx="1068419" cy="469087"/>
            </a:xfrm>
          </p:grpSpPr>
          <p:sp>
            <p:nvSpPr>
              <p:cNvPr id="1626" name="Google Shape;1626;p34"/>
              <p:cNvSpPr/>
              <p:nvPr/>
            </p:nvSpPr>
            <p:spPr>
              <a:xfrm>
                <a:off x="-1892336" y="1237142"/>
                <a:ext cx="911302" cy="456521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5776" extrusionOk="0">
                    <a:moveTo>
                      <a:pt x="8140" y="0"/>
                    </a:moveTo>
                    <a:lnTo>
                      <a:pt x="2197" y="1005"/>
                    </a:lnTo>
                    <a:cubicBezTo>
                      <a:pt x="879" y="1235"/>
                      <a:pt x="0" y="2490"/>
                      <a:pt x="231" y="3787"/>
                    </a:cubicBezTo>
                    <a:cubicBezTo>
                      <a:pt x="440" y="4938"/>
                      <a:pt x="1465" y="5775"/>
                      <a:pt x="2616" y="5775"/>
                    </a:cubicBezTo>
                    <a:cubicBezTo>
                      <a:pt x="2700" y="5775"/>
                      <a:pt x="2783" y="5766"/>
                      <a:pt x="2861" y="5766"/>
                    </a:cubicBezTo>
                    <a:cubicBezTo>
                      <a:pt x="2900" y="5766"/>
                      <a:pt x="2937" y="5768"/>
                      <a:pt x="2972" y="5775"/>
                    </a:cubicBezTo>
                    <a:lnTo>
                      <a:pt x="11529" y="4310"/>
                    </a:lnTo>
                    <a:lnTo>
                      <a:pt x="11446" y="3787"/>
                    </a:lnTo>
                    <a:lnTo>
                      <a:pt x="2909" y="5252"/>
                    </a:lnTo>
                    <a:cubicBezTo>
                      <a:pt x="2814" y="5266"/>
                      <a:pt x="2720" y="5272"/>
                      <a:pt x="2628" y="5272"/>
                    </a:cubicBezTo>
                    <a:cubicBezTo>
                      <a:pt x="1713" y="5272"/>
                      <a:pt x="904" y="4634"/>
                      <a:pt x="733" y="3704"/>
                    </a:cubicBezTo>
                    <a:cubicBezTo>
                      <a:pt x="544" y="2678"/>
                      <a:pt x="1256" y="1716"/>
                      <a:pt x="2281" y="1528"/>
                    </a:cubicBezTo>
                    <a:lnTo>
                      <a:pt x="8203" y="523"/>
                    </a:lnTo>
                    <a:lnTo>
                      <a:pt x="81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4"/>
              <p:cNvSpPr/>
              <p:nvPr/>
            </p:nvSpPr>
            <p:spPr>
              <a:xfrm>
                <a:off x="-1034078" y="1224575"/>
                <a:ext cx="210161" cy="349978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4428" extrusionOk="0">
                    <a:moveTo>
                      <a:pt x="383" y="0"/>
                    </a:moveTo>
                    <a:cubicBezTo>
                      <a:pt x="257" y="0"/>
                      <a:pt x="129" y="11"/>
                      <a:pt x="1" y="34"/>
                    </a:cubicBezTo>
                    <a:lnTo>
                      <a:pt x="64" y="557"/>
                    </a:lnTo>
                    <a:cubicBezTo>
                      <a:pt x="164" y="539"/>
                      <a:pt x="264" y="530"/>
                      <a:pt x="363" y="530"/>
                    </a:cubicBezTo>
                    <a:cubicBezTo>
                      <a:pt x="1171" y="530"/>
                      <a:pt x="1900" y="1117"/>
                      <a:pt x="2030" y="1938"/>
                    </a:cubicBezTo>
                    <a:cubicBezTo>
                      <a:pt x="2114" y="2377"/>
                      <a:pt x="2009" y="2817"/>
                      <a:pt x="1737" y="3193"/>
                    </a:cubicBezTo>
                    <a:cubicBezTo>
                      <a:pt x="1486" y="3591"/>
                      <a:pt x="1089" y="3821"/>
                      <a:pt x="649" y="3905"/>
                    </a:cubicBezTo>
                    <a:lnTo>
                      <a:pt x="733" y="4428"/>
                    </a:lnTo>
                    <a:cubicBezTo>
                      <a:pt x="1298" y="4302"/>
                      <a:pt x="1821" y="4009"/>
                      <a:pt x="2198" y="3486"/>
                    </a:cubicBezTo>
                    <a:cubicBezTo>
                      <a:pt x="2533" y="3005"/>
                      <a:pt x="2658" y="2398"/>
                      <a:pt x="2553" y="1833"/>
                    </a:cubicBezTo>
                    <a:cubicBezTo>
                      <a:pt x="2367" y="750"/>
                      <a:pt x="1430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4"/>
              <p:cNvSpPr/>
              <p:nvPr/>
            </p:nvSpPr>
            <p:spPr>
              <a:xfrm>
                <a:off x="-1569867" y="1227183"/>
                <a:ext cx="540854" cy="372188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4709" extrusionOk="0">
                    <a:moveTo>
                      <a:pt x="6780" y="1"/>
                    </a:moveTo>
                    <a:lnTo>
                      <a:pt x="1758" y="859"/>
                    </a:lnTo>
                    <a:cubicBezTo>
                      <a:pt x="712" y="1047"/>
                      <a:pt x="1" y="2030"/>
                      <a:pt x="189" y="3076"/>
                    </a:cubicBezTo>
                    <a:cubicBezTo>
                      <a:pt x="252" y="3600"/>
                      <a:pt x="545" y="4039"/>
                      <a:pt x="963" y="4332"/>
                    </a:cubicBezTo>
                    <a:cubicBezTo>
                      <a:pt x="1277" y="4562"/>
                      <a:pt x="1674" y="4708"/>
                      <a:pt x="2072" y="4708"/>
                    </a:cubicBezTo>
                    <a:cubicBezTo>
                      <a:pt x="2177" y="4708"/>
                      <a:pt x="2281" y="4708"/>
                      <a:pt x="2386" y="4667"/>
                    </a:cubicBezTo>
                    <a:lnTo>
                      <a:pt x="6571" y="3934"/>
                    </a:lnTo>
                    <a:lnTo>
                      <a:pt x="6487" y="3411"/>
                    </a:lnTo>
                    <a:lnTo>
                      <a:pt x="2302" y="4144"/>
                    </a:lnTo>
                    <a:cubicBezTo>
                      <a:pt x="2214" y="4163"/>
                      <a:pt x="2127" y="4172"/>
                      <a:pt x="2041" y="4172"/>
                    </a:cubicBezTo>
                    <a:cubicBezTo>
                      <a:pt x="1761" y="4172"/>
                      <a:pt x="1496" y="4074"/>
                      <a:pt x="1256" y="3913"/>
                    </a:cubicBezTo>
                    <a:cubicBezTo>
                      <a:pt x="942" y="3704"/>
                      <a:pt x="733" y="3369"/>
                      <a:pt x="670" y="2993"/>
                    </a:cubicBezTo>
                    <a:cubicBezTo>
                      <a:pt x="545" y="2239"/>
                      <a:pt x="1068" y="1507"/>
                      <a:pt x="1821" y="1382"/>
                    </a:cubicBezTo>
                    <a:lnTo>
                      <a:pt x="6843" y="524"/>
                    </a:lnTo>
                    <a:lnTo>
                      <a:pt x="678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9" name="Google Shape;1629;p34"/>
          <p:cNvGrpSpPr/>
          <p:nvPr/>
        </p:nvGrpSpPr>
        <p:grpSpPr>
          <a:xfrm rot="-7674183">
            <a:off x="6054268" y="2708341"/>
            <a:ext cx="4231417" cy="1561843"/>
            <a:chOff x="4373625" y="3625650"/>
            <a:chExt cx="1555175" cy="574025"/>
          </a:xfrm>
        </p:grpSpPr>
        <p:sp>
          <p:nvSpPr>
            <p:cNvPr id="1630" name="Google Shape;1630;p34"/>
            <p:cNvSpPr/>
            <p:nvPr/>
          </p:nvSpPr>
          <p:spPr>
            <a:xfrm>
              <a:off x="5759800" y="3625650"/>
              <a:ext cx="169000" cy="92600"/>
            </a:xfrm>
            <a:custGeom>
              <a:avLst/>
              <a:gdLst/>
              <a:ahLst/>
              <a:cxnLst/>
              <a:rect l="l" t="t" r="r" b="b"/>
              <a:pathLst>
                <a:path w="6760" h="3704" extrusionOk="0">
                  <a:moveTo>
                    <a:pt x="6759" y="0"/>
                  </a:moveTo>
                  <a:lnTo>
                    <a:pt x="1" y="775"/>
                  </a:lnTo>
                  <a:lnTo>
                    <a:pt x="1047" y="3704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4"/>
            <p:cNvSpPr/>
            <p:nvPr/>
          </p:nvSpPr>
          <p:spPr>
            <a:xfrm>
              <a:off x="5873850" y="3625650"/>
              <a:ext cx="54950" cy="30350"/>
            </a:xfrm>
            <a:custGeom>
              <a:avLst/>
              <a:gdLst/>
              <a:ahLst/>
              <a:cxnLst/>
              <a:rect l="l" t="t" r="r" b="b"/>
              <a:pathLst>
                <a:path w="2198" h="1214" extrusionOk="0">
                  <a:moveTo>
                    <a:pt x="2197" y="0"/>
                  </a:moveTo>
                  <a:lnTo>
                    <a:pt x="0" y="272"/>
                  </a:lnTo>
                  <a:lnTo>
                    <a:pt x="335" y="121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4"/>
            <p:cNvSpPr/>
            <p:nvPr/>
          </p:nvSpPr>
          <p:spPr>
            <a:xfrm>
              <a:off x="4429600" y="3681100"/>
              <a:ext cx="1356375" cy="511600"/>
            </a:xfrm>
            <a:custGeom>
              <a:avLst/>
              <a:gdLst/>
              <a:ahLst/>
              <a:cxnLst/>
              <a:rect l="l" t="t" r="r" b="b"/>
              <a:pathLst>
                <a:path w="54255" h="20464" extrusionOk="0">
                  <a:moveTo>
                    <a:pt x="53732" y="0"/>
                  </a:moveTo>
                  <a:lnTo>
                    <a:pt x="0" y="18999"/>
                  </a:lnTo>
                  <a:lnTo>
                    <a:pt x="523" y="20464"/>
                  </a:lnTo>
                  <a:lnTo>
                    <a:pt x="54255" y="1444"/>
                  </a:lnTo>
                  <a:lnTo>
                    <a:pt x="5373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4"/>
            <p:cNvSpPr/>
            <p:nvPr/>
          </p:nvSpPr>
          <p:spPr>
            <a:xfrm>
              <a:off x="4416500" y="3644475"/>
              <a:ext cx="1356400" cy="511600"/>
            </a:xfrm>
            <a:custGeom>
              <a:avLst/>
              <a:gdLst/>
              <a:ahLst/>
              <a:cxnLst/>
              <a:rect l="l" t="t" r="r" b="b"/>
              <a:pathLst>
                <a:path w="54256" h="20464" extrusionOk="0">
                  <a:moveTo>
                    <a:pt x="53733" y="1"/>
                  </a:moveTo>
                  <a:lnTo>
                    <a:pt x="1" y="18999"/>
                  </a:lnTo>
                  <a:lnTo>
                    <a:pt x="524" y="20464"/>
                  </a:lnTo>
                  <a:lnTo>
                    <a:pt x="54256" y="1444"/>
                  </a:lnTo>
                  <a:lnTo>
                    <a:pt x="5373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4"/>
            <p:cNvSpPr/>
            <p:nvPr/>
          </p:nvSpPr>
          <p:spPr>
            <a:xfrm>
              <a:off x="4373625" y="4109850"/>
              <a:ext cx="120850" cy="89825"/>
            </a:xfrm>
            <a:custGeom>
              <a:avLst/>
              <a:gdLst/>
              <a:ahLst/>
              <a:cxnLst/>
              <a:rect l="l" t="t" r="r" b="b"/>
              <a:pathLst>
                <a:path w="4834" h="3593" extrusionOk="0">
                  <a:moveTo>
                    <a:pt x="3251" y="1"/>
                  </a:moveTo>
                  <a:cubicBezTo>
                    <a:pt x="3110" y="1"/>
                    <a:pt x="2967" y="23"/>
                    <a:pt x="2825" y="70"/>
                  </a:cubicBezTo>
                  <a:lnTo>
                    <a:pt x="1046" y="698"/>
                  </a:lnTo>
                  <a:cubicBezTo>
                    <a:pt x="377" y="928"/>
                    <a:pt x="0" y="1681"/>
                    <a:pt x="230" y="2372"/>
                  </a:cubicBezTo>
                  <a:lnTo>
                    <a:pt x="335" y="2707"/>
                  </a:lnTo>
                  <a:cubicBezTo>
                    <a:pt x="518" y="3255"/>
                    <a:pt x="1044" y="3593"/>
                    <a:pt x="1589" y="3593"/>
                  </a:cubicBezTo>
                  <a:cubicBezTo>
                    <a:pt x="1729" y="3593"/>
                    <a:pt x="1871" y="3570"/>
                    <a:pt x="2009" y="3523"/>
                  </a:cubicBezTo>
                  <a:lnTo>
                    <a:pt x="3787" y="2895"/>
                  </a:lnTo>
                  <a:cubicBezTo>
                    <a:pt x="4478" y="2665"/>
                    <a:pt x="4834" y="1912"/>
                    <a:pt x="4603" y="1221"/>
                  </a:cubicBezTo>
                  <a:lnTo>
                    <a:pt x="4499" y="886"/>
                  </a:lnTo>
                  <a:cubicBezTo>
                    <a:pt x="4299" y="338"/>
                    <a:pt x="3796" y="1"/>
                    <a:pt x="3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4"/>
            <p:cNvSpPr/>
            <p:nvPr/>
          </p:nvSpPr>
          <p:spPr>
            <a:xfrm>
              <a:off x="4403950" y="4090675"/>
              <a:ext cx="119825" cy="106725"/>
            </a:xfrm>
            <a:custGeom>
              <a:avLst/>
              <a:gdLst/>
              <a:ahLst/>
              <a:cxnLst/>
              <a:rect l="l" t="t" r="r" b="b"/>
              <a:pathLst>
                <a:path w="4793" h="4269" extrusionOk="0">
                  <a:moveTo>
                    <a:pt x="3746" y="0"/>
                  </a:moveTo>
                  <a:lnTo>
                    <a:pt x="1" y="1340"/>
                  </a:lnTo>
                  <a:lnTo>
                    <a:pt x="1047" y="4269"/>
                  </a:lnTo>
                  <a:lnTo>
                    <a:pt x="4792" y="295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6" name="Google Shape;1636;p34"/>
          <p:cNvGrpSpPr/>
          <p:nvPr/>
        </p:nvGrpSpPr>
        <p:grpSpPr>
          <a:xfrm rot="-9444528">
            <a:off x="987463" y="2805544"/>
            <a:ext cx="1074683" cy="1157036"/>
            <a:chOff x="1423900" y="1676600"/>
            <a:chExt cx="1318568" cy="1419931"/>
          </a:xfrm>
        </p:grpSpPr>
        <p:sp>
          <p:nvSpPr>
            <p:cNvPr id="1637" name="Google Shape;1637;p34"/>
            <p:cNvSpPr/>
            <p:nvPr/>
          </p:nvSpPr>
          <p:spPr>
            <a:xfrm>
              <a:off x="1423900" y="1676600"/>
              <a:ext cx="1318568" cy="1419931"/>
            </a:xfrm>
            <a:custGeom>
              <a:avLst/>
              <a:gdLst/>
              <a:ahLst/>
              <a:cxnLst/>
              <a:rect l="l" t="t" r="r" b="b"/>
              <a:pathLst>
                <a:path w="26407" h="28437" extrusionOk="0">
                  <a:moveTo>
                    <a:pt x="12618" y="1"/>
                  </a:moveTo>
                  <a:lnTo>
                    <a:pt x="10107" y="3935"/>
                  </a:lnTo>
                  <a:cubicBezTo>
                    <a:pt x="10107" y="3935"/>
                    <a:pt x="10463" y="10421"/>
                    <a:pt x="3453" y="14145"/>
                  </a:cubicBezTo>
                  <a:cubicBezTo>
                    <a:pt x="3411" y="14229"/>
                    <a:pt x="1" y="19523"/>
                    <a:pt x="1" y="19523"/>
                  </a:cubicBezTo>
                  <a:lnTo>
                    <a:pt x="7554" y="24482"/>
                  </a:lnTo>
                  <a:lnTo>
                    <a:pt x="7743" y="24607"/>
                  </a:lnTo>
                  <a:lnTo>
                    <a:pt x="7994" y="24775"/>
                  </a:lnTo>
                  <a:lnTo>
                    <a:pt x="13873" y="28436"/>
                  </a:lnTo>
                  <a:cubicBezTo>
                    <a:pt x="13873" y="28436"/>
                    <a:pt x="13873" y="28436"/>
                    <a:pt x="13873" y="28436"/>
                  </a:cubicBezTo>
                  <a:cubicBezTo>
                    <a:pt x="13887" y="28436"/>
                    <a:pt x="17263" y="23184"/>
                    <a:pt x="17326" y="23101"/>
                  </a:cubicBezTo>
                  <a:cubicBezTo>
                    <a:pt x="17828" y="15150"/>
                    <a:pt x="23896" y="12785"/>
                    <a:pt x="23896" y="12785"/>
                  </a:cubicBezTo>
                  <a:lnTo>
                    <a:pt x="26407" y="8893"/>
                  </a:lnTo>
                  <a:lnTo>
                    <a:pt x="21322" y="5629"/>
                  </a:lnTo>
                  <a:lnTo>
                    <a:pt x="20171" y="4897"/>
                  </a:lnTo>
                  <a:lnTo>
                    <a:pt x="126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4"/>
            <p:cNvSpPr/>
            <p:nvPr/>
          </p:nvSpPr>
          <p:spPr>
            <a:xfrm>
              <a:off x="1809431" y="1844825"/>
              <a:ext cx="557946" cy="879761"/>
            </a:xfrm>
            <a:custGeom>
              <a:avLst/>
              <a:gdLst/>
              <a:ahLst/>
              <a:cxnLst/>
              <a:rect l="l" t="t" r="r" b="b"/>
              <a:pathLst>
                <a:path w="11174" h="17619" extrusionOk="0">
                  <a:moveTo>
                    <a:pt x="10149" y="1"/>
                  </a:moveTo>
                  <a:lnTo>
                    <a:pt x="712" y="14647"/>
                  </a:lnTo>
                  <a:cubicBezTo>
                    <a:pt x="126" y="15568"/>
                    <a:pt x="1" y="16635"/>
                    <a:pt x="273" y="17618"/>
                  </a:cubicBezTo>
                  <a:lnTo>
                    <a:pt x="11174" y="649"/>
                  </a:lnTo>
                  <a:lnTo>
                    <a:pt x="101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4"/>
            <p:cNvSpPr/>
            <p:nvPr/>
          </p:nvSpPr>
          <p:spPr>
            <a:xfrm>
              <a:off x="1824061" y="1878280"/>
              <a:ext cx="799319" cy="978178"/>
            </a:xfrm>
            <a:custGeom>
              <a:avLst/>
              <a:gdLst/>
              <a:ahLst/>
              <a:cxnLst/>
              <a:rect l="l" t="t" r="r" b="b"/>
              <a:pathLst>
                <a:path w="16008" h="19590" extrusionOk="0">
                  <a:moveTo>
                    <a:pt x="10902" y="0"/>
                  </a:moveTo>
                  <a:lnTo>
                    <a:pt x="1" y="16948"/>
                  </a:lnTo>
                  <a:cubicBezTo>
                    <a:pt x="231" y="17764"/>
                    <a:pt x="754" y="18518"/>
                    <a:pt x="1549" y="18999"/>
                  </a:cubicBezTo>
                  <a:cubicBezTo>
                    <a:pt x="2161" y="19399"/>
                    <a:pt x="2844" y="19590"/>
                    <a:pt x="3518" y="19590"/>
                  </a:cubicBezTo>
                  <a:cubicBezTo>
                    <a:pt x="4711" y="19590"/>
                    <a:pt x="5876" y="18994"/>
                    <a:pt x="6571" y="17911"/>
                  </a:cubicBezTo>
                  <a:lnTo>
                    <a:pt x="16007" y="3264"/>
                  </a:lnTo>
                  <a:lnTo>
                    <a:pt x="109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4"/>
            <p:cNvSpPr/>
            <p:nvPr/>
          </p:nvSpPr>
          <p:spPr>
            <a:xfrm>
              <a:off x="2089454" y="2289031"/>
              <a:ext cx="148399" cy="130773"/>
            </a:xfrm>
            <a:custGeom>
              <a:avLst/>
              <a:gdLst/>
              <a:ahLst/>
              <a:cxnLst/>
              <a:rect l="l" t="t" r="r" b="b"/>
              <a:pathLst>
                <a:path w="2972" h="2619" extrusionOk="0">
                  <a:moveTo>
                    <a:pt x="1485" y="1"/>
                  </a:moveTo>
                  <a:cubicBezTo>
                    <a:pt x="969" y="1"/>
                    <a:pt x="492" y="291"/>
                    <a:pt x="272" y="792"/>
                  </a:cubicBezTo>
                  <a:cubicBezTo>
                    <a:pt x="0" y="1462"/>
                    <a:pt x="314" y="2215"/>
                    <a:pt x="963" y="2508"/>
                  </a:cubicBezTo>
                  <a:cubicBezTo>
                    <a:pt x="1129" y="2583"/>
                    <a:pt x="1305" y="2618"/>
                    <a:pt x="1479" y="2618"/>
                  </a:cubicBezTo>
                  <a:cubicBezTo>
                    <a:pt x="1984" y="2618"/>
                    <a:pt x="2476" y="2321"/>
                    <a:pt x="2679" y="1838"/>
                  </a:cubicBezTo>
                  <a:cubicBezTo>
                    <a:pt x="2971" y="1148"/>
                    <a:pt x="2658" y="395"/>
                    <a:pt x="2009" y="102"/>
                  </a:cubicBezTo>
                  <a:cubicBezTo>
                    <a:pt x="1835" y="33"/>
                    <a:pt x="1658" y="1"/>
                    <a:pt x="1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4"/>
            <p:cNvSpPr/>
            <p:nvPr/>
          </p:nvSpPr>
          <p:spPr>
            <a:xfrm>
              <a:off x="2081065" y="2335868"/>
              <a:ext cx="163030" cy="37649"/>
            </a:xfrm>
            <a:custGeom>
              <a:avLst/>
              <a:gdLst/>
              <a:ahLst/>
              <a:cxnLst/>
              <a:rect l="l" t="t" r="r" b="b"/>
              <a:pathLst>
                <a:path w="3265" h="754" fill="none" extrusionOk="0">
                  <a:moveTo>
                    <a:pt x="3265" y="1"/>
                  </a:moveTo>
                  <a:lnTo>
                    <a:pt x="1" y="754"/>
                  </a:lnTo>
                </a:path>
              </a:pathLst>
            </a:custGeom>
            <a:noFill/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4"/>
            <p:cNvSpPr/>
            <p:nvPr/>
          </p:nvSpPr>
          <p:spPr>
            <a:xfrm>
              <a:off x="2143781" y="2273202"/>
              <a:ext cx="37649" cy="164078"/>
            </a:xfrm>
            <a:custGeom>
              <a:avLst/>
              <a:gdLst/>
              <a:ahLst/>
              <a:cxnLst/>
              <a:rect l="l" t="t" r="r" b="b"/>
              <a:pathLst>
                <a:path w="754" h="3286" fill="none" extrusionOk="0">
                  <a:moveTo>
                    <a:pt x="754" y="3285"/>
                  </a:moveTo>
                  <a:lnTo>
                    <a:pt x="0" y="0"/>
                  </a:lnTo>
                </a:path>
              </a:pathLst>
            </a:custGeom>
            <a:noFill/>
            <a:ln w="6800" cap="flat" cmpd="sng">
              <a:solidFill>
                <a:schemeClr val="dk1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350" y="805950"/>
            <a:ext cx="7713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mbh Sans Black"/>
              <a:buNone/>
              <a:defRPr sz="3500">
                <a:solidFill>
                  <a:schemeClr val="dk1"/>
                </a:solidFill>
                <a:latin typeface="Kumbh Sans Black"/>
                <a:ea typeface="Kumbh Sans Black"/>
                <a:cs typeface="Kumbh Sans Black"/>
                <a:sym typeface="Kumbh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350" y="1152475"/>
            <a:ext cx="7713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■"/>
              <a:defRPr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79" r:id="rId4"/>
    <p:sldLayoutId id="2147483680" r:id="rId5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8"/>
          <p:cNvSpPr txBox="1">
            <a:spLocks noGrp="1"/>
          </p:cNvSpPr>
          <p:nvPr>
            <p:ph type="ctrTitle"/>
          </p:nvPr>
        </p:nvSpPr>
        <p:spPr>
          <a:xfrm>
            <a:off x="1518088" y="2251892"/>
            <a:ext cx="6197512" cy="174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5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#9Slide04 SFU Bodon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VIẾT BÀI VĂN NGHỊ LUẬN VỀ MỘT VẤN ĐỀ CỦA ĐỜI SỐNG</a:t>
            </a:r>
            <a:endParaRPr lang="en-VN" sz="5400" kern="100" dirty="0">
              <a:solidFill>
                <a:schemeClr val="accent5">
                  <a:lumMod val="75000"/>
                </a:schemeClr>
              </a:solidFill>
              <a:effectLst/>
              <a:latin typeface="#9Slide04 SFU Bodoni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55" name="Google Shape;1655;p38"/>
          <p:cNvGrpSpPr/>
          <p:nvPr/>
        </p:nvGrpSpPr>
        <p:grpSpPr>
          <a:xfrm>
            <a:off x="7001352" y="3773985"/>
            <a:ext cx="1712359" cy="810681"/>
            <a:chOff x="3281925" y="2607175"/>
            <a:chExt cx="1052529" cy="498298"/>
          </a:xfrm>
        </p:grpSpPr>
        <p:sp>
          <p:nvSpPr>
            <p:cNvPr id="1656" name="Google Shape;1656;p38"/>
            <p:cNvSpPr/>
            <p:nvPr/>
          </p:nvSpPr>
          <p:spPr>
            <a:xfrm>
              <a:off x="3867487" y="2715455"/>
              <a:ext cx="466967" cy="390018"/>
            </a:xfrm>
            <a:custGeom>
              <a:avLst/>
              <a:gdLst/>
              <a:ahLst/>
              <a:cxnLst/>
              <a:rect l="l" t="t" r="r" b="b"/>
              <a:pathLst>
                <a:path w="11864" h="9909" extrusionOk="0">
                  <a:moveTo>
                    <a:pt x="1611" y="0"/>
                  </a:moveTo>
                  <a:lnTo>
                    <a:pt x="0" y="8077"/>
                  </a:lnTo>
                  <a:lnTo>
                    <a:pt x="8977" y="9876"/>
                  </a:lnTo>
                  <a:cubicBezTo>
                    <a:pt x="9077" y="9898"/>
                    <a:pt x="9177" y="9909"/>
                    <a:pt x="9276" y="9909"/>
                  </a:cubicBezTo>
                  <a:cubicBezTo>
                    <a:pt x="9936" y="9909"/>
                    <a:pt x="10526" y="9438"/>
                    <a:pt x="10671" y="8747"/>
                  </a:cubicBezTo>
                  <a:lnTo>
                    <a:pt x="11718" y="3495"/>
                  </a:lnTo>
                  <a:cubicBezTo>
                    <a:pt x="11864" y="2741"/>
                    <a:pt x="11383" y="1988"/>
                    <a:pt x="10588" y="1800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8"/>
            <p:cNvSpPr/>
            <p:nvPr/>
          </p:nvSpPr>
          <p:spPr>
            <a:xfrm>
              <a:off x="3448301" y="2640907"/>
              <a:ext cx="482632" cy="393285"/>
            </a:xfrm>
            <a:custGeom>
              <a:avLst/>
              <a:gdLst/>
              <a:ahLst/>
              <a:cxnLst/>
              <a:rect l="l" t="t" r="r" b="b"/>
              <a:pathLst>
                <a:path w="12262" h="9992" extrusionOk="0">
                  <a:moveTo>
                    <a:pt x="2602" y="0"/>
                  </a:moveTo>
                  <a:cubicBezTo>
                    <a:pt x="1928" y="0"/>
                    <a:pt x="1341" y="468"/>
                    <a:pt x="1214" y="1141"/>
                  </a:cubicBezTo>
                  <a:lnTo>
                    <a:pt x="168" y="6414"/>
                  </a:lnTo>
                  <a:cubicBezTo>
                    <a:pt x="0" y="7188"/>
                    <a:pt x="502" y="7941"/>
                    <a:pt x="1277" y="8109"/>
                  </a:cubicBezTo>
                  <a:lnTo>
                    <a:pt x="10650" y="9992"/>
                  </a:lnTo>
                  <a:lnTo>
                    <a:pt x="12261" y="1915"/>
                  </a:lnTo>
                  <a:lnTo>
                    <a:pt x="2909" y="32"/>
                  </a:lnTo>
                  <a:cubicBezTo>
                    <a:pt x="2805" y="11"/>
                    <a:pt x="2703" y="0"/>
                    <a:pt x="26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8"/>
            <p:cNvSpPr/>
            <p:nvPr/>
          </p:nvSpPr>
          <p:spPr>
            <a:xfrm>
              <a:off x="3385678" y="2623234"/>
              <a:ext cx="177120" cy="336843"/>
            </a:xfrm>
            <a:custGeom>
              <a:avLst/>
              <a:gdLst/>
              <a:ahLst/>
              <a:cxnLst/>
              <a:rect l="l" t="t" r="r" b="b"/>
              <a:pathLst>
                <a:path w="4500" h="8558" extrusionOk="0">
                  <a:moveTo>
                    <a:pt x="4479" y="477"/>
                  </a:moveTo>
                  <a:lnTo>
                    <a:pt x="4500" y="481"/>
                  </a:lnTo>
                  <a:cubicBezTo>
                    <a:pt x="4493" y="480"/>
                    <a:pt x="4486" y="478"/>
                    <a:pt x="4479" y="477"/>
                  </a:cubicBezTo>
                  <a:close/>
                  <a:moveTo>
                    <a:pt x="2135" y="0"/>
                  </a:moveTo>
                  <a:cubicBezTo>
                    <a:pt x="2010" y="42"/>
                    <a:pt x="1905" y="84"/>
                    <a:pt x="1759" y="167"/>
                  </a:cubicBezTo>
                  <a:cubicBezTo>
                    <a:pt x="1507" y="356"/>
                    <a:pt x="1340" y="607"/>
                    <a:pt x="1256" y="921"/>
                  </a:cubicBezTo>
                  <a:lnTo>
                    <a:pt x="43" y="6905"/>
                  </a:lnTo>
                  <a:cubicBezTo>
                    <a:pt x="1" y="7219"/>
                    <a:pt x="85" y="7533"/>
                    <a:pt x="231" y="7805"/>
                  </a:cubicBezTo>
                  <a:cubicBezTo>
                    <a:pt x="315" y="7909"/>
                    <a:pt x="419" y="8014"/>
                    <a:pt x="524" y="8097"/>
                  </a:cubicBezTo>
                  <a:lnTo>
                    <a:pt x="2848" y="8554"/>
                  </a:lnTo>
                  <a:lnTo>
                    <a:pt x="2848" y="8554"/>
                  </a:lnTo>
                  <a:cubicBezTo>
                    <a:pt x="2085" y="8399"/>
                    <a:pt x="1593" y="7631"/>
                    <a:pt x="1759" y="6863"/>
                  </a:cubicBezTo>
                  <a:lnTo>
                    <a:pt x="2805" y="1611"/>
                  </a:lnTo>
                  <a:cubicBezTo>
                    <a:pt x="2932" y="919"/>
                    <a:pt x="3519" y="449"/>
                    <a:pt x="4193" y="449"/>
                  </a:cubicBezTo>
                  <a:cubicBezTo>
                    <a:pt x="4287" y="449"/>
                    <a:pt x="4383" y="458"/>
                    <a:pt x="4479" y="477"/>
                  </a:cubicBezTo>
                  <a:lnTo>
                    <a:pt x="4479" y="477"/>
                  </a:lnTo>
                  <a:lnTo>
                    <a:pt x="2135" y="0"/>
                  </a:lnTo>
                  <a:close/>
                  <a:moveTo>
                    <a:pt x="2848" y="8554"/>
                  </a:moveTo>
                  <a:cubicBezTo>
                    <a:pt x="2855" y="8555"/>
                    <a:pt x="2861" y="8557"/>
                    <a:pt x="2868" y="8558"/>
                  </a:cubicBezTo>
                  <a:lnTo>
                    <a:pt x="2848" y="855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8"/>
            <p:cNvSpPr/>
            <p:nvPr/>
          </p:nvSpPr>
          <p:spPr>
            <a:xfrm>
              <a:off x="3352773" y="2613315"/>
              <a:ext cx="118631" cy="328656"/>
            </a:xfrm>
            <a:custGeom>
              <a:avLst/>
              <a:gdLst/>
              <a:ahLst/>
              <a:cxnLst/>
              <a:rect l="l" t="t" r="r" b="b"/>
              <a:pathLst>
                <a:path w="3014" h="8350" extrusionOk="0">
                  <a:moveTo>
                    <a:pt x="1758" y="1"/>
                  </a:moveTo>
                  <a:cubicBezTo>
                    <a:pt x="1486" y="252"/>
                    <a:pt x="1297" y="608"/>
                    <a:pt x="1276" y="984"/>
                  </a:cubicBezTo>
                  <a:lnTo>
                    <a:pt x="84" y="6989"/>
                  </a:lnTo>
                  <a:cubicBezTo>
                    <a:pt x="0" y="7345"/>
                    <a:pt x="21" y="7743"/>
                    <a:pt x="147" y="8077"/>
                  </a:cubicBezTo>
                  <a:lnTo>
                    <a:pt x="1402" y="8349"/>
                  </a:lnTo>
                  <a:cubicBezTo>
                    <a:pt x="1276" y="8266"/>
                    <a:pt x="1193" y="8161"/>
                    <a:pt x="1130" y="8057"/>
                  </a:cubicBezTo>
                  <a:cubicBezTo>
                    <a:pt x="942" y="7785"/>
                    <a:pt x="879" y="7471"/>
                    <a:pt x="942" y="7157"/>
                  </a:cubicBezTo>
                  <a:lnTo>
                    <a:pt x="2134" y="1173"/>
                  </a:lnTo>
                  <a:cubicBezTo>
                    <a:pt x="2197" y="859"/>
                    <a:pt x="2385" y="566"/>
                    <a:pt x="2636" y="419"/>
                  </a:cubicBezTo>
                  <a:cubicBezTo>
                    <a:pt x="2741" y="336"/>
                    <a:pt x="2867" y="294"/>
                    <a:pt x="3013" y="252"/>
                  </a:cubicBezTo>
                  <a:lnTo>
                    <a:pt x="17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8"/>
            <p:cNvSpPr/>
            <p:nvPr/>
          </p:nvSpPr>
          <p:spPr>
            <a:xfrm>
              <a:off x="3281925" y="2607175"/>
              <a:ext cx="138390" cy="324090"/>
            </a:xfrm>
            <a:custGeom>
              <a:avLst/>
              <a:gdLst/>
              <a:ahLst/>
              <a:cxnLst/>
              <a:rect l="l" t="t" r="r" b="b"/>
              <a:pathLst>
                <a:path w="3516" h="8234" extrusionOk="0">
                  <a:moveTo>
                    <a:pt x="2603" y="0"/>
                  </a:moveTo>
                  <a:cubicBezTo>
                    <a:pt x="1953" y="0"/>
                    <a:pt x="1358" y="482"/>
                    <a:pt x="1193" y="1140"/>
                  </a:cubicBezTo>
                  <a:lnTo>
                    <a:pt x="147" y="6413"/>
                  </a:lnTo>
                  <a:cubicBezTo>
                    <a:pt x="1" y="7187"/>
                    <a:pt x="482" y="7941"/>
                    <a:pt x="1277" y="8108"/>
                  </a:cubicBezTo>
                  <a:lnTo>
                    <a:pt x="1905" y="8233"/>
                  </a:lnTo>
                  <a:cubicBezTo>
                    <a:pt x="1758" y="7899"/>
                    <a:pt x="1737" y="7522"/>
                    <a:pt x="1821" y="7145"/>
                  </a:cubicBezTo>
                  <a:lnTo>
                    <a:pt x="3035" y="1140"/>
                  </a:lnTo>
                  <a:cubicBezTo>
                    <a:pt x="3097" y="764"/>
                    <a:pt x="3286" y="408"/>
                    <a:pt x="3516" y="157"/>
                  </a:cubicBezTo>
                  <a:lnTo>
                    <a:pt x="2888" y="31"/>
                  </a:lnTo>
                  <a:cubicBezTo>
                    <a:pt x="2793" y="10"/>
                    <a:pt x="2697" y="0"/>
                    <a:pt x="2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38"/>
          <p:cNvGrpSpPr/>
          <p:nvPr/>
        </p:nvGrpSpPr>
        <p:grpSpPr>
          <a:xfrm>
            <a:off x="912208" y="1329492"/>
            <a:ext cx="645062" cy="980391"/>
            <a:chOff x="759808" y="1177092"/>
            <a:chExt cx="645062" cy="980391"/>
          </a:xfrm>
        </p:grpSpPr>
        <p:grpSp>
          <p:nvGrpSpPr>
            <p:cNvPr id="1662" name="Google Shape;1662;p38"/>
            <p:cNvGrpSpPr/>
            <p:nvPr/>
          </p:nvGrpSpPr>
          <p:grpSpPr>
            <a:xfrm>
              <a:off x="759808" y="1552680"/>
              <a:ext cx="218437" cy="604803"/>
              <a:chOff x="-1898975" y="1920097"/>
              <a:chExt cx="380487" cy="1053480"/>
            </a:xfrm>
          </p:grpSpPr>
          <p:sp>
            <p:nvSpPr>
              <p:cNvPr id="1663" name="Google Shape;1663;p38"/>
              <p:cNvSpPr/>
              <p:nvPr/>
            </p:nvSpPr>
            <p:spPr>
              <a:xfrm>
                <a:off x="-1898975" y="1920097"/>
                <a:ext cx="380487" cy="878265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11112" extrusionOk="0">
                    <a:moveTo>
                      <a:pt x="2407" y="1"/>
                    </a:moveTo>
                    <a:cubicBezTo>
                      <a:pt x="1068" y="1"/>
                      <a:pt x="1" y="1089"/>
                      <a:pt x="1" y="2407"/>
                    </a:cubicBezTo>
                    <a:lnTo>
                      <a:pt x="1" y="11111"/>
                    </a:lnTo>
                    <a:lnTo>
                      <a:pt x="524" y="11111"/>
                    </a:lnTo>
                    <a:lnTo>
                      <a:pt x="524" y="2407"/>
                    </a:lnTo>
                    <a:cubicBezTo>
                      <a:pt x="524" y="1361"/>
                      <a:pt x="1361" y="524"/>
                      <a:pt x="2407" y="524"/>
                    </a:cubicBezTo>
                    <a:cubicBezTo>
                      <a:pt x="3453" y="524"/>
                      <a:pt x="4290" y="1361"/>
                      <a:pt x="4290" y="2407"/>
                    </a:cubicBezTo>
                    <a:lnTo>
                      <a:pt x="4290" y="8433"/>
                    </a:lnTo>
                    <a:lnTo>
                      <a:pt x="4813" y="8433"/>
                    </a:lnTo>
                    <a:lnTo>
                      <a:pt x="4813" y="2407"/>
                    </a:lnTo>
                    <a:cubicBezTo>
                      <a:pt x="4813" y="1089"/>
                      <a:pt x="3746" y="1"/>
                      <a:pt x="24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-1898975" y="2798272"/>
                <a:ext cx="352349" cy="175305"/>
              </a:xfrm>
              <a:custGeom>
                <a:avLst/>
                <a:gdLst/>
                <a:ahLst/>
                <a:cxnLst/>
                <a:rect l="l" t="t" r="r" b="b"/>
                <a:pathLst>
                  <a:path w="4458" h="2218" extrusionOk="0">
                    <a:moveTo>
                      <a:pt x="1" y="0"/>
                    </a:moveTo>
                    <a:cubicBezTo>
                      <a:pt x="1" y="1214"/>
                      <a:pt x="1005" y="2218"/>
                      <a:pt x="2219" y="2218"/>
                    </a:cubicBezTo>
                    <a:cubicBezTo>
                      <a:pt x="3432" y="2218"/>
                      <a:pt x="4457" y="1214"/>
                      <a:pt x="4457" y="0"/>
                    </a:cubicBezTo>
                    <a:lnTo>
                      <a:pt x="3934" y="0"/>
                    </a:lnTo>
                    <a:cubicBezTo>
                      <a:pt x="3934" y="942"/>
                      <a:pt x="3160" y="1695"/>
                      <a:pt x="2219" y="1695"/>
                    </a:cubicBezTo>
                    <a:cubicBezTo>
                      <a:pt x="1277" y="1695"/>
                      <a:pt x="524" y="942"/>
                      <a:pt x="5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-1852660" y="2244226"/>
                <a:ext cx="306033" cy="554132"/>
              </a:xfrm>
              <a:custGeom>
                <a:avLst/>
                <a:gdLst/>
                <a:ahLst/>
                <a:cxnLst/>
                <a:rect l="l" t="t" r="r" b="b"/>
                <a:pathLst>
                  <a:path w="3872" h="7011" extrusionOk="0">
                    <a:moveTo>
                      <a:pt x="1926" y="1"/>
                    </a:moveTo>
                    <a:cubicBezTo>
                      <a:pt x="858" y="1"/>
                      <a:pt x="1" y="859"/>
                      <a:pt x="1" y="1926"/>
                    </a:cubicBezTo>
                    <a:lnTo>
                      <a:pt x="1" y="6173"/>
                    </a:lnTo>
                    <a:lnTo>
                      <a:pt x="524" y="6173"/>
                    </a:lnTo>
                    <a:lnTo>
                      <a:pt x="524" y="1926"/>
                    </a:lnTo>
                    <a:cubicBezTo>
                      <a:pt x="524" y="1151"/>
                      <a:pt x="1151" y="524"/>
                      <a:pt x="1926" y="524"/>
                    </a:cubicBezTo>
                    <a:cubicBezTo>
                      <a:pt x="2721" y="524"/>
                      <a:pt x="3348" y="1151"/>
                      <a:pt x="3348" y="1926"/>
                    </a:cubicBezTo>
                    <a:lnTo>
                      <a:pt x="3348" y="7010"/>
                    </a:lnTo>
                    <a:lnTo>
                      <a:pt x="3871" y="7010"/>
                    </a:lnTo>
                    <a:lnTo>
                      <a:pt x="3871" y="1926"/>
                    </a:lnTo>
                    <a:cubicBezTo>
                      <a:pt x="3871" y="859"/>
                      <a:pt x="2993" y="1"/>
                      <a:pt x="19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6" name="Google Shape;1666;p38"/>
            <p:cNvGrpSpPr/>
            <p:nvPr/>
          </p:nvGrpSpPr>
          <p:grpSpPr>
            <a:xfrm>
              <a:off x="1018410" y="1433052"/>
              <a:ext cx="371260" cy="576308"/>
              <a:chOff x="-1497074" y="1670420"/>
              <a:chExt cx="646681" cy="1003846"/>
            </a:xfrm>
          </p:grpSpPr>
          <p:sp>
            <p:nvSpPr>
              <p:cNvPr id="1667" name="Google Shape;1667;p38"/>
              <p:cNvSpPr/>
              <p:nvPr/>
            </p:nvSpPr>
            <p:spPr>
              <a:xfrm>
                <a:off x="-1497074" y="1670420"/>
                <a:ext cx="555713" cy="896364"/>
              </a:xfrm>
              <a:custGeom>
                <a:avLst/>
                <a:gdLst/>
                <a:ahLst/>
                <a:cxnLst/>
                <a:rect l="l" t="t" r="r" b="b"/>
                <a:pathLst>
                  <a:path w="7031" h="11341" extrusionOk="0">
                    <a:moveTo>
                      <a:pt x="2456" y="0"/>
                    </a:moveTo>
                    <a:cubicBezTo>
                      <a:pt x="2145" y="0"/>
                      <a:pt x="1831" y="63"/>
                      <a:pt x="1528" y="189"/>
                    </a:cubicBezTo>
                    <a:cubicBezTo>
                      <a:pt x="963" y="419"/>
                      <a:pt x="481" y="900"/>
                      <a:pt x="251" y="1507"/>
                    </a:cubicBezTo>
                    <a:cubicBezTo>
                      <a:pt x="0" y="2072"/>
                      <a:pt x="0" y="2720"/>
                      <a:pt x="251" y="3327"/>
                    </a:cubicBezTo>
                    <a:lnTo>
                      <a:pt x="3620" y="11341"/>
                    </a:lnTo>
                    <a:lnTo>
                      <a:pt x="4122" y="11132"/>
                    </a:lnTo>
                    <a:lnTo>
                      <a:pt x="753" y="3118"/>
                    </a:lnTo>
                    <a:cubicBezTo>
                      <a:pt x="335" y="2176"/>
                      <a:pt x="774" y="1046"/>
                      <a:pt x="1737" y="670"/>
                    </a:cubicBezTo>
                    <a:cubicBezTo>
                      <a:pt x="1977" y="576"/>
                      <a:pt x="2223" y="529"/>
                      <a:pt x="2467" y="529"/>
                    </a:cubicBezTo>
                    <a:cubicBezTo>
                      <a:pt x="2710" y="529"/>
                      <a:pt x="2950" y="576"/>
                      <a:pt x="3181" y="670"/>
                    </a:cubicBezTo>
                    <a:cubicBezTo>
                      <a:pt x="3662" y="858"/>
                      <a:pt x="4018" y="1214"/>
                      <a:pt x="4206" y="1674"/>
                    </a:cubicBezTo>
                    <a:lnTo>
                      <a:pt x="6549" y="7219"/>
                    </a:lnTo>
                    <a:lnTo>
                      <a:pt x="7031" y="7010"/>
                    </a:lnTo>
                    <a:lnTo>
                      <a:pt x="4666" y="1465"/>
                    </a:lnTo>
                    <a:cubicBezTo>
                      <a:pt x="4436" y="900"/>
                      <a:pt x="3976" y="419"/>
                      <a:pt x="3369" y="189"/>
                    </a:cubicBezTo>
                    <a:cubicBezTo>
                      <a:pt x="3076" y="63"/>
                      <a:pt x="2767" y="0"/>
                      <a:pt x="2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-1211041" y="2429487"/>
                <a:ext cx="360648" cy="24477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3097" extrusionOk="0">
                    <a:moveTo>
                      <a:pt x="4081" y="0"/>
                    </a:moveTo>
                    <a:lnTo>
                      <a:pt x="3621" y="209"/>
                    </a:lnTo>
                    <a:cubicBezTo>
                      <a:pt x="3956" y="1067"/>
                      <a:pt x="3558" y="2072"/>
                      <a:pt x="2700" y="2427"/>
                    </a:cubicBezTo>
                    <a:cubicBezTo>
                      <a:pt x="2490" y="2509"/>
                      <a:pt x="2271" y="2549"/>
                      <a:pt x="2055" y="2549"/>
                    </a:cubicBezTo>
                    <a:cubicBezTo>
                      <a:pt x="1389" y="2549"/>
                      <a:pt x="751" y="2175"/>
                      <a:pt x="482" y="1528"/>
                    </a:cubicBezTo>
                    <a:lnTo>
                      <a:pt x="1" y="1716"/>
                    </a:lnTo>
                    <a:cubicBezTo>
                      <a:pt x="357" y="2574"/>
                      <a:pt x="1194" y="3097"/>
                      <a:pt x="2052" y="3097"/>
                    </a:cubicBezTo>
                    <a:cubicBezTo>
                      <a:pt x="2344" y="3097"/>
                      <a:pt x="2616" y="3034"/>
                      <a:pt x="2909" y="2909"/>
                    </a:cubicBezTo>
                    <a:cubicBezTo>
                      <a:pt x="4039" y="2427"/>
                      <a:pt x="4562" y="1130"/>
                      <a:pt x="40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-1359867" y="1966017"/>
                <a:ext cx="471459" cy="521410"/>
              </a:xfrm>
              <a:custGeom>
                <a:avLst/>
                <a:gdLst/>
                <a:ahLst/>
                <a:cxnLst/>
                <a:rect l="l" t="t" r="r" b="b"/>
                <a:pathLst>
                  <a:path w="5965" h="6597" extrusionOk="0">
                    <a:moveTo>
                      <a:pt x="2195" y="0"/>
                    </a:moveTo>
                    <a:cubicBezTo>
                      <a:pt x="1947" y="0"/>
                      <a:pt x="1692" y="49"/>
                      <a:pt x="1445" y="152"/>
                    </a:cubicBezTo>
                    <a:cubicBezTo>
                      <a:pt x="482" y="591"/>
                      <a:pt x="1" y="1700"/>
                      <a:pt x="419" y="2705"/>
                    </a:cubicBezTo>
                    <a:lnTo>
                      <a:pt x="2072" y="6596"/>
                    </a:lnTo>
                    <a:lnTo>
                      <a:pt x="2554" y="6387"/>
                    </a:lnTo>
                    <a:lnTo>
                      <a:pt x="901" y="2495"/>
                    </a:lnTo>
                    <a:cubicBezTo>
                      <a:pt x="608" y="1763"/>
                      <a:pt x="942" y="947"/>
                      <a:pt x="1654" y="633"/>
                    </a:cubicBezTo>
                    <a:cubicBezTo>
                      <a:pt x="1834" y="561"/>
                      <a:pt x="2018" y="527"/>
                      <a:pt x="2199" y="527"/>
                    </a:cubicBezTo>
                    <a:cubicBezTo>
                      <a:pt x="2756" y="527"/>
                      <a:pt x="3279" y="850"/>
                      <a:pt x="3516" y="1386"/>
                    </a:cubicBezTo>
                    <a:lnTo>
                      <a:pt x="5504" y="6073"/>
                    </a:lnTo>
                    <a:lnTo>
                      <a:pt x="5964" y="5864"/>
                    </a:lnTo>
                    <a:lnTo>
                      <a:pt x="3976" y="1177"/>
                    </a:lnTo>
                    <a:cubicBezTo>
                      <a:pt x="3661" y="452"/>
                      <a:pt x="2954" y="0"/>
                      <a:pt x="2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0" name="Google Shape;1670;p38"/>
            <p:cNvGrpSpPr/>
            <p:nvPr/>
          </p:nvGrpSpPr>
          <p:grpSpPr>
            <a:xfrm>
              <a:off x="791490" y="1177092"/>
              <a:ext cx="613379" cy="269303"/>
              <a:chOff x="-1892336" y="1224575"/>
              <a:chExt cx="1068419" cy="469087"/>
            </a:xfrm>
          </p:grpSpPr>
          <p:sp>
            <p:nvSpPr>
              <p:cNvPr id="1671" name="Google Shape;1671;p38"/>
              <p:cNvSpPr/>
              <p:nvPr/>
            </p:nvSpPr>
            <p:spPr>
              <a:xfrm>
                <a:off x="-1892336" y="1237142"/>
                <a:ext cx="911302" cy="456521"/>
              </a:xfrm>
              <a:custGeom>
                <a:avLst/>
                <a:gdLst/>
                <a:ahLst/>
                <a:cxnLst/>
                <a:rect l="l" t="t" r="r" b="b"/>
                <a:pathLst>
                  <a:path w="11530" h="5776" extrusionOk="0">
                    <a:moveTo>
                      <a:pt x="8140" y="0"/>
                    </a:moveTo>
                    <a:lnTo>
                      <a:pt x="2197" y="1005"/>
                    </a:lnTo>
                    <a:cubicBezTo>
                      <a:pt x="879" y="1235"/>
                      <a:pt x="0" y="2490"/>
                      <a:pt x="231" y="3787"/>
                    </a:cubicBezTo>
                    <a:cubicBezTo>
                      <a:pt x="440" y="4938"/>
                      <a:pt x="1465" y="5775"/>
                      <a:pt x="2616" y="5775"/>
                    </a:cubicBezTo>
                    <a:cubicBezTo>
                      <a:pt x="2700" y="5775"/>
                      <a:pt x="2783" y="5766"/>
                      <a:pt x="2861" y="5766"/>
                    </a:cubicBezTo>
                    <a:cubicBezTo>
                      <a:pt x="2900" y="5766"/>
                      <a:pt x="2937" y="5768"/>
                      <a:pt x="2972" y="5775"/>
                    </a:cubicBezTo>
                    <a:lnTo>
                      <a:pt x="11529" y="4310"/>
                    </a:lnTo>
                    <a:lnTo>
                      <a:pt x="11446" y="3787"/>
                    </a:lnTo>
                    <a:lnTo>
                      <a:pt x="2909" y="5252"/>
                    </a:lnTo>
                    <a:cubicBezTo>
                      <a:pt x="2814" y="5266"/>
                      <a:pt x="2720" y="5272"/>
                      <a:pt x="2628" y="5272"/>
                    </a:cubicBezTo>
                    <a:cubicBezTo>
                      <a:pt x="1713" y="5272"/>
                      <a:pt x="904" y="4634"/>
                      <a:pt x="733" y="3704"/>
                    </a:cubicBezTo>
                    <a:cubicBezTo>
                      <a:pt x="544" y="2678"/>
                      <a:pt x="1256" y="1716"/>
                      <a:pt x="2281" y="1528"/>
                    </a:cubicBezTo>
                    <a:lnTo>
                      <a:pt x="8203" y="523"/>
                    </a:lnTo>
                    <a:lnTo>
                      <a:pt x="814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8"/>
              <p:cNvSpPr/>
              <p:nvPr/>
            </p:nvSpPr>
            <p:spPr>
              <a:xfrm>
                <a:off x="-1034078" y="1224575"/>
                <a:ext cx="210161" cy="349978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4428" extrusionOk="0">
                    <a:moveTo>
                      <a:pt x="383" y="0"/>
                    </a:moveTo>
                    <a:cubicBezTo>
                      <a:pt x="257" y="0"/>
                      <a:pt x="129" y="11"/>
                      <a:pt x="1" y="34"/>
                    </a:cubicBezTo>
                    <a:lnTo>
                      <a:pt x="64" y="557"/>
                    </a:lnTo>
                    <a:cubicBezTo>
                      <a:pt x="164" y="539"/>
                      <a:pt x="264" y="530"/>
                      <a:pt x="363" y="530"/>
                    </a:cubicBezTo>
                    <a:cubicBezTo>
                      <a:pt x="1171" y="530"/>
                      <a:pt x="1900" y="1117"/>
                      <a:pt x="2030" y="1938"/>
                    </a:cubicBezTo>
                    <a:cubicBezTo>
                      <a:pt x="2114" y="2377"/>
                      <a:pt x="2009" y="2817"/>
                      <a:pt x="1737" y="3193"/>
                    </a:cubicBezTo>
                    <a:cubicBezTo>
                      <a:pt x="1486" y="3591"/>
                      <a:pt x="1089" y="3821"/>
                      <a:pt x="649" y="3905"/>
                    </a:cubicBezTo>
                    <a:lnTo>
                      <a:pt x="733" y="4428"/>
                    </a:lnTo>
                    <a:cubicBezTo>
                      <a:pt x="1298" y="4302"/>
                      <a:pt x="1821" y="4009"/>
                      <a:pt x="2198" y="3486"/>
                    </a:cubicBezTo>
                    <a:cubicBezTo>
                      <a:pt x="2533" y="3005"/>
                      <a:pt x="2658" y="2398"/>
                      <a:pt x="2553" y="1833"/>
                    </a:cubicBezTo>
                    <a:cubicBezTo>
                      <a:pt x="2367" y="750"/>
                      <a:pt x="1430" y="0"/>
                      <a:pt x="3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-1569867" y="1227183"/>
                <a:ext cx="540854" cy="372188"/>
              </a:xfrm>
              <a:custGeom>
                <a:avLst/>
                <a:gdLst/>
                <a:ahLst/>
                <a:cxnLst/>
                <a:rect l="l" t="t" r="r" b="b"/>
                <a:pathLst>
                  <a:path w="6843" h="4709" extrusionOk="0">
                    <a:moveTo>
                      <a:pt x="6780" y="1"/>
                    </a:moveTo>
                    <a:lnTo>
                      <a:pt x="1758" y="859"/>
                    </a:lnTo>
                    <a:cubicBezTo>
                      <a:pt x="712" y="1047"/>
                      <a:pt x="1" y="2030"/>
                      <a:pt x="189" y="3076"/>
                    </a:cubicBezTo>
                    <a:cubicBezTo>
                      <a:pt x="252" y="3600"/>
                      <a:pt x="545" y="4039"/>
                      <a:pt x="963" y="4332"/>
                    </a:cubicBezTo>
                    <a:cubicBezTo>
                      <a:pt x="1277" y="4562"/>
                      <a:pt x="1674" y="4708"/>
                      <a:pt x="2072" y="4708"/>
                    </a:cubicBezTo>
                    <a:cubicBezTo>
                      <a:pt x="2177" y="4708"/>
                      <a:pt x="2281" y="4708"/>
                      <a:pt x="2386" y="4667"/>
                    </a:cubicBezTo>
                    <a:lnTo>
                      <a:pt x="6571" y="3934"/>
                    </a:lnTo>
                    <a:lnTo>
                      <a:pt x="6487" y="3411"/>
                    </a:lnTo>
                    <a:lnTo>
                      <a:pt x="2302" y="4144"/>
                    </a:lnTo>
                    <a:cubicBezTo>
                      <a:pt x="2214" y="4163"/>
                      <a:pt x="2127" y="4172"/>
                      <a:pt x="2041" y="4172"/>
                    </a:cubicBezTo>
                    <a:cubicBezTo>
                      <a:pt x="1761" y="4172"/>
                      <a:pt x="1496" y="4074"/>
                      <a:pt x="1256" y="3913"/>
                    </a:cubicBezTo>
                    <a:cubicBezTo>
                      <a:pt x="942" y="3704"/>
                      <a:pt x="733" y="3369"/>
                      <a:pt x="670" y="2993"/>
                    </a:cubicBezTo>
                    <a:cubicBezTo>
                      <a:pt x="545" y="2239"/>
                      <a:pt x="1068" y="1507"/>
                      <a:pt x="1821" y="1382"/>
                    </a:cubicBezTo>
                    <a:lnTo>
                      <a:pt x="6843" y="524"/>
                    </a:lnTo>
                    <a:lnTo>
                      <a:pt x="678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74" name="Google Shape;1674;p38"/>
          <p:cNvGrpSpPr/>
          <p:nvPr/>
        </p:nvGrpSpPr>
        <p:grpSpPr>
          <a:xfrm rot="-1722990">
            <a:off x="-1876637" y="3703127"/>
            <a:ext cx="4231386" cy="1561832"/>
            <a:chOff x="4373625" y="3625650"/>
            <a:chExt cx="1555175" cy="574025"/>
          </a:xfrm>
        </p:grpSpPr>
        <p:sp>
          <p:nvSpPr>
            <p:cNvPr id="1675" name="Google Shape;1675;p38"/>
            <p:cNvSpPr/>
            <p:nvPr/>
          </p:nvSpPr>
          <p:spPr>
            <a:xfrm>
              <a:off x="5759800" y="3625650"/>
              <a:ext cx="169000" cy="92600"/>
            </a:xfrm>
            <a:custGeom>
              <a:avLst/>
              <a:gdLst/>
              <a:ahLst/>
              <a:cxnLst/>
              <a:rect l="l" t="t" r="r" b="b"/>
              <a:pathLst>
                <a:path w="6760" h="3704" extrusionOk="0">
                  <a:moveTo>
                    <a:pt x="6759" y="0"/>
                  </a:moveTo>
                  <a:lnTo>
                    <a:pt x="1" y="775"/>
                  </a:lnTo>
                  <a:lnTo>
                    <a:pt x="1047" y="3704"/>
                  </a:lnTo>
                  <a:lnTo>
                    <a:pt x="6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8"/>
            <p:cNvSpPr/>
            <p:nvPr/>
          </p:nvSpPr>
          <p:spPr>
            <a:xfrm>
              <a:off x="5873850" y="3625650"/>
              <a:ext cx="54950" cy="30350"/>
            </a:xfrm>
            <a:custGeom>
              <a:avLst/>
              <a:gdLst/>
              <a:ahLst/>
              <a:cxnLst/>
              <a:rect l="l" t="t" r="r" b="b"/>
              <a:pathLst>
                <a:path w="2198" h="1214" extrusionOk="0">
                  <a:moveTo>
                    <a:pt x="2197" y="0"/>
                  </a:moveTo>
                  <a:lnTo>
                    <a:pt x="0" y="272"/>
                  </a:lnTo>
                  <a:lnTo>
                    <a:pt x="335" y="1214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>
              <a:off x="4429600" y="3681100"/>
              <a:ext cx="1356375" cy="511600"/>
            </a:xfrm>
            <a:custGeom>
              <a:avLst/>
              <a:gdLst/>
              <a:ahLst/>
              <a:cxnLst/>
              <a:rect l="l" t="t" r="r" b="b"/>
              <a:pathLst>
                <a:path w="54255" h="20464" extrusionOk="0">
                  <a:moveTo>
                    <a:pt x="53732" y="0"/>
                  </a:moveTo>
                  <a:lnTo>
                    <a:pt x="0" y="18999"/>
                  </a:lnTo>
                  <a:lnTo>
                    <a:pt x="523" y="20464"/>
                  </a:lnTo>
                  <a:lnTo>
                    <a:pt x="54255" y="1444"/>
                  </a:lnTo>
                  <a:lnTo>
                    <a:pt x="53732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>
              <a:off x="4416500" y="3644475"/>
              <a:ext cx="1356400" cy="511600"/>
            </a:xfrm>
            <a:custGeom>
              <a:avLst/>
              <a:gdLst/>
              <a:ahLst/>
              <a:cxnLst/>
              <a:rect l="l" t="t" r="r" b="b"/>
              <a:pathLst>
                <a:path w="54256" h="20464" extrusionOk="0">
                  <a:moveTo>
                    <a:pt x="53733" y="1"/>
                  </a:moveTo>
                  <a:lnTo>
                    <a:pt x="1" y="18999"/>
                  </a:lnTo>
                  <a:lnTo>
                    <a:pt x="524" y="20464"/>
                  </a:lnTo>
                  <a:lnTo>
                    <a:pt x="54256" y="1444"/>
                  </a:lnTo>
                  <a:lnTo>
                    <a:pt x="53733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>
              <a:off x="4373625" y="4109850"/>
              <a:ext cx="120850" cy="89825"/>
            </a:xfrm>
            <a:custGeom>
              <a:avLst/>
              <a:gdLst/>
              <a:ahLst/>
              <a:cxnLst/>
              <a:rect l="l" t="t" r="r" b="b"/>
              <a:pathLst>
                <a:path w="4834" h="3593" extrusionOk="0">
                  <a:moveTo>
                    <a:pt x="3251" y="1"/>
                  </a:moveTo>
                  <a:cubicBezTo>
                    <a:pt x="3110" y="1"/>
                    <a:pt x="2967" y="23"/>
                    <a:pt x="2825" y="70"/>
                  </a:cubicBezTo>
                  <a:lnTo>
                    <a:pt x="1046" y="698"/>
                  </a:lnTo>
                  <a:cubicBezTo>
                    <a:pt x="377" y="928"/>
                    <a:pt x="0" y="1681"/>
                    <a:pt x="230" y="2372"/>
                  </a:cubicBezTo>
                  <a:lnTo>
                    <a:pt x="335" y="2707"/>
                  </a:lnTo>
                  <a:cubicBezTo>
                    <a:pt x="518" y="3255"/>
                    <a:pt x="1044" y="3593"/>
                    <a:pt x="1589" y="3593"/>
                  </a:cubicBezTo>
                  <a:cubicBezTo>
                    <a:pt x="1729" y="3593"/>
                    <a:pt x="1871" y="3570"/>
                    <a:pt x="2009" y="3523"/>
                  </a:cubicBezTo>
                  <a:lnTo>
                    <a:pt x="3787" y="2895"/>
                  </a:lnTo>
                  <a:cubicBezTo>
                    <a:pt x="4478" y="2665"/>
                    <a:pt x="4834" y="1912"/>
                    <a:pt x="4603" y="1221"/>
                  </a:cubicBezTo>
                  <a:lnTo>
                    <a:pt x="4499" y="886"/>
                  </a:lnTo>
                  <a:cubicBezTo>
                    <a:pt x="4299" y="338"/>
                    <a:pt x="3796" y="1"/>
                    <a:pt x="32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8"/>
            <p:cNvSpPr/>
            <p:nvPr/>
          </p:nvSpPr>
          <p:spPr>
            <a:xfrm>
              <a:off x="4403950" y="4090675"/>
              <a:ext cx="119825" cy="106725"/>
            </a:xfrm>
            <a:custGeom>
              <a:avLst/>
              <a:gdLst/>
              <a:ahLst/>
              <a:cxnLst/>
              <a:rect l="l" t="t" r="r" b="b"/>
              <a:pathLst>
                <a:path w="4793" h="4269" extrusionOk="0">
                  <a:moveTo>
                    <a:pt x="3746" y="0"/>
                  </a:moveTo>
                  <a:lnTo>
                    <a:pt x="1" y="1340"/>
                  </a:lnTo>
                  <a:lnTo>
                    <a:pt x="1047" y="4269"/>
                  </a:lnTo>
                  <a:lnTo>
                    <a:pt x="4792" y="295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38"/>
          <p:cNvGrpSpPr/>
          <p:nvPr/>
        </p:nvGrpSpPr>
        <p:grpSpPr>
          <a:xfrm>
            <a:off x="1334525" y="3502350"/>
            <a:ext cx="978200" cy="754350"/>
            <a:chOff x="1367150" y="3654575"/>
            <a:chExt cx="978200" cy="754350"/>
          </a:xfrm>
        </p:grpSpPr>
        <p:sp>
          <p:nvSpPr>
            <p:cNvPr id="1682" name="Google Shape;1682;p38"/>
            <p:cNvSpPr/>
            <p:nvPr/>
          </p:nvSpPr>
          <p:spPr>
            <a:xfrm>
              <a:off x="1408975" y="3698000"/>
              <a:ext cx="416425" cy="672200"/>
            </a:xfrm>
            <a:custGeom>
              <a:avLst/>
              <a:gdLst/>
              <a:ahLst/>
              <a:cxnLst/>
              <a:rect l="l" t="t" r="r" b="b"/>
              <a:pathLst>
                <a:path w="16657" h="26888" extrusionOk="0">
                  <a:moveTo>
                    <a:pt x="11886" y="1"/>
                  </a:moveTo>
                  <a:cubicBezTo>
                    <a:pt x="11635" y="147"/>
                    <a:pt x="11363" y="335"/>
                    <a:pt x="11132" y="545"/>
                  </a:cubicBezTo>
                  <a:cubicBezTo>
                    <a:pt x="10567" y="1026"/>
                    <a:pt x="9982" y="1486"/>
                    <a:pt x="9270" y="1758"/>
                  </a:cubicBezTo>
                  <a:cubicBezTo>
                    <a:pt x="8678" y="1973"/>
                    <a:pt x="8010" y="1989"/>
                    <a:pt x="7356" y="1989"/>
                  </a:cubicBezTo>
                  <a:cubicBezTo>
                    <a:pt x="7247" y="1989"/>
                    <a:pt x="7139" y="1988"/>
                    <a:pt x="7031" y="1988"/>
                  </a:cubicBezTo>
                  <a:cubicBezTo>
                    <a:pt x="6941" y="1988"/>
                    <a:pt x="6851" y="1988"/>
                    <a:pt x="6761" y="1988"/>
                  </a:cubicBezTo>
                  <a:cubicBezTo>
                    <a:pt x="6047" y="1988"/>
                    <a:pt x="5390" y="2005"/>
                    <a:pt x="4981" y="2302"/>
                  </a:cubicBezTo>
                  <a:cubicBezTo>
                    <a:pt x="4541" y="2637"/>
                    <a:pt x="4353" y="3390"/>
                    <a:pt x="4123" y="4185"/>
                  </a:cubicBezTo>
                  <a:cubicBezTo>
                    <a:pt x="3935" y="4918"/>
                    <a:pt x="3725" y="5671"/>
                    <a:pt x="3307" y="6278"/>
                  </a:cubicBezTo>
                  <a:cubicBezTo>
                    <a:pt x="2888" y="6884"/>
                    <a:pt x="2261" y="7324"/>
                    <a:pt x="1633" y="7763"/>
                  </a:cubicBezTo>
                  <a:cubicBezTo>
                    <a:pt x="963" y="8244"/>
                    <a:pt x="315" y="8705"/>
                    <a:pt x="147" y="9228"/>
                  </a:cubicBezTo>
                  <a:cubicBezTo>
                    <a:pt x="1" y="9730"/>
                    <a:pt x="273" y="10462"/>
                    <a:pt x="566" y="11216"/>
                  </a:cubicBezTo>
                  <a:cubicBezTo>
                    <a:pt x="859" y="11927"/>
                    <a:pt x="1110" y="12680"/>
                    <a:pt x="1152" y="13434"/>
                  </a:cubicBezTo>
                  <a:cubicBezTo>
                    <a:pt x="1173" y="14229"/>
                    <a:pt x="901" y="14961"/>
                    <a:pt x="671" y="15693"/>
                  </a:cubicBezTo>
                  <a:cubicBezTo>
                    <a:pt x="419" y="16447"/>
                    <a:pt x="168" y="17179"/>
                    <a:pt x="336" y="17681"/>
                  </a:cubicBezTo>
                  <a:cubicBezTo>
                    <a:pt x="524" y="18204"/>
                    <a:pt x="1173" y="18644"/>
                    <a:pt x="1884" y="19083"/>
                  </a:cubicBezTo>
                  <a:cubicBezTo>
                    <a:pt x="2512" y="19480"/>
                    <a:pt x="3160" y="19899"/>
                    <a:pt x="3600" y="20506"/>
                  </a:cubicBezTo>
                  <a:cubicBezTo>
                    <a:pt x="4039" y="21113"/>
                    <a:pt x="4290" y="21845"/>
                    <a:pt x="4520" y="22577"/>
                  </a:cubicBezTo>
                  <a:cubicBezTo>
                    <a:pt x="4751" y="23351"/>
                    <a:pt x="4981" y="24105"/>
                    <a:pt x="5462" y="24418"/>
                  </a:cubicBezTo>
                  <a:cubicBezTo>
                    <a:pt x="5771" y="24639"/>
                    <a:pt x="6255" y="24684"/>
                    <a:pt x="6791" y="24684"/>
                  </a:cubicBezTo>
                  <a:cubicBezTo>
                    <a:pt x="7018" y="24684"/>
                    <a:pt x="7255" y="24676"/>
                    <a:pt x="7492" y="24670"/>
                  </a:cubicBezTo>
                  <a:cubicBezTo>
                    <a:pt x="7799" y="24645"/>
                    <a:pt x="8105" y="24626"/>
                    <a:pt x="8410" y="24626"/>
                  </a:cubicBezTo>
                  <a:cubicBezTo>
                    <a:pt x="8873" y="24626"/>
                    <a:pt x="9330" y="24669"/>
                    <a:pt x="9772" y="24795"/>
                  </a:cubicBezTo>
                  <a:cubicBezTo>
                    <a:pt x="10484" y="25004"/>
                    <a:pt x="11091" y="25465"/>
                    <a:pt x="11676" y="25925"/>
                  </a:cubicBezTo>
                  <a:cubicBezTo>
                    <a:pt x="12367" y="26406"/>
                    <a:pt x="12995" y="26887"/>
                    <a:pt x="13560" y="26887"/>
                  </a:cubicBezTo>
                  <a:cubicBezTo>
                    <a:pt x="14145" y="26887"/>
                    <a:pt x="14773" y="26364"/>
                    <a:pt x="15422" y="25841"/>
                  </a:cubicBezTo>
                  <a:cubicBezTo>
                    <a:pt x="15819" y="25527"/>
                    <a:pt x="16217" y="25193"/>
                    <a:pt x="16656" y="24942"/>
                  </a:cubicBezTo>
                  <a:lnTo>
                    <a:pt x="16217" y="22619"/>
                  </a:lnTo>
                  <a:cubicBezTo>
                    <a:pt x="15422" y="22828"/>
                    <a:pt x="14606" y="22954"/>
                    <a:pt x="13748" y="22996"/>
                  </a:cubicBezTo>
                  <a:cubicBezTo>
                    <a:pt x="13671" y="22997"/>
                    <a:pt x="13594" y="22998"/>
                    <a:pt x="13517" y="22998"/>
                  </a:cubicBezTo>
                  <a:cubicBezTo>
                    <a:pt x="8098" y="22998"/>
                    <a:pt x="3682" y="18650"/>
                    <a:pt x="3558" y="13224"/>
                  </a:cubicBezTo>
                  <a:cubicBezTo>
                    <a:pt x="3453" y="7993"/>
                    <a:pt x="7366" y="3641"/>
                    <a:pt x="12471" y="3076"/>
                  </a:cubicBezTo>
                  <a:lnTo>
                    <a:pt x="118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>
              <a:off x="1367150" y="3654575"/>
              <a:ext cx="464525" cy="754350"/>
            </a:xfrm>
            <a:custGeom>
              <a:avLst/>
              <a:gdLst/>
              <a:ahLst/>
              <a:cxnLst/>
              <a:rect l="l" t="t" r="r" b="b"/>
              <a:pathLst>
                <a:path w="18581" h="30174" extrusionOk="0">
                  <a:moveTo>
                    <a:pt x="13140" y="1"/>
                  </a:moveTo>
                  <a:cubicBezTo>
                    <a:pt x="12701" y="357"/>
                    <a:pt x="12240" y="712"/>
                    <a:pt x="11822" y="1089"/>
                  </a:cubicBezTo>
                  <a:cubicBezTo>
                    <a:pt x="11320" y="1466"/>
                    <a:pt x="10880" y="1863"/>
                    <a:pt x="10420" y="1989"/>
                  </a:cubicBezTo>
                  <a:cubicBezTo>
                    <a:pt x="9960" y="2156"/>
                    <a:pt x="9353" y="2156"/>
                    <a:pt x="8704" y="2156"/>
                  </a:cubicBezTo>
                  <a:cubicBezTo>
                    <a:pt x="8643" y="2156"/>
                    <a:pt x="8582" y="2156"/>
                    <a:pt x="8520" y="2156"/>
                  </a:cubicBezTo>
                  <a:cubicBezTo>
                    <a:pt x="7562" y="2156"/>
                    <a:pt x="6497" y="2174"/>
                    <a:pt x="5691" y="2784"/>
                  </a:cubicBezTo>
                  <a:cubicBezTo>
                    <a:pt x="4833" y="3432"/>
                    <a:pt x="4541" y="4541"/>
                    <a:pt x="4289" y="5525"/>
                  </a:cubicBezTo>
                  <a:cubicBezTo>
                    <a:pt x="4122" y="6152"/>
                    <a:pt x="3976" y="6759"/>
                    <a:pt x="3683" y="7115"/>
                  </a:cubicBezTo>
                  <a:cubicBezTo>
                    <a:pt x="3411" y="7513"/>
                    <a:pt x="2929" y="7847"/>
                    <a:pt x="2406" y="8224"/>
                  </a:cubicBezTo>
                  <a:cubicBezTo>
                    <a:pt x="1569" y="8789"/>
                    <a:pt x="649" y="9479"/>
                    <a:pt x="314" y="10526"/>
                  </a:cubicBezTo>
                  <a:cubicBezTo>
                    <a:pt x="0" y="11551"/>
                    <a:pt x="377" y="12534"/>
                    <a:pt x="753" y="13497"/>
                  </a:cubicBezTo>
                  <a:cubicBezTo>
                    <a:pt x="984" y="14124"/>
                    <a:pt x="1214" y="14710"/>
                    <a:pt x="1214" y="15212"/>
                  </a:cubicBezTo>
                  <a:cubicBezTo>
                    <a:pt x="1214" y="15694"/>
                    <a:pt x="1046" y="16300"/>
                    <a:pt x="837" y="16928"/>
                  </a:cubicBezTo>
                  <a:cubicBezTo>
                    <a:pt x="481" y="17912"/>
                    <a:pt x="147" y="18937"/>
                    <a:pt x="523" y="19941"/>
                  </a:cubicBezTo>
                  <a:cubicBezTo>
                    <a:pt x="879" y="20987"/>
                    <a:pt x="1841" y="21615"/>
                    <a:pt x="2678" y="22159"/>
                  </a:cubicBezTo>
                  <a:cubicBezTo>
                    <a:pt x="3243" y="22494"/>
                    <a:pt x="3725" y="22829"/>
                    <a:pt x="4017" y="23205"/>
                  </a:cubicBezTo>
                  <a:cubicBezTo>
                    <a:pt x="4310" y="23561"/>
                    <a:pt x="4499" y="24168"/>
                    <a:pt x="4666" y="24774"/>
                  </a:cubicBezTo>
                  <a:cubicBezTo>
                    <a:pt x="4959" y="25737"/>
                    <a:pt x="5294" y="26804"/>
                    <a:pt x="6214" y="27432"/>
                  </a:cubicBezTo>
                  <a:cubicBezTo>
                    <a:pt x="6843" y="27870"/>
                    <a:pt x="7573" y="27972"/>
                    <a:pt x="8299" y="27972"/>
                  </a:cubicBezTo>
                  <a:cubicBezTo>
                    <a:pt x="8612" y="27972"/>
                    <a:pt x="8925" y="27953"/>
                    <a:pt x="9227" y="27934"/>
                  </a:cubicBezTo>
                  <a:cubicBezTo>
                    <a:pt x="9533" y="27924"/>
                    <a:pt x="9829" y="27905"/>
                    <a:pt x="10105" y="27905"/>
                  </a:cubicBezTo>
                  <a:cubicBezTo>
                    <a:pt x="10415" y="27905"/>
                    <a:pt x="10700" y="27929"/>
                    <a:pt x="10943" y="28018"/>
                  </a:cubicBezTo>
                  <a:cubicBezTo>
                    <a:pt x="11362" y="28143"/>
                    <a:pt x="11864" y="28520"/>
                    <a:pt x="12366" y="28876"/>
                  </a:cubicBezTo>
                  <a:cubicBezTo>
                    <a:pt x="13170" y="29474"/>
                    <a:pt x="14096" y="30173"/>
                    <a:pt x="15185" y="30173"/>
                  </a:cubicBezTo>
                  <a:cubicBezTo>
                    <a:pt x="15201" y="30173"/>
                    <a:pt x="15217" y="30173"/>
                    <a:pt x="15233" y="30173"/>
                  </a:cubicBezTo>
                  <a:cubicBezTo>
                    <a:pt x="16362" y="30131"/>
                    <a:pt x="17262" y="29399"/>
                    <a:pt x="18036" y="28750"/>
                  </a:cubicBezTo>
                  <a:cubicBezTo>
                    <a:pt x="18225" y="28604"/>
                    <a:pt x="18413" y="28436"/>
                    <a:pt x="18580" y="28311"/>
                  </a:cubicBezTo>
                  <a:lnTo>
                    <a:pt x="18371" y="27264"/>
                  </a:lnTo>
                  <a:lnTo>
                    <a:pt x="18246" y="26637"/>
                  </a:lnTo>
                  <a:cubicBezTo>
                    <a:pt x="17806" y="26888"/>
                    <a:pt x="17409" y="27202"/>
                    <a:pt x="17011" y="27515"/>
                  </a:cubicBezTo>
                  <a:cubicBezTo>
                    <a:pt x="16362" y="28039"/>
                    <a:pt x="15756" y="28562"/>
                    <a:pt x="15170" y="28562"/>
                  </a:cubicBezTo>
                  <a:cubicBezTo>
                    <a:pt x="14584" y="28562"/>
                    <a:pt x="13935" y="28101"/>
                    <a:pt x="13287" y="27599"/>
                  </a:cubicBezTo>
                  <a:cubicBezTo>
                    <a:pt x="12680" y="27160"/>
                    <a:pt x="12073" y="26720"/>
                    <a:pt x="11362" y="26469"/>
                  </a:cubicBezTo>
                  <a:cubicBezTo>
                    <a:pt x="10928" y="26345"/>
                    <a:pt x="10480" y="26310"/>
                    <a:pt x="10031" y="26310"/>
                  </a:cubicBezTo>
                  <a:cubicBezTo>
                    <a:pt x="9720" y="26310"/>
                    <a:pt x="9409" y="26327"/>
                    <a:pt x="9102" y="26344"/>
                  </a:cubicBezTo>
                  <a:cubicBezTo>
                    <a:pt x="8823" y="26365"/>
                    <a:pt x="8547" y="26382"/>
                    <a:pt x="8286" y="26382"/>
                  </a:cubicBezTo>
                  <a:cubicBezTo>
                    <a:pt x="7784" y="26382"/>
                    <a:pt x="7341" y="26320"/>
                    <a:pt x="7051" y="26114"/>
                  </a:cubicBezTo>
                  <a:cubicBezTo>
                    <a:pt x="6612" y="25800"/>
                    <a:pt x="6382" y="25046"/>
                    <a:pt x="6110" y="24251"/>
                  </a:cubicBezTo>
                  <a:cubicBezTo>
                    <a:pt x="5880" y="23519"/>
                    <a:pt x="5670" y="22787"/>
                    <a:pt x="5189" y="22180"/>
                  </a:cubicBezTo>
                  <a:cubicBezTo>
                    <a:pt x="4750" y="21573"/>
                    <a:pt x="4101" y="21176"/>
                    <a:pt x="3473" y="20778"/>
                  </a:cubicBezTo>
                  <a:cubicBezTo>
                    <a:pt x="2762" y="20339"/>
                    <a:pt x="2113" y="19899"/>
                    <a:pt x="1925" y="19355"/>
                  </a:cubicBezTo>
                  <a:cubicBezTo>
                    <a:pt x="1737" y="18853"/>
                    <a:pt x="2009" y="18121"/>
                    <a:pt x="2260" y="17368"/>
                  </a:cubicBezTo>
                  <a:cubicBezTo>
                    <a:pt x="2511" y="16635"/>
                    <a:pt x="2762" y="15882"/>
                    <a:pt x="2741" y="15129"/>
                  </a:cubicBezTo>
                  <a:cubicBezTo>
                    <a:pt x="2720" y="14334"/>
                    <a:pt x="2427" y="13601"/>
                    <a:pt x="2155" y="12911"/>
                  </a:cubicBezTo>
                  <a:cubicBezTo>
                    <a:pt x="1883" y="12137"/>
                    <a:pt x="1590" y="11446"/>
                    <a:pt x="1737" y="10923"/>
                  </a:cubicBezTo>
                  <a:cubicBezTo>
                    <a:pt x="1904" y="10358"/>
                    <a:pt x="2553" y="9919"/>
                    <a:pt x="3243" y="9458"/>
                  </a:cubicBezTo>
                  <a:cubicBezTo>
                    <a:pt x="3829" y="9040"/>
                    <a:pt x="4499" y="8559"/>
                    <a:pt x="4917" y="7952"/>
                  </a:cubicBezTo>
                  <a:cubicBezTo>
                    <a:pt x="5336" y="7324"/>
                    <a:pt x="5545" y="6592"/>
                    <a:pt x="5712" y="5860"/>
                  </a:cubicBezTo>
                  <a:cubicBezTo>
                    <a:pt x="5921" y="5064"/>
                    <a:pt x="6131" y="4332"/>
                    <a:pt x="6591" y="3976"/>
                  </a:cubicBezTo>
                  <a:cubicBezTo>
                    <a:pt x="6982" y="3679"/>
                    <a:pt x="7620" y="3662"/>
                    <a:pt x="8345" y="3662"/>
                  </a:cubicBezTo>
                  <a:cubicBezTo>
                    <a:pt x="8436" y="3662"/>
                    <a:pt x="8528" y="3663"/>
                    <a:pt x="8621" y="3663"/>
                  </a:cubicBezTo>
                  <a:cubicBezTo>
                    <a:pt x="8798" y="3663"/>
                    <a:pt x="8977" y="3665"/>
                    <a:pt x="9157" y="3665"/>
                  </a:cubicBezTo>
                  <a:cubicBezTo>
                    <a:pt x="9742" y="3665"/>
                    <a:pt x="10331" y="3640"/>
                    <a:pt x="10859" y="3432"/>
                  </a:cubicBezTo>
                  <a:cubicBezTo>
                    <a:pt x="11550" y="3202"/>
                    <a:pt x="12157" y="2700"/>
                    <a:pt x="12722" y="2240"/>
                  </a:cubicBezTo>
                  <a:cubicBezTo>
                    <a:pt x="12994" y="2031"/>
                    <a:pt x="13224" y="1821"/>
                    <a:pt x="13454" y="1654"/>
                  </a:cubicBezTo>
                  <a:lnTo>
                    <a:pt x="13266" y="629"/>
                  </a:lnTo>
                  <a:lnTo>
                    <a:pt x="131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>
              <a:off x="1741150" y="3764350"/>
              <a:ext cx="574900" cy="369925"/>
            </a:xfrm>
            <a:custGeom>
              <a:avLst/>
              <a:gdLst/>
              <a:ahLst/>
              <a:cxnLst/>
              <a:rect l="l" t="t" r="r" b="b"/>
              <a:pathLst>
                <a:path w="22996" h="14797" extrusionOk="0">
                  <a:moveTo>
                    <a:pt x="14418" y="1"/>
                  </a:moveTo>
                  <a:cubicBezTo>
                    <a:pt x="13999" y="1"/>
                    <a:pt x="13501" y="215"/>
                    <a:pt x="12973" y="443"/>
                  </a:cubicBezTo>
                  <a:cubicBezTo>
                    <a:pt x="12366" y="715"/>
                    <a:pt x="11739" y="966"/>
                    <a:pt x="11090" y="1029"/>
                  </a:cubicBezTo>
                  <a:cubicBezTo>
                    <a:pt x="11052" y="1030"/>
                    <a:pt x="11014" y="1031"/>
                    <a:pt x="10976" y="1031"/>
                  </a:cubicBezTo>
                  <a:cubicBezTo>
                    <a:pt x="10347" y="1031"/>
                    <a:pt x="9736" y="870"/>
                    <a:pt x="9144" y="653"/>
                  </a:cubicBezTo>
                  <a:cubicBezTo>
                    <a:pt x="8666" y="498"/>
                    <a:pt x="8200" y="367"/>
                    <a:pt x="7820" y="367"/>
                  </a:cubicBezTo>
                  <a:cubicBezTo>
                    <a:pt x="7684" y="367"/>
                    <a:pt x="7560" y="384"/>
                    <a:pt x="7449" y="422"/>
                  </a:cubicBezTo>
                  <a:cubicBezTo>
                    <a:pt x="7010" y="611"/>
                    <a:pt x="6654" y="1176"/>
                    <a:pt x="6299" y="1803"/>
                  </a:cubicBezTo>
                  <a:cubicBezTo>
                    <a:pt x="5964" y="2368"/>
                    <a:pt x="5650" y="2933"/>
                    <a:pt x="5148" y="3352"/>
                  </a:cubicBezTo>
                  <a:cubicBezTo>
                    <a:pt x="4646" y="3770"/>
                    <a:pt x="4018" y="3979"/>
                    <a:pt x="3411" y="4210"/>
                  </a:cubicBezTo>
                  <a:cubicBezTo>
                    <a:pt x="2741" y="4461"/>
                    <a:pt x="2114" y="4691"/>
                    <a:pt x="1884" y="5088"/>
                  </a:cubicBezTo>
                  <a:cubicBezTo>
                    <a:pt x="1612" y="5465"/>
                    <a:pt x="1695" y="6155"/>
                    <a:pt x="1737" y="6867"/>
                  </a:cubicBezTo>
                  <a:cubicBezTo>
                    <a:pt x="1800" y="7515"/>
                    <a:pt x="1842" y="8185"/>
                    <a:pt x="1695" y="8813"/>
                  </a:cubicBezTo>
                  <a:cubicBezTo>
                    <a:pt x="1528" y="9420"/>
                    <a:pt x="1172" y="9964"/>
                    <a:pt x="796" y="10487"/>
                  </a:cubicBezTo>
                  <a:cubicBezTo>
                    <a:pt x="377" y="11093"/>
                    <a:pt x="0" y="11637"/>
                    <a:pt x="42" y="12161"/>
                  </a:cubicBezTo>
                  <a:cubicBezTo>
                    <a:pt x="63" y="12663"/>
                    <a:pt x="503" y="13186"/>
                    <a:pt x="984" y="13730"/>
                  </a:cubicBezTo>
                  <a:cubicBezTo>
                    <a:pt x="1277" y="14085"/>
                    <a:pt x="1549" y="14420"/>
                    <a:pt x="1800" y="14797"/>
                  </a:cubicBezTo>
                  <a:lnTo>
                    <a:pt x="3788" y="14337"/>
                  </a:lnTo>
                  <a:cubicBezTo>
                    <a:pt x="3578" y="13667"/>
                    <a:pt x="3432" y="12956"/>
                    <a:pt x="3411" y="12223"/>
                  </a:cubicBezTo>
                  <a:cubicBezTo>
                    <a:pt x="3160" y="7432"/>
                    <a:pt x="6759" y="3352"/>
                    <a:pt x="11467" y="3101"/>
                  </a:cubicBezTo>
                  <a:cubicBezTo>
                    <a:pt x="11616" y="3093"/>
                    <a:pt x="11764" y="3089"/>
                    <a:pt x="11912" y="3089"/>
                  </a:cubicBezTo>
                  <a:cubicBezTo>
                    <a:pt x="16197" y="3089"/>
                    <a:pt x="19814" y="6282"/>
                    <a:pt x="20380" y="10549"/>
                  </a:cubicBezTo>
                  <a:lnTo>
                    <a:pt x="22996" y="9943"/>
                  </a:lnTo>
                  <a:cubicBezTo>
                    <a:pt x="22724" y="9733"/>
                    <a:pt x="22556" y="9524"/>
                    <a:pt x="22389" y="9315"/>
                  </a:cubicBezTo>
                  <a:cubicBezTo>
                    <a:pt x="21970" y="8855"/>
                    <a:pt x="21552" y="8331"/>
                    <a:pt x="21301" y="7746"/>
                  </a:cubicBezTo>
                  <a:cubicBezTo>
                    <a:pt x="21071" y="7118"/>
                    <a:pt x="21050" y="6448"/>
                    <a:pt x="21050" y="5800"/>
                  </a:cubicBezTo>
                  <a:cubicBezTo>
                    <a:pt x="21029" y="5088"/>
                    <a:pt x="21029" y="4398"/>
                    <a:pt x="20736" y="4042"/>
                  </a:cubicBezTo>
                  <a:cubicBezTo>
                    <a:pt x="20443" y="3666"/>
                    <a:pt x="19794" y="3519"/>
                    <a:pt x="19083" y="3352"/>
                  </a:cubicBezTo>
                  <a:cubicBezTo>
                    <a:pt x="18455" y="3205"/>
                    <a:pt x="17806" y="3080"/>
                    <a:pt x="17262" y="2703"/>
                  </a:cubicBezTo>
                  <a:cubicBezTo>
                    <a:pt x="16739" y="2368"/>
                    <a:pt x="16321" y="1803"/>
                    <a:pt x="15944" y="1280"/>
                  </a:cubicBezTo>
                  <a:cubicBezTo>
                    <a:pt x="15526" y="715"/>
                    <a:pt x="15107" y="171"/>
                    <a:pt x="14647" y="25"/>
                  </a:cubicBezTo>
                  <a:cubicBezTo>
                    <a:pt x="14574" y="8"/>
                    <a:pt x="14498" y="1"/>
                    <a:pt x="14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>
              <a:off x="1703475" y="3729950"/>
              <a:ext cx="641875" cy="413225"/>
            </a:xfrm>
            <a:custGeom>
              <a:avLst/>
              <a:gdLst/>
              <a:ahLst/>
              <a:cxnLst/>
              <a:rect l="l" t="t" r="r" b="b"/>
              <a:pathLst>
                <a:path w="25675" h="16529" extrusionOk="0">
                  <a:moveTo>
                    <a:pt x="15863" y="1"/>
                  </a:moveTo>
                  <a:cubicBezTo>
                    <a:pt x="15188" y="1"/>
                    <a:pt x="14545" y="284"/>
                    <a:pt x="13915" y="543"/>
                  </a:cubicBezTo>
                  <a:cubicBezTo>
                    <a:pt x="13392" y="773"/>
                    <a:pt x="12911" y="982"/>
                    <a:pt x="12492" y="1024"/>
                  </a:cubicBezTo>
                  <a:cubicBezTo>
                    <a:pt x="12468" y="1025"/>
                    <a:pt x="12444" y="1026"/>
                    <a:pt x="12419" y="1026"/>
                  </a:cubicBezTo>
                  <a:cubicBezTo>
                    <a:pt x="12014" y="1026"/>
                    <a:pt x="11518" y="869"/>
                    <a:pt x="10986" y="731"/>
                  </a:cubicBezTo>
                  <a:cubicBezTo>
                    <a:pt x="10411" y="549"/>
                    <a:pt x="9837" y="376"/>
                    <a:pt x="9262" y="376"/>
                  </a:cubicBezTo>
                  <a:cubicBezTo>
                    <a:pt x="8979" y="376"/>
                    <a:pt x="8696" y="418"/>
                    <a:pt x="8412" y="522"/>
                  </a:cubicBezTo>
                  <a:cubicBezTo>
                    <a:pt x="7513" y="857"/>
                    <a:pt x="7010" y="1715"/>
                    <a:pt x="6571" y="2489"/>
                  </a:cubicBezTo>
                  <a:cubicBezTo>
                    <a:pt x="6278" y="2949"/>
                    <a:pt x="6027" y="3430"/>
                    <a:pt x="5713" y="3661"/>
                  </a:cubicBezTo>
                  <a:cubicBezTo>
                    <a:pt x="5399" y="3912"/>
                    <a:pt x="4897" y="4100"/>
                    <a:pt x="4374" y="4288"/>
                  </a:cubicBezTo>
                  <a:cubicBezTo>
                    <a:pt x="3558" y="4581"/>
                    <a:pt x="2658" y="4895"/>
                    <a:pt x="2135" y="5711"/>
                  </a:cubicBezTo>
                  <a:cubicBezTo>
                    <a:pt x="1633" y="6485"/>
                    <a:pt x="1717" y="7490"/>
                    <a:pt x="1780" y="8347"/>
                  </a:cubicBezTo>
                  <a:cubicBezTo>
                    <a:pt x="1842" y="8912"/>
                    <a:pt x="1884" y="9435"/>
                    <a:pt x="1780" y="9854"/>
                  </a:cubicBezTo>
                  <a:cubicBezTo>
                    <a:pt x="1675" y="10231"/>
                    <a:pt x="1403" y="10670"/>
                    <a:pt x="1089" y="11109"/>
                  </a:cubicBezTo>
                  <a:cubicBezTo>
                    <a:pt x="587" y="11842"/>
                    <a:pt x="1" y="12658"/>
                    <a:pt x="64" y="13662"/>
                  </a:cubicBezTo>
                  <a:cubicBezTo>
                    <a:pt x="106" y="14625"/>
                    <a:pt x="775" y="15378"/>
                    <a:pt x="1340" y="16068"/>
                  </a:cubicBezTo>
                  <a:lnTo>
                    <a:pt x="1738" y="16529"/>
                  </a:lnTo>
                  <a:lnTo>
                    <a:pt x="2616" y="16319"/>
                  </a:lnTo>
                  <a:lnTo>
                    <a:pt x="3181" y="16194"/>
                  </a:lnTo>
                  <a:cubicBezTo>
                    <a:pt x="2930" y="15817"/>
                    <a:pt x="2658" y="15482"/>
                    <a:pt x="2365" y="15148"/>
                  </a:cubicBezTo>
                  <a:cubicBezTo>
                    <a:pt x="1884" y="14604"/>
                    <a:pt x="1445" y="14081"/>
                    <a:pt x="1424" y="13578"/>
                  </a:cubicBezTo>
                  <a:cubicBezTo>
                    <a:pt x="1403" y="13076"/>
                    <a:pt x="1780" y="12511"/>
                    <a:pt x="2177" y="11904"/>
                  </a:cubicBezTo>
                  <a:cubicBezTo>
                    <a:pt x="2554" y="11381"/>
                    <a:pt x="2909" y="10837"/>
                    <a:pt x="3077" y="10231"/>
                  </a:cubicBezTo>
                  <a:cubicBezTo>
                    <a:pt x="3223" y="9603"/>
                    <a:pt x="3181" y="8912"/>
                    <a:pt x="3119" y="8264"/>
                  </a:cubicBezTo>
                  <a:cubicBezTo>
                    <a:pt x="3077" y="7552"/>
                    <a:pt x="2993" y="6883"/>
                    <a:pt x="3244" y="6485"/>
                  </a:cubicBezTo>
                  <a:cubicBezTo>
                    <a:pt x="3516" y="6088"/>
                    <a:pt x="4144" y="5858"/>
                    <a:pt x="4793" y="5627"/>
                  </a:cubicBezTo>
                  <a:cubicBezTo>
                    <a:pt x="5399" y="5418"/>
                    <a:pt x="6027" y="5167"/>
                    <a:pt x="6529" y="4770"/>
                  </a:cubicBezTo>
                  <a:cubicBezTo>
                    <a:pt x="7010" y="4351"/>
                    <a:pt x="7366" y="3765"/>
                    <a:pt x="7680" y="3221"/>
                  </a:cubicBezTo>
                  <a:cubicBezTo>
                    <a:pt x="8036" y="2593"/>
                    <a:pt x="8370" y="2008"/>
                    <a:pt x="8831" y="1819"/>
                  </a:cubicBezTo>
                  <a:cubicBezTo>
                    <a:pt x="8934" y="1783"/>
                    <a:pt x="9051" y="1767"/>
                    <a:pt x="9177" y="1767"/>
                  </a:cubicBezTo>
                  <a:cubicBezTo>
                    <a:pt x="9561" y="1767"/>
                    <a:pt x="10037" y="1913"/>
                    <a:pt x="10526" y="2070"/>
                  </a:cubicBezTo>
                  <a:cubicBezTo>
                    <a:pt x="11121" y="2249"/>
                    <a:pt x="11735" y="2428"/>
                    <a:pt x="12351" y="2428"/>
                  </a:cubicBezTo>
                  <a:cubicBezTo>
                    <a:pt x="12384" y="2428"/>
                    <a:pt x="12417" y="2427"/>
                    <a:pt x="12451" y="2426"/>
                  </a:cubicBezTo>
                  <a:cubicBezTo>
                    <a:pt x="13120" y="2405"/>
                    <a:pt x="13748" y="2112"/>
                    <a:pt x="14334" y="1861"/>
                  </a:cubicBezTo>
                  <a:cubicBezTo>
                    <a:pt x="14856" y="1617"/>
                    <a:pt x="15364" y="1417"/>
                    <a:pt x="15773" y="1417"/>
                  </a:cubicBezTo>
                  <a:cubicBezTo>
                    <a:pt x="15856" y="1417"/>
                    <a:pt x="15934" y="1425"/>
                    <a:pt x="16008" y="1443"/>
                  </a:cubicBezTo>
                  <a:cubicBezTo>
                    <a:pt x="16489" y="1568"/>
                    <a:pt x="16886" y="2112"/>
                    <a:pt x="17326" y="2698"/>
                  </a:cubicBezTo>
                  <a:cubicBezTo>
                    <a:pt x="17723" y="3221"/>
                    <a:pt x="18100" y="3744"/>
                    <a:pt x="18623" y="4100"/>
                  </a:cubicBezTo>
                  <a:cubicBezTo>
                    <a:pt x="19188" y="4477"/>
                    <a:pt x="19837" y="4602"/>
                    <a:pt x="20464" y="4770"/>
                  </a:cubicBezTo>
                  <a:cubicBezTo>
                    <a:pt x="21134" y="4916"/>
                    <a:pt x="21803" y="5083"/>
                    <a:pt x="22117" y="5439"/>
                  </a:cubicBezTo>
                  <a:cubicBezTo>
                    <a:pt x="22389" y="5816"/>
                    <a:pt x="22431" y="6485"/>
                    <a:pt x="22431" y="7197"/>
                  </a:cubicBezTo>
                  <a:cubicBezTo>
                    <a:pt x="22452" y="7845"/>
                    <a:pt x="22452" y="8536"/>
                    <a:pt x="22682" y="9163"/>
                  </a:cubicBezTo>
                  <a:cubicBezTo>
                    <a:pt x="22912" y="9749"/>
                    <a:pt x="23331" y="10251"/>
                    <a:pt x="23749" y="10733"/>
                  </a:cubicBezTo>
                  <a:cubicBezTo>
                    <a:pt x="23938" y="10942"/>
                    <a:pt x="24126" y="11151"/>
                    <a:pt x="24272" y="11360"/>
                  </a:cubicBezTo>
                  <a:lnTo>
                    <a:pt x="25151" y="11151"/>
                  </a:lnTo>
                  <a:lnTo>
                    <a:pt x="25674" y="11005"/>
                  </a:lnTo>
                  <a:cubicBezTo>
                    <a:pt x="25528" y="10544"/>
                    <a:pt x="25193" y="10147"/>
                    <a:pt x="24879" y="9791"/>
                  </a:cubicBezTo>
                  <a:cubicBezTo>
                    <a:pt x="24523" y="9373"/>
                    <a:pt x="24210" y="8975"/>
                    <a:pt x="24042" y="8599"/>
                  </a:cubicBezTo>
                  <a:cubicBezTo>
                    <a:pt x="23896" y="8222"/>
                    <a:pt x="23896" y="7657"/>
                    <a:pt x="23854" y="7113"/>
                  </a:cubicBezTo>
                  <a:cubicBezTo>
                    <a:pt x="23833" y="6255"/>
                    <a:pt x="23812" y="5251"/>
                    <a:pt x="23226" y="4518"/>
                  </a:cubicBezTo>
                  <a:cubicBezTo>
                    <a:pt x="22640" y="3786"/>
                    <a:pt x="21699" y="3556"/>
                    <a:pt x="20862" y="3368"/>
                  </a:cubicBezTo>
                  <a:cubicBezTo>
                    <a:pt x="20297" y="3242"/>
                    <a:pt x="19816" y="3137"/>
                    <a:pt x="19460" y="2907"/>
                  </a:cubicBezTo>
                  <a:cubicBezTo>
                    <a:pt x="19125" y="2698"/>
                    <a:pt x="18811" y="2280"/>
                    <a:pt x="18497" y="1819"/>
                  </a:cubicBezTo>
                  <a:cubicBezTo>
                    <a:pt x="17974" y="1129"/>
                    <a:pt x="17368" y="334"/>
                    <a:pt x="16468" y="83"/>
                  </a:cubicBezTo>
                  <a:cubicBezTo>
                    <a:pt x="16263" y="25"/>
                    <a:pt x="16062" y="1"/>
                    <a:pt x="15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842779" y="778877"/>
            <a:ext cx="7283513" cy="2446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3. 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20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Tầm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tượng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bừa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bãi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08F822-C1F3-F5B6-122B-525A492EF711}"/>
              </a:ext>
            </a:extLst>
          </p:cNvPr>
          <p:cNvSpPr txBox="1"/>
          <p:nvPr/>
        </p:nvSpPr>
        <p:spPr>
          <a:xfrm>
            <a:off x="842779" y="3141467"/>
            <a:ext cx="7070756" cy="1691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Nạn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săn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thú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trách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cấm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lông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…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5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909401" y="945841"/>
            <a:ext cx="7070756" cy="135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2: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dàn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endParaRPr lang="en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Liệt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kê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58F21F-276B-A796-AB50-19CEA3298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451345"/>
              </p:ext>
            </p:extLst>
          </p:nvPr>
        </p:nvGraphicFramePr>
        <p:xfrm>
          <a:off x="909401" y="2472961"/>
          <a:ext cx="7654154" cy="172469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2778083">
                  <a:extLst>
                    <a:ext uri="{9D8B030D-6E8A-4147-A177-3AD203B41FA5}">
                      <a16:colId xmlns:a16="http://schemas.microsoft.com/office/drawing/2014/main" val="960304403"/>
                    </a:ext>
                  </a:extLst>
                </a:gridCol>
                <a:gridCol w="1356067">
                  <a:extLst>
                    <a:ext uri="{9D8B030D-6E8A-4147-A177-3AD203B41FA5}">
                      <a16:colId xmlns:a16="http://schemas.microsoft.com/office/drawing/2014/main" val="966570894"/>
                    </a:ext>
                  </a:extLst>
                </a:gridCol>
                <a:gridCol w="3520004">
                  <a:extLst>
                    <a:ext uri="{9D8B030D-6E8A-4147-A177-3AD203B41FA5}">
                      <a16:colId xmlns:a16="http://schemas.microsoft.com/office/drawing/2014/main" val="3918967297"/>
                    </a:ext>
                  </a:extLst>
                </a:gridCol>
              </a:tblGrid>
              <a:tr h="5748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sz="18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endParaRPr lang="en-VN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Lí lẽ</a:t>
                      </a:r>
                      <a:endParaRPr lang="en-VN" sz="14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Bằng chứng</a:t>
                      </a:r>
                      <a:endParaRPr lang="en-VN" sz="14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408029"/>
                  </a:ext>
                </a:extLst>
              </a:tr>
              <a:tr h="5748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18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tình</a:t>
                      </a:r>
                      <a:endParaRPr lang="en-VN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VN" sz="14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VN" sz="14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78227396"/>
                  </a:ext>
                </a:extLst>
              </a:tr>
              <a:tr h="57489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Phản</a:t>
                      </a:r>
                      <a:r>
                        <a:rPr lang="en-US" sz="1800" kern="1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endParaRPr lang="en-VN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VN" sz="1400" kern="10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VN" sz="1400" kern="1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1162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961822"/>
            <a:ext cx="70707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7B8BF0-D215-E19A-BB23-ED6E788EE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33891"/>
              </p:ext>
            </p:extLst>
          </p:nvPr>
        </p:nvGraphicFramePr>
        <p:xfrm>
          <a:off x="949156" y="1361932"/>
          <a:ext cx="7383809" cy="3189542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593086">
                  <a:extLst>
                    <a:ext uri="{9D8B030D-6E8A-4147-A177-3AD203B41FA5}">
                      <a16:colId xmlns:a16="http://schemas.microsoft.com/office/drawing/2014/main" val="3126638757"/>
                    </a:ext>
                  </a:extLst>
                </a:gridCol>
                <a:gridCol w="6790723">
                  <a:extLst>
                    <a:ext uri="{9D8B030D-6E8A-4147-A177-3AD203B41FA5}">
                      <a16:colId xmlns:a16="http://schemas.microsoft.com/office/drawing/2014/main" val="4025173727"/>
                    </a:ext>
                  </a:extLst>
                </a:gridCol>
              </a:tblGrid>
              <a:tr h="5684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Mở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tình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phản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6629413"/>
                  </a:ext>
                </a:extLst>
              </a:tr>
              <a:tr h="159787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Thân bài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thích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bày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kiến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tình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hay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phản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đối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cần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Đưa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lí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lẽ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bằng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sáng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tỏ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luận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5433665"/>
                  </a:ext>
                </a:extLst>
              </a:tr>
              <a:tr h="5684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Kết bài</a:t>
                      </a:r>
                      <a:endParaRPr lang="en-VN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Khẳng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định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lại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vấn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xuất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pháp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hoặc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bài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học</a:t>
                      </a:r>
                      <a:r>
                        <a:rPr lang="en-US" sz="18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667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844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909401" y="945841"/>
            <a:ext cx="7070756" cy="135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1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Bước 3: Viết bài</a:t>
            </a:r>
          </a:p>
          <a:p>
            <a:pPr marL="0" marR="0" lvl="0" indent="0" algn="just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400" b="0" i="0" u="none" strike="noStrike" kern="1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Viết bài văn dựa trên dàn ý. Khi viết, cần đảm bảo các yêu cầu đối với kiểu bài.</a:t>
            </a:r>
            <a:endParaRPr kumimoji="0" lang="vi-VN" sz="2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93DE7C-AF1B-37C4-B793-FAFA78E5901B}"/>
              </a:ext>
            </a:extLst>
          </p:cNvPr>
          <p:cNvSpPr txBox="1"/>
          <p:nvPr/>
        </p:nvSpPr>
        <p:spPr>
          <a:xfrm>
            <a:off x="909400" y="2562021"/>
            <a:ext cx="7884743" cy="955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4: Xem lại và chỉnh sửa, rút kinh nghiệm</a:t>
            </a:r>
            <a:endParaRPr lang="en-US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Dùng bảng kiểm bên dưới để kiểm tra chất lượng bài viết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4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C5D61-FB71-94C4-FF25-4F69EDC8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00" y="822750"/>
            <a:ext cx="6639000" cy="1749000"/>
          </a:xfrm>
        </p:spPr>
        <p:txBody>
          <a:bodyPr/>
          <a:lstStyle/>
          <a:p>
            <a:r>
              <a:rPr lang="en-US" sz="8000">
                <a:solidFill>
                  <a:schemeClr val="accent5">
                    <a:lumMod val="75000"/>
                  </a:schemeClr>
                </a:solidFill>
                <a:latin typeface="#9Slide04 SFU Bodoni" panose="00000400000000000000" pitchFamily="2" charset="0"/>
              </a:rPr>
              <a:t>LUYỆN TẬP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5B46D-7610-A1C3-872C-84D35D963C19}"/>
              </a:ext>
            </a:extLst>
          </p:cNvPr>
          <p:cNvSpPr txBox="1"/>
          <p:nvPr/>
        </p:nvSpPr>
        <p:spPr>
          <a:xfrm>
            <a:off x="1137648" y="2632664"/>
            <a:ext cx="7426688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iết bài văn nghị luận về một vấn đề đời sống</a:t>
            </a:r>
            <a:endParaRPr lang="en-US"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871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C5D61-FB71-94C4-FF25-4F69EDC8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00" y="822750"/>
            <a:ext cx="6639000" cy="1749000"/>
          </a:xfrm>
        </p:spPr>
        <p:txBody>
          <a:bodyPr/>
          <a:lstStyle/>
          <a:p>
            <a:r>
              <a:rPr lang="en-US" sz="8000">
                <a:solidFill>
                  <a:schemeClr val="accent5">
                    <a:lumMod val="75000"/>
                  </a:schemeClr>
                </a:solidFill>
                <a:latin typeface="#9Slide04 SFU Bodoni" panose="00000400000000000000" pitchFamily="2" charset="0"/>
              </a:rPr>
              <a:t>VẬN DỤNG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45B46D-7610-A1C3-872C-84D35D963C19}"/>
              </a:ext>
            </a:extLst>
          </p:cNvPr>
          <p:cNvSpPr txBox="1"/>
          <p:nvPr/>
        </p:nvSpPr>
        <p:spPr>
          <a:xfrm>
            <a:off x="1717312" y="2632664"/>
            <a:ext cx="6174188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dùng bảng kiểm để tự kiểm tra, điều chỉnh bài viết của bản thân.</a:t>
            </a:r>
          </a:p>
        </p:txBody>
      </p:sp>
    </p:spTree>
    <p:extLst>
      <p:ext uri="{BB962C8B-B14F-4D97-AF65-F5344CB8AC3E}">
        <p14:creationId xmlns:p14="http://schemas.microsoft.com/office/powerpoint/2010/main" val="269908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E78D389-096A-531E-FF58-C6AD3F8A5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37720"/>
              </p:ext>
            </p:extLst>
          </p:nvPr>
        </p:nvGraphicFramePr>
        <p:xfrm>
          <a:off x="0" y="222636"/>
          <a:ext cx="9144000" cy="453792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4480538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5384496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3785572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94015010"/>
                    </a:ext>
                  </a:extLst>
                </a:gridCol>
              </a:tblGrid>
              <a:tr h="114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Tiêu chí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Đạt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b="1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Chưa đạt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377986"/>
                  </a:ext>
                </a:extLst>
              </a:tr>
              <a:tr h="114024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Phần mở đầu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 vấn đề cần bàn luận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27706211"/>
                  </a:ext>
                </a:extLst>
              </a:tr>
              <a:tr h="234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 ý kiến đồng tình hay phản đối.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7797165"/>
                  </a:ext>
                </a:extLst>
              </a:tr>
              <a:tr h="355772">
                <a:tc rowSpan="6"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Phần thân bài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 thích được từ ngữ quan trọng và ý nghĩa của ý kiến cần bàn luận.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86418567"/>
                  </a:ext>
                </a:extLst>
              </a:tr>
              <a:tr h="234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 vấ đề cần bàn luận.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9010130"/>
                  </a:ext>
                </a:extLst>
              </a:tr>
              <a:tr h="35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 ý kiến đồng tình hay phản đối về vấn đề cần bàn luận.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3794485"/>
                  </a:ext>
                </a:extLst>
              </a:tr>
              <a:tr h="35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 được ít nhất hai lí lẽ một cách thuyết phục để làm rõ luận điểm.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3633008"/>
                  </a:ext>
                </a:extLst>
              </a:tr>
              <a:tr h="35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Nêu được bằng chứng đa dạng, cụ thể, phù hợp với luận điểm.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62182852"/>
                  </a:ext>
                </a:extLst>
              </a:tr>
              <a:tr h="35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Sắp xếp các lí lẽ, bằng chứng theo một trình tự hợp lí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7929695"/>
                  </a:ext>
                </a:extLst>
              </a:tr>
              <a:tr h="114024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Phần kết bài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Khẳng định lại vấn đề.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2243634"/>
                  </a:ext>
                </a:extLst>
              </a:tr>
              <a:tr h="35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Đề xuất giải pháp hoặc nêu bài học rút ra từ vấn để bàn luận.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9906469"/>
                  </a:ext>
                </a:extLst>
              </a:tr>
              <a:tr h="234898">
                <a:tc rowSpan="2"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Trình bày, diễn đạt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 mắc lỗi chính tả, dùng từ, đặt câu.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8518636"/>
                  </a:ext>
                </a:extLst>
              </a:tr>
              <a:tr h="234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" marR="30480" algn="just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ker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Diễn đạt chặt chẽ, thuyết phục.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1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821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271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7AB3-94A8-1CF7-BEB2-FD14A814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72" y="1599406"/>
            <a:ext cx="7717500" cy="591900"/>
          </a:xfrm>
        </p:spPr>
        <p:txBody>
          <a:bodyPr/>
          <a:lstStyle/>
          <a:p>
            <a:r>
              <a:rPr lang="en-US" sz="6600" b="1">
                <a:latin typeface="#9Slide04 SFU Bodon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240185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C5D61-FB71-94C4-FF25-4F69EDC8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254" y="989299"/>
            <a:ext cx="6639000" cy="1749000"/>
          </a:xfrm>
        </p:spPr>
        <p:txBody>
          <a:bodyPr/>
          <a:lstStyle/>
          <a:p>
            <a:r>
              <a:rPr lang="en-US" sz="8000">
                <a:solidFill>
                  <a:schemeClr val="accent5">
                    <a:lumMod val="75000"/>
                  </a:schemeClr>
                </a:solidFill>
                <a:latin typeface="#9Slide04 SFU Bodoni" panose="00000400000000000000" pitchFamily="2" charset="0"/>
              </a:rPr>
              <a:t>KHỞI ĐỘNG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5CF73-FC1F-42B9-0AF4-5CCF12774021}"/>
              </a:ext>
            </a:extLst>
          </p:cNvPr>
          <p:cNvSpPr txBox="1"/>
          <p:nvPr/>
        </p:nvSpPr>
        <p:spPr>
          <a:xfrm>
            <a:off x="1793017" y="3115062"/>
            <a:ext cx="6166237" cy="11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#9Slide03 Encode Sans Semi Cond" panose="00000506000000000000" pitchFamily="2" charset="0"/>
              </a:rPr>
              <a:t>Chia sẻ những cảm xúc, suy nghĩ về một vấn đề đời sống hiện nay mà em quan tâm</a:t>
            </a:r>
          </a:p>
        </p:txBody>
      </p:sp>
    </p:spTree>
    <p:extLst>
      <p:ext uri="{BB962C8B-B14F-4D97-AF65-F5344CB8AC3E}">
        <p14:creationId xmlns:p14="http://schemas.microsoft.com/office/powerpoint/2010/main" val="79162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EC5D61-FB71-94C4-FF25-4F69EDC8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500" y="2062725"/>
            <a:ext cx="6639000" cy="1749000"/>
          </a:xfrm>
        </p:spPr>
        <p:txBody>
          <a:bodyPr/>
          <a:lstStyle/>
          <a:p>
            <a:r>
              <a:rPr lang="en-US" sz="8000">
                <a:solidFill>
                  <a:schemeClr val="accent5">
                    <a:lumMod val="75000"/>
                  </a:schemeClr>
                </a:solidFill>
                <a:latin typeface="#9Slide04 SFU Bodoni" panose="00000400000000000000" pitchFamily="2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62855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1236769"/>
            <a:ext cx="7070756" cy="32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VN" sz="24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tỏ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961822"/>
            <a:ext cx="7070756" cy="321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nghị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endParaRPr lang="en-VN" sz="20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đoán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kiểm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Do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trở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cậy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khách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2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961822"/>
            <a:ext cx="7070756" cy="404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niệm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68F9AAD-DC9C-E4DE-0509-A695CB0F7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5003"/>
              </p:ext>
            </p:extLst>
          </p:nvPr>
        </p:nvGraphicFramePr>
        <p:xfrm>
          <a:off x="787179" y="1503978"/>
          <a:ext cx="7728667" cy="3034826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909212">
                  <a:extLst>
                    <a:ext uri="{9D8B030D-6E8A-4147-A177-3AD203B41FA5}">
                      <a16:colId xmlns:a16="http://schemas.microsoft.com/office/drawing/2014/main" val="574018062"/>
                    </a:ext>
                  </a:extLst>
                </a:gridCol>
                <a:gridCol w="5819455">
                  <a:extLst>
                    <a:ext uri="{9D8B030D-6E8A-4147-A177-3AD203B41FA5}">
                      <a16:colId xmlns:a16="http://schemas.microsoft.com/office/drawing/2014/main" val="860969403"/>
                    </a:ext>
                  </a:extLst>
                </a:gridCol>
              </a:tblGrid>
              <a:tr h="30958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Bằng chứng khách quan</a:t>
                      </a:r>
                      <a:endParaRPr lang="en-V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Ý kiến, đánh giá chủ quan của người viết</a:t>
                      </a:r>
                      <a:endParaRPr lang="en-V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0902831"/>
                  </a:ext>
                </a:extLst>
              </a:tr>
              <a:tr h="111317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các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thông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tin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khách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như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liệu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thời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gian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nơi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chốn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con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người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và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kiện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V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Là các ý kiến chủ quan như: quan điểm cá nhân về một vấn đề đang tranh cãi, dự đoán về tương lai, đánh giá chủ quan về sự việc, hiện tượng; có thể có được diễn đạt bằng các cụm từ như: tôi cho rằng, tôi thấy… hoặc các tính từ thể hiện sự đánh giá chủ quan.</a:t>
                      </a:r>
                      <a:endParaRPr lang="en-V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31833770"/>
                  </a:ext>
                </a:extLst>
              </a:tr>
              <a:tr h="143462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Dựa trên những thí nghiệm, nghiên cứu, có nguồn đáng tin cậy, có thể xác định đúng, sai dựa vào thực tế.</a:t>
                      </a:r>
                      <a:endParaRPr lang="en-VN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800"/>
                        </a:spcAft>
                      </a:pP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Dựa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trên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cảm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nhận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cách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nhìn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diễn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giải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của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nhân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;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kiểm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kern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chứng</a:t>
                      </a:r>
                      <a:r>
                        <a:rPr lang="en-US" sz="16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VN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6084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56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09462" y="807913"/>
            <a:ext cx="7392154" cy="3853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kiểu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0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mến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(Theo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Quang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Tạp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Tuổi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2021)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(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sgk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1): 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phản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i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mến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thiên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92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898448"/>
            <a:ext cx="7070756" cy="1159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(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sgk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1): 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sơ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i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text, screenshot, font, document&#10;&#10;Description automatically generated">
            <a:extLst>
              <a:ext uri="{FF2B5EF4-FFF2-40B4-BE49-F238E27FC236}">
                <a16:creationId xmlns:a16="http://schemas.microsoft.com/office/drawing/2014/main" id="{2CD07BCB-6038-7141-F93C-E1B816708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827" y="2058253"/>
            <a:ext cx="3932943" cy="258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4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6ACDA9C-DD5C-D0FF-3EC4-85FBD33C468D}"/>
              </a:ext>
            </a:extLst>
          </p:cNvPr>
          <p:cNvSpPr txBox="1"/>
          <p:nvPr/>
        </p:nvSpPr>
        <p:spPr>
          <a:xfrm>
            <a:off x="1036622" y="1451187"/>
            <a:ext cx="7070756" cy="2241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(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71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sgk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US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1): 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sức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thuyết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phục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i="1" u="sng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000" b="1" i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VN" sz="2000" i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lẽ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chứng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vấn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soi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tế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VN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02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ategies for Studying Texts by Slidesgo">
  <a:themeElements>
    <a:clrScheme name="Simple Light">
      <a:dk1>
        <a:srgbClr val="333333"/>
      </a:dk1>
      <a:lt1>
        <a:srgbClr val="E5EEFC"/>
      </a:lt1>
      <a:dk2>
        <a:srgbClr val="FCFCFC"/>
      </a:dk2>
      <a:lt2>
        <a:srgbClr val="A4C2F4"/>
      </a:lt2>
      <a:accent1>
        <a:srgbClr val="1155CC"/>
      </a:accent1>
      <a:accent2>
        <a:srgbClr val="FBB13C"/>
      </a:accent2>
      <a:accent3>
        <a:srgbClr val="EE4266"/>
      </a:accent3>
      <a:accent4>
        <a:srgbClr val="FF7113"/>
      </a:accent4>
      <a:accent5>
        <a:srgbClr val="16B8C9"/>
      </a:accent5>
      <a:accent6>
        <a:srgbClr val="D9D9D9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1119</Words>
  <Application>Microsoft Office PowerPoint</Application>
  <PresentationFormat>On-screen Show (16:9)</PresentationFormat>
  <Paragraphs>87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DM Sans</vt:lpstr>
      <vt:lpstr>Kumbh Sans Black</vt:lpstr>
      <vt:lpstr>#9Slide04 SFU Bodoni</vt:lpstr>
      <vt:lpstr>#9Slide03 Encode Sans Semi Cond</vt:lpstr>
      <vt:lpstr>Arial</vt:lpstr>
      <vt:lpstr>Calibri</vt:lpstr>
      <vt:lpstr>Strategies for Studying Texts by Slidesgo</vt:lpstr>
      <vt:lpstr>VIẾT BÀI VĂN NGHỊ LUẬN VỀ MỘT VẤN ĐỀ CỦA ĐỜI SỐNG</vt:lpstr>
      <vt:lpstr>KHỞI ĐỘNG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VẬN DỤNG</vt:lpstr>
      <vt:lpstr>PowerPoint Presentation</vt:lpstr>
      <vt:lpstr>CHÚC EM HỌC TỐT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BÀI VĂN NGHỊ LUẬN VỀ MỘT VẤN ĐỀ CỦA ĐỜI SỐNG</dc:title>
  <dc:creator>YEN NHI</dc:creator>
  <cp:lastModifiedBy>VO THI YEN NHI</cp:lastModifiedBy>
  <cp:revision>3</cp:revision>
  <dcterms:modified xsi:type="dcterms:W3CDTF">2023-06-29T10:13:06Z</dcterms:modified>
</cp:coreProperties>
</file>