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308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</p:sldIdLst>
  <p:sldSz cx="9144000" cy="5143500" type="screen16x9"/>
  <p:notesSz cx="6858000" cy="9144000"/>
  <p:defaultTextStyle>
    <a:defPPr>
      <a:defRPr lang="vi-V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9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B2B9C-434C-F78D-5FCD-141C9493D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39AFF0-A4A5-D587-6964-92A436BA5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44DCE-B7ED-4456-97BA-93D4510C479E}" type="datetimeFigureOut">
              <a:rPr lang="vi-VN" smtClean="0"/>
              <a:t>09/01/2025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AE3C99-23B8-1371-77E5-E1225B0C2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831E11-E620-80AC-5F19-045EDDBF2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67A2-DEB7-4BAC-A165-AE1C656D51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9442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530B7B-F795-84EB-B1D2-62AA02473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732EB-8C7A-1F6F-F33A-CD6F17461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1206E-2333-B869-0077-178B0C5C24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D44DCE-B7ED-4456-97BA-93D4510C479E}" type="datetimeFigureOut">
              <a:rPr lang="vi-VN" smtClean="0"/>
              <a:t>09/01/2025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39446-C11E-8DB5-BE43-BBE59BA56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CEAEC-CBF3-720B-2DC0-98FDD6122C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8667A2-DEB7-4BAC-A165-AE1C656D51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5168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DB364B-3974-363C-A148-874178E09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C85DFA-AF39-D49E-E323-12BA55B945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6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981594-568F-5D86-1F08-98DFAEADD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282238-1C4D-B579-AF07-D2D8CDAEC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DC881E-65D7-9DC0-7D7A-64F76D927B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06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1A6BA4-1F7E-69F3-C897-9A272A55B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B11906-3039-F8A5-7545-228599BC7D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97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55BB9A-E5AC-E588-C0FE-74982DE8D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B465BF-DE67-86E1-62BC-0A22771AA9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73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7AA4D7-C949-27C3-A83F-94A590AE6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2358B4-58A2-2784-5896-CDB45FA4B6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03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82DAD9-7CA1-57DF-C777-E96DD418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D290D-619B-8614-450E-0F94AAA7F7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9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7A990C-B900-D1EA-BA7E-284CBD169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BAB6B6-0E7F-2708-0776-31E319916D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30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CB8316-181C-BB6E-4DDD-578016580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6BDD58-8E2D-FEF8-289F-EAB8025822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18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7B0B9F-4C3E-7765-874C-BE463CD67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8D728F-1131-CFA8-D77D-A930EFCD65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9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E03175-4DA5-225C-E6C0-677A4F4C3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15EFDA-ABE7-65E1-771F-C944DEE075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51010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7AC332-A8C6-2003-168B-BB9EF1EC3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4D616E-23CF-A68B-C341-296CE78E13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0307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ABAEEA-EAE8-E53F-E2EB-4F9F14FE5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AA02F1-48EF-72BC-CAAA-4E9CB8ACBC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62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3FB029-FD72-E84D-67F1-82906A4B6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>
                <a:latin typeface="+mj-lt"/>
              </a:rPr>
              <a:t>NỘI DUNG CHÍNH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EBAA68-CA33-4E10-0202-9B5705C3AE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6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A41139-2A57-9711-1C5B-949D4F71D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FEE5E6-387D-8DC4-1860-EE0EFD9E28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3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E6F986-E5D7-1A98-8C76-2ED121776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43F683-4092-535E-A7E9-48E10219E7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8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F95E84-B28E-E394-20EB-04D752871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1445A7-E4F1-1A06-4E54-3CB6CBEB1F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93296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A768B8-6485-7079-B665-58C953C8E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7FD745-6EAB-ADD3-040C-4F421E6782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352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D0B73C-E7BB-605B-B403-8FEAEF6F9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23504A-E719-75F1-DE65-46F52D35D6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93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0"/>
    </mc:Choice>
    <mc:Fallback xmlns="">
      <p:transition spd="slow" advClick="0" advTm="30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BEAB76-4A45-A7A2-FF61-040477D05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46C945-D3BD-6077-99E5-EEADE051C6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62316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4CF28F-C718-6105-8493-45A154BF8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4B52C6-2B7C-F02F-886E-A85BB4CE12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8445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EB43CA-4650-DB49-0168-DA325D056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F530ED-7FE1-9F5E-5F87-DD32DAC70A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06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0"/>
    </mc:Choice>
    <mc:Fallback xmlns="">
      <p:transition spd="slow" advClick="0" advTm="30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62C121-8C16-F97A-A6A3-34393F23B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982C89-8D5E-40EB-6CA1-B33FA4D9E2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75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E8A4CC-BBDB-3BA5-2692-552B1A6AA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FC538D-FBD7-2056-0936-870638CE44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101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D66584-ED1B-9DDE-B8F8-CF5C36306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0FA658-8FF9-61A5-3962-EDF1C1A0B9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45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D72FE9-4341-2DF0-F0CC-56744CBA9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562B46-4536-E2A1-0D7B-B198F33954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635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FD05A4-795D-8580-EC0C-55E68E37D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CAD3EB-11CA-67B7-11F1-57032B11DF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4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251F330-6DE5-A5B5-7ED0-C93AB7680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11D1C0-81B4-515E-182C-6FD7475C2B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527B83-73F1-0333-BC61-86014A649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9CE645-4E4C-BD54-C95F-E6934EDFCE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94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F8D47D-CD4F-96D6-1BC5-C5284B388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DD0870-E142-229C-1DDC-D407679988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370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934CDD-675D-FA2D-182B-C5E38306A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7AD702-4BC3-9B76-8B72-7D63FC9F66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025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537E82-E558-247E-07FA-E1BCF6BE8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EFE42A-8A18-7833-11CE-FB1EDF1A51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4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8CED45-8B98-A5A1-A8BE-1D49E6341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n-US" sz="2400">
                <a:latin typeface="+mj-lt"/>
              </a:rPr>
              <a:t>Trường hợp điều khiển xe chạy với tốc độ dưới 60 km/h, người lái xe phải chủ động giữ khoảng cách an toàn phù hợp với xe chạy liền trước xe của mình.</a:t>
            </a:r>
            <a:endParaRPr lang="en-US" sz="24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8790D4-54EF-A286-F404-3E9DF2D7F3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41919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DF0E1A-0E08-8865-4783-8DA616AD1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886CC6-BA64-99EC-D959-5AD7806061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44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253D02-BF78-BEC4-C73F-350964B5D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71454A-39E3-3D75-213C-1C2902F9FD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384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B3C850-5A34-01AF-8197-82E18A9C4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BC01E4-1C86-4D23-D316-D6D674DE89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016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87E74C-EA97-DA57-E14E-49A66CFB9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225BF1-CB11-46AF-68CB-9BA124CDD5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19043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A7014B-332D-4D72-42DD-83507C5DA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6E4FC2-1BEB-0131-75E0-CBACB858F9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5D643C-25DB-309A-6448-7E50E4C50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3CF2DB-87DC-5E52-1407-A2BFE03C56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8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759280-A2F3-6BE7-A750-933374B0F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D1C21F-0B4D-44B7-4B86-112FCBD5A0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B2D514-1C53-6BD7-1609-316B3D104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B2C5CC-8DDC-5BE1-FF20-482AC37CE7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87134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5488F5-0DBD-1844-8121-7BECD46ED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D84CB0-0798-5FAE-2799-42FA8063F2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953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E3DC7B-C92E-1945-305E-00CA426B3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4D73AC-DBD2-DB20-C100-5F98934877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056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E189F5-6E73-1ECA-7FE4-26B0AFFF8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CF78BE-3BA1-8D32-9034-461278C58F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910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FB0CCF-9877-4702-264C-3AE8E9FB2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66372F-D1B6-296E-AB48-0759271778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12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9E8EEE-B4FC-8B0C-12EA-DBC444197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F8A731-BD1D-DBC7-FC8A-57CDB62C03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851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AB456F-E43A-FD90-AF73-59358C452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6F0E15-6A0D-7251-0776-C39D8D3F30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460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B7D0C7-0615-E055-A71D-7557F7477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94737D-816F-30EC-1E71-E3A6A6A910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90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202ABA-5F41-7160-D701-5B51975DB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8935B1-06D3-892F-2E5F-A36CB14840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0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845F5C-6B5E-2A21-DBDA-F81B4A713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vi-VN"/>
              <a:t>Thank You!</a:t>
            </a:r>
            <a:endParaRPr lang="vi-VN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F91F4A-0948-9B33-0806-0D3C7CB34D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7932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BB2B57-EFB9-48A9-F07F-0F913897D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3AFBEC-A249-E4F0-7B1C-D271B319D5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70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4DA0B8-1B25-9258-214C-7DB4E9181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546148-DC2C-7764-335C-D73E819C05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65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EA4D59-C672-0089-2266-28011BC13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B82CFD-DA0A-5FD6-ADFA-4F898DC6B9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739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9F47C5-F6CA-A8C2-F69B-9D68E324A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5688DB-BD59-8435-BBB9-CDDD05C6B2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61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</Words>
  <Application>Microsoft Office PowerPoint</Application>
  <PresentationFormat>On-screen Show (16:9)</PresentationFormat>
  <Paragraphs>3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Aptos</vt:lpstr>
      <vt:lpstr>Aptos Display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 CHÍNH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Trường hợp điều khiển xe chạy với tốc độ dưới 60 km/h, người lái xe phải chủ động giữ khoảng cách an toàn phù hợp với xe chạy liền trước xe của mình.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baongochuynh230102@gmail.com</dc:creator>
  <cp:lastModifiedBy>baongochuynh230102@gmail.com</cp:lastModifiedBy>
  <cp:revision>2</cp:revision>
  <dcterms:created xsi:type="dcterms:W3CDTF">2025-01-09T13:40:25Z</dcterms:created>
  <dcterms:modified xsi:type="dcterms:W3CDTF">2025-01-09T13:44:21Z</dcterms:modified>
</cp:coreProperties>
</file>