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 id="2147483708" r:id="rId3"/>
    <p:sldMasterId id="2147483720" r:id="rId4"/>
    <p:sldMasterId id="2147483751" r:id="rId5"/>
  </p:sldMasterIdLst>
  <p:notesMasterIdLst>
    <p:notesMasterId r:id="rId34"/>
  </p:notesMasterIdLst>
  <p:sldIdLst>
    <p:sldId id="256" r:id="rId6"/>
    <p:sldId id="343" r:id="rId7"/>
    <p:sldId id="971" r:id="rId8"/>
    <p:sldId id="970" r:id="rId9"/>
    <p:sldId id="969" r:id="rId10"/>
    <p:sldId id="968" r:id="rId11"/>
    <p:sldId id="421" r:id="rId12"/>
    <p:sldId id="972" r:id="rId13"/>
    <p:sldId id="912" r:id="rId14"/>
    <p:sldId id="965" r:id="rId15"/>
    <p:sldId id="939" r:id="rId16"/>
    <p:sldId id="940" r:id="rId17"/>
    <p:sldId id="945" r:id="rId18"/>
    <p:sldId id="946" r:id="rId19"/>
    <p:sldId id="952" r:id="rId20"/>
    <p:sldId id="953" r:id="rId21"/>
    <p:sldId id="954" r:id="rId22"/>
    <p:sldId id="947" r:id="rId23"/>
    <p:sldId id="948" r:id="rId24"/>
    <p:sldId id="949" r:id="rId25"/>
    <p:sldId id="967" r:id="rId26"/>
    <p:sldId id="951" r:id="rId27"/>
    <p:sldId id="966" r:id="rId28"/>
    <p:sldId id="959" r:id="rId29"/>
    <p:sldId id="960" r:id="rId30"/>
    <p:sldId id="961" r:id="rId31"/>
    <p:sldId id="962" r:id="rId32"/>
    <p:sldId id="963" r:id="rId33"/>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3" d="100"/>
          <a:sy n="143" d="100"/>
        </p:scale>
        <p:origin x="-108" y="-1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54F3D-6F50-4C0C-8A21-BC1DAB25A9E9}"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12093-86C3-415D-92E4-20618B5AA09B}" type="slidenum">
              <a:rPr lang="en-US" smtClean="0"/>
              <a:t>‹#›</a:t>
            </a:fld>
            <a:endParaRPr lang="en-US"/>
          </a:p>
        </p:txBody>
      </p:sp>
    </p:spTree>
    <p:extLst>
      <p:ext uri="{BB962C8B-B14F-4D97-AF65-F5344CB8AC3E}">
        <p14:creationId xmlns:p14="http://schemas.microsoft.com/office/powerpoint/2010/main" val="40177927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1" y="1885950"/>
            <a:ext cx="6686549" cy="1697086"/>
          </a:xfrm>
        </p:spPr>
        <p:txBody>
          <a:bodyPr anchor="b">
            <a:normAutofit/>
          </a:bodyPr>
          <a:lstStyle>
            <a:lvl1pPr>
              <a:defRPr sz="4100"/>
            </a:lvl1pPr>
          </a:lstStyle>
          <a:p>
            <a:r>
              <a:rPr lang="en-US"/>
              <a:t>Click to edit Master title style</a:t>
            </a:r>
            <a:endParaRPr lang="en-US" dirty="0"/>
          </a:p>
        </p:txBody>
      </p:sp>
      <p:sp>
        <p:nvSpPr>
          <p:cNvPr id="3" name="Subtitle 2"/>
          <p:cNvSpPr>
            <a:spLocks noGrp="1"/>
          </p:cNvSpPr>
          <p:nvPr>
            <p:ph type="subTitle" idx="1"/>
          </p:nvPr>
        </p:nvSpPr>
        <p:spPr>
          <a:xfrm>
            <a:off x="1941911" y="3583036"/>
            <a:ext cx="6686549" cy="844712"/>
          </a:xfrm>
        </p:spPr>
        <p:txBody>
          <a:bodyPr anchor="t"/>
          <a:lstStyle>
            <a:lvl1pPr marL="0" indent="0" algn="l">
              <a:buNone/>
              <a:defRPr>
                <a:solidFill>
                  <a:schemeClr val="tx1">
                    <a:lumMod val="65000"/>
                    <a:lumOff val="3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1" y="3242859"/>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1" y="3397155"/>
            <a:ext cx="5848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6756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1" y="457200"/>
            <a:ext cx="6686549" cy="233778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1" y="3265535"/>
            <a:ext cx="6686549" cy="1166898"/>
          </a:xfrm>
        </p:spPr>
        <p:txBody>
          <a:bodyPr anchor="ctr">
            <a:normAutofit/>
          </a:bodyPr>
          <a:lstStyle>
            <a:lvl1pPr marL="0" indent="0" algn="l">
              <a:buNone/>
              <a:defRPr sz="1400">
                <a:solidFill>
                  <a:schemeClr val="tx1">
                    <a:lumMod val="65000"/>
                    <a:lumOff val="35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3"/>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1" y="2433105"/>
            <a:ext cx="5848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866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3"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1" y="3265535"/>
            <a:ext cx="6686549" cy="1166898"/>
          </a:xfrm>
        </p:spPr>
        <p:txBody>
          <a:bodyPr anchor="ctr">
            <a:normAutofit/>
          </a:bodyPr>
          <a:lstStyle>
            <a:lvl1pPr marL="0" indent="0" algn="l">
              <a:buNone/>
              <a:defRPr sz="1400">
                <a:solidFill>
                  <a:schemeClr val="tx1">
                    <a:lumMod val="65000"/>
                    <a:lumOff val="35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383633"/>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1" y="2433105"/>
            <a:ext cx="584825" cy="273844"/>
          </a:xfrm>
        </p:spPr>
        <p:txBody>
          <a:bodyPr/>
          <a:lstStyle/>
          <a:p>
            <a:fld id="{D57F1E4F-1CFF-5643-939E-217C01CDF565}" type="slidenum">
              <a:rPr lang="en-US" smtClean="0"/>
              <a:pPr/>
              <a:t>‹#›</a:t>
            </a:fld>
            <a:endParaRPr lang="en-US" dirty="0"/>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367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3886201"/>
            <a:ext cx="6686550" cy="547217"/>
          </a:xfrm>
        </p:spPr>
        <p:txBody>
          <a:bodyPr vert="horz" lIns="68580" tIns="34290" rIns="68580" bIns="3429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5"/>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1" y="3737316"/>
            <a:ext cx="5848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1086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3"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1"/>
            <a:ext cx="6686550" cy="547217"/>
          </a:xfrm>
        </p:spPr>
        <p:txBody>
          <a:bodyPr vert="horz" lIns="68580" tIns="34290" rIns="68580" bIns="3429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3683795"/>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1" y="3737316"/>
            <a:ext cx="584825" cy="273844"/>
          </a:xfrm>
        </p:spPr>
        <p:txBody>
          <a:bodyPr/>
          <a:lstStyle/>
          <a:p>
            <a:fld id="{D57F1E4F-1CFF-5643-939E-217C01CDF565}" type="slidenum">
              <a:rPr lang="en-US" smtClean="0"/>
              <a:pPr/>
              <a:t>‹#›</a:t>
            </a:fld>
            <a:endParaRPr lang="en-US" dirty="0"/>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3238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1" y="470555"/>
            <a:ext cx="6686549" cy="2160015"/>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1"/>
            <a:ext cx="6686550" cy="547217"/>
          </a:xfrm>
        </p:spPr>
        <p:txBody>
          <a:bodyPr vert="horz" lIns="68580" tIns="34290" rIns="68580" bIns="3429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5"/>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1" y="3737316"/>
            <a:ext cx="5848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3478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3"/>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7059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10" y="470555"/>
            <a:ext cx="1655701" cy="396286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470555"/>
            <a:ext cx="4857750" cy="3962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3"/>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8116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3"/>
        <p:cNvGrpSpPr/>
        <p:nvPr/>
      </p:nvGrpSpPr>
      <p:grpSpPr>
        <a:xfrm>
          <a:off x="0" y="0"/>
          <a:ext cx="0" cy="0"/>
          <a:chOff x="0" y="0"/>
          <a:chExt cx="0" cy="0"/>
        </a:xfrm>
      </p:grpSpPr>
      <p:sp>
        <p:nvSpPr>
          <p:cNvPr id="154" name="Google Shape;154;p3"/>
          <p:cNvSpPr/>
          <p:nvPr/>
        </p:nvSpPr>
        <p:spPr>
          <a:xfrm rot="-1800227">
            <a:off x="7220531"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5563802"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6062609" y="4914138"/>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6803402" y="4940948"/>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22310" y="68544"/>
            <a:ext cx="8966083" cy="5041129"/>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27" name="Google Shape;227;p3"/>
          <p:cNvSpPr/>
          <p:nvPr/>
        </p:nvSpPr>
        <p:spPr>
          <a:xfrm>
            <a:off x="711425" y="540000"/>
            <a:ext cx="77211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 name="Google Shape;228;p3"/>
          <p:cNvSpPr txBox="1">
            <a:spLocks noGrp="1"/>
          </p:cNvSpPr>
          <p:nvPr>
            <p:ph type="title"/>
          </p:nvPr>
        </p:nvSpPr>
        <p:spPr>
          <a:xfrm>
            <a:off x="1605325" y="2207688"/>
            <a:ext cx="5933400" cy="1333200"/>
          </a:xfrm>
          <a:prstGeom prst="rect">
            <a:avLst/>
          </a:prstGeom>
        </p:spPr>
        <p:txBody>
          <a:bodyPr spcFirstLastPara="1" wrap="square" lIns="68569" tIns="68569" rIns="68569" bIns="68569"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9" name="Google Shape;229;p3"/>
          <p:cNvSpPr txBox="1">
            <a:spLocks noGrp="1"/>
          </p:cNvSpPr>
          <p:nvPr>
            <p:ph type="title" idx="2" hasCustomPrompt="1"/>
          </p:nvPr>
        </p:nvSpPr>
        <p:spPr>
          <a:xfrm>
            <a:off x="4107438" y="1270325"/>
            <a:ext cx="929100" cy="841800"/>
          </a:xfrm>
          <a:prstGeom prst="rect">
            <a:avLst/>
          </a:prstGeom>
        </p:spPr>
        <p:txBody>
          <a:bodyPr spcFirstLastPara="1" wrap="square" lIns="68569" tIns="68569" rIns="68569" bIns="68569"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0" name="Google Shape;230;p3"/>
          <p:cNvSpPr txBox="1">
            <a:spLocks noGrp="1"/>
          </p:cNvSpPr>
          <p:nvPr>
            <p:ph type="subTitle" idx="1"/>
          </p:nvPr>
        </p:nvSpPr>
        <p:spPr>
          <a:xfrm>
            <a:off x="1605400" y="3540888"/>
            <a:ext cx="5933400" cy="427800"/>
          </a:xfrm>
          <a:prstGeom prst="rect">
            <a:avLst/>
          </a:prstGeom>
          <a:solidFill>
            <a:schemeClr val="accent3"/>
          </a:solidFill>
          <a:ln>
            <a:noFill/>
          </a:ln>
        </p:spPr>
        <p:txBody>
          <a:bodyPr spcFirstLastPara="1" wrap="square" lIns="68569" tIns="68569" rIns="68569" bIns="68569"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3152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7220531"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8"/>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20" y="478644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2" y="4940948"/>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71" y="68544"/>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68569" tIns="68569" rIns="68569" bIns="68569" anchor="t" anchorCtr="0">
            <a:noAutofit/>
          </a:bodyPr>
          <a:lstStyle>
            <a:lvl1pPr marL="457178" lvl="0" indent="-317484" rtl="0">
              <a:lnSpc>
                <a:spcPct val="100000"/>
              </a:lnSpc>
              <a:spcBef>
                <a:spcPts val="0"/>
              </a:spcBef>
              <a:spcAft>
                <a:spcPts val="0"/>
              </a:spcAft>
              <a:buClr>
                <a:srgbClr val="434343"/>
              </a:buClr>
              <a:buSzPts val="1400"/>
              <a:buAutoNum type="arabicPeriod"/>
              <a:defRPr sz="1200">
                <a:solidFill>
                  <a:srgbClr val="434343"/>
                </a:solidFill>
              </a:defRPr>
            </a:lvl1pPr>
            <a:lvl2pPr marL="914355" lvl="1" indent="-317484" rtl="0">
              <a:lnSpc>
                <a:spcPct val="115000"/>
              </a:lnSpc>
              <a:spcBef>
                <a:spcPts val="0"/>
              </a:spcBef>
              <a:spcAft>
                <a:spcPts val="0"/>
              </a:spcAft>
              <a:buClr>
                <a:srgbClr val="434343"/>
              </a:buClr>
              <a:buSzPts val="1400"/>
              <a:buAutoNum type="alphaLcPeriod"/>
              <a:defRPr>
                <a:solidFill>
                  <a:srgbClr val="434343"/>
                </a:solidFill>
              </a:defRPr>
            </a:lvl2pPr>
            <a:lvl3pPr marL="1371532" lvl="2" indent="-317484" rtl="0">
              <a:lnSpc>
                <a:spcPct val="115000"/>
              </a:lnSpc>
              <a:spcBef>
                <a:spcPts val="0"/>
              </a:spcBef>
              <a:spcAft>
                <a:spcPts val="0"/>
              </a:spcAft>
              <a:buClr>
                <a:srgbClr val="434343"/>
              </a:buClr>
              <a:buSzPts val="1400"/>
              <a:buAutoNum type="romanLcPeriod"/>
              <a:defRPr>
                <a:solidFill>
                  <a:srgbClr val="434343"/>
                </a:solidFill>
              </a:defRPr>
            </a:lvl3pPr>
            <a:lvl4pPr marL="1828709" lvl="3" indent="-317484" rtl="0">
              <a:lnSpc>
                <a:spcPct val="115000"/>
              </a:lnSpc>
              <a:spcBef>
                <a:spcPts val="0"/>
              </a:spcBef>
              <a:spcAft>
                <a:spcPts val="0"/>
              </a:spcAft>
              <a:buClr>
                <a:srgbClr val="434343"/>
              </a:buClr>
              <a:buSzPts val="1400"/>
              <a:buAutoNum type="arabicPeriod"/>
              <a:defRPr>
                <a:solidFill>
                  <a:srgbClr val="434343"/>
                </a:solidFill>
              </a:defRPr>
            </a:lvl4pPr>
            <a:lvl5pPr marL="2285886" lvl="4" indent="-317484" rtl="0">
              <a:lnSpc>
                <a:spcPct val="115000"/>
              </a:lnSpc>
              <a:spcBef>
                <a:spcPts val="0"/>
              </a:spcBef>
              <a:spcAft>
                <a:spcPts val="0"/>
              </a:spcAft>
              <a:buClr>
                <a:srgbClr val="434343"/>
              </a:buClr>
              <a:buSzPts val="1400"/>
              <a:buAutoNum type="alphaLcPeriod"/>
              <a:defRPr>
                <a:solidFill>
                  <a:srgbClr val="434343"/>
                </a:solidFill>
              </a:defRPr>
            </a:lvl5pPr>
            <a:lvl6pPr marL="2743064" lvl="5" indent="-317484" rtl="0">
              <a:lnSpc>
                <a:spcPct val="115000"/>
              </a:lnSpc>
              <a:spcBef>
                <a:spcPts val="0"/>
              </a:spcBef>
              <a:spcAft>
                <a:spcPts val="0"/>
              </a:spcAft>
              <a:buClr>
                <a:srgbClr val="434343"/>
              </a:buClr>
              <a:buSzPts val="1400"/>
              <a:buAutoNum type="romanLcPeriod"/>
              <a:defRPr>
                <a:solidFill>
                  <a:srgbClr val="434343"/>
                </a:solidFill>
              </a:defRPr>
            </a:lvl6pPr>
            <a:lvl7pPr marL="3200240" lvl="6" indent="-317484" rtl="0">
              <a:lnSpc>
                <a:spcPct val="115000"/>
              </a:lnSpc>
              <a:spcBef>
                <a:spcPts val="0"/>
              </a:spcBef>
              <a:spcAft>
                <a:spcPts val="0"/>
              </a:spcAft>
              <a:buClr>
                <a:srgbClr val="434343"/>
              </a:buClr>
              <a:buSzPts val="1400"/>
              <a:buAutoNum type="arabicPeriod"/>
              <a:defRPr>
                <a:solidFill>
                  <a:srgbClr val="434343"/>
                </a:solidFill>
              </a:defRPr>
            </a:lvl7pPr>
            <a:lvl8pPr marL="3657418" lvl="7" indent="-317484" rtl="0">
              <a:lnSpc>
                <a:spcPct val="115000"/>
              </a:lnSpc>
              <a:spcBef>
                <a:spcPts val="0"/>
              </a:spcBef>
              <a:spcAft>
                <a:spcPts val="0"/>
              </a:spcAft>
              <a:buClr>
                <a:srgbClr val="434343"/>
              </a:buClr>
              <a:buSzPts val="1400"/>
              <a:buAutoNum type="alphaLcPeriod"/>
              <a:defRPr>
                <a:solidFill>
                  <a:srgbClr val="434343"/>
                </a:solidFill>
              </a:defRPr>
            </a:lvl8pPr>
            <a:lvl9pPr marL="4114595" lvl="8" indent="-317484"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68569" tIns="68569" rIns="68569" bIns="68569"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13420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2"/>
        <p:cNvGrpSpPr/>
        <p:nvPr/>
      </p:nvGrpSpPr>
      <p:grpSpPr>
        <a:xfrm>
          <a:off x="0" y="0"/>
          <a:ext cx="0" cy="0"/>
          <a:chOff x="0" y="0"/>
          <a:chExt cx="0" cy="0"/>
        </a:xfrm>
      </p:grpSpPr>
      <p:sp>
        <p:nvSpPr>
          <p:cNvPr id="293" name="Google Shape;293;p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94" name="Google Shape;294;p5"/>
          <p:cNvGrpSpPr/>
          <p:nvPr/>
        </p:nvGrpSpPr>
        <p:grpSpPr>
          <a:xfrm flipH="1">
            <a:off x="122310" y="68544"/>
            <a:ext cx="8966083" cy="5041129"/>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 name="Google Shape;349;p5"/>
          <p:cNvSpPr txBox="1">
            <a:spLocks noGrp="1"/>
          </p:cNvSpPr>
          <p:nvPr>
            <p:ph type="subTitle" idx="1"/>
          </p:nvPr>
        </p:nvSpPr>
        <p:spPr>
          <a:xfrm>
            <a:off x="1266975" y="2502013"/>
            <a:ext cx="3091500" cy="612600"/>
          </a:xfrm>
          <a:prstGeom prst="rect">
            <a:avLst/>
          </a:prstGeom>
          <a:noFill/>
          <a:ln>
            <a:noFill/>
          </a:ln>
        </p:spPr>
        <p:txBody>
          <a:bodyPr spcFirstLastPara="1" wrap="square" lIns="68569" tIns="68569" rIns="68569" bIns="68569"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4785511" y="2502013"/>
            <a:ext cx="3091500" cy="612600"/>
          </a:xfrm>
          <a:prstGeom prst="rect">
            <a:avLst/>
          </a:prstGeom>
          <a:noFill/>
          <a:ln>
            <a:noFill/>
          </a:ln>
        </p:spPr>
        <p:txBody>
          <a:bodyPr spcFirstLastPara="1" wrap="square" lIns="68569" tIns="68569" rIns="68569" bIns="68569"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266975" y="3116038"/>
            <a:ext cx="3091500" cy="713400"/>
          </a:xfrm>
          <a:prstGeom prst="rect">
            <a:avLst/>
          </a:prstGeom>
          <a:noFill/>
          <a:ln>
            <a:noFill/>
          </a:ln>
        </p:spPr>
        <p:txBody>
          <a:bodyPr spcFirstLastPara="1" wrap="square" lIns="68569" tIns="68569" rIns="68569" bIns="68569"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4785511" y="3116038"/>
            <a:ext cx="3091500" cy="713400"/>
          </a:xfrm>
          <a:prstGeom prst="rect">
            <a:avLst/>
          </a:prstGeom>
          <a:noFill/>
          <a:ln>
            <a:noFill/>
          </a:ln>
        </p:spPr>
        <p:txBody>
          <a:bodyPr spcFirstLastPara="1" wrap="square" lIns="68569" tIns="68569" rIns="68569" bIns="68569"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720000" y="540000"/>
            <a:ext cx="7704000" cy="612600"/>
          </a:xfrm>
          <a:prstGeom prst="rect">
            <a:avLst/>
          </a:prstGeom>
        </p:spPr>
        <p:txBody>
          <a:bodyPr spcFirstLastPara="1" wrap="square" lIns="68569" tIns="68569" rIns="68569" bIns="68569"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95418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5"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1"/>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3"/>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9881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4"/>
        <p:cNvGrpSpPr/>
        <p:nvPr/>
      </p:nvGrpSpPr>
      <p:grpSpPr>
        <a:xfrm>
          <a:off x="0" y="0"/>
          <a:ext cx="0" cy="0"/>
          <a:chOff x="0" y="0"/>
          <a:chExt cx="0" cy="0"/>
        </a:xfrm>
      </p:grpSpPr>
      <p:sp>
        <p:nvSpPr>
          <p:cNvPr id="355" name="Google Shape;355;p6"/>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56" name="Google Shape;356;p6"/>
          <p:cNvGrpSpPr/>
          <p:nvPr/>
        </p:nvGrpSpPr>
        <p:grpSpPr>
          <a:xfrm>
            <a:off x="122310" y="68544"/>
            <a:ext cx="8966083" cy="5041129"/>
            <a:chOff x="122308" y="68542"/>
            <a:chExt cx="8966083" cy="5041129"/>
          </a:xfrm>
        </p:grpSpPr>
        <p:sp>
          <p:nvSpPr>
            <p:cNvPr id="357" name="Google Shape;357;p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8" name="Google Shape;358;p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9" name="Google Shape;359;p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60" name="Google Shape;360;p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1" name="Google Shape;361;p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2" name="Google Shape;362;p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3" name="Google Shape;363;p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 name="Google Shape;364;p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65" name="Google Shape;365;p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66" name="Google Shape;366;p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67" name="Google Shape;367;p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8" name="Google Shape;368;p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9" name="Google Shape;369;p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 name="Google Shape;370;p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1" name="Google Shape;371;p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2" name="Google Shape;372;p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73" name="Google Shape;373;p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74" name="Google Shape;374;p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5" name="Google Shape;375;p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6" name="Google Shape;376;p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7" name="Google Shape;377;p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78" name="Google Shape;378;p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9" name="Google Shape;379;p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80" name="Google Shape;380;p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1" name="Google Shape;381;p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2" name="Google Shape;382;p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3" name="Google Shape;383;p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4" name="Google Shape;384;p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85" name="Google Shape;385;p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6" name="Google Shape;386;p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7" name="Google Shape;387;p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8" name="Google Shape;388;p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9" name="Google Shape;389;p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0" name="Google Shape;390;p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91" name="Google Shape;391;p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2" name="Google Shape;392;p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3" name="Google Shape;393;p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4" name="Google Shape;394;p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95" name="Google Shape;395;p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96" name="Google Shape;396;p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7" name="Google Shape;397;p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98" name="Google Shape;398;p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99" name="Google Shape;399;p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0" name="Google Shape;400;p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01" name="Google Shape;401;p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2" name="Google Shape;402;p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3" name="Google Shape;403;p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04" name="Google Shape;404;p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5" name="Google Shape;405;p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6" name="Google Shape;406;p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07" name="Google Shape;407;p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08" name="Google Shape;408;p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09" name="Google Shape;409;p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410" name="Google Shape;410;p6"/>
          <p:cNvSpPr txBox="1">
            <a:spLocks noGrp="1"/>
          </p:cNvSpPr>
          <p:nvPr>
            <p:ph type="title"/>
          </p:nvPr>
        </p:nvSpPr>
        <p:spPr>
          <a:xfrm>
            <a:off x="2654575" y="540000"/>
            <a:ext cx="3834900" cy="612600"/>
          </a:xfrm>
          <a:prstGeom prst="rect">
            <a:avLst/>
          </a:prstGeom>
        </p:spPr>
        <p:txBody>
          <a:bodyPr spcFirstLastPara="1" wrap="square" lIns="68569" tIns="68569" rIns="68569" bIns="68569"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188690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22310" y="110401"/>
            <a:ext cx="8966083" cy="4999273"/>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81" name="Google Shape;481;p7"/>
          <p:cNvSpPr/>
          <p:nvPr/>
        </p:nvSpPr>
        <p:spPr>
          <a:xfrm>
            <a:off x="726275" y="540000"/>
            <a:ext cx="4759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82" name="Google Shape;482;p7"/>
          <p:cNvGrpSpPr/>
          <p:nvPr/>
        </p:nvGrpSpPr>
        <p:grpSpPr>
          <a:xfrm>
            <a:off x="6622279" y="720694"/>
            <a:ext cx="1386230" cy="2576599"/>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89" name="Google Shape;489;p7"/>
          <p:cNvGrpSpPr/>
          <p:nvPr/>
        </p:nvGrpSpPr>
        <p:grpSpPr>
          <a:xfrm>
            <a:off x="4991672" y="2611790"/>
            <a:ext cx="1765307" cy="1991703"/>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28" name="Google Shape;528;p7"/>
          <p:cNvSpPr/>
          <p:nvPr/>
        </p:nvSpPr>
        <p:spPr>
          <a:xfrm>
            <a:off x="8424002" y="158969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9" name="Google Shape;529;p7"/>
          <p:cNvSpPr/>
          <p:nvPr/>
        </p:nvSpPr>
        <p:spPr>
          <a:xfrm>
            <a:off x="6572827" y="429124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0" name="Google Shape;530;p7"/>
          <p:cNvSpPr txBox="1">
            <a:spLocks noGrp="1"/>
          </p:cNvSpPr>
          <p:nvPr>
            <p:ph type="title"/>
          </p:nvPr>
        </p:nvSpPr>
        <p:spPr>
          <a:xfrm>
            <a:off x="1220375" y="977088"/>
            <a:ext cx="3771300" cy="612600"/>
          </a:xfrm>
          <a:prstGeom prst="rect">
            <a:avLst/>
          </a:prstGeom>
        </p:spPr>
        <p:txBody>
          <a:bodyPr spcFirstLastPara="1" wrap="square" lIns="68569" tIns="68569" rIns="68569" bIns="68569"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220375" y="1589688"/>
            <a:ext cx="3771300" cy="2576700"/>
          </a:xfrm>
          <a:prstGeom prst="rect">
            <a:avLst/>
          </a:prstGeom>
        </p:spPr>
        <p:txBody>
          <a:bodyPr spcFirstLastPara="1" wrap="square" lIns="68569" tIns="68569" rIns="68569" bIns="68569" anchor="ctr" anchorCtr="0">
            <a:noAutofit/>
          </a:bodyPr>
          <a:lstStyle>
            <a:lvl1pPr marL="457178" lvl="0" indent="-304786" rtl="0">
              <a:lnSpc>
                <a:spcPct val="100000"/>
              </a:lnSpc>
              <a:spcBef>
                <a:spcPts val="0"/>
              </a:spcBef>
              <a:spcAft>
                <a:spcPts val="0"/>
              </a:spcAft>
              <a:buClr>
                <a:srgbClr val="434343"/>
              </a:buClr>
              <a:buSzPts val="1200"/>
              <a:buChar char="●"/>
              <a:defRPr sz="1400">
                <a:solidFill>
                  <a:srgbClr val="434343"/>
                </a:solidFill>
              </a:defRPr>
            </a:lvl1pPr>
            <a:lvl2pPr marL="914355" lvl="1" indent="-317484" rtl="0">
              <a:lnSpc>
                <a:spcPct val="115000"/>
              </a:lnSpc>
              <a:spcBef>
                <a:spcPts val="0"/>
              </a:spcBef>
              <a:spcAft>
                <a:spcPts val="0"/>
              </a:spcAft>
              <a:buClr>
                <a:srgbClr val="434343"/>
              </a:buClr>
              <a:buSzPts val="1400"/>
              <a:buChar char="○"/>
              <a:defRPr>
                <a:solidFill>
                  <a:srgbClr val="434343"/>
                </a:solidFill>
              </a:defRPr>
            </a:lvl2pPr>
            <a:lvl3pPr marL="1371532" lvl="2" indent="-317484" rtl="0">
              <a:lnSpc>
                <a:spcPct val="115000"/>
              </a:lnSpc>
              <a:spcBef>
                <a:spcPts val="0"/>
              </a:spcBef>
              <a:spcAft>
                <a:spcPts val="0"/>
              </a:spcAft>
              <a:buClr>
                <a:srgbClr val="434343"/>
              </a:buClr>
              <a:buSzPts val="1400"/>
              <a:buChar char="■"/>
              <a:defRPr>
                <a:solidFill>
                  <a:srgbClr val="434343"/>
                </a:solidFill>
              </a:defRPr>
            </a:lvl3pPr>
            <a:lvl4pPr marL="1828709" lvl="3" indent="-317484" rtl="0">
              <a:lnSpc>
                <a:spcPct val="115000"/>
              </a:lnSpc>
              <a:spcBef>
                <a:spcPts val="0"/>
              </a:spcBef>
              <a:spcAft>
                <a:spcPts val="0"/>
              </a:spcAft>
              <a:buClr>
                <a:srgbClr val="434343"/>
              </a:buClr>
              <a:buSzPts val="1400"/>
              <a:buChar char="●"/>
              <a:defRPr>
                <a:solidFill>
                  <a:srgbClr val="434343"/>
                </a:solidFill>
              </a:defRPr>
            </a:lvl4pPr>
            <a:lvl5pPr marL="2285886" lvl="4" indent="-317484" rtl="0">
              <a:lnSpc>
                <a:spcPct val="115000"/>
              </a:lnSpc>
              <a:spcBef>
                <a:spcPts val="0"/>
              </a:spcBef>
              <a:spcAft>
                <a:spcPts val="0"/>
              </a:spcAft>
              <a:buClr>
                <a:srgbClr val="434343"/>
              </a:buClr>
              <a:buSzPts val="1400"/>
              <a:buChar char="○"/>
              <a:defRPr>
                <a:solidFill>
                  <a:srgbClr val="434343"/>
                </a:solidFill>
              </a:defRPr>
            </a:lvl5pPr>
            <a:lvl6pPr marL="2743064" lvl="5" indent="-317484" rtl="0">
              <a:lnSpc>
                <a:spcPct val="115000"/>
              </a:lnSpc>
              <a:spcBef>
                <a:spcPts val="0"/>
              </a:spcBef>
              <a:spcAft>
                <a:spcPts val="0"/>
              </a:spcAft>
              <a:buClr>
                <a:srgbClr val="434343"/>
              </a:buClr>
              <a:buSzPts val="1400"/>
              <a:buChar char="■"/>
              <a:defRPr>
                <a:solidFill>
                  <a:srgbClr val="434343"/>
                </a:solidFill>
              </a:defRPr>
            </a:lvl6pPr>
            <a:lvl7pPr marL="3200240" lvl="6" indent="-317484" rtl="0">
              <a:lnSpc>
                <a:spcPct val="115000"/>
              </a:lnSpc>
              <a:spcBef>
                <a:spcPts val="0"/>
              </a:spcBef>
              <a:spcAft>
                <a:spcPts val="0"/>
              </a:spcAft>
              <a:buClr>
                <a:srgbClr val="434343"/>
              </a:buClr>
              <a:buSzPts val="1400"/>
              <a:buChar char="●"/>
              <a:defRPr>
                <a:solidFill>
                  <a:srgbClr val="434343"/>
                </a:solidFill>
              </a:defRPr>
            </a:lvl7pPr>
            <a:lvl8pPr marL="3657418" lvl="7" indent="-317484" rtl="0">
              <a:lnSpc>
                <a:spcPct val="115000"/>
              </a:lnSpc>
              <a:spcBef>
                <a:spcPts val="0"/>
              </a:spcBef>
              <a:spcAft>
                <a:spcPts val="0"/>
              </a:spcAft>
              <a:buClr>
                <a:srgbClr val="434343"/>
              </a:buClr>
              <a:buSzPts val="1400"/>
              <a:buChar char="○"/>
              <a:defRPr>
                <a:solidFill>
                  <a:srgbClr val="434343"/>
                </a:solidFill>
              </a:defRPr>
            </a:lvl8pPr>
            <a:lvl9pPr marL="4114595" lvl="8" indent="-317484"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991670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22308" y="68544"/>
            <a:ext cx="8909048" cy="4975150"/>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721050" y="553925"/>
            <a:ext cx="7701600" cy="4035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09" name="Google Shape;609;p8"/>
          <p:cNvGrpSpPr/>
          <p:nvPr/>
        </p:nvGrpSpPr>
        <p:grpSpPr>
          <a:xfrm rot="1799965" flipH="1">
            <a:off x="372881" y="2694434"/>
            <a:ext cx="1792663" cy="1738763"/>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5" name="Google Shape;645;p8"/>
          <p:cNvGrpSpPr/>
          <p:nvPr/>
        </p:nvGrpSpPr>
        <p:grpSpPr>
          <a:xfrm flipH="1">
            <a:off x="7330376" y="2586449"/>
            <a:ext cx="1315503" cy="1991723"/>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85" name="Google Shape;685;p8"/>
          <p:cNvSpPr txBox="1">
            <a:spLocks noGrp="1"/>
          </p:cNvSpPr>
          <p:nvPr>
            <p:ph type="title"/>
          </p:nvPr>
        </p:nvSpPr>
        <p:spPr>
          <a:xfrm>
            <a:off x="2514125" y="1307100"/>
            <a:ext cx="4115700" cy="2529300"/>
          </a:xfrm>
          <a:prstGeom prst="rect">
            <a:avLst/>
          </a:prstGeom>
        </p:spPr>
        <p:txBody>
          <a:bodyPr spcFirstLastPara="1" wrap="square" lIns="68569" tIns="68569" rIns="68569" bIns="68569"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392437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22310" y="68544"/>
            <a:ext cx="8966083" cy="5041129"/>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54" name="Google Shape;754;p9"/>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5" name="Google Shape;755;p9"/>
          <p:cNvSpPr txBox="1">
            <a:spLocks noGrp="1"/>
          </p:cNvSpPr>
          <p:nvPr>
            <p:ph type="title"/>
          </p:nvPr>
        </p:nvSpPr>
        <p:spPr>
          <a:xfrm>
            <a:off x="2391900" y="1350250"/>
            <a:ext cx="4360200" cy="1116000"/>
          </a:xfrm>
          <a:prstGeom prst="rect">
            <a:avLst/>
          </a:prstGeom>
        </p:spPr>
        <p:txBody>
          <a:bodyPr spcFirstLastPara="1" wrap="square" lIns="68569" tIns="68569" rIns="68569" bIns="68569"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6" name="Google Shape;756;p9"/>
          <p:cNvSpPr txBox="1">
            <a:spLocks noGrp="1"/>
          </p:cNvSpPr>
          <p:nvPr>
            <p:ph type="subTitle" idx="1"/>
          </p:nvPr>
        </p:nvSpPr>
        <p:spPr>
          <a:xfrm>
            <a:off x="2391925" y="2577050"/>
            <a:ext cx="4360200" cy="1216200"/>
          </a:xfrm>
          <a:prstGeom prst="rect">
            <a:avLst/>
          </a:prstGeom>
          <a:noFill/>
          <a:ln>
            <a:noFill/>
          </a:ln>
        </p:spPr>
        <p:txBody>
          <a:bodyPr spcFirstLastPara="1" wrap="square" lIns="68569" tIns="68569" rIns="68569" bIns="68569"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51521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7"/>
        <p:cNvGrpSpPr/>
        <p:nvPr/>
      </p:nvGrpSpPr>
      <p:grpSpPr>
        <a:xfrm>
          <a:off x="0" y="0"/>
          <a:ext cx="0" cy="0"/>
          <a:chOff x="0" y="0"/>
          <a:chExt cx="0" cy="0"/>
        </a:xfrm>
      </p:grpSpPr>
      <p:sp>
        <p:nvSpPr>
          <p:cNvPr id="758" name="Google Shape;758;p10"/>
          <p:cNvSpPr/>
          <p:nvPr/>
        </p:nvSpPr>
        <p:spPr>
          <a:xfrm>
            <a:off x="170300" y="691425"/>
            <a:ext cx="4766832" cy="2098582"/>
          </a:xfrm>
          <a:custGeom>
            <a:avLst/>
            <a:gdLst/>
            <a:ahLst/>
            <a:cxnLst/>
            <a:rect l="l" t="t" r="r" b="b"/>
            <a:pathLst>
              <a:path w="194109" h="85937" extrusionOk="0">
                <a:moveTo>
                  <a:pt x="9511" y="44211"/>
                </a:moveTo>
                <a:cubicBezTo>
                  <a:pt x="12538" y="42065"/>
                  <a:pt x="18362" y="46051"/>
                  <a:pt x="18707" y="47660"/>
                </a:cubicBezTo>
                <a:cubicBezTo>
                  <a:pt x="19052" y="49269"/>
                  <a:pt x="14530" y="56128"/>
                  <a:pt x="11580" y="53867"/>
                </a:cubicBezTo>
                <a:cubicBezTo>
                  <a:pt x="8630" y="51606"/>
                  <a:pt x="62" y="41183"/>
                  <a:pt x="1005" y="34095"/>
                </a:cubicBezTo>
                <a:cubicBezTo>
                  <a:pt x="1948" y="27007"/>
                  <a:pt x="4010" y="15889"/>
                  <a:pt x="17236" y="11341"/>
                </a:cubicBezTo>
                <a:cubicBezTo>
                  <a:pt x="30462" y="6793"/>
                  <a:pt x="58881" y="8695"/>
                  <a:pt x="80360" y="6806"/>
                </a:cubicBezTo>
                <a:cubicBezTo>
                  <a:pt x="101840" y="4917"/>
                  <a:pt x="128842" y="100"/>
                  <a:pt x="146113" y="5"/>
                </a:cubicBezTo>
                <a:cubicBezTo>
                  <a:pt x="163384" y="-89"/>
                  <a:pt x="176009" y="1232"/>
                  <a:pt x="183987" y="6239"/>
                </a:cubicBezTo>
                <a:cubicBezTo>
                  <a:pt x="191965" y="11246"/>
                  <a:pt x="194770" y="23451"/>
                  <a:pt x="193981" y="30045"/>
                </a:cubicBezTo>
                <a:cubicBezTo>
                  <a:pt x="193192" y="36639"/>
                  <a:pt x="181357" y="40058"/>
                  <a:pt x="179253" y="45801"/>
                </a:cubicBezTo>
                <a:cubicBezTo>
                  <a:pt x="177149" y="51544"/>
                  <a:pt x="187231" y="58289"/>
                  <a:pt x="181357" y="64505"/>
                </a:cubicBezTo>
                <a:cubicBezTo>
                  <a:pt x="175483" y="70721"/>
                  <a:pt x="169853" y="79926"/>
                  <a:pt x="144009" y="83096"/>
                </a:cubicBezTo>
                <a:cubicBezTo>
                  <a:pt x="118165" y="86266"/>
                  <a:pt x="50205" y="87285"/>
                  <a:pt x="26294" y="83525"/>
                </a:cubicBezTo>
                <a:cubicBezTo>
                  <a:pt x="2383" y="79765"/>
                  <a:pt x="3342" y="67086"/>
                  <a:pt x="545" y="60534"/>
                </a:cubicBezTo>
                <a:cubicBezTo>
                  <a:pt x="-2252" y="53982"/>
                  <a:pt x="6484" y="46357"/>
                  <a:pt x="9511" y="44211"/>
                </a:cubicBezTo>
                <a:close/>
              </a:path>
            </a:pathLst>
          </a:custGeom>
          <a:noFill/>
          <a:ln w="9525" cap="flat" cmpd="sng">
            <a:solidFill>
              <a:schemeClr val="dk1"/>
            </a:solidFill>
            <a:prstDash val="dash"/>
            <a:round/>
            <a:headEnd type="none" w="med" len="med"/>
            <a:tailEnd type="none" w="med" len="med"/>
          </a:ln>
        </p:spPr>
      </p:sp>
      <p:grpSp>
        <p:nvGrpSpPr>
          <p:cNvPr id="759" name="Google Shape;759;p10"/>
          <p:cNvGrpSpPr/>
          <p:nvPr/>
        </p:nvGrpSpPr>
        <p:grpSpPr>
          <a:xfrm>
            <a:off x="623252" y="218951"/>
            <a:ext cx="8221175" cy="3526725"/>
            <a:chOff x="623250" y="218950"/>
            <a:chExt cx="8221175" cy="3526725"/>
          </a:xfrm>
        </p:grpSpPr>
        <p:sp>
          <p:nvSpPr>
            <p:cNvPr id="760" name="Google Shape;760;p10"/>
            <p:cNvSpPr/>
            <p:nvPr/>
          </p:nvSpPr>
          <p:spPr>
            <a:xfrm>
              <a:off x="8650925" y="19619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1" name="Google Shape;761;p10"/>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2" name="Google Shape;762;p10"/>
            <p:cNvSpPr/>
            <p:nvPr/>
          </p:nvSpPr>
          <p:spPr>
            <a:xfrm>
              <a:off x="623250" y="35617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3" name="Google Shape;763;p10"/>
          <p:cNvGrpSpPr/>
          <p:nvPr/>
        </p:nvGrpSpPr>
        <p:grpSpPr>
          <a:xfrm>
            <a:off x="-209249" y="540012"/>
            <a:ext cx="9353243" cy="2471543"/>
            <a:chOff x="-209251" y="540010"/>
            <a:chExt cx="9353243" cy="2471543"/>
          </a:xfrm>
        </p:grpSpPr>
        <p:sp>
          <p:nvSpPr>
            <p:cNvPr id="764" name="Google Shape;764;p10"/>
            <p:cNvSpPr/>
            <p:nvPr/>
          </p:nvSpPr>
          <p:spPr>
            <a:xfrm>
              <a:off x="-209251" y="540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1800"/>
                <a:t> </a:t>
              </a:r>
              <a:endParaRPr sz="1800"/>
            </a:p>
          </p:txBody>
        </p:sp>
        <p:sp>
          <p:nvSpPr>
            <p:cNvPr id="765" name="Google Shape;765;p10"/>
            <p:cNvSpPr/>
            <p:nvPr/>
          </p:nvSpPr>
          <p:spPr>
            <a:xfrm>
              <a:off x="8214749" y="540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1800"/>
                <a:t> </a:t>
              </a:r>
              <a:endParaRPr sz="1800"/>
            </a:p>
          </p:txBody>
        </p:sp>
        <p:sp>
          <p:nvSpPr>
            <p:cNvPr id="766" name="Google Shape;766;p10"/>
            <p:cNvSpPr/>
            <p:nvPr/>
          </p:nvSpPr>
          <p:spPr>
            <a:xfrm>
              <a:off x="1496625" y="269930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1800"/>
                <a:t> </a:t>
              </a:r>
              <a:endParaRPr sz="1800"/>
            </a:p>
          </p:txBody>
        </p:sp>
        <p:sp>
          <p:nvSpPr>
            <p:cNvPr id="767" name="Google Shape;767;p10"/>
            <p:cNvSpPr/>
            <p:nvPr/>
          </p:nvSpPr>
          <p:spPr>
            <a:xfrm>
              <a:off x="7225074" y="122483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1800"/>
                <a:t> </a:t>
              </a:r>
              <a:endParaRPr sz="1800"/>
            </a:p>
          </p:txBody>
        </p:sp>
      </p:grpSp>
      <p:sp>
        <p:nvSpPr>
          <p:cNvPr id="768" name="Google Shape;768;p10"/>
          <p:cNvSpPr txBox="1">
            <a:spLocks noGrp="1"/>
          </p:cNvSpPr>
          <p:nvPr>
            <p:ph type="title"/>
          </p:nvPr>
        </p:nvSpPr>
        <p:spPr>
          <a:xfrm>
            <a:off x="720000" y="964575"/>
            <a:ext cx="3792600" cy="1582800"/>
          </a:xfrm>
          <a:prstGeom prst="rect">
            <a:avLst/>
          </a:prstGeom>
        </p:spPr>
        <p:txBody>
          <a:bodyPr spcFirstLastPara="1" wrap="square" lIns="68569" tIns="68569" rIns="68569" bIns="68569" anchor="ctr" anchorCtr="0">
            <a:noAutofit/>
          </a:bodyPr>
          <a:lstStyle>
            <a:lvl1pPr lvl="0" algn="l" rtl="0">
              <a:spcBef>
                <a:spcPts val="0"/>
              </a:spcBef>
              <a:spcAft>
                <a:spcPts val="0"/>
              </a:spcAft>
              <a:buSzPts val="3500"/>
              <a:buNone/>
              <a:defRPr sz="5000">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769" name="Google Shape;769;p10"/>
          <p:cNvGrpSpPr/>
          <p:nvPr/>
        </p:nvGrpSpPr>
        <p:grpSpPr>
          <a:xfrm>
            <a:off x="285788" y="4089000"/>
            <a:ext cx="868425" cy="514500"/>
            <a:chOff x="2575700" y="1885000"/>
            <a:chExt cx="868425" cy="514500"/>
          </a:xfrm>
        </p:grpSpPr>
        <p:sp>
          <p:nvSpPr>
            <p:cNvPr id="770" name="Google Shape;770;p10"/>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1" name="Google Shape;771;p10"/>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2" name="Google Shape;772;p10"/>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3" name="Google Shape;773;p10"/>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629414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22310" y="68544"/>
            <a:ext cx="8966083" cy="4999273"/>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 name="Google Shape;890;p13"/>
          <p:cNvSpPr txBox="1">
            <a:spLocks noGrp="1"/>
          </p:cNvSpPr>
          <p:nvPr>
            <p:ph type="title"/>
          </p:nvPr>
        </p:nvSpPr>
        <p:spPr>
          <a:xfrm>
            <a:off x="942300" y="1645354"/>
            <a:ext cx="2336400" cy="487800"/>
          </a:xfrm>
          <a:prstGeom prst="rect">
            <a:avLst/>
          </a:prstGeom>
        </p:spPr>
        <p:txBody>
          <a:bodyPr spcFirstLastPara="1" wrap="square" lIns="68569" tIns="68569" rIns="68569" bIns="68569"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1" name="Google Shape;891;p13"/>
          <p:cNvSpPr txBox="1">
            <a:spLocks noGrp="1"/>
          </p:cNvSpPr>
          <p:nvPr>
            <p:ph type="title" idx="2" hasCustomPrompt="1"/>
          </p:nvPr>
        </p:nvSpPr>
        <p:spPr>
          <a:xfrm>
            <a:off x="3465650" y="1828000"/>
            <a:ext cx="817800" cy="548400"/>
          </a:xfrm>
          <a:prstGeom prst="rect">
            <a:avLst/>
          </a:prstGeom>
        </p:spPr>
        <p:txBody>
          <a:bodyPr spcFirstLastPara="1" wrap="square" lIns="68569" tIns="68569" rIns="68569" bIns="68569" anchor="ctr" anchorCtr="0">
            <a:noAutofit/>
          </a:bodyPr>
          <a:lstStyle>
            <a:lvl1pPr lvl="0"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subTitle" idx="1"/>
          </p:nvPr>
        </p:nvSpPr>
        <p:spPr>
          <a:xfrm>
            <a:off x="942300" y="2111187"/>
            <a:ext cx="2336400" cy="447900"/>
          </a:xfrm>
          <a:prstGeom prst="rect">
            <a:avLst/>
          </a:prstGeom>
          <a:noFill/>
          <a:ln>
            <a:noFill/>
          </a:ln>
        </p:spPr>
        <p:txBody>
          <a:bodyPr spcFirstLastPara="1" wrap="square" lIns="68569" tIns="68569" rIns="68569" bIns="68569"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5865425" y="1645354"/>
            <a:ext cx="2336400" cy="487800"/>
          </a:xfrm>
          <a:prstGeom prst="rect">
            <a:avLst/>
          </a:prstGeom>
        </p:spPr>
        <p:txBody>
          <a:bodyPr spcFirstLastPara="1" wrap="square" lIns="68569" tIns="68569" rIns="68569" bIns="68569"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4" name="Google Shape;894;p13"/>
          <p:cNvSpPr txBox="1">
            <a:spLocks noGrp="1"/>
          </p:cNvSpPr>
          <p:nvPr>
            <p:ph type="title" idx="4" hasCustomPrompt="1"/>
          </p:nvPr>
        </p:nvSpPr>
        <p:spPr>
          <a:xfrm>
            <a:off x="4860725" y="1828000"/>
            <a:ext cx="817800" cy="548400"/>
          </a:xfrm>
          <a:prstGeom prst="rect">
            <a:avLst/>
          </a:prstGeom>
        </p:spPr>
        <p:txBody>
          <a:bodyPr spcFirstLastPara="1" wrap="square" lIns="68569" tIns="68569" rIns="68569" bIns="68569" anchor="ctr" anchorCtr="0">
            <a:noAutofit/>
          </a:bodyPr>
          <a:lstStyle>
            <a:lvl1pPr lvl="0"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5"/>
          </p:nvPr>
        </p:nvSpPr>
        <p:spPr>
          <a:xfrm>
            <a:off x="5865425" y="2111187"/>
            <a:ext cx="2336400" cy="447900"/>
          </a:xfrm>
          <a:prstGeom prst="rect">
            <a:avLst/>
          </a:prstGeom>
          <a:noFill/>
          <a:ln>
            <a:noFill/>
          </a:ln>
        </p:spPr>
        <p:txBody>
          <a:bodyPr spcFirstLastPara="1" wrap="square" lIns="68569" tIns="68569" rIns="68569" bIns="68569"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942300" y="3045679"/>
            <a:ext cx="2336400" cy="487800"/>
          </a:xfrm>
          <a:prstGeom prst="rect">
            <a:avLst/>
          </a:prstGeom>
        </p:spPr>
        <p:txBody>
          <a:bodyPr spcFirstLastPara="1" wrap="square" lIns="68569" tIns="68569" rIns="68569" bIns="68569"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7" name="Google Shape;897;p13"/>
          <p:cNvSpPr txBox="1">
            <a:spLocks noGrp="1"/>
          </p:cNvSpPr>
          <p:nvPr>
            <p:ph type="title" idx="7" hasCustomPrompt="1"/>
          </p:nvPr>
        </p:nvSpPr>
        <p:spPr>
          <a:xfrm>
            <a:off x="3465588" y="3228349"/>
            <a:ext cx="817800" cy="548400"/>
          </a:xfrm>
          <a:prstGeom prst="rect">
            <a:avLst/>
          </a:prstGeom>
        </p:spPr>
        <p:txBody>
          <a:bodyPr spcFirstLastPara="1" wrap="square" lIns="68569" tIns="68569" rIns="68569" bIns="68569" anchor="ctr" anchorCtr="0">
            <a:noAutofit/>
          </a:bodyPr>
          <a:lstStyle>
            <a:lvl1pPr lvl="0" rtl="0">
              <a:spcBef>
                <a:spcPts val="0"/>
              </a:spcBef>
              <a:spcAft>
                <a:spcPts val="0"/>
              </a:spcAft>
              <a:buSzPts val="3000"/>
              <a:buNone/>
              <a:defRPr sz="5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subTitle" idx="8"/>
          </p:nvPr>
        </p:nvSpPr>
        <p:spPr>
          <a:xfrm>
            <a:off x="942300" y="3511513"/>
            <a:ext cx="2336400" cy="447900"/>
          </a:xfrm>
          <a:prstGeom prst="rect">
            <a:avLst/>
          </a:prstGeom>
          <a:noFill/>
          <a:ln>
            <a:noFill/>
          </a:ln>
        </p:spPr>
        <p:txBody>
          <a:bodyPr spcFirstLastPara="1" wrap="square" lIns="68569" tIns="68569" rIns="68569" bIns="68569"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5865425" y="3045679"/>
            <a:ext cx="2336400" cy="487800"/>
          </a:xfrm>
          <a:prstGeom prst="rect">
            <a:avLst/>
          </a:prstGeom>
        </p:spPr>
        <p:txBody>
          <a:bodyPr spcFirstLastPara="1" wrap="square" lIns="68569" tIns="68569" rIns="68569" bIns="68569"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3"/>
          <p:cNvSpPr txBox="1">
            <a:spLocks noGrp="1"/>
          </p:cNvSpPr>
          <p:nvPr>
            <p:ph type="title" idx="13" hasCustomPrompt="1"/>
          </p:nvPr>
        </p:nvSpPr>
        <p:spPr>
          <a:xfrm>
            <a:off x="4860725" y="3221049"/>
            <a:ext cx="817800" cy="548400"/>
          </a:xfrm>
          <a:prstGeom prst="rect">
            <a:avLst/>
          </a:prstGeom>
        </p:spPr>
        <p:txBody>
          <a:bodyPr spcFirstLastPara="1" wrap="square" lIns="68569" tIns="68569" rIns="68569" bIns="68569" anchor="ctr" anchorCtr="0">
            <a:noAutofit/>
          </a:bodyPr>
          <a:lstStyle>
            <a:lvl1pPr lvl="0" rtl="0">
              <a:spcBef>
                <a:spcPts val="0"/>
              </a:spcBef>
              <a:spcAft>
                <a:spcPts val="0"/>
              </a:spcAft>
              <a:buSzPts val="3000"/>
              <a:buNone/>
              <a:defRPr sz="5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1" name="Google Shape;901;p13"/>
          <p:cNvSpPr txBox="1">
            <a:spLocks noGrp="1"/>
          </p:cNvSpPr>
          <p:nvPr>
            <p:ph type="subTitle" idx="14"/>
          </p:nvPr>
        </p:nvSpPr>
        <p:spPr>
          <a:xfrm>
            <a:off x="5865425" y="3511513"/>
            <a:ext cx="2336400" cy="447900"/>
          </a:xfrm>
          <a:prstGeom prst="rect">
            <a:avLst/>
          </a:prstGeom>
          <a:noFill/>
          <a:ln>
            <a:noFill/>
          </a:ln>
        </p:spPr>
        <p:txBody>
          <a:bodyPr spcFirstLastPara="1" wrap="square" lIns="68569" tIns="68569" rIns="68569" bIns="68569"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3497925" y="540000"/>
            <a:ext cx="2148300" cy="612600"/>
          </a:xfrm>
          <a:prstGeom prst="rect">
            <a:avLst/>
          </a:prstGeom>
        </p:spPr>
        <p:txBody>
          <a:bodyPr spcFirstLastPara="1" wrap="square" lIns="68569" tIns="68569" rIns="68569" bIns="68569"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05216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10" y="68544"/>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5" name="Google Shape;1035;p15"/>
          <p:cNvSpPr/>
          <p:nvPr/>
        </p:nvSpPr>
        <p:spPr>
          <a:xfrm rot="-5028676">
            <a:off x="525906" y="3714321"/>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68569" tIns="68569" rIns="68569" bIns="68569"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68569" tIns="68569" rIns="68569" bIns="68569"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7"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9" name="Google Shape;1039;p15"/>
          <p:cNvSpPr/>
          <p:nvPr/>
        </p:nvSpPr>
        <p:spPr>
          <a:xfrm rot="-8099864">
            <a:off x="7155990" y="3866718"/>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950140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572"/>
        <p:cNvGrpSpPr/>
        <p:nvPr/>
      </p:nvGrpSpPr>
      <p:grpSpPr>
        <a:xfrm>
          <a:off x="0" y="0"/>
          <a:ext cx="0" cy="0"/>
          <a:chOff x="0" y="0"/>
          <a:chExt cx="0" cy="0"/>
        </a:xfrm>
      </p:grpSpPr>
      <p:grpSp>
        <p:nvGrpSpPr>
          <p:cNvPr id="1573" name="Google Shape;1573;p24"/>
          <p:cNvGrpSpPr/>
          <p:nvPr/>
        </p:nvGrpSpPr>
        <p:grpSpPr>
          <a:xfrm>
            <a:off x="122308" y="68544"/>
            <a:ext cx="8909048" cy="5041129"/>
            <a:chOff x="122308" y="68542"/>
            <a:chExt cx="8909048" cy="5041129"/>
          </a:xfrm>
        </p:grpSpPr>
        <p:sp>
          <p:nvSpPr>
            <p:cNvPr id="1574" name="Google Shape;1574;p2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75" name="Google Shape;1575;p2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76" name="Google Shape;1576;p2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77" name="Google Shape;1577;p2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78" name="Google Shape;1578;p2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79" name="Google Shape;1579;p2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80" name="Google Shape;1580;p2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81" name="Google Shape;1581;p2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82" name="Google Shape;1582;p2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83" name="Google Shape;1583;p2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84" name="Google Shape;1584;p2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85" name="Google Shape;1585;p2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6" name="Google Shape;1586;p2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87" name="Google Shape;1587;p2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88" name="Google Shape;1588;p2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89" name="Google Shape;1589;p24"/>
            <p:cNvSpPr/>
            <p:nvPr/>
          </p:nvSpPr>
          <p:spPr>
            <a:xfrm rot="-5400000">
              <a:off x="1007215" y="1504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90" name="Google Shape;1590;p24"/>
            <p:cNvSpPr/>
            <p:nvPr/>
          </p:nvSpPr>
          <p:spPr>
            <a:xfrm rot="2700000">
              <a:off x="1582641" y="1703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91" name="Google Shape;1591;p2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92" name="Google Shape;1592;p24"/>
            <p:cNvSpPr/>
            <p:nvPr/>
          </p:nvSpPr>
          <p:spPr>
            <a:xfrm rot="8999773">
              <a:off x="447859" y="17799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93" name="Google Shape;1593;p24"/>
            <p:cNvSpPr/>
            <p:nvPr/>
          </p:nvSpPr>
          <p:spPr>
            <a:xfrm rot="6300406">
              <a:off x="237570" y="1266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94" name="Google Shape;1594;p2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95" name="Google Shape;1595;p2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96" name="Google Shape;1596;p2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97" name="Google Shape;1597;p2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98" name="Google Shape;1598;p2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99" name="Google Shape;1599;p2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00" name="Google Shape;1600;p2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01" name="Google Shape;1601;p2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02" name="Google Shape;1602;p2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603" name="Google Shape;1603;p24"/>
            <p:cNvSpPr/>
            <p:nvPr/>
          </p:nvSpPr>
          <p:spPr>
            <a:xfrm rot="2700000">
              <a:off x="133366" y="2256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04" name="Google Shape;1604;p2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05" name="Google Shape;1605;p2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06" name="Google Shape;1606;p2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07" name="Google Shape;1607;p2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08" name="Google Shape;1608;p24"/>
            <p:cNvSpPr/>
            <p:nvPr/>
          </p:nvSpPr>
          <p:spPr>
            <a:xfrm rot="8100000" flipH="1">
              <a:off x="88264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09" name="Google Shape;1609;p2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10" name="Google Shape;1610;p2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11" name="Google Shape;1611;p2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12" name="Google Shape;1612;p2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13" name="Google Shape;1613;p2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14" name="Google Shape;1614;p2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15" name="Google Shape;1615;p2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16" name="Google Shape;1616;p24"/>
            <p:cNvSpPr/>
            <p:nvPr/>
          </p:nvSpPr>
          <p:spPr>
            <a:xfrm>
              <a:off x="51713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17" name="Google Shape;1617;p24"/>
            <p:cNvSpPr/>
            <p:nvPr/>
          </p:nvSpPr>
          <p:spPr>
            <a:xfrm rot="8999773">
              <a:off x="5950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18" name="Google Shape;1618;p24"/>
            <p:cNvSpPr/>
            <p:nvPr/>
          </p:nvSpPr>
          <p:spPr>
            <a:xfrm>
              <a:off x="67011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19" name="Google Shape;1619;p2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20" name="Google Shape;1620;p2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21" name="Google Shape;1621;p2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22" name="Google Shape;1622;p2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23" name="Google Shape;1623;p2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24" name="Google Shape;1624;p2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625" name="Google Shape;1625;p2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626" name="Google Shape;1626;p24"/>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7" name="Google Shape;1627;p24"/>
          <p:cNvSpPr txBox="1">
            <a:spLocks noGrp="1"/>
          </p:cNvSpPr>
          <p:nvPr>
            <p:ph type="title"/>
          </p:nvPr>
        </p:nvSpPr>
        <p:spPr>
          <a:xfrm>
            <a:off x="2654575" y="540000"/>
            <a:ext cx="3834900" cy="612600"/>
          </a:xfrm>
          <a:prstGeom prst="rect">
            <a:avLst/>
          </a:prstGeom>
        </p:spPr>
        <p:txBody>
          <a:bodyPr spcFirstLastPara="1" wrap="square" lIns="68569" tIns="68569" rIns="68569" bIns="68569"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Tree>
    <p:extLst>
      <p:ext uri="{BB962C8B-B14F-4D97-AF65-F5344CB8AC3E}">
        <p14:creationId xmlns:p14="http://schemas.microsoft.com/office/powerpoint/2010/main" val="901838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lt1"/>
        </a:solidFill>
        <a:effectLst/>
      </p:bgPr>
    </p:bg>
    <p:spTree>
      <p:nvGrpSpPr>
        <p:cNvPr id="1" name="Shape 1744"/>
        <p:cNvGrpSpPr/>
        <p:nvPr/>
      </p:nvGrpSpPr>
      <p:grpSpPr>
        <a:xfrm>
          <a:off x="0" y="0"/>
          <a:ext cx="0" cy="0"/>
          <a:chOff x="0" y="0"/>
          <a:chExt cx="0" cy="0"/>
        </a:xfrm>
      </p:grpSpPr>
      <p:grpSp>
        <p:nvGrpSpPr>
          <p:cNvPr id="1745" name="Google Shape;1745;p27"/>
          <p:cNvGrpSpPr/>
          <p:nvPr/>
        </p:nvGrpSpPr>
        <p:grpSpPr>
          <a:xfrm rot="10800000">
            <a:off x="135794" y="68544"/>
            <a:ext cx="8952597" cy="5041129"/>
            <a:chOff x="135794" y="68542"/>
            <a:chExt cx="8952597" cy="5041129"/>
          </a:xfrm>
        </p:grpSpPr>
        <p:sp>
          <p:nvSpPr>
            <p:cNvPr id="1746" name="Google Shape;1746;p27"/>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7" name="Google Shape;1747;p2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48" name="Google Shape;1748;p27"/>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49" name="Google Shape;1749;p2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50" name="Google Shape;1750;p2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51" name="Google Shape;1751;p27"/>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52" name="Google Shape;1752;p27"/>
            <p:cNvSpPr/>
            <p:nvPr/>
          </p:nvSpPr>
          <p:spPr>
            <a:xfrm>
              <a:off x="7924089" y="2072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3" name="Google Shape;1753;p2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54" name="Google Shape;1754;p2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55" name="Google Shape;1755;p2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56" name="Google Shape;1756;p27"/>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57" name="Google Shape;1757;p27"/>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8" name="Google Shape;1758;p2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59" name="Google Shape;1759;p2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60" name="Google Shape;1760;p2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61" name="Google Shape;1761;p27"/>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62" name="Google Shape;1762;p2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63" name="Google Shape;1763;p2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64" name="Google Shape;1764;p2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65" name="Google Shape;1765;p2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66" name="Google Shape;1766;p2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67" name="Google Shape;1767;p2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68" name="Google Shape;1768;p2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69" name="Google Shape;1769;p2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0" name="Google Shape;1770;p27"/>
            <p:cNvSpPr/>
            <p:nvPr/>
          </p:nvSpPr>
          <p:spPr>
            <a:xfrm rot="-10594826" flipH="1">
              <a:off x="8826068" y="36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71" name="Google Shape;1771;p2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72" name="Google Shape;1772;p27"/>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773" name="Google Shape;1773;p27"/>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74" name="Google Shape;1774;p2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75" name="Google Shape;1775;p2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6" name="Google Shape;1776;p27"/>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77" name="Google Shape;1777;p2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8" name="Google Shape;1778;p2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79" name="Google Shape;1779;p2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80" name="Google Shape;1780;p2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81" name="Google Shape;1781;p2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82" name="Google Shape;1782;p2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83" name="Google Shape;1783;p2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84" name="Google Shape;1784;p2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85" name="Google Shape;1785;p27"/>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86" name="Google Shape;1786;p2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7" name="Google Shape;1787;p2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88" name="Google Shape;1788;p27"/>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89" name="Google Shape;1789;p2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90" name="Google Shape;1790;p2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91" name="Google Shape;1791;p27"/>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92" name="Google Shape;1792;p2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93" name="Google Shape;1793;p2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94" name="Google Shape;1794;p2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95" name="Google Shape;1795;p2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796" name="Google Shape;1796;p27"/>
          <p:cNvSpPr/>
          <p:nvPr/>
        </p:nvSpPr>
        <p:spPr>
          <a:xfrm>
            <a:off x="702750" y="540000"/>
            <a:ext cx="7738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7" name="Google Shape;1797;p27"/>
          <p:cNvSpPr txBox="1">
            <a:spLocks noGrp="1"/>
          </p:cNvSpPr>
          <p:nvPr>
            <p:ph type="title"/>
          </p:nvPr>
        </p:nvSpPr>
        <p:spPr>
          <a:xfrm>
            <a:off x="2039300" y="540000"/>
            <a:ext cx="5065500" cy="612600"/>
          </a:xfrm>
          <a:prstGeom prst="rect">
            <a:avLst/>
          </a:prstGeom>
        </p:spPr>
        <p:txBody>
          <a:bodyPr spcFirstLastPara="1" wrap="square" lIns="68569" tIns="68569" rIns="68569" bIns="68569"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89065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6">
  <p:cSld name="Title only 6">
    <p:bg>
      <p:bgPr>
        <a:solidFill>
          <a:schemeClr val="lt1"/>
        </a:solidFill>
        <a:effectLst/>
      </p:bgPr>
    </p:bg>
    <p:spTree>
      <p:nvGrpSpPr>
        <p:cNvPr id="1" name="Shape 1801"/>
        <p:cNvGrpSpPr/>
        <p:nvPr/>
      </p:nvGrpSpPr>
      <p:grpSpPr>
        <a:xfrm>
          <a:off x="0" y="0"/>
          <a:ext cx="0" cy="0"/>
          <a:chOff x="0" y="0"/>
          <a:chExt cx="0" cy="0"/>
        </a:xfrm>
      </p:grpSpPr>
      <p:grpSp>
        <p:nvGrpSpPr>
          <p:cNvPr id="1802" name="Google Shape;1802;p29"/>
          <p:cNvGrpSpPr/>
          <p:nvPr/>
        </p:nvGrpSpPr>
        <p:grpSpPr>
          <a:xfrm rot="10800000">
            <a:off x="135794" y="68544"/>
            <a:ext cx="8952597" cy="5041129"/>
            <a:chOff x="135794" y="68542"/>
            <a:chExt cx="8952597" cy="5041129"/>
          </a:xfrm>
        </p:grpSpPr>
        <p:sp>
          <p:nvSpPr>
            <p:cNvPr id="1803" name="Google Shape;1803;p29"/>
            <p:cNvSpPr/>
            <p:nvPr/>
          </p:nvSpPr>
          <p:spPr>
            <a:xfrm rot="2700000">
              <a:off x="4721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04" name="Google Shape;1804;p2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05" name="Google Shape;1805;p2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06" name="Google Shape;1806;p2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07" name="Google Shape;1807;p2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08" name="Google Shape;1808;p2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09" name="Google Shape;1809;p29"/>
            <p:cNvSpPr/>
            <p:nvPr/>
          </p:nvSpPr>
          <p:spPr>
            <a:xfrm>
              <a:off x="8000289" y="3596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0" name="Google Shape;1810;p2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11" name="Google Shape;1811;p2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12" name="Google Shape;1812;p29"/>
            <p:cNvSpPr/>
            <p:nvPr/>
          </p:nvSpPr>
          <p:spPr>
            <a:xfrm rot="8100000" flipH="1">
              <a:off x="42805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13" name="Google Shape;1813;p29"/>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4" name="Google Shape;1814;p2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15" name="Google Shape;1815;p2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6" name="Google Shape;1816;p2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17" name="Google Shape;1817;p29"/>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18" name="Google Shape;1818;p2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19" name="Google Shape;1819;p29"/>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20" name="Google Shape;1820;p2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21" name="Google Shape;1821;p2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22" name="Google Shape;1822;p2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23" name="Google Shape;1823;p2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24" name="Google Shape;1824;p2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25" name="Google Shape;1825;p29"/>
            <p:cNvSpPr/>
            <p:nvPr/>
          </p:nvSpPr>
          <p:spPr>
            <a:xfrm rot="8100000" flipH="1">
              <a:off x="86845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26" name="Google Shape;1826;p29"/>
            <p:cNvSpPr/>
            <p:nvPr/>
          </p:nvSpPr>
          <p:spPr>
            <a:xfrm rot="-10594826" flipH="1">
              <a:off x="88260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27" name="Google Shape;1827;p29"/>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28" name="Google Shape;1828;p29"/>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829" name="Google Shape;1829;p29"/>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30" name="Google Shape;1830;p29"/>
            <p:cNvSpPr/>
            <p:nvPr/>
          </p:nvSpPr>
          <p:spPr>
            <a:xfrm rot="2700000">
              <a:off x="563466" y="38114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31" name="Google Shape;1831;p2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32" name="Google Shape;1832;p29"/>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33" name="Google Shape;1833;p29"/>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34" name="Google Shape;1834;p2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35" name="Google Shape;1835;p2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36" name="Google Shape;1836;p2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37" name="Google Shape;1837;p2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38" name="Google Shape;1838;p2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39" name="Google Shape;1839;p2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40" name="Google Shape;1840;p2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41" name="Google Shape;1841;p2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42" name="Google Shape;1842;p2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43" name="Google Shape;1843;p2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44" name="Google Shape;1844;p29"/>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45" name="Google Shape;1845;p2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46" name="Google Shape;1846;p2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47" name="Google Shape;1847;p29"/>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48" name="Google Shape;1848;p2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49" name="Google Shape;1849;p2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50" name="Google Shape;1850;p2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1" name="Google Shape;1851;p2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852" name="Google Shape;1852;p29"/>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3" name="Google Shape;1853;p29"/>
          <p:cNvSpPr txBox="1">
            <a:spLocks noGrp="1"/>
          </p:cNvSpPr>
          <p:nvPr>
            <p:ph type="title"/>
          </p:nvPr>
        </p:nvSpPr>
        <p:spPr>
          <a:xfrm>
            <a:off x="2020050" y="540000"/>
            <a:ext cx="5103900" cy="612600"/>
          </a:xfrm>
          <a:prstGeom prst="rect">
            <a:avLst/>
          </a:prstGeom>
        </p:spPr>
        <p:txBody>
          <a:bodyPr spcFirstLastPara="1" wrap="square" lIns="68569" tIns="68569" rIns="68569" bIns="68569"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12942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1"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1" y="2647597"/>
            <a:ext cx="6686549" cy="645300"/>
          </a:xfrm>
        </p:spPr>
        <p:txBody>
          <a:bodyPr anchor="t"/>
          <a:lstStyle>
            <a:lvl1pPr marL="0" indent="0" algn="l">
              <a:buNone/>
              <a:defRPr sz="1500">
                <a:solidFill>
                  <a:schemeClr val="tx1">
                    <a:lumMod val="65000"/>
                    <a:lumOff val="35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3"/>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1" y="2433105"/>
            <a:ext cx="5848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7033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900"/>
        <p:cNvGrpSpPr/>
        <p:nvPr/>
      </p:nvGrpSpPr>
      <p:grpSpPr>
        <a:xfrm>
          <a:off x="0" y="0"/>
          <a:ext cx="0" cy="0"/>
          <a:chOff x="0" y="0"/>
          <a:chExt cx="0" cy="0"/>
        </a:xfrm>
      </p:grpSpPr>
      <p:grpSp>
        <p:nvGrpSpPr>
          <p:cNvPr id="1901" name="Google Shape;1901;p31"/>
          <p:cNvGrpSpPr/>
          <p:nvPr/>
        </p:nvGrpSpPr>
        <p:grpSpPr>
          <a:xfrm flipH="1">
            <a:off x="179344" y="68544"/>
            <a:ext cx="8909048" cy="5041129"/>
            <a:chOff x="122308" y="68542"/>
            <a:chExt cx="8909048" cy="5041129"/>
          </a:xfrm>
        </p:grpSpPr>
        <p:sp>
          <p:nvSpPr>
            <p:cNvPr id="1902" name="Google Shape;1902;p31"/>
            <p:cNvSpPr/>
            <p:nvPr/>
          </p:nvSpPr>
          <p:spPr>
            <a:xfrm rot="2700000">
              <a:off x="395991" y="27182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03" name="Google Shape;1903;p3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04" name="Google Shape;1904;p3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05" name="Google Shape;1905;p3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6" name="Google Shape;1906;p3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07" name="Google Shape;1907;p3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08" name="Google Shape;1908;p3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9" name="Google Shape;1909;p3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10" name="Google Shape;1910;p3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11" name="Google Shape;1911;p3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12" name="Google Shape;1912;p3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13" name="Google Shape;1913;p3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14" name="Google Shape;1914;p31"/>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5" name="Google Shape;1915;p31"/>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16" name="Google Shape;1916;p3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17" name="Google Shape;1917;p3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18" name="Google Shape;1918;p3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19" name="Google Shape;1919;p31"/>
            <p:cNvSpPr/>
            <p:nvPr/>
          </p:nvSpPr>
          <p:spPr>
            <a:xfrm rot="-5400000">
              <a:off x="321415" y="1504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20" name="Google Shape;1920;p31"/>
            <p:cNvSpPr/>
            <p:nvPr/>
          </p:nvSpPr>
          <p:spPr>
            <a:xfrm rot="2700000">
              <a:off x="820641" y="20085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1" name="Google Shape;1921;p3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22" name="Google Shape;1922;p31"/>
            <p:cNvSpPr/>
            <p:nvPr/>
          </p:nvSpPr>
          <p:spPr>
            <a:xfrm rot="8999773">
              <a:off x="371659" y="22371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23" name="Google Shape;1923;p3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24" name="Google Shape;1924;p3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25" name="Google Shape;1925;p3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26" name="Google Shape;1926;p3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27" name="Google Shape;1927;p3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28" name="Google Shape;1928;p3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9" name="Google Shape;1929;p31"/>
            <p:cNvSpPr/>
            <p:nvPr/>
          </p:nvSpPr>
          <p:spPr>
            <a:xfrm>
              <a:off x="8707514" y="10485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0" name="Google Shape;1930;p3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31" name="Google Shape;1931;p3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32" name="Google Shape;1932;p3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33" name="Google Shape;1933;p3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4" name="Google Shape;1934;p3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35" name="Google Shape;1935;p3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6" name="Google Shape;1936;p3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37" name="Google Shape;1937;p3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8" name="Google Shape;1938;p31"/>
            <p:cNvSpPr/>
            <p:nvPr/>
          </p:nvSpPr>
          <p:spPr>
            <a:xfrm rot="8100000" flipH="1">
              <a:off x="8445469" y="2489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9" name="Google Shape;1939;p31"/>
            <p:cNvSpPr/>
            <p:nvPr/>
          </p:nvSpPr>
          <p:spPr>
            <a:xfrm rot="2700000">
              <a:off x="84457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40" name="Google Shape;1940;p3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41" name="Google Shape;1941;p3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42" name="Google Shape;1942;p31"/>
            <p:cNvSpPr/>
            <p:nvPr/>
          </p:nvSpPr>
          <p:spPr>
            <a:xfrm rot="2700000">
              <a:off x="4554064" y="46886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43" name="Google Shape;1943;p3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44" name="Google Shape;1944;p3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45" name="Google Shape;1945;p3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46" name="Google Shape;1946;p3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47" name="Google Shape;1947;p31"/>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48" name="Google Shape;1948;p3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49" name="Google Shape;1949;p3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50" name="Google Shape;1950;p3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51" name="Google Shape;1951;p3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52" name="Google Shape;1952;p3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53" name="Google Shape;1953;p3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54" name="Google Shape;1954;p3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55" name="Google Shape;1955;p3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956" name="Google Shape;1956;p31"/>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7" name="Google Shape;1957;p31"/>
          <p:cNvSpPr txBox="1">
            <a:spLocks noGrp="1"/>
          </p:cNvSpPr>
          <p:nvPr>
            <p:ph type="subTitle" idx="1"/>
          </p:nvPr>
        </p:nvSpPr>
        <p:spPr>
          <a:xfrm>
            <a:off x="1260125" y="3380775"/>
            <a:ext cx="2515500" cy="455100"/>
          </a:xfrm>
          <a:prstGeom prst="rect">
            <a:avLst/>
          </a:prstGeom>
          <a:noFill/>
          <a:ln>
            <a:noFill/>
          </a:ln>
        </p:spPr>
        <p:txBody>
          <a:bodyPr spcFirstLastPara="1" wrap="square" lIns="68569" tIns="68569" rIns="68569" bIns="68569"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958" name="Google Shape;1958;p31"/>
          <p:cNvSpPr txBox="1">
            <a:spLocks noGrp="1"/>
          </p:cNvSpPr>
          <p:nvPr>
            <p:ph type="subTitle" idx="2"/>
          </p:nvPr>
        </p:nvSpPr>
        <p:spPr>
          <a:xfrm>
            <a:off x="5374646" y="3380775"/>
            <a:ext cx="2515500" cy="455100"/>
          </a:xfrm>
          <a:prstGeom prst="rect">
            <a:avLst/>
          </a:prstGeom>
          <a:noFill/>
          <a:ln>
            <a:noFill/>
          </a:ln>
        </p:spPr>
        <p:txBody>
          <a:bodyPr spcFirstLastPara="1" wrap="square" lIns="68569" tIns="68569" rIns="68569" bIns="68569"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959" name="Google Shape;1959;p31"/>
          <p:cNvSpPr txBox="1">
            <a:spLocks noGrp="1"/>
          </p:cNvSpPr>
          <p:nvPr>
            <p:ph type="subTitle" idx="3"/>
          </p:nvPr>
        </p:nvSpPr>
        <p:spPr>
          <a:xfrm>
            <a:off x="1260125" y="3837425"/>
            <a:ext cx="2515500" cy="612600"/>
          </a:xfrm>
          <a:prstGeom prst="rect">
            <a:avLst/>
          </a:prstGeom>
          <a:noFill/>
          <a:ln>
            <a:noFill/>
          </a:ln>
        </p:spPr>
        <p:txBody>
          <a:bodyPr spcFirstLastPara="1" wrap="square" lIns="68569" tIns="68569" rIns="68569" bIns="68569"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0" name="Google Shape;1960;p31"/>
          <p:cNvSpPr txBox="1">
            <a:spLocks noGrp="1"/>
          </p:cNvSpPr>
          <p:nvPr>
            <p:ph type="subTitle" idx="4"/>
          </p:nvPr>
        </p:nvSpPr>
        <p:spPr>
          <a:xfrm>
            <a:off x="5374646" y="3837425"/>
            <a:ext cx="2515500" cy="612600"/>
          </a:xfrm>
          <a:prstGeom prst="rect">
            <a:avLst/>
          </a:prstGeom>
          <a:noFill/>
          <a:ln>
            <a:noFill/>
          </a:ln>
        </p:spPr>
        <p:txBody>
          <a:bodyPr spcFirstLastPara="1" wrap="square" lIns="68569" tIns="68569" rIns="68569" bIns="68569"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61" name="Google Shape;1961;p31"/>
          <p:cNvGrpSpPr/>
          <p:nvPr/>
        </p:nvGrpSpPr>
        <p:grpSpPr>
          <a:xfrm rot="-8999956" flipH="1">
            <a:off x="4277225" y="1770543"/>
            <a:ext cx="560868" cy="327239"/>
            <a:chOff x="369283" y="1974771"/>
            <a:chExt cx="560880" cy="327246"/>
          </a:xfrm>
        </p:grpSpPr>
        <p:sp>
          <p:nvSpPr>
            <p:cNvPr id="1962" name="Google Shape;1962;p31"/>
            <p:cNvSpPr/>
            <p:nvPr/>
          </p:nvSpPr>
          <p:spPr>
            <a:xfrm rot="2700000">
              <a:off x="820641" y="20085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63" name="Google Shape;1963;p31"/>
            <p:cNvSpPr/>
            <p:nvPr/>
          </p:nvSpPr>
          <p:spPr>
            <a:xfrm rot="8999773">
              <a:off x="371659" y="22371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sp>
        <p:nvSpPr>
          <p:cNvPr id="1964" name="Google Shape;1964;p31"/>
          <p:cNvSpPr txBox="1">
            <a:spLocks noGrp="1"/>
          </p:cNvSpPr>
          <p:nvPr>
            <p:ph type="title"/>
          </p:nvPr>
        </p:nvSpPr>
        <p:spPr>
          <a:xfrm>
            <a:off x="2039300" y="540000"/>
            <a:ext cx="5065500" cy="612600"/>
          </a:xfrm>
          <a:prstGeom prst="rect">
            <a:avLst/>
          </a:prstGeom>
        </p:spPr>
        <p:txBody>
          <a:bodyPr spcFirstLastPara="1" wrap="square" lIns="68569" tIns="68569" rIns="68569" bIns="68569"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02933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1965"/>
        <p:cNvGrpSpPr/>
        <p:nvPr/>
      </p:nvGrpSpPr>
      <p:grpSpPr>
        <a:xfrm>
          <a:off x="0" y="0"/>
          <a:ext cx="0" cy="0"/>
          <a:chOff x="0" y="0"/>
          <a:chExt cx="0" cy="0"/>
        </a:xfrm>
      </p:grpSpPr>
      <p:grpSp>
        <p:nvGrpSpPr>
          <p:cNvPr id="1966" name="Google Shape;1966;p32"/>
          <p:cNvGrpSpPr/>
          <p:nvPr/>
        </p:nvGrpSpPr>
        <p:grpSpPr>
          <a:xfrm flipH="1">
            <a:off x="122310" y="68544"/>
            <a:ext cx="8966083" cy="5041129"/>
            <a:chOff x="122308" y="68542"/>
            <a:chExt cx="8966083" cy="5041129"/>
          </a:xfrm>
        </p:grpSpPr>
        <p:sp>
          <p:nvSpPr>
            <p:cNvPr id="1967" name="Google Shape;1967;p3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68" name="Google Shape;1968;p3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69" name="Google Shape;1969;p3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70" name="Google Shape;1970;p3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1" name="Google Shape;1971;p3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2" name="Google Shape;1972;p3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3" name="Google Shape;1973;p3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4" name="Google Shape;1974;p3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75" name="Google Shape;1975;p3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76" name="Google Shape;1976;p3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77" name="Google Shape;1977;p3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8" name="Google Shape;1978;p3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9" name="Google Shape;1979;p3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0" name="Google Shape;1980;p3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1" name="Google Shape;1981;p3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2" name="Google Shape;1982;p3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83" name="Google Shape;1983;p3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84" name="Google Shape;1984;p3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85" name="Google Shape;1985;p3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86" name="Google Shape;1986;p3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7" name="Google Shape;1987;p3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8" name="Google Shape;1988;p3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9" name="Google Shape;1989;p3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90" name="Google Shape;1990;p3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91" name="Google Shape;1991;p3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2" name="Google Shape;1992;p3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3" name="Google Shape;1993;p3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4" name="Google Shape;1994;p3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95" name="Google Shape;1995;p3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96" name="Google Shape;1996;p3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7" name="Google Shape;1997;p3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8" name="Google Shape;1998;p3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9" name="Google Shape;1999;p3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0" name="Google Shape;2000;p3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1" name="Google Shape;2001;p3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2" name="Google Shape;2002;p3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03" name="Google Shape;2003;p3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4" name="Google Shape;2004;p3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5" name="Google Shape;2005;p3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6" name="Google Shape;2006;p3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07" name="Google Shape;2007;p3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8" name="Google Shape;2008;p3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09" name="Google Shape;2009;p3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0" name="Google Shape;2010;p3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11" name="Google Shape;2011;p3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12" name="Google Shape;2012;p3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3" name="Google Shape;2013;p3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4" name="Google Shape;2014;p3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15" name="Google Shape;2015;p3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6" name="Google Shape;2016;p3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7" name="Google Shape;2017;p3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18" name="Google Shape;2018;p3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9" name="Google Shape;2019;p3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20" name="Google Shape;2020;p3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21" name="Google Shape;2021;p32"/>
          <p:cNvSpPr/>
          <p:nvPr/>
        </p:nvSpPr>
        <p:spPr>
          <a:xfrm>
            <a:off x="1013723" y="908527"/>
            <a:ext cx="208851" cy="86795"/>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22" name="Google Shape;2022;p3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3" name="Google Shape;2023;p32"/>
          <p:cNvSpPr txBox="1">
            <a:spLocks noGrp="1"/>
          </p:cNvSpPr>
          <p:nvPr>
            <p:ph type="title"/>
          </p:nvPr>
        </p:nvSpPr>
        <p:spPr>
          <a:xfrm>
            <a:off x="1133400" y="2509375"/>
            <a:ext cx="2153100" cy="527700"/>
          </a:xfrm>
          <a:prstGeom prst="rect">
            <a:avLst/>
          </a:prstGeom>
        </p:spPr>
        <p:txBody>
          <a:bodyPr spcFirstLastPara="1" wrap="square" lIns="68569" tIns="68569" rIns="68569" bIns="68569"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4" name="Google Shape;2024;p32"/>
          <p:cNvSpPr txBox="1">
            <a:spLocks noGrp="1"/>
          </p:cNvSpPr>
          <p:nvPr>
            <p:ph type="subTitle" idx="1"/>
          </p:nvPr>
        </p:nvSpPr>
        <p:spPr>
          <a:xfrm>
            <a:off x="1133400" y="3095900"/>
            <a:ext cx="2153100" cy="690000"/>
          </a:xfrm>
          <a:prstGeom prst="rect">
            <a:avLst/>
          </a:prstGeom>
          <a:noFill/>
          <a:ln>
            <a:noFill/>
          </a:ln>
        </p:spPr>
        <p:txBody>
          <a:bodyPr spcFirstLastPara="1" wrap="square" lIns="68569" tIns="68569" rIns="68569" bIns="68569"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5" name="Google Shape;2025;p32"/>
          <p:cNvSpPr txBox="1">
            <a:spLocks noGrp="1"/>
          </p:cNvSpPr>
          <p:nvPr>
            <p:ph type="title" idx="2"/>
          </p:nvPr>
        </p:nvSpPr>
        <p:spPr>
          <a:xfrm>
            <a:off x="3466813" y="2509375"/>
            <a:ext cx="2153100" cy="527700"/>
          </a:xfrm>
          <a:prstGeom prst="rect">
            <a:avLst/>
          </a:prstGeom>
        </p:spPr>
        <p:txBody>
          <a:bodyPr spcFirstLastPara="1" wrap="square" lIns="68569" tIns="68569" rIns="68569" bIns="68569"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6" name="Google Shape;2026;p32"/>
          <p:cNvSpPr txBox="1">
            <a:spLocks noGrp="1"/>
          </p:cNvSpPr>
          <p:nvPr>
            <p:ph type="subTitle" idx="3"/>
          </p:nvPr>
        </p:nvSpPr>
        <p:spPr>
          <a:xfrm>
            <a:off x="3466813" y="3095900"/>
            <a:ext cx="2153100" cy="690000"/>
          </a:xfrm>
          <a:prstGeom prst="rect">
            <a:avLst/>
          </a:prstGeom>
          <a:noFill/>
          <a:ln>
            <a:noFill/>
          </a:ln>
        </p:spPr>
        <p:txBody>
          <a:bodyPr spcFirstLastPara="1" wrap="square" lIns="68569" tIns="68569" rIns="68569" bIns="68569"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7" name="Google Shape;2027;p32"/>
          <p:cNvSpPr txBox="1">
            <a:spLocks noGrp="1"/>
          </p:cNvSpPr>
          <p:nvPr>
            <p:ph type="title" idx="4"/>
          </p:nvPr>
        </p:nvSpPr>
        <p:spPr>
          <a:xfrm>
            <a:off x="5857550" y="2509375"/>
            <a:ext cx="2153100" cy="527700"/>
          </a:xfrm>
          <a:prstGeom prst="rect">
            <a:avLst/>
          </a:prstGeom>
        </p:spPr>
        <p:txBody>
          <a:bodyPr spcFirstLastPara="1" wrap="square" lIns="68569" tIns="68569" rIns="68569" bIns="68569"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8" name="Google Shape;2028;p32"/>
          <p:cNvSpPr txBox="1">
            <a:spLocks noGrp="1"/>
          </p:cNvSpPr>
          <p:nvPr>
            <p:ph type="subTitle" idx="5"/>
          </p:nvPr>
        </p:nvSpPr>
        <p:spPr>
          <a:xfrm>
            <a:off x="5857550" y="3095900"/>
            <a:ext cx="2153100" cy="690000"/>
          </a:xfrm>
          <a:prstGeom prst="rect">
            <a:avLst/>
          </a:prstGeom>
          <a:noFill/>
          <a:ln>
            <a:noFill/>
          </a:ln>
        </p:spPr>
        <p:txBody>
          <a:bodyPr spcFirstLastPara="1" wrap="square" lIns="68569" tIns="68569" rIns="68569" bIns="68569"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9" name="Google Shape;2029;p32"/>
          <p:cNvSpPr txBox="1">
            <a:spLocks noGrp="1"/>
          </p:cNvSpPr>
          <p:nvPr>
            <p:ph type="title" idx="6"/>
          </p:nvPr>
        </p:nvSpPr>
        <p:spPr>
          <a:xfrm>
            <a:off x="933625" y="540000"/>
            <a:ext cx="7276800" cy="612600"/>
          </a:xfrm>
          <a:prstGeom prst="rect">
            <a:avLst/>
          </a:prstGeom>
        </p:spPr>
        <p:txBody>
          <a:bodyPr spcFirstLastPara="1" wrap="square" lIns="68569" tIns="68569" rIns="68569" bIns="68569"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199322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61071" y="68544"/>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68569" tIns="68569" rIns="68569" bIns="68569"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68569" tIns="68569" rIns="68569" bIns="68569"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68569" tIns="68569" rIns="68569" bIns="68569"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68569" tIns="68569" rIns="68569" bIns="68569"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68569" tIns="68569" rIns="68569" bIns="68569"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68569" tIns="68569" rIns="68569" bIns="68569"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68569" tIns="68569" rIns="68569" bIns="68569"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68569" tIns="68569" rIns="68569" bIns="68569"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68569" tIns="68569" rIns="68569" bIns="68569"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134768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22309" y="79027"/>
            <a:ext cx="8895562" cy="4956938"/>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415" name="Google Shape;2415;p38"/>
          <p:cNvSpPr/>
          <p:nvPr/>
        </p:nvSpPr>
        <p:spPr>
          <a:xfrm>
            <a:off x="720000" y="298025"/>
            <a:ext cx="7704000" cy="45477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416" name="Google Shape;2416;p38"/>
          <p:cNvGrpSpPr/>
          <p:nvPr/>
        </p:nvGrpSpPr>
        <p:grpSpPr>
          <a:xfrm rot="1799965" flipH="1">
            <a:off x="6736156" y="2694434"/>
            <a:ext cx="1792663" cy="1738763"/>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52" name="Google Shape;2452;p38"/>
          <p:cNvGrpSpPr/>
          <p:nvPr/>
        </p:nvGrpSpPr>
        <p:grpSpPr>
          <a:xfrm>
            <a:off x="7045652" y="285352"/>
            <a:ext cx="1579225" cy="2727475"/>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468" name="Google Shape;2468;p38"/>
          <p:cNvGrpSpPr/>
          <p:nvPr/>
        </p:nvGrpSpPr>
        <p:grpSpPr>
          <a:xfrm>
            <a:off x="955876" y="768601"/>
            <a:ext cx="764300" cy="754550"/>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472" name="Google Shape;2472;p38"/>
          <p:cNvSpPr/>
          <p:nvPr/>
        </p:nvSpPr>
        <p:spPr>
          <a:xfrm rot="8823568">
            <a:off x="1691166" y="4133108"/>
            <a:ext cx="2036345" cy="1855222"/>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3" name="Google Shape;2473;p38"/>
          <p:cNvSpPr/>
          <p:nvPr/>
        </p:nvSpPr>
        <p:spPr>
          <a:xfrm rot="-8552197" flipH="1">
            <a:off x="5402924" y="4133059"/>
            <a:ext cx="2036439" cy="1855308"/>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33536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lIns="68580" tIns="34290" rIns="68580" bIns="34290"/>
          <a:lstStyle/>
          <a:p>
            <a:fld id="{1D8BD707-D9CF-40AE-B4C6-C98DA3205C09}" type="datetimeFigureOut">
              <a:rPr lang="en-US" smtClean="0"/>
              <a:pPr/>
              <a:t>12/1/2024</a:t>
            </a:fld>
            <a:endParaRPr lang="en-US"/>
          </a:p>
        </p:txBody>
      </p:sp>
      <p:sp>
        <p:nvSpPr>
          <p:cNvPr id="3" name="Footer Placeholder 2"/>
          <p:cNvSpPr>
            <a:spLocks noGrp="1"/>
          </p:cNvSpPr>
          <p:nvPr>
            <p:ph type="ftr" sz="quarter" idx="11"/>
          </p:nvPr>
        </p:nvSpPr>
        <p:spPr/>
        <p:txBody>
          <a:bodyPr lIns="68580" tIns="34290" rIns="68580" bIns="34290"/>
          <a:lstStyle/>
          <a:p>
            <a:endParaRPr lang="en-US"/>
          </a:p>
        </p:txBody>
      </p:sp>
      <p:sp>
        <p:nvSpPr>
          <p:cNvPr id="4" name="Slide Number Placeholder 3"/>
          <p:cNvSpPr>
            <a:spLocks noGrp="1"/>
          </p:cNvSpPr>
          <p:nvPr>
            <p:ph type="sldNum" sz="quarter" idx="12"/>
          </p:nvPr>
        </p:nvSpPr>
        <p:spPr/>
        <p:txBody>
          <a:bodyPr lIns="68580" tIns="34290" rIns="68580" bIns="34290"/>
          <a:lstStyle/>
          <a:p>
            <a:fld id="{B6F15528-21DE-4FAA-801E-634DDDAF4B2B}" type="slidenum">
              <a:rPr lang="en-US" smtClean="0"/>
              <a:pPr/>
              <a:t>‹#›</a:t>
            </a:fld>
            <a:endParaRPr lang="en-US"/>
          </a:p>
        </p:txBody>
      </p:sp>
    </p:spTree>
    <p:extLst>
      <p:ext uri="{BB962C8B-B14F-4D97-AF65-F5344CB8AC3E}">
        <p14:creationId xmlns:p14="http://schemas.microsoft.com/office/powerpoint/2010/main" val="2265659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4C100C-4240-4995-8AA9-482A1F5AB068}"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4159120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C100C-4240-4995-8AA9-482A1F5AB068}"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7499521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C100C-4240-4995-8AA9-482A1F5AB068}"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532769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4C100C-4240-4995-8AA9-482A1F5AB068}"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810718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4C100C-4240-4995-8AA9-482A1F5AB068}"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60231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600201"/>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594667"/>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3141" y="535783"/>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1" y="590838"/>
            <a:ext cx="5848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10718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4C100C-4240-4995-8AA9-482A1F5AB068}"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25704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C100C-4240-4995-8AA9-482A1F5AB068}"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313773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324C100C-4240-4995-8AA9-482A1F5AB068}"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2429918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324C100C-4240-4995-8AA9-482A1F5AB068}"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2315094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C100C-4240-4995-8AA9-482A1F5AB068}"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3589956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C100C-4240-4995-8AA9-482A1F5AB068}"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2151322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707901" y="539326"/>
            <a:ext cx="4436131" cy="4604444"/>
            <a:chOff x="4707900" y="539325"/>
            <a:chExt cx="4436131" cy="4604444"/>
          </a:xfrm>
        </p:grpSpPr>
        <p:sp>
          <p:nvSpPr>
            <p:cNvPr id="10" name="Google Shape;10;p2"/>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 name="Google Shape;12;p2"/>
          <p:cNvSpPr txBox="1">
            <a:spLocks noGrp="1"/>
          </p:cNvSpPr>
          <p:nvPr>
            <p:ph type="ctrTitle"/>
          </p:nvPr>
        </p:nvSpPr>
        <p:spPr>
          <a:xfrm>
            <a:off x="846925" y="1448375"/>
            <a:ext cx="7453500" cy="1662300"/>
          </a:xfrm>
          <a:prstGeom prst="rect">
            <a:avLst/>
          </a:prstGeom>
        </p:spPr>
        <p:txBody>
          <a:bodyPr spcFirstLastPara="1" wrap="square" lIns="68569" tIns="68569" rIns="68569" bIns="68569" anchor="b" anchorCtr="0">
            <a:noAutofit/>
          </a:bodyPr>
          <a:lstStyle>
            <a:lvl1pPr lvl="0" algn="ctr">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2442375" y="3510482"/>
            <a:ext cx="4381800" cy="461700"/>
          </a:xfrm>
          <a:prstGeom prst="rect">
            <a:avLst/>
          </a:prstGeom>
          <a:noFill/>
        </p:spPr>
        <p:txBody>
          <a:bodyPr spcFirstLastPara="1" wrap="square" lIns="68569" tIns="68569" rIns="68569" bIns="68569" anchor="ctr" anchorCtr="0">
            <a:noAutofit/>
          </a:bodyPr>
          <a:lstStyle>
            <a:lvl1pPr lvl="0">
              <a:lnSpc>
                <a:spcPct val="100000"/>
              </a:lnSpc>
              <a:spcBef>
                <a:spcPts val="0"/>
              </a:spcBef>
              <a:spcAft>
                <a:spcPts val="0"/>
              </a:spcAft>
              <a:buClr>
                <a:schemeClr val="accent6"/>
              </a:buClr>
              <a:buSzPts val="2800"/>
              <a:buNone/>
              <a:defRPr sz="1800"/>
            </a:lvl1pPr>
            <a:lvl2pPr lvl="1" algn="ctr">
              <a:lnSpc>
                <a:spcPct val="100000"/>
              </a:lnSpc>
              <a:spcBef>
                <a:spcPts val="0"/>
              </a:spcBef>
              <a:spcAft>
                <a:spcPts val="0"/>
              </a:spcAft>
              <a:buClr>
                <a:schemeClr val="accent6"/>
              </a:buClr>
              <a:buSzPts val="2800"/>
              <a:buNone/>
              <a:defRPr sz="2800">
                <a:solidFill>
                  <a:schemeClr val="accent6"/>
                </a:solidFill>
              </a:defRPr>
            </a:lvl2pPr>
            <a:lvl3pPr lvl="2" algn="ctr">
              <a:lnSpc>
                <a:spcPct val="100000"/>
              </a:lnSpc>
              <a:spcBef>
                <a:spcPts val="0"/>
              </a:spcBef>
              <a:spcAft>
                <a:spcPts val="0"/>
              </a:spcAft>
              <a:buClr>
                <a:schemeClr val="accent6"/>
              </a:buClr>
              <a:buSzPts val="2800"/>
              <a:buNone/>
              <a:defRPr sz="2800">
                <a:solidFill>
                  <a:schemeClr val="accent6"/>
                </a:solidFill>
              </a:defRPr>
            </a:lvl3pPr>
            <a:lvl4pPr lvl="3" algn="ctr">
              <a:lnSpc>
                <a:spcPct val="100000"/>
              </a:lnSpc>
              <a:spcBef>
                <a:spcPts val="0"/>
              </a:spcBef>
              <a:spcAft>
                <a:spcPts val="0"/>
              </a:spcAft>
              <a:buClr>
                <a:schemeClr val="accent6"/>
              </a:buClr>
              <a:buSzPts val="2800"/>
              <a:buNone/>
              <a:defRPr sz="2800">
                <a:solidFill>
                  <a:schemeClr val="accent6"/>
                </a:solidFill>
              </a:defRPr>
            </a:lvl4pPr>
            <a:lvl5pPr lvl="4" algn="ctr">
              <a:lnSpc>
                <a:spcPct val="100000"/>
              </a:lnSpc>
              <a:spcBef>
                <a:spcPts val="0"/>
              </a:spcBef>
              <a:spcAft>
                <a:spcPts val="0"/>
              </a:spcAft>
              <a:buClr>
                <a:schemeClr val="accent6"/>
              </a:buClr>
              <a:buSzPts val="2800"/>
              <a:buNone/>
              <a:defRPr sz="2800">
                <a:solidFill>
                  <a:schemeClr val="accent6"/>
                </a:solidFill>
              </a:defRPr>
            </a:lvl5pPr>
            <a:lvl6pPr lvl="5" algn="ctr">
              <a:lnSpc>
                <a:spcPct val="100000"/>
              </a:lnSpc>
              <a:spcBef>
                <a:spcPts val="0"/>
              </a:spcBef>
              <a:spcAft>
                <a:spcPts val="0"/>
              </a:spcAft>
              <a:buClr>
                <a:schemeClr val="accent6"/>
              </a:buClr>
              <a:buSzPts val="2800"/>
              <a:buNone/>
              <a:defRPr sz="2800">
                <a:solidFill>
                  <a:schemeClr val="accent6"/>
                </a:solidFill>
              </a:defRPr>
            </a:lvl6pPr>
            <a:lvl7pPr lvl="6" algn="ctr">
              <a:lnSpc>
                <a:spcPct val="100000"/>
              </a:lnSpc>
              <a:spcBef>
                <a:spcPts val="0"/>
              </a:spcBef>
              <a:spcAft>
                <a:spcPts val="0"/>
              </a:spcAft>
              <a:buClr>
                <a:schemeClr val="accent6"/>
              </a:buClr>
              <a:buSzPts val="2800"/>
              <a:buNone/>
              <a:defRPr sz="2800">
                <a:solidFill>
                  <a:schemeClr val="accent6"/>
                </a:solidFill>
              </a:defRPr>
            </a:lvl7pPr>
            <a:lvl8pPr lvl="7" algn="ctr">
              <a:lnSpc>
                <a:spcPct val="100000"/>
              </a:lnSpc>
              <a:spcBef>
                <a:spcPts val="0"/>
              </a:spcBef>
              <a:spcAft>
                <a:spcPts val="0"/>
              </a:spcAft>
              <a:buClr>
                <a:schemeClr val="accent6"/>
              </a:buClr>
              <a:buSzPts val="2800"/>
              <a:buNone/>
              <a:defRPr sz="2800">
                <a:solidFill>
                  <a:schemeClr val="accent6"/>
                </a:solidFill>
              </a:defRPr>
            </a:lvl8pPr>
            <a:lvl9pPr lvl="8" algn="ctr">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14" name="Google Shape;14;p2"/>
          <p:cNvSpPr/>
          <p:nvPr/>
        </p:nvSpPr>
        <p:spPr>
          <a:xfrm>
            <a:off x="187951" y="208355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3909051" y="47079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8607275" y="31106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4788426" y="1573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8158989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grpSp>
        <p:nvGrpSpPr>
          <p:cNvPr id="19" name="Google Shape;19;p3"/>
          <p:cNvGrpSpPr/>
          <p:nvPr/>
        </p:nvGrpSpPr>
        <p:grpSpPr>
          <a:xfrm>
            <a:off x="0" y="2261496"/>
            <a:ext cx="3916572" cy="2889942"/>
            <a:chOff x="0" y="2261496"/>
            <a:chExt cx="3916572" cy="2889942"/>
          </a:xfrm>
        </p:grpSpPr>
        <p:sp>
          <p:nvSpPr>
            <p:cNvPr id="20" name="Google Shape;20;p3"/>
            <p:cNvSpPr/>
            <p:nvPr/>
          </p:nvSpPr>
          <p:spPr>
            <a:xfrm>
              <a:off x="0" y="2261496"/>
              <a:ext cx="3916572" cy="2889942"/>
            </a:xfrm>
            <a:custGeom>
              <a:avLst/>
              <a:gdLst/>
              <a:ahLst/>
              <a:cxnLst/>
              <a:rect l="l" t="t" r="r" b="b"/>
              <a:pathLst>
                <a:path w="59342" h="43787" extrusionOk="0">
                  <a:moveTo>
                    <a:pt x="46143" y="1"/>
                  </a:moveTo>
                  <a:cubicBezTo>
                    <a:pt x="42123" y="1"/>
                    <a:pt x="38074" y="1706"/>
                    <a:pt x="35160" y="4532"/>
                  </a:cubicBezTo>
                  <a:cubicBezTo>
                    <a:pt x="31528" y="8044"/>
                    <a:pt x="29468" y="13080"/>
                    <a:pt x="25349" y="16009"/>
                  </a:cubicBezTo>
                  <a:cubicBezTo>
                    <a:pt x="23975" y="16983"/>
                    <a:pt x="22201" y="17628"/>
                    <a:pt x="20536" y="17628"/>
                  </a:cubicBezTo>
                  <a:cubicBezTo>
                    <a:pt x="19229" y="17628"/>
                    <a:pt x="17989" y="17231"/>
                    <a:pt x="17062" y="16283"/>
                  </a:cubicBezTo>
                  <a:cubicBezTo>
                    <a:pt x="15693" y="14878"/>
                    <a:pt x="15467" y="12747"/>
                    <a:pt x="15157" y="10794"/>
                  </a:cubicBezTo>
                  <a:cubicBezTo>
                    <a:pt x="14848" y="8854"/>
                    <a:pt x="14205" y="6699"/>
                    <a:pt x="12454" y="5782"/>
                  </a:cubicBezTo>
                  <a:cubicBezTo>
                    <a:pt x="11923" y="5510"/>
                    <a:pt x="11340" y="5388"/>
                    <a:pt x="10749" y="5388"/>
                  </a:cubicBezTo>
                  <a:cubicBezTo>
                    <a:pt x="9762" y="5388"/>
                    <a:pt x="8752" y="5727"/>
                    <a:pt x="7918" y="6270"/>
                  </a:cubicBezTo>
                  <a:cubicBezTo>
                    <a:pt x="6573" y="7139"/>
                    <a:pt x="5608" y="8473"/>
                    <a:pt x="4715" y="9794"/>
                  </a:cubicBezTo>
                  <a:cubicBezTo>
                    <a:pt x="2929" y="12461"/>
                    <a:pt x="1513" y="15259"/>
                    <a:pt x="36" y="18081"/>
                  </a:cubicBezTo>
                  <a:lnTo>
                    <a:pt x="0" y="43727"/>
                  </a:lnTo>
                  <a:lnTo>
                    <a:pt x="39672" y="43786"/>
                  </a:lnTo>
                  <a:cubicBezTo>
                    <a:pt x="44470" y="36940"/>
                    <a:pt x="49268" y="30094"/>
                    <a:pt x="54067" y="23236"/>
                  </a:cubicBezTo>
                  <a:cubicBezTo>
                    <a:pt x="56269" y="20105"/>
                    <a:pt x="58532" y="16771"/>
                    <a:pt x="58865" y="12961"/>
                  </a:cubicBezTo>
                  <a:cubicBezTo>
                    <a:pt x="59341" y="7544"/>
                    <a:pt x="55376" y="2246"/>
                    <a:pt x="50185" y="614"/>
                  </a:cubicBezTo>
                  <a:cubicBezTo>
                    <a:pt x="48872" y="198"/>
                    <a:pt x="47509" y="1"/>
                    <a:pt x="46143" y="1"/>
                  </a:cubicBezTo>
                  <a:close/>
                </a:path>
              </a:pathLst>
            </a:custGeom>
            <a:gradFill>
              <a:gsLst>
                <a:gs pos="0">
                  <a:schemeClr val="accent3"/>
                </a:gs>
                <a:gs pos="100000">
                  <a:schemeClr val="dk2"/>
                </a:gs>
              </a:gsLst>
              <a:lin ang="2698631" scaled="0"/>
            </a:gra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3"/>
            <p:cNvSpPr/>
            <p:nvPr/>
          </p:nvSpPr>
          <p:spPr>
            <a:xfrm>
              <a:off x="0" y="2261496"/>
              <a:ext cx="3916572" cy="2889942"/>
            </a:xfrm>
            <a:custGeom>
              <a:avLst/>
              <a:gdLst/>
              <a:ahLst/>
              <a:cxnLst/>
              <a:rect l="l" t="t" r="r" b="b"/>
              <a:pathLst>
                <a:path w="59342" h="43787" extrusionOk="0">
                  <a:moveTo>
                    <a:pt x="46143" y="1"/>
                  </a:moveTo>
                  <a:cubicBezTo>
                    <a:pt x="42123" y="1"/>
                    <a:pt x="38074" y="1706"/>
                    <a:pt x="35160" y="4532"/>
                  </a:cubicBezTo>
                  <a:cubicBezTo>
                    <a:pt x="31528" y="8044"/>
                    <a:pt x="29468" y="13080"/>
                    <a:pt x="25349" y="16009"/>
                  </a:cubicBezTo>
                  <a:cubicBezTo>
                    <a:pt x="23975" y="16983"/>
                    <a:pt x="22201" y="17628"/>
                    <a:pt x="20536" y="17628"/>
                  </a:cubicBezTo>
                  <a:cubicBezTo>
                    <a:pt x="19229" y="17628"/>
                    <a:pt x="17989" y="17231"/>
                    <a:pt x="17062" y="16283"/>
                  </a:cubicBezTo>
                  <a:cubicBezTo>
                    <a:pt x="15693" y="14878"/>
                    <a:pt x="15467" y="12747"/>
                    <a:pt x="15157" y="10794"/>
                  </a:cubicBezTo>
                  <a:cubicBezTo>
                    <a:pt x="14848" y="8854"/>
                    <a:pt x="14205" y="6699"/>
                    <a:pt x="12454" y="5782"/>
                  </a:cubicBezTo>
                  <a:cubicBezTo>
                    <a:pt x="11923" y="5510"/>
                    <a:pt x="11340" y="5388"/>
                    <a:pt x="10749" y="5388"/>
                  </a:cubicBezTo>
                  <a:cubicBezTo>
                    <a:pt x="9762" y="5388"/>
                    <a:pt x="8752" y="5727"/>
                    <a:pt x="7918" y="6270"/>
                  </a:cubicBezTo>
                  <a:cubicBezTo>
                    <a:pt x="6573" y="7139"/>
                    <a:pt x="5608" y="8473"/>
                    <a:pt x="4715" y="9794"/>
                  </a:cubicBezTo>
                  <a:cubicBezTo>
                    <a:pt x="2929" y="12461"/>
                    <a:pt x="1513" y="15259"/>
                    <a:pt x="36" y="18081"/>
                  </a:cubicBezTo>
                  <a:lnTo>
                    <a:pt x="0" y="43727"/>
                  </a:lnTo>
                  <a:lnTo>
                    <a:pt x="39672" y="43786"/>
                  </a:lnTo>
                  <a:cubicBezTo>
                    <a:pt x="44470" y="36940"/>
                    <a:pt x="49268" y="30094"/>
                    <a:pt x="54067" y="23236"/>
                  </a:cubicBezTo>
                  <a:cubicBezTo>
                    <a:pt x="56269" y="20105"/>
                    <a:pt x="58532" y="16771"/>
                    <a:pt x="58865" y="12961"/>
                  </a:cubicBezTo>
                  <a:cubicBezTo>
                    <a:pt x="59341" y="7544"/>
                    <a:pt x="55376" y="2246"/>
                    <a:pt x="50185" y="614"/>
                  </a:cubicBezTo>
                  <a:cubicBezTo>
                    <a:pt x="48872" y="198"/>
                    <a:pt x="47509" y="1"/>
                    <a:pt x="46143" y="1"/>
                  </a:cubicBez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2" name="Google Shape;22;p3"/>
          <p:cNvSpPr txBox="1">
            <a:spLocks noGrp="1"/>
          </p:cNvSpPr>
          <p:nvPr>
            <p:ph type="ctrTitle"/>
          </p:nvPr>
        </p:nvSpPr>
        <p:spPr>
          <a:xfrm>
            <a:off x="2185100" y="1371150"/>
            <a:ext cx="6001200" cy="2401200"/>
          </a:xfrm>
          <a:prstGeom prst="rect">
            <a:avLst/>
          </a:prstGeom>
        </p:spPr>
        <p:txBody>
          <a:bodyPr spcFirstLastPara="1" wrap="square" lIns="68569" tIns="68569" rIns="68569" bIns="68569" anchor="b" anchorCtr="0">
            <a:noAutofit/>
          </a:bodyPr>
          <a:lstStyle>
            <a:lvl1pPr lvl="0" algn="ctr" rtl="0">
              <a:spcBef>
                <a:spcPts val="0"/>
              </a:spcBef>
              <a:spcAft>
                <a:spcPts val="0"/>
              </a:spcAft>
              <a:buSzPts val="5200"/>
              <a:buNone/>
              <a:defRPr sz="4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 name="Google Shape;23;p3"/>
          <p:cNvSpPr txBox="1">
            <a:spLocks noGrp="1"/>
          </p:cNvSpPr>
          <p:nvPr>
            <p:ph type="subTitle" idx="1"/>
          </p:nvPr>
        </p:nvSpPr>
        <p:spPr>
          <a:xfrm>
            <a:off x="2995225" y="4128300"/>
            <a:ext cx="4380900" cy="431100"/>
          </a:xfrm>
          <a:prstGeom prst="rect">
            <a:avLst/>
          </a:prstGeom>
        </p:spPr>
        <p:txBody>
          <a:bodyPr spcFirstLastPara="1" wrap="square" lIns="68569" tIns="68569" rIns="68569" bIns="68569" anchor="t"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b="1"/>
            </a:lvl2pPr>
            <a:lvl3pPr lvl="2" algn="ctr" rtl="0">
              <a:lnSpc>
                <a:spcPct val="100000"/>
              </a:lnSpc>
              <a:spcBef>
                <a:spcPts val="0"/>
              </a:spcBef>
              <a:spcAft>
                <a:spcPts val="0"/>
              </a:spcAft>
              <a:buNone/>
              <a:defRPr sz="1500" b="1"/>
            </a:lvl3pPr>
            <a:lvl4pPr lvl="3" algn="ctr" rtl="0">
              <a:lnSpc>
                <a:spcPct val="100000"/>
              </a:lnSpc>
              <a:spcBef>
                <a:spcPts val="0"/>
              </a:spcBef>
              <a:spcAft>
                <a:spcPts val="0"/>
              </a:spcAft>
              <a:buNone/>
              <a:defRPr sz="1500" b="1"/>
            </a:lvl4pPr>
            <a:lvl5pPr lvl="4" algn="ctr" rtl="0">
              <a:lnSpc>
                <a:spcPct val="100000"/>
              </a:lnSpc>
              <a:spcBef>
                <a:spcPts val="0"/>
              </a:spcBef>
              <a:spcAft>
                <a:spcPts val="0"/>
              </a:spcAft>
              <a:buNone/>
              <a:defRPr sz="1500" b="1"/>
            </a:lvl5pPr>
            <a:lvl6pPr lvl="5" algn="ctr" rtl="0">
              <a:lnSpc>
                <a:spcPct val="100000"/>
              </a:lnSpc>
              <a:spcBef>
                <a:spcPts val="0"/>
              </a:spcBef>
              <a:spcAft>
                <a:spcPts val="0"/>
              </a:spcAft>
              <a:buNone/>
              <a:defRPr sz="1500" b="1"/>
            </a:lvl6pPr>
            <a:lvl7pPr lvl="6" algn="ctr" rtl="0">
              <a:lnSpc>
                <a:spcPct val="100000"/>
              </a:lnSpc>
              <a:spcBef>
                <a:spcPts val="0"/>
              </a:spcBef>
              <a:spcAft>
                <a:spcPts val="0"/>
              </a:spcAft>
              <a:buNone/>
              <a:defRPr sz="1500" b="1"/>
            </a:lvl7pPr>
            <a:lvl8pPr lvl="7" algn="ctr" rtl="0">
              <a:lnSpc>
                <a:spcPct val="100000"/>
              </a:lnSpc>
              <a:spcBef>
                <a:spcPts val="0"/>
              </a:spcBef>
              <a:spcAft>
                <a:spcPts val="0"/>
              </a:spcAft>
              <a:buNone/>
              <a:defRPr sz="1500" b="1"/>
            </a:lvl8pPr>
            <a:lvl9pPr lvl="8" algn="ctr" rtl="0">
              <a:lnSpc>
                <a:spcPct val="100000"/>
              </a:lnSpc>
              <a:spcBef>
                <a:spcPts val="0"/>
              </a:spcBef>
              <a:spcAft>
                <a:spcPts val="0"/>
              </a:spcAft>
              <a:buNone/>
              <a:defRPr sz="1500" b="1"/>
            </a:lvl9pPr>
          </a:lstStyle>
          <a:p>
            <a:endParaRPr/>
          </a:p>
        </p:txBody>
      </p:sp>
      <p:sp>
        <p:nvSpPr>
          <p:cNvPr id="24" name="Google Shape;24;p3"/>
          <p:cNvSpPr txBox="1">
            <a:spLocks noGrp="1"/>
          </p:cNvSpPr>
          <p:nvPr>
            <p:ph type="title" idx="2" hasCustomPrompt="1"/>
          </p:nvPr>
        </p:nvSpPr>
        <p:spPr>
          <a:xfrm>
            <a:off x="873600" y="897575"/>
            <a:ext cx="982500" cy="923400"/>
          </a:xfrm>
          <a:prstGeom prst="rect">
            <a:avLst/>
          </a:prstGeom>
        </p:spPr>
        <p:txBody>
          <a:bodyPr spcFirstLastPara="1" wrap="square" lIns="68569" tIns="68569" rIns="68569" bIns="68569" anchor="ctr" anchorCtr="0">
            <a:noAutofit/>
          </a:bodyPr>
          <a:lstStyle>
            <a:lvl1pPr lvl="0" algn="ctr" rtl="0">
              <a:spcBef>
                <a:spcPts val="1000"/>
              </a:spcBef>
              <a:spcAft>
                <a:spcPts val="0"/>
              </a:spcAft>
              <a:buClr>
                <a:schemeClr val="accent6"/>
              </a:buClr>
              <a:buSzPts val="2400"/>
              <a:buNone/>
              <a:defRPr sz="4800"/>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25" name="Google Shape;25;p3"/>
          <p:cNvSpPr/>
          <p:nvPr/>
        </p:nvSpPr>
        <p:spPr>
          <a:xfrm>
            <a:off x="-131328" y="1098083"/>
            <a:ext cx="282148" cy="315759"/>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99162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2286445" y="1360275"/>
            <a:ext cx="5391600" cy="2031900"/>
          </a:xfrm>
          <a:prstGeom prst="rect">
            <a:avLst/>
          </a:prstGeom>
        </p:spPr>
        <p:txBody>
          <a:bodyPr spcFirstLastPara="1" wrap="square" lIns="68569" tIns="68569" rIns="68569" bIns="68569"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0" name="Google Shape;70;p8"/>
          <p:cNvSpPr/>
          <p:nvPr/>
        </p:nvSpPr>
        <p:spPr>
          <a:xfrm rot="5400000" flipH="1">
            <a:off x="89808" y="-89917"/>
            <a:ext cx="3322753" cy="3502482"/>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8"/>
          <p:cNvSpPr/>
          <p:nvPr/>
        </p:nvSpPr>
        <p:spPr>
          <a:xfrm rot="-5400000" flipH="1">
            <a:off x="5731383" y="1730883"/>
            <a:ext cx="3322753" cy="3502482"/>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p8"/>
          <p:cNvSpPr/>
          <p:nvPr/>
        </p:nvSpPr>
        <p:spPr>
          <a:xfrm>
            <a:off x="8510251" y="89762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8"/>
          <p:cNvSpPr/>
          <p:nvPr/>
        </p:nvSpPr>
        <p:spPr>
          <a:xfrm>
            <a:off x="4671726" y="155272"/>
            <a:ext cx="185827" cy="207947"/>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74;p8"/>
          <p:cNvSpPr/>
          <p:nvPr/>
        </p:nvSpPr>
        <p:spPr>
          <a:xfrm>
            <a:off x="293914" y="34154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517680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5"/>
        <p:cNvGrpSpPr/>
        <p:nvPr/>
      </p:nvGrpSpPr>
      <p:grpSpPr>
        <a:xfrm>
          <a:off x="0" y="0"/>
          <a:ext cx="0" cy="0"/>
          <a:chOff x="0" y="0"/>
          <a:chExt cx="0" cy="0"/>
        </a:xfrm>
      </p:grpSpPr>
      <p:sp>
        <p:nvSpPr>
          <p:cNvPr id="76" name="Google Shape;76;p9"/>
          <p:cNvSpPr/>
          <p:nvPr/>
        </p:nvSpPr>
        <p:spPr>
          <a:xfrm>
            <a:off x="1044139" y="194956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7" name="Google Shape;77;p9"/>
          <p:cNvGrpSpPr/>
          <p:nvPr/>
        </p:nvGrpSpPr>
        <p:grpSpPr>
          <a:xfrm flipH="1">
            <a:off x="76" y="123495"/>
            <a:ext cx="4836713" cy="5020226"/>
            <a:chOff x="4707900" y="539325"/>
            <a:chExt cx="4436131" cy="4604444"/>
          </a:xfrm>
        </p:grpSpPr>
        <p:sp>
          <p:nvSpPr>
            <p:cNvPr id="78" name="Google Shape;78;p9"/>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9"/>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0" name="Google Shape;80;p9"/>
          <p:cNvSpPr/>
          <p:nvPr/>
        </p:nvSpPr>
        <p:spPr>
          <a:xfrm>
            <a:off x="8696395" y="3029528"/>
            <a:ext cx="207350" cy="23205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1" name="Google Shape;81;p9"/>
          <p:cNvGrpSpPr/>
          <p:nvPr/>
        </p:nvGrpSpPr>
        <p:grpSpPr>
          <a:xfrm>
            <a:off x="716650" y="637800"/>
            <a:ext cx="7714350" cy="3867900"/>
            <a:chOff x="716650" y="637800"/>
            <a:chExt cx="7714350" cy="3867900"/>
          </a:xfrm>
        </p:grpSpPr>
        <p:grpSp>
          <p:nvGrpSpPr>
            <p:cNvPr id="82" name="Google Shape;82;p9"/>
            <p:cNvGrpSpPr/>
            <p:nvPr/>
          </p:nvGrpSpPr>
          <p:grpSpPr>
            <a:xfrm>
              <a:off x="716650" y="637800"/>
              <a:ext cx="7714350" cy="3867900"/>
              <a:chOff x="716650" y="637800"/>
              <a:chExt cx="7714350" cy="3867900"/>
            </a:xfrm>
          </p:grpSpPr>
          <p:sp>
            <p:nvSpPr>
              <p:cNvPr id="83" name="Google Shape;83;p9"/>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 name="Google Shape;84;p9"/>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 name="Google Shape;85;p9"/>
            <p:cNvGrpSpPr/>
            <p:nvPr/>
          </p:nvGrpSpPr>
          <p:grpSpPr>
            <a:xfrm>
              <a:off x="7478003" y="729844"/>
              <a:ext cx="784907" cy="155297"/>
              <a:chOff x="7189925" y="928775"/>
              <a:chExt cx="699000" cy="138300"/>
            </a:xfrm>
          </p:grpSpPr>
          <p:sp>
            <p:nvSpPr>
              <p:cNvPr id="86" name="Google Shape;86;p9"/>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p9"/>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88;p9"/>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89" name="Google Shape;89;p9"/>
          <p:cNvSpPr txBox="1">
            <a:spLocks noGrp="1"/>
          </p:cNvSpPr>
          <p:nvPr>
            <p:ph type="title"/>
          </p:nvPr>
        </p:nvSpPr>
        <p:spPr>
          <a:xfrm>
            <a:off x="1737825" y="1612713"/>
            <a:ext cx="5672100" cy="800400"/>
          </a:xfrm>
          <a:prstGeom prst="rect">
            <a:avLst/>
          </a:prstGeom>
        </p:spPr>
        <p:txBody>
          <a:bodyPr spcFirstLastPara="1" wrap="square" lIns="68569" tIns="68569" rIns="68569" bIns="68569" anchor="b" anchorCtr="0">
            <a:noAutofit/>
          </a:bodyPr>
          <a:lstStyle>
            <a:lvl1pPr lvl="0" algn="ctr" rtl="0">
              <a:spcBef>
                <a:spcPts val="0"/>
              </a:spcBef>
              <a:spcAft>
                <a:spcPts val="0"/>
              </a:spcAft>
              <a:buSzPts val="2400"/>
              <a:buNone/>
              <a:defRPr sz="4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 name="Google Shape;90;p9"/>
          <p:cNvSpPr txBox="1">
            <a:spLocks noGrp="1"/>
          </p:cNvSpPr>
          <p:nvPr>
            <p:ph type="subTitle" idx="1"/>
          </p:nvPr>
        </p:nvSpPr>
        <p:spPr>
          <a:xfrm>
            <a:off x="1737825" y="2433238"/>
            <a:ext cx="5672100" cy="1293000"/>
          </a:xfrm>
          <a:prstGeom prst="rect">
            <a:avLst/>
          </a:prstGeom>
        </p:spPr>
        <p:txBody>
          <a:bodyPr spcFirstLastPara="1" wrap="square" lIns="68569" tIns="68569" rIns="68569" bIns="68569" anchor="t" anchorCtr="0">
            <a:noAutofit/>
          </a:bodyPr>
          <a:lstStyle>
            <a:lvl1pPr lvl="0" algn="ctr" rtl="0">
              <a:lnSpc>
                <a:spcPct val="100000"/>
              </a:lnSpc>
              <a:spcBef>
                <a:spcPts val="0"/>
              </a:spcBef>
              <a:spcAft>
                <a:spcPts val="0"/>
              </a:spcAft>
              <a:buNone/>
              <a:defRPr sz="1800"/>
            </a:lvl1pPr>
            <a:lvl2pPr lvl="1" algn="ctr" rtl="0">
              <a:lnSpc>
                <a:spcPct val="100000"/>
              </a:lnSpc>
              <a:spcBef>
                <a:spcPts val="0"/>
              </a:spcBef>
              <a:spcAft>
                <a:spcPts val="0"/>
              </a:spcAft>
              <a:buNone/>
              <a:defRPr sz="1800" b="1"/>
            </a:lvl2pPr>
            <a:lvl3pPr lvl="2" algn="ctr" rtl="0">
              <a:lnSpc>
                <a:spcPct val="100000"/>
              </a:lnSpc>
              <a:spcBef>
                <a:spcPts val="0"/>
              </a:spcBef>
              <a:spcAft>
                <a:spcPts val="0"/>
              </a:spcAft>
              <a:buNone/>
              <a:defRPr sz="1800" b="1"/>
            </a:lvl3pPr>
            <a:lvl4pPr lvl="3" algn="ctr" rtl="0">
              <a:lnSpc>
                <a:spcPct val="100000"/>
              </a:lnSpc>
              <a:spcBef>
                <a:spcPts val="0"/>
              </a:spcBef>
              <a:spcAft>
                <a:spcPts val="0"/>
              </a:spcAft>
              <a:buNone/>
              <a:defRPr sz="1800" b="1"/>
            </a:lvl4pPr>
            <a:lvl5pPr lvl="4" algn="ctr" rtl="0">
              <a:lnSpc>
                <a:spcPct val="100000"/>
              </a:lnSpc>
              <a:spcBef>
                <a:spcPts val="0"/>
              </a:spcBef>
              <a:spcAft>
                <a:spcPts val="0"/>
              </a:spcAft>
              <a:buNone/>
              <a:defRPr sz="1800" b="1"/>
            </a:lvl5pPr>
            <a:lvl6pPr lvl="5" algn="ctr" rtl="0">
              <a:lnSpc>
                <a:spcPct val="100000"/>
              </a:lnSpc>
              <a:spcBef>
                <a:spcPts val="0"/>
              </a:spcBef>
              <a:spcAft>
                <a:spcPts val="0"/>
              </a:spcAft>
              <a:buNone/>
              <a:defRPr sz="1800" b="1"/>
            </a:lvl6pPr>
            <a:lvl7pPr lvl="6" algn="ctr" rtl="0">
              <a:lnSpc>
                <a:spcPct val="100000"/>
              </a:lnSpc>
              <a:spcBef>
                <a:spcPts val="0"/>
              </a:spcBef>
              <a:spcAft>
                <a:spcPts val="0"/>
              </a:spcAft>
              <a:buNone/>
              <a:defRPr sz="1800" b="1"/>
            </a:lvl7pPr>
            <a:lvl8pPr lvl="7" algn="ctr" rtl="0">
              <a:lnSpc>
                <a:spcPct val="100000"/>
              </a:lnSpc>
              <a:spcBef>
                <a:spcPts val="0"/>
              </a:spcBef>
              <a:spcAft>
                <a:spcPts val="0"/>
              </a:spcAft>
              <a:buNone/>
              <a:defRPr sz="1800" b="1"/>
            </a:lvl8pPr>
            <a:lvl9pPr lvl="8" algn="ctr" rtl="0">
              <a:lnSpc>
                <a:spcPct val="100000"/>
              </a:lnSpc>
              <a:spcBef>
                <a:spcPts val="0"/>
              </a:spcBef>
              <a:spcAft>
                <a:spcPts val="0"/>
              </a:spcAft>
              <a:buNone/>
              <a:defRPr sz="1800" b="1"/>
            </a:lvl9pPr>
          </a:lstStyle>
          <a:p>
            <a:endParaRPr/>
          </a:p>
        </p:txBody>
      </p:sp>
      <p:sp>
        <p:nvSpPr>
          <p:cNvPr id="91" name="Google Shape;91;p9"/>
          <p:cNvSpPr/>
          <p:nvPr/>
        </p:nvSpPr>
        <p:spPr>
          <a:xfrm>
            <a:off x="7597138" y="448186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6547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1" y="1479528"/>
            <a:ext cx="2994549" cy="432197"/>
          </a:xfrm>
        </p:spPr>
        <p:txBody>
          <a:bodyPr anchor="b">
            <a:noAutofit/>
          </a:bodyPr>
          <a:lstStyle>
            <a:lvl1pPr marL="0" indent="0">
              <a:buNone/>
              <a:defRPr sz="1800" b="0"/>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3" y="1477107"/>
            <a:ext cx="2999251" cy="432197"/>
          </a:xfrm>
        </p:spPr>
        <p:txBody>
          <a:bodyPr anchor="b">
            <a:noAutofit/>
          </a:bodyPr>
          <a:lstStyle>
            <a:lvl1pPr marL="0" indent="0">
              <a:buNone/>
              <a:defRPr sz="1800" b="0"/>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3"/>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1" y="590838"/>
            <a:ext cx="5848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46683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2"/>
        <p:cNvGrpSpPr/>
        <p:nvPr/>
      </p:nvGrpSpPr>
      <p:grpSpPr>
        <a:xfrm>
          <a:off x="0" y="0"/>
          <a:ext cx="0" cy="0"/>
          <a:chOff x="0" y="0"/>
          <a:chExt cx="0" cy="0"/>
        </a:xfrm>
      </p:grpSpPr>
    </p:spTree>
    <p:extLst>
      <p:ext uri="{BB962C8B-B14F-4D97-AF65-F5344CB8AC3E}">
        <p14:creationId xmlns:p14="http://schemas.microsoft.com/office/powerpoint/2010/main" val="1221296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39"/>
        <p:cNvGrpSpPr/>
        <p:nvPr/>
      </p:nvGrpSpPr>
      <p:grpSpPr>
        <a:xfrm>
          <a:off x="0" y="0"/>
          <a:ext cx="0" cy="0"/>
          <a:chOff x="0" y="0"/>
          <a:chExt cx="0" cy="0"/>
        </a:xfrm>
      </p:grpSpPr>
      <p:sp>
        <p:nvSpPr>
          <p:cNvPr id="240" name="Google Shape;240;p19"/>
          <p:cNvSpPr/>
          <p:nvPr/>
        </p:nvSpPr>
        <p:spPr>
          <a:xfrm rot="5400000">
            <a:off x="130677" y="177576"/>
            <a:ext cx="4835168" cy="5096722"/>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41" name="Google Shape;241;p19"/>
          <p:cNvGrpSpPr/>
          <p:nvPr/>
        </p:nvGrpSpPr>
        <p:grpSpPr>
          <a:xfrm>
            <a:off x="5616650" y="276"/>
            <a:ext cx="3527415" cy="2125145"/>
            <a:chOff x="6949180" y="267"/>
            <a:chExt cx="2194622" cy="2273856"/>
          </a:xfrm>
        </p:grpSpPr>
        <p:sp>
          <p:nvSpPr>
            <p:cNvPr id="242" name="Google Shape;242;p19"/>
            <p:cNvSpPr/>
            <p:nvPr/>
          </p:nvSpPr>
          <p:spPr>
            <a:xfrm rot="10800000" flipH="1">
              <a:off x="6949193" y="267"/>
              <a:ext cx="2194609" cy="2273856"/>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lt2"/>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19"/>
            <p:cNvSpPr/>
            <p:nvPr/>
          </p:nvSpPr>
          <p:spPr>
            <a:xfrm rot="10800000" flipH="1">
              <a:off x="6949180" y="267"/>
              <a:ext cx="2194609" cy="2273856"/>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44" name="Google Shape;244;p19"/>
          <p:cNvSpPr txBox="1">
            <a:spLocks noGrp="1"/>
          </p:cNvSpPr>
          <p:nvPr>
            <p:ph type="title"/>
          </p:nvPr>
        </p:nvSpPr>
        <p:spPr>
          <a:xfrm>
            <a:off x="5635275" y="2233800"/>
            <a:ext cx="2794200" cy="1108200"/>
          </a:xfrm>
          <a:prstGeom prst="rect">
            <a:avLst/>
          </a:prstGeom>
        </p:spPr>
        <p:txBody>
          <a:bodyPr spcFirstLastPara="1" wrap="square" lIns="68569" tIns="68569" rIns="68569" bIns="68569" anchor="b"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5" name="Google Shape;245;p19"/>
          <p:cNvSpPr txBox="1">
            <a:spLocks noGrp="1"/>
          </p:cNvSpPr>
          <p:nvPr>
            <p:ph type="subTitle" idx="1"/>
          </p:nvPr>
        </p:nvSpPr>
        <p:spPr>
          <a:xfrm>
            <a:off x="5636476" y="3342000"/>
            <a:ext cx="2794200" cy="1262100"/>
          </a:xfrm>
          <a:prstGeom prst="rect">
            <a:avLst/>
          </a:prstGeom>
        </p:spPr>
        <p:txBody>
          <a:bodyPr spcFirstLastPara="1" wrap="square" lIns="68569" tIns="68569" rIns="68569" bIns="68569"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Tree>
    <p:extLst>
      <p:ext uri="{BB962C8B-B14F-4D97-AF65-F5344CB8AC3E}">
        <p14:creationId xmlns:p14="http://schemas.microsoft.com/office/powerpoint/2010/main" val="23707565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56"/>
        <p:cNvGrpSpPr/>
        <p:nvPr/>
      </p:nvGrpSpPr>
      <p:grpSpPr>
        <a:xfrm>
          <a:off x="0" y="0"/>
          <a:ext cx="0" cy="0"/>
          <a:chOff x="0" y="0"/>
          <a:chExt cx="0" cy="0"/>
        </a:xfrm>
      </p:grpSpPr>
      <p:grpSp>
        <p:nvGrpSpPr>
          <p:cNvPr id="257" name="Google Shape;257;p21"/>
          <p:cNvGrpSpPr/>
          <p:nvPr/>
        </p:nvGrpSpPr>
        <p:grpSpPr>
          <a:xfrm>
            <a:off x="5616650" y="276"/>
            <a:ext cx="3527415" cy="2125145"/>
            <a:chOff x="6949180" y="267"/>
            <a:chExt cx="2194622" cy="2273856"/>
          </a:xfrm>
        </p:grpSpPr>
        <p:sp>
          <p:nvSpPr>
            <p:cNvPr id="258" name="Google Shape;258;p21"/>
            <p:cNvSpPr/>
            <p:nvPr/>
          </p:nvSpPr>
          <p:spPr>
            <a:xfrm rot="10800000" flipH="1">
              <a:off x="6949193" y="267"/>
              <a:ext cx="2194609" cy="2273856"/>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lt2"/>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 name="Google Shape;259;p21"/>
            <p:cNvSpPr/>
            <p:nvPr/>
          </p:nvSpPr>
          <p:spPr>
            <a:xfrm rot="10800000" flipH="1">
              <a:off x="6949180" y="267"/>
              <a:ext cx="2194609" cy="2273856"/>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60" name="Google Shape;260;p21"/>
          <p:cNvSpPr txBox="1">
            <a:spLocks noGrp="1"/>
          </p:cNvSpPr>
          <p:nvPr>
            <p:ph type="title"/>
          </p:nvPr>
        </p:nvSpPr>
        <p:spPr>
          <a:xfrm>
            <a:off x="713275" y="445025"/>
            <a:ext cx="7717500" cy="572700"/>
          </a:xfrm>
          <a:prstGeom prst="rect">
            <a:avLst/>
          </a:prstGeom>
        </p:spPr>
        <p:txBody>
          <a:bodyPr spcFirstLastPara="1" wrap="square" lIns="68569" tIns="68569" rIns="68569" bIns="68569"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1" name="Google Shape;261;p21"/>
          <p:cNvSpPr txBox="1">
            <a:spLocks noGrp="1"/>
          </p:cNvSpPr>
          <p:nvPr>
            <p:ph type="subTitle" idx="1"/>
          </p:nvPr>
        </p:nvSpPr>
        <p:spPr>
          <a:xfrm>
            <a:off x="994838" y="2346359"/>
            <a:ext cx="2480700" cy="1108200"/>
          </a:xfrm>
          <a:prstGeom prst="rect">
            <a:avLst/>
          </a:prstGeom>
        </p:spPr>
        <p:txBody>
          <a:bodyPr spcFirstLastPara="1" wrap="square" lIns="68569" tIns="68569" rIns="68569" bIns="68569"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262" name="Google Shape;262;p21"/>
          <p:cNvSpPr txBox="1">
            <a:spLocks noGrp="1"/>
          </p:cNvSpPr>
          <p:nvPr>
            <p:ph type="title" idx="2"/>
          </p:nvPr>
        </p:nvSpPr>
        <p:spPr>
          <a:xfrm>
            <a:off x="996188" y="1957936"/>
            <a:ext cx="2478000" cy="492600"/>
          </a:xfrm>
          <a:prstGeom prst="rect">
            <a:avLst/>
          </a:prstGeom>
        </p:spPr>
        <p:txBody>
          <a:bodyPr spcFirstLastPara="1" wrap="square" lIns="68569" tIns="68569" rIns="68569" bIns="68569"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63" name="Google Shape;263;p21"/>
          <p:cNvSpPr txBox="1">
            <a:spLocks noGrp="1"/>
          </p:cNvSpPr>
          <p:nvPr>
            <p:ph type="subTitle" idx="3"/>
          </p:nvPr>
        </p:nvSpPr>
        <p:spPr>
          <a:xfrm>
            <a:off x="4915988" y="2934276"/>
            <a:ext cx="2480700" cy="1108200"/>
          </a:xfrm>
          <a:prstGeom prst="rect">
            <a:avLst/>
          </a:prstGeom>
        </p:spPr>
        <p:txBody>
          <a:bodyPr spcFirstLastPara="1" wrap="square" lIns="68569" tIns="68569" rIns="68569" bIns="68569" anchor="t" anchorCtr="0">
            <a:noAutofit/>
          </a:bodyPr>
          <a:lstStyle>
            <a:lvl1pPr lvl="0" rtl="0">
              <a:lnSpc>
                <a:spcPct val="100000"/>
              </a:lnSpc>
              <a:spcBef>
                <a:spcPts val="0"/>
              </a:spcBef>
              <a:spcAft>
                <a:spcPts val="0"/>
              </a:spcAft>
              <a:buNone/>
              <a:defRPr sz="1500"/>
            </a:lvl1pPr>
            <a:lvl2pPr lvl="1" rtl="0">
              <a:lnSpc>
                <a:spcPct val="100000"/>
              </a:lnSpc>
              <a:spcBef>
                <a:spcPts val="0"/>
              </a:spcBef>
              <a:spcAft>
                <a:spcPts val="0"/>
              </a:spcAft>
              <a:buNone/>
              <a:defRPr sz="1500" b="1"/>
            </a:lvl2pPr>
            <a:lvl3pPr lvl="2" rtl="0">
              <a:lnSpc>
                <a:spcPct val="100000"/>
              </a:lnSpc>
              <a:spcBef>
                <a:spcPts val="0"/>
              </a:spcBef>
              <a:spcAft>
                <a:spcPts val="0"/>
              </a:spcAft>
              <a:buNone/>
              <a:defRPr sz="1500" b="1"/>
            </a:lvl3pPr>
            <a:lvl4pPr lvl="3" rtl="0">
              <a:lnSpc>
                <a:spcPct val="100000"/>
              </a:lnSpc>
              <a:spcBef>
                <a:spcPts val="0"/>
              </a:spcBef>
              <a:spcAft>
                <a:spcPts val="0"/>
              </a:spcAft>
              <a:buNone/>
              <a:defRPr sz="1500" b="1"/>
            </a:lvl4pPr>
            <a:lvl5pPr lvl="4" rtl="0">
              <a:lnSpc>
                <a:spcPct val="100000"/>
              </a:lnSpc>
              <a:spcBef>
                <a:spcPts val="0"/>
              </a:spcBef>
              <a:spcAft>
                <a:spcPts val="0"/>
              </a:spcAft>
              <a:buNone/>
              <a:defRPr sz="1500" b="1"/>
            </a:lvl5pPr>
            <a:lvl6pPr lvl="5" rtl="0">
              <a:lnSpc>
                <a:spcPct val="100000"/>
              </a:lnSpc>
              <a:spcBef>
                <a:spcPts val="0"/>
              </a:spcBef>
              <a:spcAft>
                <a:spcPts val="0"/>
              </a:spcAft>
              <a:buNone/>
              <a:defRPr sz="1500" b="1"/>
            </a:lvl6pPr>
            <a:lvl7pPr lvl="6" rtl="0">
              <a:lnSpc>
                <a:spcPct val="100000"/>
              </a:lnSpc>
              <a:spcBef>
                <a:spcPts val="0"/>
              </a:spcBef>
              <a:spcAft>
                <a:spcPts val="0"/>
              </a:spcAft>
              <a:buNone/>
              <a:defRPr sz="1500" b="1"/>
            </a:lvl7pPr>
            <a:lvl8pPr lvl="7" rtl="0">
              <a:lnSpc>
                <a:spcPct val="100000"/>
              </a:lnSpc>
              <a:spcBef>
                <a:spcPts val="0"/>
              </a:spcBef>
              <a:spcAft>
                <a:spcPts val="0"/>
              </a:spcAft>
              <a:buNone/>
              <a:defRPr sz="1500" b="1"/>
            </a:lvl8pPr>
            <a:lvl9pPr lvl="8" rtl="0">
              <a:lnSpc>
                <a:spcPct val="100000"/>
              </a:lnSpc>
              <a:spcBef>
                <a:spcPts val="0"/>
              </a:spcBef>
              <a:spcAft>
                <a:spcPts val="0"/>
              </a:spcAft>
              <a:buNone/>
              <a:defRPr sz="1500" b="1"/>
            </a:lvl9pPr>
          </a:lstStyle>
          <a:p>
            <a:endParaRPr/>
          </a:p>
        </p:txBody>
      </p:sp>
      <p:sp>
        <p:nvSpPr>
          <p:cNvPr id="264" name="Google Shape;264;p21"/>
          <p:cNvSpPr txBox="1">
            <a:spLocks noGrp="1"/>
          </p:cNvSpPr>
          <p:nvPr>
            <p:ph type="title" idx="4"/>
          </p:nvPr>
        </p:nvSpPr>
        <p:spPr>
          <a:xfrm>
            <a:off x="4917325" y="2545861"/>
            <a:ext cx="2478000" cy="492600"/>
          </a:xfrm>
          <a:prstGeom prst="rect">
            <a:avLst/>
          </a:prstGeom>
        </p:spPr>
        <p:txBody>
          <a:bodyPr spcFirstLastPara="1" wrap="square" lIns="68569" tIns="68569" rIns="68569" bIns="68569"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65" name="Google Shape;265;p21"/>
          <p:cNvSpPr/>
          <p:nvPr/>
        </p:nvSpPr>
        <p:spPr>
          <a:xfrm flipH="1">
            <a:off x="-4" y="2165599"/>
            <a:ext cx="2825405" cy="2977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 name="Google Shape;266;p21"/>
          <p:cNvSpPr/>
          <p:nvPr/>
        </p:nvSpPr>
        <p:spPr>
          <a:xfrm>
            <a:off x="170735" y="4436527"/>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8218733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413"/>
        <p:cNvGrpSpPr/>
        <p:nvPr/>
      </p:nvGrpSpPr>
      <p:grpSpPr>
        <a:xfrm>
          <a:off x="0" y="0"/>
          <a:ext cx="0" cy="0"/>
          <a:chOff x="0" y="0"/>
          <a:chExt cx="0" cy="0"/>
        </a:xfrm>
      </p:grpSpPr>
      <p:grpSp>
        <p:nvGrpSpPr>
          <p:cNvPr id="414" name="Google Shape;414;p30"/>
          <p:cNvGrpSpPr/>
          <p:nvPr/>
        </p:nvGrpSpPr>
        <p:grpSpPr>
          <a:xfrm flipH="1">
            <a:off x="534" y="2463494"/>
            <a:ext cx="2582016" cy="2679973"/>
            <a:chOff x="4597361" y="424599"/>
            <a:chExt cx="4546603" cy="4719092"/>
          </a:xfrm>
        </p:grpSpPr>
        <p:sp>
          <p:nvSpPr>
            <p:cNvPr id="415" name="Google Shape;415;p30"/>
            <p:cNvSpPr/>
            <p:nvPr/>
          </p:nvSpPr>
          <p:spPr>
            <a:xfrm>
              <a:off x="4597361" y="424599"/>
              <a:ext cx="4546590" cy="4719092"/>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 name="Google Shape;416;p30"/>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7" name="Google Shape;417;p30"/>
          <p:cNvGrpSpPr/>
          <p:nvPr/>
        </p:nvGrpSpPr>
        <p:grpSpPr>
          <a:xfrm rot="10800000" flipH="1">
            <a:off x="5561823" y="-2"/>
            <a:ext cx="3582176" cy="3718089"/>
            <a:chOff x="4707900" y="539325"/>
            <a:chExt cx="4436131" cy="4604444"/>
          </a:xfrm>
        </p:grpSpPr>
        <p:sp>
          <p:nvSpPr>
            <p:cNvPr id="418" name="Google Shape;418;p30"/>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 name="Google Shape;419;p30"/>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20" name="Google Shape;420;p30"/>
          <p:cNvSpPr txBox="1">
            <a:spLocks noGrp="1"/>
          </p:cNvSpPr>
          <p:nvPr>
            <p:ph type="title"/>
          </p:nvPr>
        </p:nvSpPr>
        <p:spPr>
          <a:xfrm>
            <a:off x="2582550" y="901200"/>
            <a:ext cx="3978900" cy="954300"/>
          </a:xfrm>
          <a:prstGeom prst="rect">
            <a:avLst/>
          </a:prstGeom>
        </p:spPr>
        <p:txBody>
          <a:bodyPr spcFirstLastPara="1" wrap="square" lIns="68569" tIns="68569" rIns="68569" bIns="68569" anchor="ctr" anchorCtr="0">
            <a:noAutofit/>
          </a:bodyPr>
          <a:lstStyle>
            <a:lvl1pPr lvl="0" algn="ctr" rtl="0">
              <a:spcBef>
                <a:spcPts val="0"/>
              </a:spcBef>
              <a:spcAft>
                <a:spcPts val="0"/>
              </a:spcAft>
              <a:buNone/>
              <a:defRPr sz="5000"/>
            </a:lvl1pPr>
            <a:lvl2pPr lvl="1" algn="ctr" rtl="0">
              <a:spcBef>
                <a:spcPts val="0"/>
              </a:spcBef>
              <a:spcAft>
                <a:spcPts val="0"/>
              </a:spcAft>
              <a:buNone/>
              <a:defRPr sz="5000"/>
            </a:lvl2pPr>
            <a:lvl3pPr lvl="2" algn="ctr" rtl="0">
              <a:spcBef>
                <a:spcPts val="0"/>
              </a:spcBef>
              <a:spcAft>
                <a:spcPts val="0"/>
              </a:spcAft>
              <a:buNone/>
              <a:defRPr sz="5000"/>
            </a:lvl3pPr>
            <a:lvl4pPr lvl="3" algn="ctr" rtl="0">
              <a:spcBef>
                <a:spcPts val="0"/>
              </a:spcBef>
              <a:spcAft>
                <a:spcPts val="0"/>
              </a:spcAft>
              <a:buNone/>
              <a:defRPr sz="5000"/>
            </a:lvl4pPr>
            <a:lvl5pPr lvl="4" algn="ctr" rtl="0">
              <a:spcBef>
                <a:spcPts val="0"/>
              </a:spcBef>
              <a:spcAft>
                <a:spcPts val="0"/>
              </a:spcAft>
              <a:buNone/>
              <a:defRPr sz="5000"/>
            </a:lvl5pPr>
            <a:lvl6pPr lvl="5" algn="ctr" rtl="0">
              <a:spcBef>
                <a:spcPts val="0"/>
              </a:spcBef>
              <a:spcAft>
                <a:spcPts val="0"/>
              </a:spcAft>
              <a:buNone/>
              <a:defRPr sz="5000"/>
            </a:lvl6pPr>
            <a:lvl7pPr lvl="6" algn="ctr" rtl="0">
              <a:spcBef>
                <a:spcPts val="0"/>
              </a:spcBef>
              <a:spcAft>
                <a:spcPts val="0"/>
              </a:spcAft>
              <a:buNone/>
              <a:defRPr sz="5000"/>
            </a:lvl7pPr>
            <a:lvl8pPr lvl="7" algn="ctr" rtl="0">
              <a:spcBef>
                <a:spcPts val="0"/>
              </a:spcBef>
              <a:spcAft>
                <a:spcPts val="0"/>
              </a:spcAft>
              <a:buNone/>
              <a:defRPr sz="5000"/>
            </a:lvl8pPr>
            <a:lvl9pPr lvl="8" algn="ctr" rtl="0">
              <a:spcBef>
                <a:spcPts val="0"/>
              </a:spcBef>
              <a:spcAft>
                <a:spcPts val="0"/>
              </a:spcAft>
              <a:buNone/>
              <a:defRPr sz="5000"/>
            </a:lvl9pPr>
          </a:lstStyle>
          <a:p>
            <a:endParaRPr/>
          </a:p>
        </p:txBody>
      </p:sp>
      <p:sp>
        <p:nvSpPr>
          <p:cNvPr id="421" name="Google Shape;421;p30"/>
          <p:cNvSpPr txBox="1">
            <a:spLocks noGrp="1"/>
          </p:cNvSpPr>
          <p:nvPr>
            <p:ph type="subTitle" idx="1"/>
          </p:nvPr>
        </p:nvSpPr>
        <p:spPr>
          <a:xfrm>
            <a:off x="2582550" y="1722400"/>
            <a:ext cx="3978900" cy="1431600"/>
          </a:xfrm>
          <a:prstGeom prst="rect">
            <a:avLst/>
          </a:prstGeom>
          <a:noFill/>
        </p:spPr>
        <p:txBody>
          <a:bodyPr spcFirstLastPara="1" wrap="square" lIns="68569" tIns="68569" rIns="68569" bIns="68569" anchor="t" anchorCtr="0">
            <a:noAutofit/>
          </a:bodyPr>
          <a:lstStyle>
            <a:lvl1pPr lvl="0" algn="ctr" rtl="0">
              <a:lnSpc>
                <a:spcPct val="100000"/>
              </a:lnSpc>
              <a:spcBef>
                <a:spcPts val="0"/>
              </a:spcBef>
              <a:spcAft>
                <a:spcPts val="0"/>
              </a:spcAft>
              <a:buNone/>
              <a:defRPr sz="1800" b="1">
                <a:solidFill>
                  <a:schemeClr val="dk1"/>
                </a:solidFill>
              </a:defRPr>
            </a:lvl1pPr>
            <a:lvl2pPr lvl="1" algn="ctr" rtl="0">
              <a:lnSpc>
                <a:spcPct val="100000"/>
              </a:lnSpc>
              <a:spcBef>
                <a:spcPts val="0"/>
              </a:spcBef>
              <a:spcAft>
                <a:spcPts val="0"/>
              </a:spcAft>
              <a:buNone/>
              <a:defRPr sz="1800" b="1">
                <a:solidFill>
                  <a:schemeClr val="dk1"/>
                </a:solidFill>
              </a:defRPr>
            </a:lvl2pPr>
            <a:lvl3pPr lvl="2" algn="ctr" rtl="0">
              <a:lnSpc>
                <a:spcPct val="100000"/>
              </a:lnSpc>
              <a:spcBef>
                <a:spcPts val="0"/>
              </a:spcBef>
              <a:spcAft>
                <a:spcPts val="0"/>
              </a:spcAft>
              <a:buNone/>
              <a:defRPr sz="1800" b="1">
                <a:solidFill>
                  <a:schemeClr val="dk1"/>
                </a:solidFill>
              </a:defRPr>
            </a:lvl3pPr>
            <a:lvl4pPr lvl="3" algn="ctr" rtl="0">
              <a:lnSpc>
                <a:spcPct val="100000"/>
              </a:lnSpc>
              <a:spcBef>
                <a:spcPts val="0"/>
              </a:spcBef>
              <a:spcAft>
                <a:spcPts val="0"/>
              </a:spcAft>
              <a:buNone/>
              <a:defRPr sz="1800" b="1">
                <a:solidFill>
                  <a:schemeClr val="dk1"/>
                </a:solidFill>
              </a:defRPr>
            </a:lvl4pPr>
            <a:lvl5pPr lvl="4" algn="ctr" rtl="0">
              <a:lnSpc>
                <a:spcPct val="100000"/>
              </a:lnSpc>
              <a:spcBef>
                <a:spcPts val="0"/>
              </a:spcBef>
              <a:spcAft>
                <a:spcPts val="0"/>
              </a:spcAft>
              <a:buNone/>
              <a:defRPr sz="1800" b="1">
                <a:solidFill>
                  <a:schemeClr val="dk1"/>
                </a:solidFill>
              </a:defRPr>
            </a:lvl5pPr>
            <a:lvl6pPr lvl="5" algn="ctr" rtl="0">
              <a:lnSpc>
                <a:spcPct val="100000"/>
              </a:lnSpc>
              <a:spcBef>
                <a:spcPts val="0"/>
              </a:spcBef>
              <a:spcAft>
                <a:spcPts val="0"/>
              </a:spcAft>
              <a:buNone/>
              <a:defRPr sz="1800" b="1">
                <a:solidFill>
                  <a:schemeClr val="dk1"/>
                </a:solidFill>
              </a:defRPr>
            </a:lvl6pPr>
            <a:lvl7pPr lvl="6" algn="ctr" rtl="0">
              <a:lnSpc>
                <a:spcPct val="100000"/>
              </a:lnSpc>
              <a:spcBef>
                <a:spcPts val="0"/>
              </a:spcBef>
              <a:spcAft>
                <a:spcPts val="0"/>
              </a:spcAft>
              <a:buNone/>
              <a:defRPr sz="1800" b="1">
                <a:solidFill>
                  <a:schemeClr val="dk1"/>
                </a:solidFill>
              </a:defRPr>
            </a:lvl7pPr>
            <a:lvl8pPr lvl="7" algn="ctr" rtl="0">
              <a:lnSpc>
                <a:spcPct val="100000"/>
              </a:lnSpc>
              <a:spcBef>
                <a:spcPts val="0"/>
              </a:spcBef>
              <a:spcAft>
                <a:spcPts val="0"/>
              </a:spcAft>
              <a:buNone/>
              <a:defRPr sz="1800" b="1">
                <a:solidFill>
                  <a:schemeClr val="dk1"/>
                </a:solidFill>
              </a:defRPr>
            </a:lvl8pPr>
            <a:lvl9pPr lvl="8" algn="ctr" rtl="0">
              <a:lnSpc>
                <a:spcPct val="100000"/>
              </a:lnSpc>
              <a:spcBef>
                <a:spcPts val="0"/>
              </a:spcBef>
              <a:spcAft>
                <a:spcPts val="0"/>
              </a:spcAft>
              <a:buNone/>
              <a:defRPr sz="1800" b="1">
                <a:solidFill>
                  <a:schemeClr val="dk1"/>
                </a:solidFill>
              </a:defRPr>
            </a:lvl9pPr>
          </a:lstStyle>
          <a:p>
            <a:endParaRPr/>
          </a:p>
        </p:txBody>
      </p:sp>
      <p:sp>
        <p:nvSpPr>
          <p:cNvPr id="422" name="Google Shape;422;p30"/>
          <p:cNvSpPr txBox="1"/>
          <p:nvPr/>
        </p:nvSpPr>
        <p:spPr>
          <a:xfrm>
            <a:off x="1437600" y="3882075"/>
            <a:ext cx="6268800" cy="654091"/>
          </a:xfrm>
          <a:prstGeom prst="rect">
            <a:avLst/>
          </a:prstGeom>
          <a:noFill/>
          <a:ln>
            <a:noFill/>
          </a:ln>
        </p:spPr>
        <p:txBody>
          <a:bodyPr spcFirstLastPara="1" wrap="square" lIns="91425" tIns="91425" rIns="91425" bIns="91425" anchor="t" anchorCtr="0">
            <a:spAutoFit/>
          </a:bodyPr>
          <a:lstStyle/>
          <a:p>
            <a:pPr marL="0" lvl="0" indent="0" algn="ctr" rtl="0">
              <a:spcBef>
                <a:spcPts val="300"/>
              </a:spcBef>
              <a:spcAft>
                <a:spcPts val="0"/>
              </a:spcAft>
              <a:buNone/>
            </a:pPr>
            <a:r>
              <a:rPr lang="en" sz="1400">
                <a:solidFill>
                  <a:schemeClr val="dk1"/>
                </a:solidFill>
                <a:latin typeface="Calibri" panose="020F0502020204030204" pitchFamily="34" charset="0"/>
                <a:ea typeface="Karla Medium"/>
                <a:cs typeface="Calibri" panose="020F0502020204030204" pitchFamily="34" charset="0"/>
                <a:sym typeface="Karla Medium"/>
              </a:rPr>
              <a:t>VUI LÒNG TÔN TRỌNG TÁC GIẢ, KHÔNG RAO BÁN, CHIA SẺ TÀI LIỆU DƯỚI MỌI HÌNH THỨC</a:t>
            </a:r>
            <a:endParaRPr sz="1400" b="1">
              <a:solidFill>
                <a:schemeClr val="dk1"/>
              </a:solidFill>
              <a:latin typeface="Calibri" panose="020F0502020204030204" pitchFamily="34" charset="0"/>
              <a:ea typeface="Karla"/>
              <a:cs typeface="Calibri" panose="020F0502020204030204" pitchFamily="34" charset="0"/>
              <a:sym typeface="Karla"/>
            </a:endParaRPr>
          </a:p>
        </p:txBody>
      </p:sp>
    </p:spTree>
    <p:extLst>
      <p:ext uri="{BB962C8B-B14F-4D97-AF65-F5344CB8AC3E}">
        <p14:creationId xmlns:p14="http://schemas.microsoft.com/office/powerpoint/2010/main" val="2358439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23"/>
        <p:cNvGrpSpPr/>
        <p:nvPr/>
      </p:nvGrpSpPr>
      <p:grpSpPr>
        <a:xfrm>
          <a:off x="0" y="0"/>
          <a:ext cx="0" cy="0"/>
          <a:chOff x="0" y="0"/>
          <a:chExt cx="0" cy="0"/>
        </a:xfrm>
      </p:grpSpPr>
      <p:sp>
        <p:nvSpPr>
          <p:cNvPr id="424" name="Google Shape;424;p31"/>
          <p:cNvSpPr/>
          <p:nvPr/>
        </p:nvSpPr>
        <p:spPr>
          <a:xfrm rot="10800000" flipH="1">
            <a:off x="6318671" y="-2"/>
            <a:ext cx="2825405" cy="2977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 name="Google Shape;425;p31"/>
          <p:cNvSpPr/>
          <p:nvPr/>
        </p:nvSpPr>
        <p:spPr>
          <a:xfrm flipH="1">
            <a:off x="-4" y="2165599"/>
            <a:ext cx="2825405" cy="2977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6" name="Google Shape;426;p31"/>
          <p:cNvSpPr/>
          <p:nvPr/>
        </p:nvSpPr>
        <p:spPr>
          <a:xfrm>
            <a:off x="170735" y="4436527"/>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923943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27"/>
        <p:cNvGrpSpPr/>
        <p:nvPr/>
      </p:nvGrpSpPr>
      <p:grpSpPr>
        <a:xfrm>
          <a:off x="0" y="0"/>
          <a:ext cx="0" cy="0"/>
          <a:chOff x="0" y="0"/>
          <a:chExt cx="0" cy="0"/>
        </a:xfrm>
      </p:grpSpPr>
      <p:grpSp>
        <p:nvGrpSpPr>
          <p:cNvPr id="428" name="Google Shape;428;p32"/>
          <p:cNvGrpSpPr/>
          <p:nvPr/>
        </p:nvGrpSpPr>
        <p:grpSpPr>
          <a:xfrm>
            <a:off x="4707901" y="539326"/>
            <a:ext cx="4436131" cy="4604444"/>
            <a:chOff x="4707900" y="539325"/>
            <a:chExt cx="4436131" cy="4604444"/>
          </a:xfrm>
        </p:grpSpPr>
        <p:sp>
          <p:nvSpPr>
            <p:cNvPr id="429" name="Google Shape;429;p32"/>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0" name="Google Shape;430;p32"/>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31" name="Google Shape;431;p32"/>
          <p:cNvSpPr/>
          <p:nvPr/>
        </p:nvSpPr>
        <p:spPr>
          <a:xfrm>
            <a:off x="187951" y="208355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2" name="Google Shape;432;p32"/>
          <p:cNvSpPr/>
          <p:nvPr/>
        </p:nvSpPr>
        <p:spPr>
          <a:xfrm>
            <a:off x="3909051" y="47079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3" name="Google Shape;433;p32"/>
          <p:cNvSpPr/>
          <p:nvPr/>
        </p:nvSpPr>
        <p:spPr>
          <a:xfrm>
            <a:off x="8607275" y="31106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 name="Google Shape;434;p32"/>
          <p:cNvSpPr/>
          <p:nvPr/>
        </p:nvSpPr>
        <p:spPr>
          <a:xfrm>
            <a:off x="4788426" y="1573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0414367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grpSp>
        <p:nvGrpSpPr>
          <p:cNvPr id="3" name="组合 2" hidden="1"/>
          <p:cNvGrpSpPr>
            <a:grpSpLocks noChangeAspect="1"/>
          </p:cNvGrpSpPr>
          <p:nvPr userDrawn="1"/>
        </p:nvGrpSpPr>
        <p:grpSpPr>
          <a:xfrm>
            <a:off x="817701" y="274050"/>
            <a:ext cx="531100" cy="540000"/>
            <a:chOff x="988669" y="328389"/>
            <a:chExt cx="796511" cy="809858"/>
          </a:xfrm>
        </p:grpSpPr>
        <p:pic>
          <p:nvPicPr>
            <p:cNvPr id="8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8669" y="328389"/>
              <a:ext cx="796511"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 name="椭圆 715"/>
            <p:cNvSpPr>
              <a:spLocks noChangeAspect="1"/>
            </p:cNvSpPr>
            <p:nvPr userDrawn="1"/>
          </p:nvSpPr>
          <p:spPr>
            <a:xfrm>
              <a:off x="1164042" y="958247"/>
              <a:ext cx="445765" cy="180000"/>
            </a:xfrm>
            <a:prstGeom prst="ellipse">
              <a:avLst/>
            </a:prstGeom>
            <a:gradFill flip="none" rotWithShape="1">
              <a:gsLst>
                <a:gs pos="23000">
                  <a:schemeClr val="bg1">
                    <a:lumMod val="65000"/>
                    <a:alpha val="43000"/>
                  </a:schemeClr>
                </a:gs>
                <a:gs pos="100000">
                  <a:schemeClr val="bg1">
                    <a:lumMod val="9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sp>
        <p:nvSpPr>
          <p:cNvPr id="28" name="文本框 27" hidden="1"/>
          <p:cNvSpPr txBox="1"/>
          <p:nvPr/>
        </p:nvSpPr>
        <p:spPr>
          <a:xfrm>
            <a:off x="5885577" y="4849358"/>
            <a:ext cx="941604" cy="284693"/>
          </a:xfrm>
          <a:prstGeom prst="rect">
            <a:avLst/>
          </a:prstGeom>
          <a:noFill/>
        </p:spPr>
        <p:txBody>
          <a:bodyPr wrap="none" lIns="68580" tIns="34290" rIns="68580" bIns="34290" rtlCol="0">
            <a:spAutoFit/>
          </a:bodyPr>
          <a:lstStyle>
            <a:defPPr>
              <a:defRPr lang="zh-CN"/>
            </a:defPPr>
            <a:lvl1pPr>
              <a:defRPr>
                <a:solidFill>
                  <a:schemeClr val="accent1"/>
                </a:solidFill>
              </a:defRPr>
            </a:lvl1pPr>
          </a:lstStyle>
          <a:p>
            <a:r>
              <a:rPr lang="en-US" altLang="zh-CN" dirty="0">
                <a:solidFill>
                  <a:schemeClr val="accent4"/>
                </a:solidFill>
                <a:latin typeface="Bodoni MT" panose="02070803080606020203" pitchFamily="18" charset="0"/>
                <a:ea typeface="方正正中黑简体" panose="02000000000000000000" pitchFamily="2" charset="-122"/>
              </a:rPr>
              <a:t>@</a:t>
            </a:r>
            <a:r>
              <a:rPr lang="zh-CN" altLang="en-US" dirty="0">
                <a:solidFill>
                  <a:schemeClr val="accent4"/>
                </a:solidFill>
                <a:latin typeface="方正行楷简体" panose="03000509000000000000" pitchFamily="65" charset="-122"/>
                <a:ea typeface="方正行楷简体" panose="03000509000000000000" pitchFamily="65" charset="-122"/>
              </a:rPr>
              <a:t>雪原</a:t>
            </a:r>
            <a:r>
              <a:rPr lang="en-US" altLang="zh-CN" dirty="0">
                <a:solidFill>
                  <a:schemeClr val="accent4"/>
                </a:solidFill>
                <a:latin typeface="方正行楷简体" panose="03000509000000000000" pitchFamily="65" charset="-122"/>
                <a:ea typeface="方正行楷简体" panose="03000509000000000000" pitchFamily="65" charset="-122"/>
              </a:rPr>
              <a:t>PPT</a:t>
            </a:r>
            <a:endParaRPr lang="zh-CN" altLang="en-US" dirty="0">
              <a:solidFill>
                <a:schemeClr val="accent4"/>
              </a:solidFill>
              <a:latin typeface="方正行楷简体" panose="03000509000000000000" pitchFamily="65" charset="-122"/>
              <a:ea typeface="方正行楷简体" panose="03000509000000000000" pitchFamily="65" charset="-122"/>
            </a:endParaRPr>
          </a:p>
        </p:txBody>
      </p:sp>
      <p:sp>
        <p:nvSpPr>
          <p:cNvPr id="31" name="文本框 30" hidden="1"/>
          <p:cNvSpPr txBox="1"/>
          <p:nvPr/>
        </p:nvSpPr>
        <p:spPr>
          <a:xfrm>
            <a:off x="7610969" y="4849358"/>
            <a:ext cx="1204304" cy="284693"/>
          </a:xfrm>
          <a:prstGeom prst="rect">
            <a:avLst/>
          </a:prstGeom>
          <a:noFill/>
        </p:spPr>
        <p:txBody>
          <a:bodyPr wrap="none" lIns="68580" tIns="34290" rIns="68580" bIns="34290" rtlCol="0">
            <a:spAutoFit/>
          </a:bodyPr>
          <a:lstStyle>
            <a:defPPr>
              <a:defRPr lang="zh-CN"/>
            </a:defPPr>
            <a:lvl1pPr>
              <a:defRPr>
                <a:solidFill>
                  <a:schemeClr val="accent1"/>
                </a:solidFill>
              </a:defRPr>
            </a:lvl1pPr>
          </a:lstStyle>
          <a:p>
            <a:r>
              <a:rPr lang="en-US" altLang="zh-CN" sz="1400" kern="1200" dirty="0">
                <a:solidFill>
                  <a:schemeClr val="accent4"/>
                </a:solidFill>
                <a:latin typeface="Bodoni MT" panose="02070803080606020203" pitchFamily="18" charset="0"/>
                <a:ea typeface="方正正中黑简体" panose="02000000000000000000" pitchFamily="2" charset="-122"/>
                <a:cs typeface="+mn-cs"/>
              </a:rPr>
              <a:t>xyppt.yanj.cn</a:t>
            </a:r>
            <a:endParaRPr lang="zh-CN" altLang="en-US" sz="1400" kern="1200" dirty="0">
              <a:solidFill>
                <a:schemeClr val="accent4"/>
              </a:solidFill>
              <a:latin typeface="Bodoni MT" panose="02070803080606020203" pitchFamily="18" charset="0"/>
              <a:ea typeface="方正正中黑简体" panose="02000000000000000000" pitchFamily="2" charset="-122"/>
              <a:cs typeface="+mn-cs"/>
            </a:endParaRPr>
          </a:p>
        </p:txBody>
      </p:sp>
      <p:grpSp>
        <p:nvGrpSpPr>
          <p:cNvPr id="32" name="组合 31" hidden="1"/>
          <p:cNvGrpSpPr>
            <a:grpSpLocks noChangeAspect="1"/>
          </p:cNvGrpSpPr>
          <p:nvPr/>
        </p:nvGrpSpPr>
        <p:grpSpPr>
          <a:xfrm>
            <a:off x="7193392" y="4933857"/>
            <a:ext cx="345761" cy="108000"/>
            <a:chOff x="9167649" y="4366337"/>
            <a:chExt cx="654429" cy="216000"/>
          </a:xfrm>
        </p:grpSpPr>
        <p:sp>
          <p:nvSpPr>
            <p:cNvPr id="33" name="Freeform 5"/>
            <p:cNvSpPr/>
            <p:nvPr/>
          </p:nvSpPr>
          <p:spPr bwMode="auto">
            <a:xfrm>
              <a:off x="9681342" y="4366337"/>
              <a:ext cx="68103" cy="19729"/>
            </a:xfrm>
            <a:custGeom>
              <a:avLst/>
              <a:gdLst>
                <a:gd name="T0" fmla="*/ 88 w 197"/>
                <a:gd name="T1" fmla="*/ 0 h 57"/>
                <a:gd name="T2" fmla="*/ 122 w 197"/>
                <a:gd name="T3" fmla="*/ 0 h 57"/>
                <a:gd name="T4" fmla="*/ 121 w 197"/>
                <a:gd name="T5" fmla="*/ 10 h 57"/>
                <a:gd name="T6" fmla="*/ 197 w 197"/>
                <a:gd name="T7" fmla="*/ 10 h 57"/>
                <a:gd name="T8" fmla="*/ 191 w 197"/>
                <a:gd name="T9" fmla="*/ 57 h 57"/>
                <a:gd name="T10" fmla="*/ 167 w 197"/>
                <a:gd name="T11" fmla="*/ 57 h 57"/>
                <a:gd name="T12" fmla="*/ 171 w 197"/>
                <a:gd name="T13" fmla="*/ 30 h 57"/>
                <a:gd name="T14" fmla="*/ 27 w 197"/>
                <a:gd name="T15" fmla="*/ 30 h 57"/>
                <a:gd name="T16" fmla="*/ 23 w 197"/>
                <a:gd name="T17" fmla="*/ 57 h 57"/>
                <a:gd name="T18" fmla="*/ 0 w 197"/>
                <a:gd name="T19" fmla="*/ 57 h 57"/>
                <a:gd name="T20" fmla="*/ 6 w 197"/>
                <a:gd name="T21" fmla="*/ 10 h 57"/>
                <a:gd name="T22" fmla="*/ 86 w 197"/>
                <a:gd name="T23" fmla="*/ 10 h 57"/>
                <a:gd name="T24" fmla="*/ 88 w 197"/>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 h="57">
                  <a:moveTo>
                    <a:pt x="88" y="0"/>
                  </a:moveTo>
                  <a:cubicBezTo>
                    <a:pt x="101" y="0"/>
                    <a:pt x="122" y="0"/>
                    <a:pt x="122" y="0"/>
                  </a:cubicBezTo>
                  <a:cubicBezTo>
                    <a:pt x="121" y="10"/>
                    <a:pt x="121" y="10"/>
                    <a:pt x="121" y="10"/>
                  </a:cubicBezTo>
                  <a:cubicBezTo>
                    <a:pt x="197" y="10"/>
                    <a:pt x="197" y="10"/>
                    <a:pt x="197" y="10"/>
                  </a:cubicBezTo>
                  <a:cubicBezTo>
                    <a:pt x="191" y="57"/>
                    <a:pt x="191" y="57"/>
                    <a:pt x="191" y="57"/>
                  </a:cubicBezTo>
                  <a:cubicBezTo>
                    <a:pt x="167" y="57"/>
                    <a:pt x="167" y="57"/>
                    <a:pt x="167" y="57"/>
                  </a:cubicBezTo>
                  <a:cubicBezTo>
                    <a:pt x="171" y="30"/>
                    <a:pt x="171" y="30"/>
                    <a:pt x="171" y="30"/>
                  </a:cubicBezTo>
                  <a:cubicBezTo>
                    <a:pt x="27" y="30"/>
                    <a:pt x="27" y="30"/>
                    <a:pt x="27" y="30"/>
                  </a:cubicBezTo>
                  <a:cubicBezTo>
                    <a:pt x="23" y="57"/>
                    <a:pt x="23" y="57"/>
                    <a:pt x="23" y="57"/>
                  </a:cubicBezTo>
                  <a:cubicBezTo>
                    <a:pt x="0" y="57"/>
                    <a:pt x="0" y="57"/>
                    <a:pt x="0" y="57"/>
                  </a:cubicBezTo>
                  <a:cubicBezTo>
                    <a:pt x="6" y="10"/>
                    <a:pt x="6" y="10"/>
                    <a:pt x="6" y="10"/>
                  </a:cubicBezTo>
                  <a:cubicBezTo>
                    <a:pt x="86" y="10"/>
                    <a:pt x="86" y="10"/>
                    <a:pt x="86" y="10"/>
                  </a:cubicBezTo>
                  <a:lnTo>
                    <a:pt x="88" y="0"/>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4" name="Freeform 6"/>
            <p:cNvSpPr>
              <a:spLocks noEditPoints="1"/>
            </p:cNvSpPr>
            <p:nvPr/>
          </p:nvSpPr>
          <p:spPr bwMode="auto">
            <a:xfrm>
              <a:off x="9679588" y="4383290"/>
              <a:ext cx="62695" cy="48958"/>
            </a:xfrm>
            <a:custGeom>
              <a:avLst/>
              <a:gdLst>
                <a:gd name="T0" fmla="*/ 393 w 429"/>
                <a:gd name="T1" fmla="*/ 335 h 335"/>
                <a:gd name="T2" fmla="*/ 429 w 429"/>
                <a:gd name="T3" fmla="*/ 90 h 335"/>
                <a:gd name="T4" fmla="*/ 261 w 429"/>
                <a:gd name="T5" fmla="*/ 90 h 335"/>
                <a:gd name="T6" fmla="*/ 265 w 429"/>
                <a:gd name="T7" fmla="*/ 45 h 335"/>
                <a:gd name="T8" fmla="*/ 372 w 429"/>
                <a:gd name="T9" fmla="*/ 45 h 335"/>
                <a:gd name="T10" fmla="*/ 377 w 429"/>
                <a:gd name="T11" fmla="*/ 0 h 335"/>
                <a:gd name="T12" fmla="*/ 109 w 429"/>
                <a:gd name="T13" fmla="*/ 0 h 335"/>
                <a:gd name="T14" fmla="*/ 102 w 429"/>
                <a:gd name="T15" fmla="*/ 45 h 335"/>
                <a:gd name="T16" fmla="*/ 211 w 429"/>
                <a:gd name="T17" fmla="*/ 45 h 335"/>
                <a:gd name="T18" fmla="*/ 206 w 429"/>
                <a:gd name="T19" fmla="*/ 90 h 335"/>
                <a:gd name="T20" fmla="*/ 36 w 429"/>
                <a:gd name="T21" fmla="*/ 90 h 335"/>
                <a:gd name="T22" fmla="*/ 0 w 429"/>
                <a:gd name="T23" fmla="*/ 335 h 335"/>
                <a:gd name="T24" fmla="*/ 393 w 429"/>
                <a:gd name="T25" fmla="*/ 335 h 335"/>
                <a:gd name="T26" fmla="*/ 178 w 429"/>
                <a:gd name="T27" fmla="*/ 287 h 335"/>
                <a:gd name="T28" fmla="*/ 62 w 429"/>
                <a:gd name="T29" fmla="*/ 287 h 335"/>
                <a:gd name="T30" fmla="*/ 71 w 429"/>
                <a:gd name="T31" fmla="*/ 235 h 335"/>
                <a:gd name="T32" fmla="*/ 185 w 429"/>
                <a:gd name="T33" fmla="*/ 235 h 335"/>
                <a:gd name="T34" fmla="*/ 178 w 429"/>
                <a:gd name="T35" fmla="*/ 287 h 335"/>
                <a:gd name="T36" fmla="*/ 190 w 429"/>
                <a:gd name="T37" fmla="*/ 190 h 335"/>
                <a:gd name="T38" fmla="*/ 76 w 429"/>
                <a:gd name="T39" fmla="*/ 190 h 335"/>
                <a:gd name="T40" fmla="*/ 83 w 429"/>
                <a:gd name="T41" fmla="*/ 135 h 335"/>
                <a:gd name="T42" fmla="*/ 199 w 429"/>
                <a:gd name="T43" fmla="*/ 135 h 335"/>
                <a:gd name="T44" fmla="*/ 190 w 429"/>
                <a:gd name="T45" fmla="*/ 190 h 335"/>
                <a:gd name="T46" fmla="*/ 254 w 429"/>
                <a:gd name="T47" fmla="*/ 135 h 335"/>
                <a:gd name="T48" fmla="*/ 365 w 429"/>
                <a:gd name="T49" fmla="*/ 135 h 335"/>
                <a:gd name="T50" fmla="*/ 358 w 429"/>
                <a:gd name="T51" fmla="*/ 190 h 335"/>
                <a:gd name="T52" fmla="*/ 246 w 429"/>
                <a:gd name="T53" fmla="*/ 190 h 335"/>
                <a:gd name="T54" fmla="*/ 254 w 429"/>
                <a:gd name="T55" fmla="*/ 135 h 335"/>
                <a:gd name="T56" fmla="*/ 232 w 429"/>
                <a:gd name="T57" fmla="*/ 287 h 335"/>
                <a:gd name="T58" fmla="*/ 239 w 429"/>
                <a:gd name="T59" fmla="*/ 235 h 335"/>
                <a:gd name="T60" fmla="*/ 351 w 429"/>
                <a:gd name="T61" fmla="*/ 235 h 335"/>
                <a:gd name="T62" fmla="*/ 343 w 429"/>
                <a:gd name="T63" fmla="*/ 287 h 335"/>
                <a:gd name="T64" fmla="*/ 232 w 429"/>
                <a:gd name="T65" fmla="*/ 28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9" h="335">
                  <a:moveTo>
                    <a:pt x="393" y="335"/>
                  </a:moveTo>
                  <a:lnTo>
                    <a:pt x="429" y="90"/>
                  </a:lnTo>
                  <a:lnTo>
                    <a:pt x="261" y="90"/>
                  </a:lnTo>
                  <a:lnTo>
                    <a:pt x="265" y="45"/>
                  </a:lnTo>
                  <a:lnTo>
                    <a:pt x="372" y="45"/>
                  </a:lnTo>
                  <a:lnTo>
                    <a:pt x="377" y="0"/>
                  </a:lnTo>
                  <a:lnTo>
                    <a:pt x="109" y="0"/>
                  </a:lnTo>
                  <a:lnTo>
                    <a:pt x="102" y="45"/>
                  </a:lnTo>
                  <a:lnTo>
                    <a:pt x="211" y="45"/>
                  </a:lnTo>
                  <a:lnTo>
                    <a:pt x="206" y="90"/>
                  </a:lnTo>
                  <a:lnTo>
                    <a:pt x="36" y="90"/>
                  </a:lnTo>
                  <a:lnTo>
                    <a:pt x="0" y="335"/>
                  </a:lnTo>
                  <a:lnTo>
                    <a:pt x="393" y="335"/>
                  </a:lnTo>
                  <a:close/>
                  <a:moveTo>
                    <a:pt x="178" y="287"/>
                  </a:moveTo>
                  <a:lnTo>
                    <a:pt x="62" y="287"/>
                  </a:lnTo>
                  <a:lnTo>
                    <a:pt x="71" y="235"/>
                  </a:lnTo>
                  <a:lnTo>
                    <a:pt x="185" y="235"/>
                  </a:lnTo>
                  <a:lnTo>
                    <a:pt x="178" y="287"/>
                  </a:lnTo>
                  <a:close/>
                  <a:moveTo>
                    <a:pt x="190" y="190"/>
                  </a:moveTo>
                  <a:lnTo>
                    <a:pt x="76" y="190"/>
                  </a:lnTo>
                  <a:lnTo>
                    <a:pt x="83" y="135"/>
                  </a:lnTo>
                  <a:lnTo>
                    <a:pt x="199" y="135"/>
                  </a:lnTo>
                  <a:lnTo>
                    <a:pt x="190" y="190"/>
                  </a:lnTo>
                  <a:close/>
                  <a:moveTo>
                    <a:pt x="254" y="135"/>
                  </a:moveTo>
                  <a:lnTo>
                    <a:pt x="365" y="135"/>
                  </a:lnTo>
                  <a:lnTo>
                    <a:pt x="358" y="190"/>
                  </a:lnTo>
                  <a:lnTo>
                    <a:pt x="246" y="190"/>
                  </a:lnTo>
                  <a:lnTo>
                    <a:pt x="254" y="135"/>
                  </a:lnTo>
                  <a:close/>
                  <a:moveTo>
                    <a:pt x="232" y="287"/>
                  </a:moveTo>
                  <a:lnTo>
                    <a:pt x="239" y="235"/>
                  </a:lnTo>
                  <a:lnTo>
                    <a:pt x="351" y="235"/>
                  </a:lnTo>
                  <a:lnTo>
                    <a:pt x="343" y="287"/>
                  </a:lnTo>
                  <a:lnTo>
                    <a:pt x="232" y="287"/>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5" name="Freeform 7"/>
            <p:cNvSpPr/>
            <p:nvPr/>
          </p:nvSpPr>
          <p:spPr bwMode="auto">
            <a:xfrm>
              <a:off x="9677542" y="4435024"/>
              <a:ext cx="20022" cy="12130"/>
            </a:xfrm>
            <a:custGeom>
              <a:avLst/>
              <a:gdLst>
                <a:gd name="T0" fmla="*/ 81 w 137"/>
                <a:gd name="T1" fmla="*/ 0 h 83"/>
                <a:gd name="T2" fmla="*/ 52 w 137"/>
                <a:gd name="T3" fmla="*/ 35 h 83"/>
                <a:gd name="T4" fmla="*/ 7 w 137"/>
                <a:gd name="T5" fmla="*/ 35 h 83"/>
                <a:gd name="T6" fmla="*/ 0 w 137"/>
                <a:gd name="T7" fmla="*/ 83 h 83"/>
                <a:gd name="T8" fmla="*/ 71 w 137"/>
                <a:gd name="T9" fmla="*/ 83 h 83"/>
                <a:gd name="T10" fmla="*/ 137 w 137"/>
                <a:gd name="T11" fmla="*/ 0 h 83"/>
                <a:gd name="T12" fmla="*/ 81 w 137"/>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137" h="83">
                  <a:moveTo>
                    <a:pt x="81" y="0"/>
                  </a:moveTo>
                  <a:lnTo>
                    <a:pt x="52" y="35"/>
                  </a:lnTo>
                  <a:lnTo>
                    <a:pt x="7" y="35"/>
                  </a:lnTo>
                  <a:lnTo>
                    <a:pt x="0" y="83"/>
                  </a:lnTo>
                  <a:lnTo>
                    <a:pt x="71" y="83"/>
                  </a:lnTo>
                  <a:lnTo>
                    <a:pt x="137" y="0"/>
                  </a:lnTo>
                  <a:lnTo>
                    <a:pt x="81" y="0"/>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6" name="Freeform 8"/>
            <p:cNvSpPr/>
            <p:nvPr/>
          </p:nvSpPr>
          <p:spPr bwMode="auto">
            <a:xfrm>
              <a:off x="9718316" y="4435024"/>
              <a:ext cx="17683" cy="12130"/>
            </a:xfrm>
            <a:custGeom>
              <a:avLst/>
              <a:gdLst>
                <a:gd name="T0" fmla="*/ 52 w 121"/>
                <a:gd name="T1" fmla="*/ 0 h 83"/>
                <a:gd name="T2" fmla="*/ 74 w 121"/>
                <a:gd name="T3" fmla="*/ 35 h 83"/>
                <a:gd name="T4" fmla="*/ 121 w 121"/>
                <a:gd name="T5" fmla="*/ 35 h 83"/>
                <a:gd name="T6" fmla="*/ 114 w 121"/>
                <a:gd name="T7" fmla="*/ 83 h 83"/>
                <a:gd name="T8" fmla="*/ 41 w 121"/>
                <a:gd name="T9" fmla="*/ 83 h 83"/>
                <a:gd name="T10" fmla="*/ 0 w 121"/>
                <a:gd name="T11" fmla="*/ 0 h 83"/>
                <a:gd name="T12" fmla="*/ 52 w 121"/>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121" h="83">
                  <a:moveTo>
                    <a:pt x="52" y="0"/>
                  </a:moveTo>
                  <a:lnTo>
                    <a:pt x="74" y="35"/>
                  </a:lnTo>
                  <a:lnTo>
                    <a:pt x="121" y="35"/>
                  </a:lnTo>
                  <a:lnTo>
                    <a:pt x="114" y="83"/>
                  </a:lnTo>
                  <a:lnTo>
                    <a:pt x="41" y="83"/>
                  </a:lnTo>
                  <a:lnTo>
                    <a:pt x="0" y="0"/>
                  </a:lnTo>
                  <a:lnTo>
                    <a:pt x="52" y="0"/>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7" name="Freeform 9"/>
            <p:cNvSpPr/>
            <p:nvPr/>
          </p:nvSpPr>
          <p:spPr bwMode="auto">
            <a:xfrm>
              <a:off x="9666874" y="4370137"/>
              <a:ext cx="14907" cy="8623"/>
            </a:xfrm>
            <a:custGeom>
              <a:avLst/>
              <a:gdLst>
                <a:gd name="T0" fmla="*/ 92 w 102"/>
                <a:gd name="T1" fmla="*/ 59 h 59"/>
                <a:gd name="T2" fmla="*/ 0 w 102"/>
                <a:gd name="T3" fmla="*/ 59 h 59"/>
                <a:gd name="T4" fmla="*/ 7 w 102"/>
                <a:gd name="T5" fmla="*/ 0 h 59"/>
                <a:gd name="T6" fmla="*/ 102 w 102"/>
                <a:gd name="T7" fmla="*/ 0 h 59"/>
                <a:gd name="T8" fmla="*/ 92 w 102"/>
                <a:gd name="T9" fmla="*/ 59 h 59"/>
              </a:gdLst>
              <a:ahLst/>
              <a:cxnLst>
                <a:cxn ang="0">
                  <a:pos x="T0" y="T1"/>
                </a:cxn>
                <a:cxn ang="0">
                  <a:pos x="T2" y="T3"/>
                </a:cxn>
                <a:cxn ang="0">
                  <a:pos x="T4" y="T5"/>
                </a:cxn>
                <a:cxn ang="0">
                  <a:pos x="T6" y="T7"/>
                </a:cxn>
                <a:cxn ang="0">
                  <a:pos x="T8" y="T9"/>
                </a:cxn>
              </a:cxnLst>
              <a:rect l="0" t="0" r="r" b="b"/>
              <a:pathLst>
                <a:path w="102" h="59">
                  <a:moveTo>
                    <a:pt x="92" y="59"/>
                  </a:moveTo>
                  <a:lnTo>
                    <a:pt x="0" y="59"/>
                  </a:lnTo>
                  <a:lnTo>
                    <a:pt x="7" y="0"/>
                  </a:lnTo>
                  <a:lnTo>
                    <a:pt x="102" y="0"/>
                  </a:lnTo>
                  <a:lnTo>
                    <a:pt x="92" y="59"/>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8" name="Freeform 10"/>
            <p:cNvSpPr/>
            <p:nvPr/>
          </p:nvSpPr>
          <p:spPr bwMode="auto">
            <a:xfrm>
              <a:off x="9662051" y="4403750"/>
              <a:ext cx="14907" cy="9061"/>
            </a:xfrm>
            <a:custGeom>
              <a:avLst/>
              <a:gdLst>
                <a:gd name="T0" fmla="*/ 92 w 102"/>
                <a:gd name="T1" fmla="*/ 62 h 62"/>
                <a:gd name="T2" fmla="*/ 0 w 102"/>
                <a:gd name="T3" fmla="*/ 62 h 62"/>
                <a:gd name="T4" fmla="*/ 9 w 102"/>
                <a:gd name="T5" fmla="*/ 0 h 62"/>
                <a:gd name="T6" fmla="*/ 102 w 102"/>
                <a:gd name="T7" fmla="*/ 0 h 62"/>
                <a:gd name="T8" fmla="*/ 92 w 102"/>
                <a:gd name="T9" fmla="*/ 62 h 62"/>
              </a:gdLst>
              <a:ahLst/>
              <a:cxnLst>
                <a:cxn ang="0">
                  <a:pos x="T0" y="T1"/>
                </a:cxn>
                <a:cxn ang="0">
                  <a:pos x="T2" y="T3"/>
                </a:cxn>
                <a:cxn ang="0">
                  <a:pos x="T4" y="T5"/>
                </a:cxn>
                <a:cxn ang="0">
                  <a:pos x="T6" y="T7"/>
                </a:cxn>
                <a:cxn ang="0">
                  <a:pos x="T8" y="T9"/>
                </a:cxn>
              </a:cxnLst>
              <a:rect l="0" t="0" r="r" b="b"/>
              <a:pathLst>
                <a:path w="102" h="62">
                  <a:moveTo>
                    <a:pt x="92" y="62"/>
                  </a:moveTo>
                  <a:lnTo>
                    <a:pt x="0" y="62"/>
                  </a:lnTo>
                  <a:lnTo>
                    <a:pt x="9" y="0"/>
                  </a:lnTo>
                  <a:lnTo>
                    <a:pt x="102" y="0"/>
                  </a:lnTo>
                  <a:lnTo>
                    <a:pt x="92" y="62"/>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9" name="Freeform 11"/>
            <p:cNvSpPr/>
            <p:nvPr/>
          </p:nvSpPr>
          <p:spPr bwMode="auto">
            <a:xfrm>
              <a:off x="9657229" y="4437801"/>
              <a:ext cx="14761" cy="8623"/>
            </a:xfrm>
            <a:custGeom>
              <a:avLst/>
              <a:gdLst>
                <a:gd name="T0" fmla="*/ 94 w 101"/>
                <a:gd name="T1" fmla="*/ 59 h 59"/>
                <a:gd name="T2" fmla="*/ 0 w 101"/>
                <a:gd name="T3" fmla="*/ 59 h 59"/>
                <a:gd name="T4" fmla="*/ 9 w 101"/>
                <a:gd name="T5" fmla="*/ 0 h 59"/>
                <a:gd name="T6" fmla="*/ 101 w 101"/>
                <a:gd name="T7" fmla="*/ 0 h 59"/>
                <a:gd name="T8" fmla="*/ 94 w 101"/>
                <a:gd name="T9" fmla="*/ 59 h 59"/>
              </a:gdLst>
              <a:ahLst/>
              <a:cxnLst>
                <a:cxn ang="0">
                  <a:pos x="T0" y="T1"/>
                </a:cxn>
                <a:cxn ang="0">
                  <a:pos x="T2" y="T3"/>
                </a:cxn>
                <a:cxn ang="0">
                  <a:pos x="T4" y="T5"/>
                </a:cxn>
                <a:cxn ang="0">
                  <a:pos x="T6" y="T7"/>
                </a:cxn>
                <a:cxn ang="0">
                  <a:pos x="T8" y="T9"/>
                </a:cxn>
              </a:cxnLst>
              <a:rect l="0" t="0" r="r" b="b"/>
              <a:pathLst>
                <a:path w="101" h="59">
                  <a:moveTo>
                    <a:pt x="94" y="59"/>
                  </a:moveTo>
                  <a:lnTo>
                    <a:pt x="0" y="59"/>
                  </a:lnTo>
                  <a:lnTo>
                    <a:pt x="9" y="0"/>
                  </a:lnTo>
                  <a:lnTo>
                    <a:pt x="101" y="0"/>
                  </a:lnTo>
                  <a:lnTo>
                    <a:pt x="94" y="59"/>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0" name="Freeform 12"/>
            <p:cNvSpPr>
              <a:spLocks noEditPoints="1"/>
            </p:cNvSpPr>
            <p:nvPr/>
          </p:nvSpPr>
          <p:spPr bwMode="auto">
            <a:xfrm>
              <a:off x="9748422" y="4366337"/>
              <a:ext cx="73656" cy="36682"/>
            </a:xfrm>
            <a:custGeom>
              <a:avLst/>
              <a:gdLst>
                <a:gd name="T0" fmla="*/ 469 w 504"/>
                <a:gd name="T1" fmla="*/ 251 h 251"/>
                <a:gd name="T2" fmla="*/ 504 w 504"/>
                <a:gd name="T3" fmla="*/ 0 h 251"/>
                <a:gd name="T4" fmla="*/ 36 w 504"/>
                <a:gd name="T5" fmla="*/ 0 h 251"/>
                <a:gd name="T6" fmla="*/ 0 w 504"/>
                <a:gd name="T7" fmla="*/ 251 h 251"/>
                <a:gd name="T8" fmla="*/ 469 w 504"/>
                <a:gd name="T9" fmla="*/ 251 h 251"/>
                <a:gd name="T10" fmla="*/ 215 w 504"/>
                <a:gd name="T11" fmla="*/ 206 h 251"/>
                <a:gd name="T12" fmla="*/ 62 w 504"/>
                <a:gd name="T13" fmla="*/ 206 h 251"/>
                <a:gd name="T14" fmla="*/ 71 w 504"/>
                <a:gd name="T15" fmla="*/ 145 h 251"/>
                <a:gd name="T16" fmla="*/ 225 w 504"/>
                <a:gd name="T17" fmla="*/ 145 h 251"/>
                <a:gd name="T18" fmla="*/ 215 w 504"/>
                <a:gd name="T19" fmla="*/ 206 h 251"/>
                <a:gd name="T20" fmla="*/ 230 w 504"/>
                <a:gd name="T21" fmla="*/ 107 h 251"/>
                <a:gd name="T22" fmla="*/ 76 w 504"/>
                <a:gd name="T23" fmla="*/ 107 h 251"/>
                <a:gd name="T24" fmla="*/ 85 w 504"/>
                <a:gd name="T25" fmla="*/ 42 h 251"/>
                <a:gd name="T26" fmla="*/ 239 w 504"/>
                <a:gd name="T27" fmla="*/ 42 h 251"/>
                <a:gd name="T28" fmla="*/ 230 w 504"/>
                <a:gd name="T29" fmla="*/ 107 h 251"/>
                <a:gd name="T30" fmla="*/ 291 w 504"/>
                <a:gd name="T31" fmla="*/ 42 h 251"/>
                <a:gd name="T32" fmla="*/ 445 w 504"/>
                <a:gd name="T33" fmla="*/ 42 h 251"/>
                <a:gd name="T34" fmla="*/ 435 w 504"/>
                <a:gd name="T35" fmla="*/ 107 h 251"/>
                <a:gd name="T36" fmla="*/ 282 w 504"/>
                <a:gd name="T37" fmla="*/ 107 h 251"/>
                <a:gd name="T38" fmla="*/ 291 w 504"/>
                <a:gd name="T39" fmla="*/ 42 h 251"/>
                <a:gd name="T40" fmla="*/ 267 w 504"/>
                <a:gd name="T41" fmla="*/ 206 h 251"/>
                <a:gd name="T42" fmla="*/ 277 w 504"/>
                <a:gd name="T43" fmla="*/ 145 h 251"/>
                <a:gd name="T44" fmla="*/ 431 w 504"/>
                <a:gd name="T45" fmla="*/ 145 h 251"/>
                <a:gd name="T46" fmla="*/ 421 w 504"/>
                <a:gd name="T47" fmla="*/ 206 h 251"/>
                <a:gd name="T48" fmla="*/ 267 w 504"/>
                <a:gd name="T49" fmla="*/ 20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251">
                  <a:moveTo>
                    <a:pt x="469" y="251"/>
                  </a:moveTo>
                  <a:lnTo>
                    <a:pt x="504" y="0"/>
                  </a:lnTo>
                  <a:lnTo>
                    <a:pt x="36" y="0"/>
                  </a:lnTo>
                  <a:lnTo>
                    <a:pt x="0" y="251"/>
                  </a:lnTo>
                  <a:lnTo>
                    <a:pt x="469" y="251"/>
                  </a:lnTo>
                  <a:close/>
                  <a:moveTo>
                    <a:pt x="215" y="206"/>
                  </a:moveTo>
                  <a:lnTo>
                    <a:pt x="62" y="206"/>
                  </a:lnTo>
                  <a:lnTo>
                    <a:pt x="71" y="145"/>
                  </a:lnTo>
                  <a:lnTo>
                    <a:pt x="225" y="145"/>
                  </a:lnTo>
                  <a:lnTo>
                    <a:pt x="215" y="206"/>
                  </a:lnTo>
                  <a:close/>
                  <a:moveTo>
                    <a:pt x="230" y="107"/>
                  </a:moveTo>
                  <a:lnTo>
                    <a:pt x="76" y="107"/>
                  </a:lnTo>
                  <a:lnTo>
                    <a:pt x="85" y="42"/>
                  </a:lnTo>
                  <a:lnTo>
                    <a:pt x="239" y="42"/>
                  </a:lnTo>
                  <a:lnTo>
                    <a:pt x="230" y="107"/>
                  </a:lnTo>
                  <a:close/>
                  <a:moveTo>
                    <a:pt x="291" y="42"/>
                  </a:moveTo>
                  <a:lnTo>
                    <a:pt x="445" y="42"/>
                  </a:lnTo>
                  <a:lnTo>
                    <a:pt x="435" y="107"/>
                  </a:lnTo>
                  <a:lnTo>
                    <a:pt x="282" y="107"/>
                  </a:lnTo>
                  <a:lnTo>
                    <a:pt x="291" y="42"/>
                  </a:lnTo>
                  <a:close/>
                  <a:moveTo>
                    <a:pt x="267" y="206"/>
                  </a:moveTo>
                  <a:lnTo>
                    <a:pt x="277" y="145"/>
                  </a:lnTo>
                  <a:lnTo>
                    <a:pt x="431" y="145"/>
                  </a:lnTo>
                  <a:lnTo>
                    <a:pt x="421" y="206"/>
                  </a:lnTo>
                  <a:lnTo>
                    <a:pt x="267" y="206"/>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1" name="Freeform 13"/>
            <p:cNvSpPr/>
            <p:nvPr/>
          </p:nvSpPr>
          <p:spPr bwMode="auto">
            <a:xfrm>
              <a:off x="9746376" y="4405211"/>
              <a:ext cx="24552" cy="12130"/>
            </a:xfrm>
            <a:custGeom>
              <a:avLst/>
              <a:gdLst>
                <a:gd name="T0" fmla="*/ 114 w 168"/>
                <a:gd name="T1" fmla="*/ 0 h 83"/>
                <a:gd name="T2" fmla="*/ 85 w 168"/>
                <a:gd name="T3" fmla="*/ 38 h 83"/>
                <a:gd name="T4" fmla="*/ 7 w 168"/>
                <a:gd name="T5" fmla="*/ 38 h 83"/>
                <a:gd name="T6" fmla="*/ 0 w 168"/>
                <a:gd name="T7" fmla="*/ 83 h 83"/>
                <a:gd name="T8" fmla="*/ 114 w 168"/>
                <a:gd name="T9" fmla="*/ 83 h 83"/>
                <a:gd name="T10" fmla="*/ 168 w 168"/>
                <a:gd name="T11" fmla="*/ 0 h 83"/>
                <a:gd name="T12" fmla="*/ 114 w 168"/>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168" h="83">
                  <a:moveTo>
                    <a:pt x="114" y="0"/>
                  </a:moveTo>
                  <a:lnTo>
                    <a:pt x="85" y="38"/>
                  </a:lnTo>
                  <a:lnTo>
                    <a:pt x="7" y="38"/>
                  </a:lnTo>
                  <a:lnTo>
                    <a:pt x="0" y="83"/>
                  </a:lnTo>
                  <a:lnTo>
                    <a:pt x="114" y="83"/>
                  </a:lnTo>
                  <a:lnTo>
                    <a:pt x="168" y="0"/>
                  </a:lnTo>
                  <a:lnTo>
                    <a:pt x="114" y="0"/>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2" name="Freeform 14"/>
            <p:cNvSpPr/>
            <p:nvPr/>
          </p:nvSpPr>
          <p:spPr bwMode="auto">
            <a:xfrm>
              <a:off x="9793726" y="4405211"/>
              <a:ext cx="22068" cy="12130"/>
            </a:xfrm>
            <a:custGeom>
              <a:avLst/>
              <a:gdLst>
                <a:gd name="T0" fmla="*/ 54 w 151"/>
                <a:gd name="T1" fmla="*/ 0 h 83"/>
                <a:gd name="T2" fmla="*/ 73 w 151"/>
                <a:gd name="T3" fmla="*/ 38 h 83"/>
                <a:gd name="T4" fmla="*/ 151 w 151"/>
                <a:gd name="T5" fmla="*/ 38 h 83"/>
                <a:gd name="T6" fmla="*/ 147 w 151"/>
                <a:gd name="T7" fmla="*/ 83 h 83"/>
                <a:gd name="T8" fmla="*/ 36 w 151"/>
                <a:gd name="T9" fmla="*/ 83 h 83"/>
                <a:gd name="T10" fmla="*/ 0 w 151"/>
                <a:gd name="T11" fmla="*/ 0 h 83"/>
                <a:gd name="T12" fmla="*/ 54 w 151"/>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151" h="83">
                  <a:moveTo>
                    <a:pt x="54" y="0"/>
                  </a:moveTo>
                  <a:lnTo>
                    <a:pt x="73" y="38"/>
                  </a:lnTo>
                  <a:lnTo>
                    <a:pt x="151" y="38"/>
                  </a:lnTo>
                  <a:lnTo>
                    <a:pt x="147" y="83"/>
                  </a:lnTo>
                  <a:lnTo>
                    <a:pt x="36" y="83"/>
                  </a:lnTo>
                  <a:lnTo>
                    <a:pt x="0" y="0"/>
                  </a:lnTo>
                  <a:lnTo>
                    <a:pt x="54" y="0"/>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3" name="Freeform 15"/>
            <p:cNvSpPr/>
            <p:nvPr/>
          </p:nvSpPr>
          <p:spPr bwMode="auto">
            <a:xfrm>
              <a:off x="9742284" y="4420118"/>
              <a:ext cx="20314" cy="27037"/>
            </a:xfrm>
            <a:custGeom>
              <a:avLst/>
              <a:gdLst>
                <a:gd name="T0" fmla="*/ 59 w 139"/>
                <a:gd name="T1" fmla="*/ 185 h 185"/>
                <a:gd name="T2" fmla="*/ 0 w 139"/>
                <a:gd name="T3" fmla="*/ 185 h 185"/>
                <a:gd name="T4" fmla="*/ 68 w 139"/>
                <a:gd name="T5" fmla="*/ 106 h 185"/>
                <a:gd name="T6" fmla="*/ 85 w 139"/>
                <a:gd name="T7" fmla="*/ 0 h 185"/>
                <a:gd name="T8" fmla="*/ 139 w 139"/>
                <a:gd name="T9" fmla="*/ 0 h 185"/>
                <a:gd name="T10" fmla="*/ 125 w 139"/>
                <a:gd name="T11" fmla="*/ 106 h 185"/>
                <a:gd name="T12" fmla="*/ 59 w 139"/>
                <a:gd name="T13" fmla="*/ 185 h 185"/>
              </a:gdLst>
              <a:ahLst/>
              <a:cxnLst>
                <a:cxn ang="0">
                  <a:pos x="T0" y="T1"/>
                </a:cxn>
                <a:cxn ang="0">
                  <a:pos x="T2" y="T3"/>
                </a:cxn>
                <a:cxn ang="0">
                  <a:pos x="T4" y="T5"/>
                </a:cxn>
                <a:cxn ang="0">
                  <a:pos x="T6" y="T7"/>
                </a:cxn>
                <a:cxn ang="0">
                  <a:pos x="T8" y="T9"/>
                </a:cxn>
                <a:cxn ang="0">
                  <a:pos x="T10" y="T11"/>
                </a:cxn>
                <a:cxn ang="0">
                  <a:pos x="T12" y="T13"/>
                </a:cxn>
              </a:cxnLst>
              <a:rect l="0" t="0" r="r" b="b"/>
              <a:pathLst>
                <a:path w="139" h="185">
                  <a:moveTo>
                    <a:pt x="59" y="185"/>
                  </a:moveTo>
                  <a:lnTo>
                    <a:pt x="0" y="185"/>
                  </a:lnTo>
                  <a:lnTo>
                    <a:pt x="68" y="106"/>
                  </a:lnTo>
                  <a:lnTo>
                    <a:pt x="85" y="0"/>
                  </a:lnTo>
                  <a:lnTo>
                    <a:pt x="139" y="0"/>
                  </a:lnTo>
                  <a:lnTo>
                    <a:pt x="125" y="106"/>
                  </a:lnTo>
                  <a:lnTo>
                    <a:pt x="59" y="185"/>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4" name="Freeform 16"/>
            <p:cNvSpPr/>
            <p:nvPr/>
          </p:nvSpPr>
          <p:spPr bwMode="auto">
            <a:xfrm>
              <a:off x="9794749" y="4420118"/>
              <a:ext cx="11838" cy="27037"/>
            </a:xfrm>
            <a:custGeom>
              <a:avLst/>
              <a:gdLst>
                <a:gd name="T0" fmla="*/ 55 w 81"/>
                <a:gd name="T1" fmla="*/ 185 h 185"/>
                <a:gd name="T2" fmla="*/ 0 w 81"/>
                <a:gd name="T3" fmla="*/ 185 h 185"/>
                <a:gd name="T4" fmla="*/ 26 w 81"/>
                <a:gd name="T5" fmla="*/ 0 h 185"/>
                <a:gd name="T6" fmla="*/ 81 w 81"/>
                <a:gd name="T7" fmla="*/ 0 h 185"/>
                <a:gd name="T8" fmla="*/ 55 w 81"/>
                <a:gd name="T9" fmla="*/ 185 h 185"/>
              </a:gdLst>
              <a:ahLst/>
              <a:cxnLst>
                <a:cxn ang="0">
                  <a:pos x="T0" y="T1"/>
                </a:cxn>
                <a:cxn ang="0">
                  <a:pos x="T2" y="T3"/>
                </a:cxn>
                <a:cxn ang="0">
                  <a:pos x="T4" y="T5"/>
                </a:cxn>
                <a:cxn ang="0">
                  <a:pos x="T6" y="T7"/>
                </a:cxn>
                <a:cxn ang="0">
                  <a:pos x="T8" y="T9"/>
                </a:cxn>
              </a:cxnLst>
              <a:rect l="0" t="0" r="r" b="b"/>
              <a:pathLst>
                <a:path w="81" h="185">
                  <a:moveTo>
                    <a:pt x="55" y="185"/>
                  </a:moveTo>
                  <a:lnTo>
                    <a:pt x="0" y="185"/>
                  </a:lnTo>
                  <a:lnTo>
                    <a:pt x="26" y="0"/>
                  </a:lnTo>
                  <a:lnTo>
                    <a:pt x="81" y="0"/>
                  </a:lnTo>
                  <a:lnTo>
                    <a:pt x="55" y="185"/>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5" name="Freeform 17"/>
            <p:cNvSpPr/>
            <p:nvPr/>
          </p:nvSpPr>
          <p:spPr bwMode="auto">
            <a:xfrm>
              <a:off x="9723139" y="4460015"/>
              <a:ext cx="85494" cy="79356"/>
            </a:xfrm>
            <a:custGeom>
              <a:avLst/>
              <a:gdLst>
                <a:gd name="T0" fmla="*/ 497 w 585"/>
                <a:gd name="T1" fmla="*/ 0 h 543"/>
                <a:gd name="T2" fmla="*/ 431 w 585"/>
                <a:gd name="T3" fmla="*/ 427 h 543"/>
                <a:gd name="T4" fmla="*/ 192 w 585"/>
                <a:gd name="T5" fmla="*/ 0 h 543"/>
                <a:gd name="T6" fmla="*/ 81 w 585"/>
                <a:gd name="T7" fmla="*/ 0 h 543"/>
                <a:gd name="T8" fmla="*/ 0 w 585"/>
                <a:gd name="T9" fmla="*/ 543 h 543"/>
                <a:gd name="T10" fmla="*/ 88 w 585"/>
                <a:gd name="T11" fmla="*/ 543 h 543"/>
                <a:gd name="T12" fmla="*/ 152 w 585"/>
                <a:gd name="T13" fmla="*/ 113 h 543"/>
                <a:gd name="T14" fmla="*/ 391 w 585"/>
                <a:gd name="T15" fmla="*/ 543 h 543"/>
                <a:gd name="T16" fmla="*/ 502 w 585"/>
                <a:gd name="T17" fmla="*/ 543 h 543"/>
                <a:gd name="T18" fmla="*/ 585 w 585"/>
                <a:gd name="T19" fmla="*/ 0 h 543"/>
                <a:gd name="T20" fmla="*/ 497 w 585"/>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5" h="543">
                  <a:moveTo>
                    <a:pt x="497" y="0"/>
                  </a:moveTo>
                  <a:lnTo>
                    <a:pt x="431" y="427"/>
                  </a:lnTo>
                  <a:lnTo>
                    <a:pt x="192" y="0"/>
                  </a:lnTo>
                  <a:lnTo>
                    <a:pt x="81" y="0"/>
                  </a:lnTo>
                  <a:lnTo>
                    <a:pt x="0" y="543"/>
                  </a:lnTo>
                  <a:lnTo>
                    <a:pt x="88" y="543"/>
                  </a:lnTo>
                  <a:lnTo>
                    <a:pt x="152" y="113"/>
                  </a:lnTo>
                  <a:lnTo>
                    <a:pt x="391" y="543"/>
                  </a:lnTo>
                  <a:lnTo>
                    <a:pt x="502" y="543"/>
                  </a:lnTo>
                  <a:lnTo>
                    <a:pt x="585" y="0"/>
                  </a:lnTo>
                  <a:lnTo>
                    <a:pt x="497" y="0"/>
                  </a:lnTo>
                  <a:close/>
                </a:path>
              </a:pathLst>
            </a:custGeom>
            <a:solidFill>
              <a:srgbClr val="D72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6" name="Freeform 18"/>
            <p:cNvSpPr/>
            <p:nvPr/>
          </p:nvSpPr>
          <p:spPr bwMode="auto">
            <a:xfrm>
              <a:off x="9656790" y="4460015"/>
              <a:ext cx="68833" cy="79356"/>
            </a:xfrm>
            <a:custGeom>
              <a:avLst/>
              <a:gdLst>
                <a:gd name="T0" fmla="*/ 95 w 199"/>
                <a:gd name="T1" fmla="*/ 36 h 229"/>
                <a:gd name="T2" fmla="*/ 194 w 199"/>
                <a:gd name="T3" fmla="*/ 36 h 229"/>
                <a:gd name="T4" fmla="*/ 199 w 199"/>
                <a:gd name="T5" fmla="*/ 0 h 229"/>
                <a:gd name="T6" fmla="*/ 77 w 199"/>
                <a:gd name="T7" fmla="*/ 0 h 229"/>
                <a:gd name="T8" fmla="*/ 16 w 199"/>
                <a:gd name="T9" fmla="*/ 53 h 229"/>
                <a:gd name="T10" fmla="*/ 0 w 199"/>
                <a:gd name="T11" fmla="*/ 167 h 229"/>
                <a:gd name="T12" fmla="*/ 23 w 199"/>
                <a:gd name="T13" fmla="*/ 200 h 229"/>
                <a:gd name="T14" fmla="*/ 15 w 199"/>
                <a:gd name="T15" fmla="*/ 219 h 229"/>
                <a:gd name="T16" fmla="*/ 45 w 199"/>
                <a:gd name="T17" fmla="*/ 229 h 229"/>
                <a:gd name="T18" fmla="*/ 165 w 199"/>
                <a:gd name="T19" fmla="*/ 229 h 229"/>
                <a:gd name="T20" fmla="*/ 170 w 199"/>
                <a:gd name="T21" fmla="*/ 192 h 229"/>
                <a:gd name="T22" fmla="*/ 73 w 199"/>
                <a:gd name="T23" fmla="*/ 192 h 229"/>
                <a:gd name="T24" fmla="*/ 38 w 199"/>
                <a:gd name="T25" fmla="*/ 159 h 229"/>
                <a:gd name="T26" fmla="*/ 50 w 199"/>
                <a:gd name="T27" fmla="*/ 70 h 229"/>
                <a:gd name="T28" fmla="*/ 95 w 199"/>
                <a:gd name="T29" fmla="*/ 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29">
                  <a:moveTo>
                    <a:pt x="95" y="36"/>
                  </a:moveTo>
                  <a:cubicBezTo>
                    <a:pt x="194" y="36"/>
                    <a:pt x="194" y="36"/>
                    <a:pt x="194" y="36"/>
                  </a:cubicBezTo>
                  <a:cubicBezTo>
                    <a:pt x="199" y="0"/>
                    <a:pt x="199" y="0"/>
                    <a:pt x="199" y="0"/>
                  </a:cubicBezTo>
                  <a:cubicBezTo>
                    <a:pt x="77" y="0"/>
                    <a:pt x="77" y="0"/>
                    <a:pt x="77" y="0"/>
                  </a:cubicBezTo>
                  <a:cubicBezTo>
                    <a:pt x="47" y="0"/>
                    <a:pt x="20" y="24"/>
                    <a:pt x="16" y="53"/>
                  </a:cubicBezTo>
                  <a:cubicBezTo>
                    <a:pt x="0" y="167"/>
                    <a:pt x="0" y="167"/>
                    <a:pt x="0" y="167"/>
                  </a:cubicBezTo>
                  <a:cubicBezTo>
                    <a:pt x="15" y="170"/>
                    <a:pt x="26" y="186"/>
                    <a:pt x="23" y="200"/>
                  </a:cubicBezTo>
                  <a:cubicBezTo>
                    <a:pt x="22" y="207"/>
                    <a:pt x="20" y="214"/>
                    <a:pt x="15" y="219"/>
                  </a:cubicBezTo>
                  <a:cubicBezTo>
                    <a:pt x="24" y="225"/>
                    <a:pt x="32" y="229"/>
                    <a:pt x="45" y="229"/>
                  </a:cubicBezTo>
                  <a:cubicBezTo>
                    <a:pt x="165" y="229"/>
                    <a:pt x="165" y="229"/>
                    <a:pt x="165" y="229"/>
                  </a:cubicBezTo>
                  <a:cubicBezTo>
                    <a:pt x="170" y="192"/>
                    <a:pt x="170" y="192"/>
                    <a:pt x="170" y="192"/>
                  </a:cubicBezTo>
                  <a:cubicBezTo>
                    <a:pt x="73" y="192"/>
                    <a:pt x="73" y="192"/>
                    <a:pt x="73" y="192"/>
                  </a:cubicBezTo>
                  <a:cubicBezTo>
                    <a:pt x="54" y="192"/>
                    <a:pt x="35" y="181"/>
                    <a:pt x="38" y="159"/>
                  </a:cubicBezTo>
                  <a:cubicBezTo>
                    <a:pt x="50" y="70"/>
                    <a:pt x="50" y="70"/>
                    <a:pt x="50" y="70"/>
                  </a:cubicBezTo>
                  <a:cubicBezTo>
                    <a:pt x="54" y="45"/>
                    <a:pt x="71" y="36"/>
                    <a:pt x="95" y="36"/>
                  </a:cubicBezTo>
                  <a:close/>
                </a:path>
              </a:pathLst>
            </a:custGeom>
            <a:solidFill>
              <a:srgbClr val="D72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7" name="Oval 19"/>
            <p:cNvSpPr>
              <a:spLocks noChangeArrowheads="1"/>
            </p:cNvSpPr>
            <p:nvPr/>
          </p:nvSpPr>
          <p:spPr bwMode="auto">
            <a:xfrm>
              <a:off x="9643637" y="4518618"/>
              <a:ext cx="19729" cy="19729"/>
            </a:xfrm>
            <a:prstGeom prst="ellipse">
              <a:avLst/>
            </a:pr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8" name="Freeform 20"/>
            <p:cNvSpPr/>
            <p:nvPr/>
          </p:nvSpPr>
          <p:spPr bwMode="auto">
            <a:xfrm>
              <a:off x="9173933" y="4477991"/>
              <a:ext cx="461082" cy="63426"/>
            </a:xfrm>
            <a:custGeom>
              <a:avLst/>
              <a:gdLst>
                <a:gd name="T0" fmla="*/ 1295 w 1334"/>
                <a:gd name="T1" fmla="*/ 170 h 183"/>
                <a:gd name="T2" fmla="*/ 730 w 1334"/>
                <a:gd name="T3" fmla="*/ 64 h 183"/>
                <a:gd name="T4" fmla="*/ 118 w 1334"/>
                <a:gd name="T5" fmla="*/ 132 h 183"/>
                <a:gd name="T6" fmla="*/ 0 w 1334"/>
                <a:gd name="T7" fmla="*/ 177 h 183"/>
                <a:gd name="T8" fmla="*/ 72 w 1334"/>
                <a:gd name="T9" fmla="*/ 140 h 183"/>
                <a:gd name="T10" fmla="*/ 723 w 1334"/>
                <a:gd name="T11" fmla="*/ 24 h 183"/>
                <a:gd name="T12" fmla="*/ 1334 w 1334"/>
                <a:gd name="T13" fmla="*/ 183 h 183"/>
                <a:gd name="T14" fmla="*/ 1295 w 1334"/>
                <a:gd name="T15" fmla="*/ 170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4" h="183">
                  <a:moveTo>
                    <a:pt x="1295" y="170"/>
                  </a:moveTo>
                  <a:cubicBezTo>
                    <a:pt x="1224" y="146"/>
                    <a:pt x="1037" y="81"/>
                    <a:pt x="730" y="64"/>
                  </a:cubicBezTo>
                  <a:cubicBezTo>
                    <a:pt x="436" y="47"/>
                    <a:pt x="227" y="99"/>
                    <a:pt x="118" y="132"/>
                  </a:cubicBezTo>
                  <a:cubicBezTo>
                    <a:pt x="100" y="139"/>
                    <a:pt x="0" y="177"/>
                    <a:pt x="0" y="177"/>
                  </a:cubicBezTo>
                  <a:cubicBezTo>
                    <a:pt x="0" y="177"/>
                    <a:pt x="60" y="146"/>
                    <a:pt x="72" y="140"/>
                  </a:cubicBezTo>
                  <a:cubicBezTo>
                    <a:pt x="85" y="132"/>
                    <a:pt x="336" y="0"/>
                    <a:pt x="723" y="24"/>
                  </a:cubicBezTo>
                  <a:cubicBezTo>
                    <a:pt x="1085" y="47"/>
                    <a:pt x="1303" y="163"/>
                    <a:pt x="1334" y="183"/>
                  </a:cubicBezTo>
                  <a:cubicBezTo>
                    <a:pt x="1334" y="183"/>
                    <a:pt x="1310" y="175"/>
                    <a:pt x="1295" y="170"/>
                  </a:cubicBezTo>
                  <a:close/>
                </a:path>
              </a:pathLst>
            </a:custGeom>
            <a:solidFill>
              <a:srgbClr val="D72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9" name="Freeform 21"/>
            <p:cNvSpPr/>
            <p:nvPr/>
          </p:nvSpPr>
          <p:spPr bwMode="auto">
            <a:xfrm>
              <a:off x="9167649" y="4366337"/>
              <a:ext cx="138251" cy="153304"/>
            </a:xfrm>
            <a:custGeom>
              <a:avLst/>
              <a:gdLst>
                <a:gd name="T0" fmla="*/ 212 w 400"/>
                <a:gd name="T1" fmla="*/ 405 h 442"/>
                <a:gd name="T2" fmla="*/ 231 w 400"/>
                <a:gd name="T3" fmla="*/ 271 h 442"/>
                <a:gd name="T4" fmla="*/ 400 w 400"/>
                <a:gd name="T5" fmla="*/ 0 h 442"/>
                <a:gd name="T6" fmla="*/ 311 w 400"/>
                <a:gd name="T7" fmla="*/ 0 h 442"/>
                <a:gd name="T8" fmla="*/ 195 w 400"/>
                <a:gd name="T9" fmla="*/ 192 h 442"/>
                <a:gd name="T10" fmla="*/ 87 w 400"/>
                <a:gd name="T11" fmla="*/ 0 h 442"/>
                <a:gd name="T12" fmla="*/ 0 w 400"/>
                <a:gd name="T13" fmla="*/ 0 h 442"/>
                <a:gd name="T14" fmla="*/ 148 w 400"/>
                <a:gd name="T15" fmla="*/ 263 h 442"/>
                <a:gd name="T16" fmla="*/ 121 w 400"/>
                <a:gd name="T17" fmla="*/ 442 h 442"/>
                <a:gd name="T18" fmla="*/ 212 w 400"/>
                <a:gd name="T19" fmla="*/ 405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442">
                  <a:moveTo>
                    <a:pt x="212" y="405"/>
                  </a:moveTo>
                  <a:cubicBezTo>
                    <a:pt x="231" y="271"/>
                    <a:pt x="231" y="271"/>
                    <a:pt x="231" y="271"/>
                  </a:cubicBezTo>
                  <a:cubicBezTo>
                    <a:pt x="400" y="0"/>
                    <a:pt x="400" y="0"/>
                    <a:pt x="400" y="0"/>
                  </a:cubicBezTo>
                  <a:cubicBezTo>
                    <a:pt x="311" y="0"/>
                    <a:pt x="311" y="0"/>
                    <a:pt x="311" y="0"/>
                  </a:cubicBezTo>
                  <a:cubicBezTo>
                    <a:pt x="195" y="192"/>
                    <a:pt x="195" y="192"/>
                    <a:pt x="195" y="192"/>
                  </a:cubicBezTo>
                  <a:cubicBezTo>
                    <a:pt x="87" y="0"/>
                    <a:pt x="87" y="0"/>
                    <a:pt x="87" y="0"/>
                  </a:cubicBezTo>
                  <a:cubicBezTo>
                    <a:pt x="0" y="0"/>
                    <a:pt x="0" y="0"/>
                    <a:pt x="0" y="0"/>
                  </a:cubicBezTo>
                  <a:cubicBezTo>
                    <a:pt x="148" y="263"/>
                    <a:pt x="148" y="263"/>
                    <a:pt x="148" y="263"/>
                  </a:cubicBezTo>
                  <a:cubicBezTo>
                    <a:pt x="145" y="288"/>
                    <a:pt x="121" y="442"/>
                    <a:pt x="121" y="442"/>
                  </a:cubicBezTo>
                  <a:cubicBezTo>
                    <a:pt x="121" y="442"/>
                    <a:pt x="148" y="429"/>
                    <a:pt x="212" y="405"/>
                  </a:cubicBezTo>
                  <a:close/>
                </a:path>
              </a:pathLst>
            </a:custGeom>
            <a:solidFill>
              <a:srgbClr val="D72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 name="Freeform 22"/>
            <p:cNvSpPr/>
            <p:nvPr/>
          </p:nvSpPr>
          <p:spPr bwMode="auto">
            <a:xfrm>
              <a:off x="9550690" y="4366629"/>
              <a:ext cx="105515" cy="158858"/>
            </a:xfrm>
            <a:custGeom>
              <a:avLst/>
              <a:gdLst>
                <a:gd name="T0" fmla="*/ 183 w 305"/>
                <a:gd name="T1" fmla="*/ 448 h 458"/>
                <a:gd name="T2" fmla="*/ 213 w 305"/>
                <a:gd name="T3" fmla="*/ 428 h 458"/>
                <a:gd name="T4" fmla="*/ 232 w 305"/>
                <a:gd name="T5" fmla="*/ 405 h 458"/>
                <a:gd name="T6" fmla="*/ 246 w 305"/>
                <a:gd name="T7" fmla="*/ 373 h 458"/>
                <a:gd name="T8" fmla="*/ 305 w 305"/>
                <a:gd name="T9" fmla="*/ 0 h 458"/>
                <a:gd name="T10" fmla="*/ 228 w 305"/>
                <a:gd name="T11" fmla="*/ 0 h 458"/>
                <a:gd name="T12" fmla="*/ 181 w 305"/>
                <a:gd name="T13" fmla="*/ 312 h 458"/>
                <a:gd name="T14" fmla="*/ 112 w 305"/>
                <a:gd name="T15" fmla="*/ 397 h 458"/>
                <a:gd name="T16" fmla="*/ 0 w 305"/>
                <a:gd name="T17" fmla="*/ 398 h 458"/>
                <a:gd name="T18" fmla="*/ 160 w 305"/>
                <a:gd name="T19" fmla="*/ 458 h 458"/>
                <a:gd name="T20" fmla="*/ 183 w 305"/>
                <a:gd name="T21" fmla="*/ 44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458">
                  <a:moveTo>
                    <a:pt x="183" y="448"/>
                  </a:moveTo>
                  <a:cubicBezTo>
                    <a:pt x="194" y="442"/>
                    <a:pt x="204" y="435"/>
                    <a:pt x="213" y="428"/>
                  </a:cubicBezTo>
                  <a:cubicBezTo>
                    <a:pt x="220" y="421"/>
                    <a:pt x="227" y="413"/>
                    <a:pt x="232" y="405"/>
                  </a:cubicBezTo>
                  <a:cubicBezTo>
                    <a:pt x="238" y="396"/>
                    <a:pt x="244" y="386"/>
                    <a:pt x="246" y="373"/>
                  </a:cubicBezTo>
                  <a:cubicBezTo>
                    <a:pt x="250" y="351"/>
                    <a:pt x="305" y="0"/>
                    <a:pt x="305" y="0"/>
                  </a:cubicBezTo>
                  <a:cubicBezTo>
                    <a:pt x="228" y="0"/>
                    <a:pt x="228" y="0"/>
                    <a:pt x="228" y="0"/>
                  </a:cubicBezTo>
                  <a:cubicBezTo>
                    <a:pt x="228" y="0"/>
                    <a:pt x="185" y="293"/>
                    <a:pt x="181" y="312"/>
                  </a:cubicBezTo>
                  <a:cubicBezTo>
                    <a:pt x="177" y="327"/>
                    <a:pt x="163" y="389"/>
                    <a:pt x="112" y="397"/>
                  </a:cubicBezTo>
                  <a:cubicBezTo>
                    <a:pt x="71" y="403"/>
                    <a:pt x="0" y="398"/>
                    <a:pt x="0" y="398"/>
                  </a:cubicBezTo>
                  <a:cubicBezTo>
                    <a:pt x="70" y="418"/>
                    <a:pt x="122" y="441"/>
                    <a:pt x="160" y="458"/>
                  </a:cubicBezTo>
                  <a:cubicBezTo>
                    <a:pt x="167" y="455"/>
                    <a:pt x="176" y="451"/>
                    <a:pt x="183" y="448"/>
                  </a:cubicBezTo>
                  <a:close/>
                </a:path>
              </a:pathLst>
            </a:custGeom>
            <a:solidFill>
              <a:srgbClr val="D72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 name="Freeform 23"/>
            <p:cNvSpPr/>
            <p:nvPr/>
          </p:nvSpPr>
          <p:spPr bwMode="auto">
            <a:xfrm>
              <a:off x="9406593" y="4366629"/>
              <a:ext cx="161781" cy="137082"/>
            </a:xfrm>
            <a:custGeom>
              <a:avLst/>
              <a:gdLst>
                <a:gd name="T0" fmla="*/ 468 w 468"/>
                <a:gd name="T1" fmla="*/ 0 h 395"/>
                <a:gd name="T2" fmla="*/ 387 w 468"/>
                <a:gd name="T3" fmla="*/ 0 h 395"/>
                <a:gd name="T4" fmla="*/ 332 w 468"/>
                <a:gd name="T5" fmla="*/ 358 h 395"/>
                <a:gd name="T6" fmla="*/ 132 w 468"/>
                <a:gd name="T7" fmla="*/ 0 h 395"/>
                <a:gd name="T8" fmla="*/ 49 w 468"/>
                <a:gd name="T9" fmla="*/ 0 h 395"/>
                <a:gd name="T10" fmla="*/ 0 w 468"/>
                <a:gd name="T11" fmla="*/ 326 h 395"/>
                <a:gd name="T12" fmla="*/ 22 w 468"/>
                <a:gd name="T13" fmla="*/ 327 h 395"/>
                <a:gd name="T14" fmla="*/ 74 w 468"/>
                <a:gd name="T15" fmla="*/ 330 h 395"/>
                <a:gd name="T16" fmla="*/ 107 w 468"/>
                <a:gd name="T17" fmla="*/ 109 h 395"/>
                <a:gd name="T18" fmla="*/ 245 w 468"/>
                <a:gd name="T19" fmla="*/ 355 h 395"/>
                <a:gd name="T20" fmla="*/ 408 w 468"/>
                <a:gd name="T21" fmla="*/ 395 h 395"/>
                <a:gd name="T22" fmla="*/ 468 w 468"/>
                <a:gd name="T23"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 h="395">
                  <a:moveTo>
                    <a:pt x="468" y="0"/>
                  </a:moveTo>
                  <a:cubicBezTo>
                    <a:pt x="387" y="0"/>
                    <a:pt x="387" y="0"/>
                    <a:pt x="387" y="0"/>
                  </a:cubicBezTo>
                  <a:cubicBezTo>
                    <a:pt x="332" y="358"/>
                    <a:pt x="332" y="358"/>
                    <a:pt x="332" y="358"/>
                  </a:cubicBezTo>
                  <a:cubicBezTo>
                    <a:pt x="301" y="297"/>
                    <a:pt x="132" y="0"/>
                    <a:pt x="132" y="0"/>
                  </a:cubicBezTo>
                  <a:cubicBezTo>
                    <a:pt x="49" y="0"/>
                    <a:pt x="49" y="0"/>
                    <a:pt x="49" y="0"/>
                  </a:cubicBezTo>
                  <a:cubicBezTo>
                    <a:pt x="0" y="326"/>
                    <a:pt x="0" y="326"/>
                    <a:pt x="0" y="326"/>
                  </a:cubicBezTo>
                  <a:cubicBezTo>
                    <a:pt x="9" y="326"/>
                    <a:pt x="12" y="326"/>
                    <a:pt x="22" y="327"/>
                  </a:cubicBezTo>
                  <a:cubicBezTo>
                    <a:pt x="39" y="328"/>
                    <a:pt x="57" y="329"/>
                    <a:pt x="74" y="330"/>
                  </a:cubicBezTo>
                  <a:cubicBezTo>
                    <a:pt x="107" y="109"/>
                    <a:pt x="107" y="109"/>
                    <a:pt x="107" y="109"/>
                  </a:cubicBezTo>
                  <a:cubicBezTo>
                    <a:pt x="107" y="109"/>
                    <a:pt x="191" y="257"/>
                    <a:pt x="245" y="355"/>
                  </a:cubicBezTo>
                  <a:cubicBezTo>
                    <a:pt x="318" y="367"/>
                    <a:pt x="383" y="388"/>
                    <a:pt x="408" y="395"/>
                  </a:cubicBezTo>
                  <a:lnTo>
                    <a:pt x="468" y="0"/>
                  </a:lnTo>
                  <a:close/>
                </a:path>
              </a:pathLst>
            </a:custGeom>
            <a:solidFill>
              <a:srgbClr val="D72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 name="Freeform 24"/>
            <p:cNvSpPr/>
            <p:nvPr/>
          </p:nvSpPr>
          <p:spPr bwMode="auto">
            <a:xfrm>
              <a:off x="9253435" y="4366629"/>
              <a:ext cx="146874" cy="135621"/>
            </a:xfrm>
            <a:custGeom>
              <a:avLst/>
              <a:gdLst>
                <a:gd name="T0" fmla="*/ 335 w 425"/>
                <a:gd name="T1" fmla="*/ 0 h 391"/>
                <a:gd name="T2" fmla="*/ 226 w 425"/>
                <a:gd name="T3" fmla="*/ 0 h 391"/>
                <a:gd name="T4" fmla="*/ 0 w 425"/>
                <a:gd name="T5" fmla="*/ 391 h 391"/>
                <a:gd name="T6" fmla="*/ 304 w 425"/>
                <a:gd name="T7" fmla="*/ 330 h 391"/>
                <a:gd name="T8" fmla="*/ 150 w 425"/>
                <a:gd name="T9" fmla="*/ 272 h 391"/>
                <a:gd name="T10" fmla="*/ 272 w 425"/>
                <a:gd name="T11" fmla="*/ 60 h 391"/>
                <a:gd name="T12" fmla="*/ 349 w 425"/>
                <a:gd name="T13" fmla="*/ 327 h 391"/>
                <a:gd name="T14" fmla="*/ 389 w 425"/>
                <a:gd name="T15" fmla="*/ 326 h 391"/>
                <a:gd name="T16" fmla="*/ 425 w 425"/>
                <a:gd name="T17" fmla="*/ 326 h 391"/>
                <a:gd name="T18" fmla="*/ 335 w 425"/>
                <a:gd name="T19"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5" h="391">
                  <a:moveTo>
                    <a:pt x="335" y="0"/>
                  </a:moveTo>
                  <a:cubicBezTo>
                    <a:pt x="314" y="0"/>
                    <a:pt x="256" y="0"/>
                    <a:pt x="226" y="0"/>
                  </a:cubicBezTo>
                  <a:cubicBezTo>
                    <a:pt x="208" y="32"/>
                    <a:pt x="0" y="391"/>
                    <a:pt x="0" y="391"/>
                  </a:cubicBezTo>
                  <a:cubicBezTo>
                    <a:pt x="138" y="341"/>
                    <a:pt x="268" y="333"/>
                    <a:pt x="304" y="330"/>
                  </a:cubicBezTo>
                  <a:cubicBezTo>
                    <a:pt x="150" y="272"/>
                    <a:pt x="150" y="272"/>
                    <a:pt x="150" y="272"/>
                  </a:cubicBezTo>
                  <a:cubicBezTo>
                    <a:pt x="272" y="60"/>
                    <a:pt x="272" y="60"/>
                    <a:pt x="272" y="60"/>
                  </a:cubicBezTo>
                  <a:cubicBezTo>
                    <a:pt x="349" y="327"/>
                    <a:pt x="349" y="327"/>
                    <a:pt x="349" y="327"/>
                  </a:cubicBezTo>
                  <a:cubicBezTo>
                    <a:pt x="370" y="326"/>
                    <a:pt x="368" y="326"/>
                    <a:pt x="389" y="326"/>
                  </a:cubicBezTo>
                  <a:cubicBezTo>
                    <a:pt x="397" y="326"/>
                    <a:pt x="417" y="326"/>
                    <a:pt x="425" y="326"/>
                  </a:cubicBezTo>
                  <a:lnTo>
                    <a:pt x="335" y="0"/>
                  </a:lnTo>
                  <a:close/>
                </a:path>
              </a:pathLst>
            </a:custGeom>
            <a:solidFill>
              <a:srgbClr val="D72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 name="Freeform 25"/>
            <p:cNvSpPr/>
            <p:nvPr/>
          </p:nvSpPr>
          <p:spPr bwMode="auto">
            <a:xfrm>
              <a:off x="9324314" y="4423917"/>
              <a:ext cx="29959" cy="41212"/>
            </a:xfrm>
            <a:custGeom>
              <a:avLst/>
              <a:gdLst>
                <a:gd name="T0" fmla="*/ 205 w 205"/>
                <a:gd name="T1" fmla="*/ 282 h 282"/>
                <a:gd name="T2" fmla="*/ 0 w 205"/>
                <a:gd name="T3" fmla="*/ 213 h 282"/>
                <a:gd name="T4" fmla="*/ 123 w 205"/>
                <a:gd name="T5" fmla="*/ 0 h 282"/>
                <a:gd name="T6" fmla="*/ 205 w 205"/>
                <a:gd name="T7" fmla="*/ 282 h 282"/>
              </a:gdLst>
              <a:ahLst/>
              <a:cxnLst>
                <a:cxn ang="0">
                  <a:pos x="T0" y="T1"/>
                </a:cxn>
                <a:cxn ang="0">
                  <a:pos x="T2" y="T3"/>
                </a:cxn>
                <a:cxn ang="0">
                  <a:pos x="T4" y="T5"/>
                </a:cxn>
                <a:cxn ang="0">
                  <a:pos x="T6" y="T7"/>
                </a:cxn>
              </a:cxnLst>
              <a:rect l="0" t="0" r="r" b="b"/>
              <a:pathLst>
                <a:path w="205" h="282">
                  <a:moveTo>
                    <a:pt x="205" y="282"/>
                  </a:moveTo>
                  <a:lnTo>
                    <a:pt x="0" y="213"/>
                  </a:lnTo>
                  <a:lnTo>
                    <a:pt x="123" y="0"/>
                  </a:lnTo>
                  <a:lnTo>
                    <a:pt x="205" y="282"/>
                  </a:lnTo>
                  <a:close/>
                </a:path>
              </a:pathLst>
            </a:custGeom>
            <a:solidFill>
              <a:srgbClr val="D72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 name="Freeform 26"/>
            <p:cNvSpPr>
              <a:spLocks noEditPoints="1"/>
            </p:cNvSpPr>
            <p:nvPr/>
          </p:nvSpPr>
          <p:spPr bwMode="auto">
            <a:xfrm>
              <a:off x="9190155" y="4545655"/>
              <a:ext cx="39751" cy="36682"/>
            </a:xfrm>
            <a:custGeom>
              <a:avLst/>
              <a:gdLst>
                <a:gd name="T0" fmla="*/ 24 w 115"/>
                <a:gd name="T1" fmla="*/ 52 h 106"/>
                <a:gd name="T2" fmla="*/ 14 w 115"/>
                <a:gd name="T3" fmla="*/ 33 h 106"/>
                <a:gd name="T4" fmla="*/ 21 w 115"/>
                <a:gd name="T5" fmla="*/ 84 h 106"/>
                <a:gd name="T6" fmla="*/ 7 w 115"/>
                <a:gd name="T7" fmla="*/ 104 h 106"/>
                <a:gd name="T8" fmla="*/ 13 w 115"/>
                <a:gd name="T9" fmla="*/ 81 h 106"/>
                <a:gd name="T10" fmla="*/ 31 w 115"/>
                <a:gd name="T11" fmla="*/ 70 h 106"/>
                <a:gd name="T12" fmla="*/ 38 w 115"/>
                <a:gd name="T13" fmla="*/ 16 h 106"/>
                <a:gd name="T14" fmla="*/ 16 w 115"/>
                <a:gd name="T15" fmla="*/ 11 h 106"/>
                <a:gd name="T16" fmla="*/ 38 w 115"/>
                <a:gd name="T17" fmla="*/ 16 h 106"/>
                <a:gd name="T18" fmla="*/ 33 w 115"/>
                <a:gd name="T19" fmla="*/ 106 h 106"/>
                <a:gd name="T20" fmla="*/ 41 w 115"/>
                <a:gd name="T21" fmla="*/ 94 h 106"/>
                <a:gd name="T22" fmla="*/ 60 w 115"/>
                <a:gd name="T23" fmla="*/ 90 h 106"/>
                <a:gd name="T24" fmla="*/ 83 w 115"/>
                <a:gd name="T25" fmla="*/ 14 h 106"/>
                <a:gd name="T26" fmla="*/ 114 w 115"/>
                <a:gd name="T27" fmla="*/ 24 h 106"/>
                <a:gd name="T28" fmla="*/ 104 w 115"/>
                <a:gd name="T29" fmla="*/ 33 h 106"/>
                <a:gd name="T30" fmla="*/ 49 w 115"/>
                <a:gd name="T31" fmla="*/ 20 h 106"/>
                <a:gd name="T32" fmla="*/ 39 w 115"/>
                <a:gd name="T33" fmla="*/ 32 h 106"/>
                <a:gd name="T34" fmla="*/ 41 w 115"/>
                <a:gd name="T35" fmla="*/ 14 h 106"/>
                <a:gd name="T36" fmla="*/ 68 w 115"/>
                <a:gd name="T37" fmla="*/ 3 h 106"/>
                <a:gd name="T38" fmla="*/ 83 w 115"/>
                <a:gd name="T39" fmla="*/ 14 h 106"/>
                <a:gd name="T40" fmla="*/ 98 w 115"/>
                <a:gd name="T41" fmla="*/ 30 h 106"/>
                <a:gd name="T42" fmla="*/ 83 w 115"/>
                <a:gd name="T43" fmla="*/ 36 h 106"/>
                <a:gd name="T44" fmla="*/ 77 w 115"/>
                <a:gd name="T45" fmla="*/ 46 h 106"/>
                <a:gd name="T46" fmla="*/ 101 w 115"/>
                <a:gd name="T47" fmla="*/ 58 h 106"/>
                <a:gd name="T48" fmla="*/ 98 w 115"/>
                <a:gd name="T49" fmla="*/ 83 h 106"/>
                <a:gd name="T50" fmla="*/ 92 w 115"/>
                <a:gd name="T51" fmla="*/ 89 h 106"/>
                <a:gd name="T52" fmla="*/ 97 w 115"/>
                <a:gd name="T53" fmla="*/ 105 h 106"/>
                <a:gd name="T54" fmla="*/ 75 w 115"/>
                <a:gd name="T55" fmla="*/ 89 h 106"/>
                <a:gd name="T56" fmla="*/ 38 w 115"/>
                <a:gd name="T57" fmla="*/ 83 h 106"/>
                <a:gd name="T58" fmla="*/ 42 w 115"/>
                <a:gd name="T59" fmla="*/ 58 h 106"/>
                <a:gd name="T60" fmla="*/ 69 w 115"/>
                <a:gd name="T61" fmla="*/ 46 h 106"/>
                <a:gd name="T62" fmla="*/ 66 w 115"/>
                <a:gd name="T63" fmla="*/ 36 h 106"/>
                <a:gd name="T64" fmla="*/ 53 w 115"/>
                <a:gd name="T65" fmla="*/ 30 h 106"/>
                <a:gd name="T66" fmla="*/ 84 w 115"/>
                <a:gd name="T67" fmla="*/ 30 h 106"/>
                <a:gd name="T68" fmla="*/ 68 w 115"/>
                <a:gd name="T69" fmla="*/ 52 h 106"/>
                <a:gd name="T70" fmla="*/ 49 w 115"/>
                <a:gd name="T71" fmla="*/ 61 h 106"/>
                <a:gd name="T72" fmla="*/ 65 w 115"/>
                <a:gd name="T73" fmla="*/ 76 h 106"/>
                <a:gd name="T74" fmla="*/ 48 w 115"/>
                <a:gd name="T75" fmla="*/ 68 h 106"/>
                <a:gd name="T76" fmla="*/ 65 w 115"/>
                <a:gd name="T77" fmla="*/ 76 h 106"/>
                <a:gd name="T78" fmla="*/ 94 w 115"/>
                <a:gd name="T79" fmla="*/ 52 h 106"/>
                <a:gd name="T80" fmla="*/ 75 w 115"/>
                <a:gd name="T81" fmla="*/ 61 h 106"/>
                <a:gd name="T82" fmla="*/ 91 w 115"/>
                <a:gd name="T83" fmla="*/ 76 h 106"/>
                <a:gd name="T84" fmla="*/ 74 w 115"/>
                <a:gd name="T85" fmla="*/ 68 h 106"/>
                <a:gd name="T86" fmla="*/ 91 w 115"/>
                <a:gd name="T87"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06">
                  <a:moveTo>
                    <a:pt x="30" y="45"/>
                  </a:moveTo>
                  <a:cubicBezTo>
                    <a:pt x="28" y="47"/>
                    <a:pt x="26" y="50"/>
                    <a:pt x="24" y="52"/>
                  </a:cubicBezTo>
                  <a:cubicBezTo>
                    <a:pt x="22" y="50"/>
                    <a:pt x="17" y="46"/>
                    <a:pt x="8" y="40"/>
                  </a:cubicBezTo>
                  <a:cubicBezTo>
                    <a:pt x="10" y="38"/>
                    <a:pt x="12" y="36"/>
                    <a:pt x="14" y="33"/>
                  </a:cubicBezTo>
                  <a:cubicBezTo>
                    <a:pt x="22" y="38"/>
                    <a:pt x="27" y="42"/>
                    <a:pt x="30" y="45"/>
                  </a:cubicBezTo>
                  <a:close/>
                  <a:moveTo>
                    <a:pt x="21" y="84"/>
                  </a:moveTo>
                  <a:cubicBezTo>
                    <a:pt x="18" y="87"/>
                    <a:pt x="16" y="90"/>
                    <a:pt x="14" y="93"/>
                  </a:cubicBezTo>
                  <a:cubicBezTo>
                    <a:pt x="12" y="96"/>
                    <a:pt x="9" y="100"/>
                    <a:pt x="7" y="104"/>
                  </a:cubicBezTo>
                  <a:cubicBezTo>
                    <a:pt x="5" y="101"/>
                    <a:pt x="2" y="99"/>
                    <a:pt x="0" y="97"/>
                  </a:cubicBezTo>
                  <a:cubicBezTo>
                    <a:pt x="5" y="93"/>
                    <a:pt x="9" y="87"/>
                    <a:pt x="13" y="81"/>
                  </a:cubicBezTo>
                  <a:cubicBezTo>
                    <a:pt x="18" y="74"/>
                    <a:pt x="22" y="69"/>
                    <a:pt x="25" y="64"/>
                  </a:cubicBezTo>
                  <a:cubicBezTo>
                    <a:pt x="27" y="66"/>
                    <a:pt x="28" y="68"/>
                    <a:pt x="31" y="70"/>
                  </a:cubicBezTo>
                  <a:cubicBezTo>
                    <a:pt x="26" y="76"/>
                    <a:pt x="23" y="80"/>
                    <a:pt x="21" y="84"/>
                  </a:cubicBezTo>
                  <a:close/>
                  <a:moveTo>
                    <a:pt x="38" y="16"/>
                  </a:moveTo>
                  <a:cubicBezTo>
                    <a:pt x="35" y="18"/>
                    <a:pt x="33" y="20"/>
                    <a:pt x="32" y="23"/>
                  </a:cubicBezTo>
                  <a:cubicBezTo>
                    <a:pt x="24" y="16"/>
                    <a:pt x="19" y="12"/>
                    <a:pt x="16" y="11"/>
                  </a:cubicBezTo>
                  <a:cubicBezTo>
                    <a:pt x="18" y="8"/>
                    <a:pt x="20" y="6"/>
                    <a:pt x="21" y="4"/>
                  </a:cubicBezTo>
                  <a:cubicBezTo>
                    <a:pt x="29" y="10"/>
                    <a:pt x="35" y="14"/>
                    <a:pt x="38" y="16"/>
                  </a:cubicBezTo>
                  <a:close/>
                  <a:moveTo>
                    <a:pt x="49" y="97"/>
                  </a:moveTo>
                  <a:cubicBezTo>
                    <a:pt x="43" y="100"/>
                    <a:pt x="38" y="103"/>
                    <a:pt x="33" y="106"/>
                  </a:cubicBezTo>
                  <a:cubicBezTo>
                    <a:pt x="31" y="104"/>
                    <a:pt x="30" y="102"/>
                    <a:pt x="28" y="100"/>
                  </a:cubicBezTo>
                  <a:cubicBezTo>
                    <a:pt x="32" y="98"/>
                    <a:pt x="36" y="96"/>
                    <a:pt x="41" y="94"/>
                  </a:cubicBezTo>
                  <a:cubicBezTo>
                    <a:pt x="45" y="91"/>
                    <a:pt x="50" y="88"/>
                    <a:pt x="54" y="84"/>
                  </a:cubicBezTo>
                  <a:cubicBezTo>
                    <a:pt x="56" y="86"/>
                    <a:pt x="58" y="88"/>
                    <a:pt x="60" y="90"/>
                  </a:cubicBezTo>
                  <a:cubicBezTo>
                    <a:pt x="58" y="91"/>
                    <a:pt x="54" y="93"/>
                    <a:pt x="49" y="97"/>
                  </a:cubicBezTo>
                  <a:close/>
                  <a:moveTo>
                    <a:pt x="83" y="14"/>
                  </a:moveTo>
                  <a:cubicBezTo>
                    <a:pt x="115" y="14"/>
                    <a:pt x="115" y="14"/>
                    <a:pt x="115" y="14"/>
                  </a:cubicBezTo>
                  <a:cubicBezTo>
                    <a:pt x="115" y="18"/>
                    <a:pt x="114" y="21"/>
                    <a:pt x="114" y="24"/>
                  </a:cubicBezTo>
                  <a:cubicBezTo>
                    <a:pt x="113" y="27"/>
                    <a:pt x="113" y="30"/>
                    <a:pt x="113" y="33"/>
                  </a:cubicBezTo>
                  <a:cubicBezTo>
                    <a:pt x="104" y="33"/>
                    <a:pt x="104" y="33"/>
                    <a:pt x="104" y="33"/>
                  </a:cubicBezTo>
                  <a:cubicBezTo>
                    <a:pt x="106" y="20"/>
                    <a:pt x="106" y="20"/>
                    <a:pt x="106" y="20"/>
                  </a:cubicBezTo>
                  <a:cubicBezTo>
                    <a:pt x="49" y="20"/>
                    <a:pt x="49" y="20"/>
                    <a:pt x="49" y="20"/>
                  </a:cubicBezTo>
                  <a:cubicBezTo>
                    <a:pt x="47" y="32"/>
                    <a:pt x="47" y="32"/>
                    <a:pt x="47" y="32"/>
                  </a:cubicBezTo>
                  <a:cubicBezTo>
                    <a:pt x="39" y="32"/>
                    <a:pt x="39" y="32"/>
                    <a:pt x="39" y="32"/>
                  </a:cubicBezTo>
                  <a:cubicBezTo>
                    <a:pt x="39" y="29"/>
                    <a:pt x="40" y="26"/>
                    <a:pt x="40" y="23"/>
                  </a:cubicBezTo>
                  <a:cubicBezTo>
                    <a:pt x="41" y="20"/>
                    <a:pt x="41" y="17"/>
                    <a:pt x="41" y="14"/>
                  </a:cubicBezTo>
                  <a:cubicBezTo>
                    <a:pt x="73" y="14"/>
                    <a:pt x="73" y="14"/>
                    <a:pt x="73" y="14"/>
                  </a:cubicBezTo>
                  <a:cubicBezTo>
                    <a:pt x="72" y="11"/>
                    <a:pt x="71" y="7"/>
                    <a:pt x="68" y="3"/>
                  </a:cubicBezTo>
                  <a:cubicBezTo>
                    <a:pt x="72" y="2"/>
                    <a:pt x="75" y="1"/>
                    <a:pt x="77" y="0"/>
                  </a:cubicBezTo>
                  <a:cubicBezTo>
                    <a:pt x="80" y="5"/>
                    <a:pt x="82" y="10"/>
                    <a:pt x="83" y="14"/>
                  </a:cubicBezTo>
                  <a:close/>
                  <a:moveTo>
                    <a:pt x="84" y="30"/>
                  </a:moveTo>
                  <a:cubicBezTo>
                    <a:pt x="88" y="30"/>
                    <a:pt x="93" y="30"/>
                    <a:pt x="98" y="30"/>
                  </a:cubicBezTo>
                  <a:cubicBezTo>
                    <a:pt x="97" y="37"/>
                    <a:pt x="97" y="37"/>
                    <a:pt x="97" y="37"/>
                  </a:cubicBezTo>
                  <a:cubicBezTo>
                    <a:pt x="92" y="37"/>
                    <a:pt x="88" y="36"/>
                    <a:pt x="83" y="36"/>
                  </a:cubicBezTo>
                  <a:cubicBezTo>
                    <a:pt x="78" y="36"/>
                    <a:pt x="78" y="36"/>
                    <a:pt x="78" y="36"/>
                  </a:cubicBezTo>
                  <a:cubicBezTo>
                    <a:pt x="77" y="46"/>
                    <a:pt x="77" y="46"/>
                    <a:pt x="77" y="46"/>
                  </a:cubicBezTo>
                  <a:cubicBezTo>
                    <a:pt x="103" y="46"/>
                    <a:pt x="103" y="46"/>
                    <a:pt x="103" y="46"/>
                  </a:cubicBezTo>
                  <a:cubicBezTo>
                    <a:pt x="103" y="50"/>
                    <a:pt x="102" y="54"/>
                    <a:pt x="101" y="58"/>
                  </a:cubicBezTo>
                  <a:cubicBezTo>
                    <a:pt x="99" y="71"/>
                    <a:pt x="99" y="71"/>
                    <a:pt x="99" y="71"/>
                  </a:cubicBezTo>
                  <a:cubicBezTo>
                    <a:pt x="99" y="75"/>
                    <a:pt x="98" y="79"/>
                    <a:pt x="98" y="83"/>
                  </a:cubicBezTo>
                  <a:cubicBezTo>
                    <a:pt x="82" y="83"/>
                    <a:pt x="82" y="83"/>
                    <a:pt x="82" y="83"/>
                  </a:cubicBezTo>
                  <a:cubicBezTo>
                    <a:pt x="85" y="84"/>
                    <a:pt x="88" y="87"/>
                    <a:pt x="92" y="89"/>
                  </a:cubicBezTo>
                  <a:cubicBezTo>
                    <a:pt x="96" y="92"/>
                    <a:pt x="100" y="95"/>
                    <a:pt x="104" y="98"/>
                  </a:cubicBezTo>
                  <a:cubicBezTo>
                    <a:pt x="101" y="101"/>
                    <a:pt x="99" y="103"/>
                    <a:pt x="97" y="105"/>
                  </a:cubicBezTo>
                  <a:cubicBezTo>
                    <a:pt x="93" y="102"/>
                    <a:pt x="89" y="99"/>
                    <a:pt x="86" y="96"/>
                  </a:cubicBezTo>
                  <a:cubicBezTo>
                    <a:pt x="82" y="93"/>
                    <a:pt x="78" y="91"/>
                    <a:pt x="75" y="89"/>
                  </a:cubicBezTo>
                  <a:cubicBezTo>
                    <a:pt x="78" y="86"/>
                    <a:pt x="79" y="84"/>
                    <a:pt x="80" y="83"/>
                  </a:cubicBezTo>
                  <a:cubicBezTo>
                    <a:pt x="38" y="83"/>
                    <a:pt x="38" y="83"/>
                    <a:pt x="38" y="83"/>
                  </a:cubicBezTo>
                  <a:cubicBezTo>
                    <a:pt x="39" y="79"/>
                    <a:pt x="40" y="75"/>
                    <a:pt x="40" y="71"/>
                  </a:cubicBezTo>
                  <a:cubicBezTo>
                    <a:pt x="42" y="58"/>
                    <a:pt x="42" y="58"/>
                    <a:pt x="42" y="58"/>
                  </a:cubicBezTo>
                  <a:cubicBezTo>
                    <a:pt x="43" y="54"/>
                    <a:pt x="43" y="50"/>
                    <a:pt x="43" y="46"/>
                  </a:cubicBezTo>
                  <a:cubicBezTo>
                    <a:pt x="69" y="46"/>
                    <a:pt x="69" y="46"/>
                    <a:pt x="69" y="46"/>
                  </a:cubicBezTo>
                  <a:cubicBezTo>
                    <a:pt x="70" y="36"/>
                    <a:pt x="70" y="36"/>
                    <a:pt x="70" y="36"/>
                  </a:cubicBezTo>
                  <a:cubicBezTo>
                    <a:pt x="66" y="36"/>
                    <a:pt x="66" y="36"/>
                    <a:pt x="66" y="36"/>
                  </a:cubicBezTo>
                  <a:cubicBezTo>
                    <a:pt x="61" y="36"/>
                    <a:pt x="57" y="37"/>
                    <a:pt x="52" y="37"/>
                  </a:cubicBezTo>
                  <a:cubicBezTo>
                    <a:pt x="53" y="30"/>
                    <a:pt x="53" y="30"/>
                    <a:pt x="53" y="30"/>
                  </a:cubicBezTo>
                  <a:cubicBezTo>
                    <a:pt x="58" y="30"/>
                    <a:pt x="62" y="30"/>
                    <a:pt x="66" y="30"/>
                  </a:cubicBezTo>
                  <a:lnTo>
                    <a:pt x="84" y="30"/>
                  </a:lnTo>
                  <a:close/>
                  <a:moveTo>
                    <a:pt x="67" y="61"/>
                  </a:moveTo>
                  <a:cubicBezTo>
                    <a:pt x="68" y="52"/>
                    <a:pt x="68" y="52"/>
                    <a:pt x="68" y="52"/>
                  </a:cubicBezTo>
                  <a:cubicBezTo>
                    <a:pt x="50" y="52"/>
                    <a:pt x="50" y="52"/>
                    <a:pt x="50" y="52"/>
                  </a:cubicBezTo>
                  <a:cubicBezTo>
                    <a:pt x="49" y="61"/>
                    <a:pt x="49" y="61"/>
                    <a:pt x="49" y="61"/>
                  </a:cubicBezTo>
                  <a:lnTo>
                    <a:pt x="67" y="61"/>
                  </a:lnTo>
                  <a:close/>
                  <a:moveTo>
                    <a:pt x="65" y="76"/>
                  </a:moveTo>
                  <a:cubicBezTo>
                    <a:pt x="66" y="68"/>
                    <a:pt x="66" y="68"/>
                    <a:pt x="66" y="68"/>
                  </a:cubicBezTo>
                  <a:cubicBezTo>
                    <a:pt x="48" y="68"/>
                    <a:pt x="48" y="68"/>
                    <a:pt x="48" y="68"/>
                  </a:cubicBezTo>
                  <a:cubicBezTo>
                    <a:pt x="47" y="76"/>
                    <a:pt x="47" y="76"/>
                    <a:pt x="47" y="76"/>
                  </a:cubicBezTo>
                  <a:lnTo>
                    <a:pt x="65" y="76"/>
                  </a:lnTo>
                  <a:close/>
                  <a:moveTo>
                    <a:pt x="93" y="61"/>
                  </a:moveTo>
                  <a:cubicBezTo>
                    <a:pt x="94" y="52"/>
                    <a:pt x="94" y="52"/>
                    <a:pt x="94" y="52"/>
                  </a:cubicBezTo>
                  <a:cubicBezTo>
                    <a:pt x="76" y="52"/>
                    <a:pt x="76" y="52"/>
                    <a:pt x="76" y="52"/>
                  </a:cubicBezTo>
                  <a:cubicBezTo>
                    <a:pt x="75" y="61"/>
                    <a:pt x="75" y="61"/>
                    <a:pt x="75" y="61"/>
                  </a:cubicBezTo>
                  <a:lnTo>
                    <a:pt x="93" y="61"/>
                  </a:lnTo>
                  <a:close/>
                  <a:moveTo>
                    <a:pt x="91" y="76"/>
                  </a:moveTo>
                  <a:cubicBezTo>
                    <a:pt x="92" y="68"/>
                    <a:pt x="92" y="68"/>
                    <a:pt x="92" y="68"/>
                  </a:cubicBezTo>
                  <a:cubicBezTo>
                    <a:pt x="74" y="68"/>
                    <a:pt x="74" y="68"/>
                    <a:pt x="74" y="68"/>
                  </a:cubicBezTo>
                  <a:cubicBezTo>
                    <a:pt x="72" y="76"/>
                    <a:pt x="72" y="76"/>
                    <a:pt x="72" y="76"/>
                  </a:cubicBezTo>
                  <a:lnTo>
                    <a:pt x="91" y="76"/>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5" name="Freeform 27"/>
            <p:cNvSpPr>
              <a:spLocks noEditPoints="1"/>
            </p:cNvSpPr>
            <p:nvPr/>
          </p:nvSpPr>
          <p:spPr bwMode="auto">
            <a:xfrm>
              <a:off x="9285587" y="4546970"/>
              <a:ext cx="36243" cy="34051"/>
            </a:xfrm>
            <a:custGeom>
              <a:avLst/>
              <a:gdLst>
                <a:gd name="T0" fmla="*/ 90 w 105"/>
                <a:gd name="T1" fmla="*/ 32 h 98"/>
                <a:gd name="T2" fmla="*/ 105 w 105"/>
                <a:gd name="T3" fmla="*/ 31 h 98"/>
                <a:gd name="T4" fmla="*/ 103 w 105"/>
                <a:gd name="T5" fmla="*/ 40 h 98"/>
                <a:gd name="T6" fmla="*/ 89 w 105"/>
                <a:gd name="T7" fmla="*/ 39 h 98"/>
                <a:gd name="T8" fmla="*/ 59 w 105"/>
                <a:gd name="T9" fmla="*/ 39 h 98"/>
                <a:gd name="T10" fmla="*/ 53 w 105"/>
                <a:gd name="T11" fmla="*/ 87 h 98"/>
                <a:gd name="T12" fmla="*/ 47 w 105"/>
                <a:gd name="T13" fmla="*/ 95 h 98"/>
                <a:gd name="T14" fmla="*/ 32 w 105"/>
                <a:gd name="T15" fmla="*/ 98 h 98"/>
                <a:gd name="T16" fmla="*/ 29 w 105"/>
                <a:gd name="T17" fmla="*/ 88 h 98"/>
                <a:gd name="T18" fmla="*/ 41 w 105"/>
                <a:gd name="T19" fmla="*/ 87 h 98"/>
                <a:gd name="T20" fmla="*/ 45 w 105"/>
                <a:gd name="T21" fmla="*/ 83 h 98"/>
                <a:gd name="T22" fmla="*/ 51 w 105"/>
                <a:gd name="T23" fmla="*/ 39 h 98"/>
                <a:gd name="T24" fmla="*/ 22 w 105"/>
                <a:gd name="T25" fmla="*/ 39 h 98"/>
                <a:gd name="T26" fmla="*/ 6 w 105"/>
                <a:gd name="T27" fmla="*/ 40 h 98"/>
                <a:gd name="T28" fmla="*/ 7 w 105"/>
                <a:gd name="T29" fmla="*/ 31 h 98"/>
                <a:gd name="T30" fmla="*/ 23 w 105"/>
                <a:gd name="T31" fmla="*/ 32 h 98"/>
                <a:gd name="T32" fmla="*/ 90 w 105"/>
                <a:gd name="T33" fmla="*/ 32 h 98"/>
                <a:gd name="T34" fmla="*/ 22 w 105"/>
                <a:gd name="T35" fmla="*/ 70 h 98"/>
                <a:gd name="T36" fmla="*/ 8 w 105"/>
                <a:gd name="T37" fmla="*/ 88 h 98"/>
                <a:gd name="T38" fmla="*/ 0 w 105"/>
                <a:gd name="T39" fmla="*/ 83 h 98"/>
                <a:gd name="T40" fmla="*/ 15 w 105"/>
                <a:gd name="T41" fmla="*/ 67 h 98"/>
                <a:gd name="T42" fmla="*/ 27 w 105"/>
                <a:gd name="T43" fmla="*/ 49 h 98"/>
                <a:gd name="T44" fmla="*/ 35 w 105"/>
                <a:gd name="T45" fmla="*/ 53 h 98"/>
                <a:gd name="T46" fmla="*/ 22 w 105"/>
                <a:gd name="T47" fmla="*/ 70 h 98"/>
                <a:gd name="T48" fmla="*/ 81 w 105"/>
                <a:gd name="T49" fmla="*/ 1 h 98"/>
                <a:gd name="T50" fmla="*/ 96 w 105"/>
                <a:gd name="T51" fmla="*/ 0 h 98"/>
                <a:gd name="T52" fmla="*/ 94 w 105"/>
                <a:gd name="T53" fmla="*/ 9 h 98"/>
                <a:gd name="T54" fmla="*/ 80 w 105"/>
                <a:gd name="T55" fmla="*/ 8 h 98"/>
                <a:gd name="T56" fmla="*/ 39 w 105"/>
                <a:gd name="T57" fmla="*/ 8 h 98"/>
                <a:gd name="T58" fmla="*/ 23 w 105"/>
                <a:gd name="T59" fmla="*/ 9 h 98"/>
                <a:gd name="T60" fmla="*/ 24 w 105"/>
                <a:gd name="T61" fmla="*/ 0 h 98"/>
                <a:gd name="T62" fmla="*/ 40 w 105"/>
                <a:gd name="T63" fmla="*/ 1 h 98"/>
                <a:gd name="T64" fmla="*/ 81 w 105"/>
                <a:gd name="T65" fmla="*/ 1 h 98"/>
                <a:gd name="T66" fmla="*/ 97 w 105"/>
                <a:gd name="T67" fmla="*/ 81 h 98"/>
                <a:gd name="T68" fmla="*/ 88 w 105"/>
                <a:gd name="T69" fmla="*/ 86 h 98"/>
                <a:gd name="T70" fmla="*/ 68 w 105"/>
                <a:gd name="T71" fmla="*/ 55 h 98"/>
                <a:gd name="T72" fmla="*/ 76 w 105"/>
                <a:gd name="T73" fmla="*/ 50 h 98"/>
                <a:gd name="T74" fmla="*/ 97 w 105"/>
                <a:gd name="T75" fmla="*/ 8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98">
                  <a:moveTo>
                    <a:pt x="90" y="32"/>
                  </a:moveTo>
                  <a:cubicBezTo>
                    <a:pt x="94" y="32"/>
                    <a:pt x="99" y="31"/>
                    <a:pt x="105" y="31"/>
                  </a:cubicBezTo>
                  <a:cubicBezTo>
                    <a:pt x="103" y="40"/>
                    <a:pt x="103" y="40"/>
                    <a:pt x="103" y="40"/>
                  </a:cubicBezTo>
                  <a:cubicBezTo>
                    <a:pt x="98" y="39"/>
                    <a:pt x="93" y="39"/>
                    <a:pt x="89" y="39"/>
                  </a:cubicBezTo>
                  <a:cubicBezTo>
                    <a:pt x="59" y="39"/>
                    <a:pt x="59" y="39"/>
                    <a:pt x="59" y="39"/>
                  </a:cubicBezTo>
                  <a:cubicBezTo>
                    <a:pt x="53" y="87"/>
                    <a:pt x="53" y="87"/>
                    <a:pt x="53" y="87"/>
                  </a:cubicBezTo>
                  <a:cubicBezTo>
                    <a:pt x="52" y="90"/>
                    <a:pt x="50" y="93"/>
                    <a:pt x="47" y="95"/>
                  </a:cubicBezTo>
                  <a:cubicBezTo>
                    <a:pt x="43" y="96"/>
                    <a:pt x="38" y="97"/>
                    <a:pt x="32" y="98"/>
                  </a:cubicBezTo>
                  <a:cubicBezTo>
                    <a:pt x="32" y="95"/>
                    <a:pt x="31" y="91"/>
                    <a:pt x="29" y="88"/>
                  </a:cubicBezTo>
                  <a:cubicBezTo>
                    <a:pt x="34" y="88"/>
                    <a:pt x="38" y="88"/>
                    <a:pt x="41" y="87"/>
                  </a:cubicBezTo>
                  <a:cubicBezTo>
                    <a:pt x="43" y="87"/>
                    <a:pt x="45" y="85"/>
                    <a:pt x="45" y="83"/>
                  </a:cubicBezTo>
                  <a:cubicBezTo>
                    <a:pt x="51" y="39"/>
                    <a:pt x="51" y="39"/>
                    <a:pt x="51" y="39"/>
                  </a:cubicBezTo>
                  <a:cubicBezTo>
                    <a:pt x="22" y="39"/>
                    <a:pt x="22" y="39"/>
                    <a:pt x="22" y="39"/>
                  </a:cubicBezTo>
                  <a:cubicBezTo>
                    <a:pt x="16" y="39"/>
                    <a:pt x="11" y="39"/>
                    <a:pt x="6" y="40"/>
                  </a:cubicBezTo>
                  <a:cubicBezTo>
                    <a:pt x="7" y="31"/>
                    <a:pt x="7" y="31"/>
                    <a:pt x="7" y="31"/>
                  </a:cubicBezTo>
                  <a:cubicBezTo>
                    <a:pt x="12" y="31"/>
                    <a:pt x="18" y="32"/>
                    <a:pt x="23" y="32"/>
                  </a:cubicBezTo>
                  <a:lnTo>
                    <a:pt x="90" y="32"/>
                  </a:lnTo>
                  <a:close/>
                  <a:moveTo>
                    <a:pt x="22" y="70"/>
                  </a:moveTo>
                  <a:cubicBezTo>
                    <a:pt x="18" y="76"/>
                    <a:pt x="13" y="82"/>
                    <a:pt x="8" y="88"/>
                  </a:cubicBezTo>
                  <a:cubicBezTo>
                    <a:pt x="6" y="86"/>
                    <a:pt x="3" y="84"/>
                    <a:pt x="0" y="83"/>
                  </a:cubicBezTo>
                  <a:cubicBezTo>
                    <a:pt x="5" y="78"/>
                    <a:pt x="10" y="72"/>
                    <a:pt x="15" y="67"/>
                  </a:cubicBezTo>
                  <a:cubicBezTo>
                    <a:pt x="19" y="61"/>
                    <a:pt x="23" y="55"/>
                    <a:pt x="27" y="49"/>
                  </a:cubicBezTo>
                  <a:cubicBezTo>
                    <a:pt x="29" y="51"/>
                    <a:pt x="32" y="52"/>
                    <a:pt x="35" y="53"/>
                  </a:cubicBezTo>
                  <a:cubicBezTo>
                    <a:pt x="31" y="58"/>
                    <a:pt x="27" y="64"/>
                    <a:pt x="22" y="70"/>
                  </a:cubicBezTo>
                  <a:close/>
                  <a:moveTo>
                    <a:pt x="81" y="1"/>
                  </a:moveTo>
                  <a:cubicBezTo>
                    <a:pt x="85" y="1"/>
                    <a:pt x="90" y="1"/>
                    <a:pt x="96" y="0"/>
                  </a:cubicBezTo>
                  <a:cubicBezTo>
                    <a:pt x="94" y="9"/>
                    <a:pt x="94" y="9"/>
                    <a:pt x="94" y="9"/>
                  </a:cubicBezTo>
                  <a:cubicBezTo>
                    <a:pt x="89" y="9"/>
                    <a:pt x="84" y="8"/>
                    <a:pt x="80" y="8"/>
                  </a:cubicBezTo>
                  <a:cubicBezTo>
                    <a:pt x="39" y="8"/>
                    <a:pt x="39" y="8"/>
                    <a:pt x="39" y="8"/>
                  </a:cubicBezTo>
                  <a:cubicBezTo>
                    <a:pt x="33" y="8"/>
                    <a:pt x="28" y="9"/>
                    <a:pt x="23" y="9"/>
                  </a:cubicBezTo>
                  <a:cubicBezTo>
                    <a:pt x="24" y="0"/>
                    <a:pt x="24" y="0"/>
                    <a:pt x="24" y="0"/>
                  </a:cubicBezTo>
                  <a:cubicBezTo>
                    <a:pt x="29" y="1"/>
                    <a:pt x="34" y="1"/>
                    <a:pt x="40" y="1"/>
                  </a:cubicBezTo>
                  <a:lnTo>
                    <a:pt x="81" y="1"/>
                  </a:lnTo>
                  <a:close/>
                  <a:moveTo>
                    <a:pt x="97" y="81"/>
                  </a:moveTo>
                  <a:cubicBezTo>
                    <a:pt x="93" y="83"/>
                    <a:pt x="90" y="85"/>
                    <a:pt x="88" y="86"/>
                  </a:cubicBezTo>
                  <a:cubicBezTo>
                    <a:pt x="85" y="79"/>
                    <a:pt x="78" y="69"/>
                    <a:pt x="68" y="55"/>
                  </a:cubicBezTo>
                  <a:cubicBezTo>
                    <a:pt x="71" y="54"/>
                    <a:pt x="73" y="52"/>
                    <a:pt x="76" y="50"/>
                  </a:cubicBezTo>
                  <a:cubicBezTo>
                    <a:pt x="85" y="63"/>
                    <a:pt x="92" y="73"/>
                    <a:pt x="97" y="81"/>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6" name="Freeform 28"/>
            <p:cNvSpPr>
              <a:spLocks noEditPoints="1"/>
            </p:cNvSpPr>
            <p:nvPr/>
          </p:nvSpPr>
          <p:spPr bwMode="auto">
            <a:xfrm>
              <a:off x="9380287" y="4545947"/>
              <a:ext cx="35659" cy="36097"/>
            </a:xfrm>
            <a:custGeom>
              <a:avLst/>
              <a:gdLst>
                <a:gd name="T0" fmla="*/ 26 w 103"/>
                <a:gd name="T1" fmla="*/ 35 h 104"/>
                <a:gd name="T2" fmla="*/ 23 w 103"/>
                <a:gd name="T3" fmla="*/ 53 h 104"/>
                <a:gd name="T4" fmla="*/ 19 w 103"/>
                <a:gd name="T5" fmla="*/ 80 h 104"/>
                <a:gd name="T6" fmla="*/ 30 w 103"/>
                <a:gd name="T7" fmla="*/ 69 h 104"/>
                <a:gd name="T8" fmla="*/ 33 w 103"/>
                <a:gd name="T9" fmla="*/ 78 h 104"/>
                <a:gd name="T10" fmla="*/ 21 w 103"/>
                <a:gd name="T11" fmla="*/ 89 h 104"/>
                <a:gd name="T12" fmla="*/ 11 w 103"/>
                <a:gd name="T13" fmla="*/ 99 h 104"/>
                <a:gd name="T14" fmla="*/ 5 w 103"/>
                <a:gd name="T15" fmla="*/ 92 h 104"/>
                <a:gd name="T16" fmla="*/ 10 w 103"/>
                <a:gd name="T17" fmla="*/ 81 h 104"/>
                <a:gd name="T18" fmla="*/ 16 w 103"/>
                <a:gd name="T19" fmla="*/ 42 h 104"/>
                <a:gd name="T20" fmla="*/ 0 w 103"/>
                <a:gd name="T21" fmla="*/ 43 h 104"/>
                <a:gd name="T22" fmla="*/ 1 w 103"/>
                <a:gd name="T23" fmla="*/ 34 h 104"/>
                <a:gd name="T24" fmla="*/ 13 w 103"/>
                <a:gd name="T25" fmla="*/ 35 h 104"/>
                <a:gd name="T26" fmla="*/ 26 w 103"/>
                <a:gd name="T27" fmla="*/ 35 h 104"/>
                <a:gd name="T28" fmla="*/ 34 w 103"/>
                <a:gd name="T29" fmla="*/ 18 h 104"/>
                <a:gd name="T30" fmla="*/ 26 w 103"/>
                <a:gd name="T31" fmla="*/ 24 h 104"/>
                <a:gd name="T32" fmla="*/ 13 w 103"/>
                <a:gd name="T33" fmla="*/ 6 h 104"/>
                <a:gd name="T34" fmla="*/ 20 w 103"/>
                <a:gd name="T35" fmla="*/ 0 h 104"/>
                <a:gd name="T36" fmla="*/ 34 w 103"/>
                <a:gd name="T37" fmla="*/ 18 h 104"/>
                <a:gd name="T38" fmla="*/ 35 w 103"/>
                <a:gd name="T39" fmla="*/ 47 h 104"/>
                <a:gd name="T40" fmla="*/ 51 w 103"/>
                <a:gd name="T41" fmla="*/ 48 h 104"/>
                <a:gd name="T42" fmla="*/ 91 w 103"/>
                <a:gd name="T43" fmla="*/ 48 h 104"/>
                <a:gd name="T44" fmla="*/ 81 w 103"/>
                <a:gd name="T45" fmla="*/ 65 h 104"/>
                <a:gd name="T46" fmla="*/ 66 w 103"/>
                <a:gd name="T47" fmla="*/ 84 h 104"/>
                <a:gd name="T48" fmla="*/ 98 w 103"/>
                <a:gd name="T49" fmla="*/ 94 h 104"/>
                <a:gd name="T50" fmla="*/ 91 w 103"/>
                <a:gd name="T51" fmla="*/ 103 h 104"/>
                <a:gd name="T52" fmla="*/ 59 w 103"/>
                <a:gd name="T53" fmla="*/ 89 h 104"/>
                <a:gd name="T54" fmla="*/ 44 w 103"/>
                <a:gd name="T55" fmla="*/ 97 h 104"/>
                <a:gd name="T56" fmla="*/ 25 w 103"/>
                <a:gd name="T57" fmla="*/ 104 h 104"/>
                <a:gd name="T58" fmla="*/ 20 w 103"/>
                <a:gd name="T59" fmla="*/ 98 h 104"/>
                <a:gd name="T60" fmla="*/ 39 w 103"/>
                <a:gd name="T61" fmla="*/ 92 h 104"/>
                <a:gd name="T62" fmla="*/ 53 w 103"/>
                <a:gd name="T63" fmla="*/ 84 h 104"/>
                <a:gd name="T64" fmla="*/ 41 w 103"/>
                <a:gd name="T65" fmla="*/ 55 h 104"/>
                <a:gd name="T66" fmla="*/ 34 w 103"/>
                <a:gd name="T67" fmla="*/ 55 h 104"/>
                <a:gd name="T68" fmla="*/ 35 w 103"/>
                <a:gd name="T69" fmla="*/ 47 h 104"/>
                <a:gd name="T70" fmla="*/ 81 w 103"/>
                <a:gd name="T71" fmla="*/ 43 h 104"/>
                <a:gd name="T72" fmla="*/ 74 w 103"/>
                <a:gd name="T73" fmla="*/ 37 h 104"/>
                <a:gd name="T74" fmla="*/ 78 w 103"/>
                <a:gd name="T75" fmla="*/ 12 h 104"/>
                <a:gd name="T76" fmla="*/ 58 w 103"/>
                <a:gd name="T77" fmla="*/ 12 h 104"/>
                <a:gd name="T78" fmla="*/ 52 w 103"/>
                <a:gd name="T79" fmla="*/ 31 h 104"/>
                <a:gd name="T80" fmla="*/ 38 w 103"/>
                <a:gd name="T81" fmla="*/ 46 h 104"/>
                <a:gd name="T82" fmla="*/ 32 w 103"/>
                <a:gd name="T83" fmla="*/ 41 h 104"/>
                <a:gd name="T84" fmla="*/ 47 w 103"/>
                <a:gd name="T85" fmla="*/ 23 h 104"/>
                <a:gd name="T86" fmla="*/ 51 w 103"/>
                <a:gd name="T87" fmla="*/ 5 h 104"/>
                <a:gd name="T88" fmla="*/ 88 w 103"/>
                <a:gd name="T89" fmla="*/ 5 h 104"/>
                <a:gd name="T90" fmla="*/ 86 w 103"/>
                <a:gd name="T91" fmla="*/ 18 h 104"/>
                <a:gd name="T92" fmla="*/ 84 w 103"/>
                <a:gd name="T93" fmla="*/ 30 h 104"/>
                <a:gd name="T94" fmla="*/ 86 w 103"/>
                <a:gd name="T95" fmla="*/ 34 h 104"/>
                <a:gd name="T96" fmla="*/ 93 w 103"/>
                <a:gd name="T97" fmla="*/ 35 h 104"/>
                <a:gd name="T98" fmla="*/ 103 w 103"/>
                <a:gd name="T99" fmla="*/ 34 h 104"/>
                <a:gd name="T100" fmla="*/ 102 w 103"/>
                <a:gd name="T101" fmla="*/ 43 h 104"/>
                <a:gd name="T102" fmla="*/ 81 w 103"/>
                <a:gd name="T103" fmla="*/ 43 h 104"/>
                <a:gd name="T104" fmla="*/ 78 w 103"/>
                <a:gd name="T105" fmla="*/ 55 h 104"/>
                <a:gd name="T106" fmla="*/ 50 w 103"/>
                <a:gd name="T107" fmla="*/ 55 h 104"/>
                <a:gd name="T108" fmla="*/ 61 w 103"/>
                <a:gd name="T109" fmla="*/ 78 h 104"/>
                <a:gd name="T110" fmla="*/ 78 w 103"/>
                <a:gd name="T111" fmla="*/ 5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 h="104">
                  <a:moveTo>
                    <a:pt x="26" y="35"/>
                  </a:moveTo>
                  <a:cubicBezTo>
                    <a:pt x="25" y="40"/>
                    <a:pt x="24" y="46"/>
                    <a:pt x="23" y="53"/>
                  </a:cubicBezTo>
                  <a:cubicBezTo>
                    <a:pt x="19" y="80"/>
                    <a:pt x="19" y="80"/>
                    <a:pt x="19" y="80"/>
                  </a:cubicBezTo>
                  <a:cubicBezTo>
                    <a:pt x="23" y="76"/>
                    <a:pt x="27" y="73"/>
                    <a:pt x="30" y="69"/>
                  </a:cubicBezTo>
                  <a:cubicBezTo>
                    <a:pt x="31" y="72"/>
                    <a:pt x="32" y="75"/>
                    <a:pt x="33" y="78"/>
                  </a:cubicBezTo>
                  <a:cubicBezTo>
                    <a:pt x="29" y="82"/>
                    <a:pt x="25" y="85"/>
                    <a:pt x="21" y="89"/>
                  </a:cubicBezTo>
                  <a:cubicBezTo>
                    <a:pt x="18" y="92"/>
                    <a:pt x="14" y="95"/>
                    <a:pt x="11" y="99"/>
                  </a:cubicBezTo>
                  <a:cubicBezTo>
                    <a:pt x="9" y="96"/>
                    <a:pt x="8" y="94"/>
                    <a:pt x="5" y="92"/>
                  </a:cubicBezTo>
                  <a:cubicBezTo>
                    <a:pt x="8" y="89"/>
                    <a:pt x="10" y="86"/>
                    <a:pt x="10" y="81"/>
                  </a:cubicBezTo>
                  <a:cubicBezTo>
                    <a:pt x="16" y="42"/>
                    <a:pt x="16" y="42"/>
                    <a:pt x="16" y="42"/>
                  </a:cubicBezTo>
                  <a:cubicBezTo>
                    <a:pt x="10" y="42"/>
                    <a:pt x="4" y="43"/>
                    <a:pt x="0" y="43"/>
                  </a:cubicBezTo>
                  <a:cubicBezTo>
                    <a:pt x="1" y="34"/>
                    <a:pt x="1" y="34"/>
                    <a:pt x="1" y="34"/>
                  </a:cubicBezTo>
                  <a:cubicBezTo>
                    <a:pt x="5" y="35"/>
                    <a:pt x="9" y="35"/>
                    <a:pt x="13" y="35"/>
                  </a:cubicBezTo>
                  <a:lnTo>
                    <a:pt x="26" y="35"/>
                  </a:lnTo>
                  <a:close/>
                  <a:moveTo>
                    <a:pt x="34" y="18"/>
                  </a:moveTo>
                  <a:cubicBezTo>
                    <a:pt x="32" y="20"/>
                    <a:pt x="29" y="22"/>
                    <a:pt x="26" y="24"/>
                  </a:cubicBezTo>
                  <a:cubicBezTo>
                    <a:pt x="22" y="17"/>
                    <a:pt x="18" y="11"/>
                    <a:pt x="13" y="6"/>
                  </a:cubicBezTo>
                  <a:cubicBezTo>
                    <a:pt x="15" y="5"/>
                    <a:pt x="17" y="3"/>
                    <a:pt x="20" y="0"/>
                  </a:cubicBezTo>
                  <a:cubicBezTo>
                    <a:pt x="24" y="4"/>
                    <a:pt x="29" y="10"/>
                    <a:pt x="34" y="18"/>
                  </a:cubicBezTo>
                  <a:close/>
                  <a:moveTo>
                    <a:pt x="35" y="47"/>
                  </a:moveTo>
                  <a:cubicBezTo>
                    <a:pt x="40" y="48"/>
                    <a:pt x="45" y="48"/>
                    <a:pt x="51" y="48"/>
                  </a:cubicBezTo>
                  <a:cubicBezTo>
                    <a:pt x="91" y="48"/>
                    <a:pt x="91" y="48"/>
                    <a:pt x="91" y="48"/>
                  </a:cubicBezTo>
                  <a:cubicBezTo>
                    <a:pt x="89" y="53"/>
                    <a:pt x="85" y="59"/>
                    <a:pt x="81" y="65"/>
                  </a:cubicBezTo>
                  <a:cubicBezTo>
                    <a:pt x="77" y="72"/>
                    <a:pt x="72" y="78"/>
                    <a:pt x="66" y="84"/>
                  </a:cubicBezTo>
                  <a:cubicBezTo>
                    <a:pt x="75" y="90"/>
                    <a:pt x="85" y="94"/>
                    <a:pt x="98" y="94"/>
                  </a:cubicBezTo>
                  <a:cubicBezTo>
                    <a:pt x="95" y="97"/>
                    <a:pt x="93" y="100"/>
                    <a:pt x="91" y="103"/>
                  </a:cubicBezTo>
                  <a:cubicBezTo>
                    <a:pt x="79" y="101"/>
                    <a:pt x="68" y="96"/>
                    <a:pt x="59" y="89"/>
                  </a:cubicBezTo>
                  <a:cubicBezTo>
                    <a:pt x="54" y="92"/>
                    <a:pt x="49" y="94"/>
                    <a:pt x="44" y="97"/>
                  </a:cubicBezTo>
                  <a:cubicBezTo>
                    <a:pt x="38" y="100"/>
                    <a:pt x="32" y="102"/>
                    <a:pt x="25" y="104"/>
                  </a:cubicBezTo>
                  <a:cubicBezTo>
                    <a:pt x="25" y="102"/>
                    <a:pt x="23" y="100"/>
                    <a:pt x="20" y="98"/>
                  </a:cubicBezTo>
                  <a:cubicBezTo>
                    <a:pt x="26" y="96"/>
                    <a:pt x="33" y="94"/>
                    <a:pt x="39" y="92"/>
                  </a:cubicBezTo>
                  <a:cubicBezTo>
                    <a:pt x="45" y="89"/>
                    <a:pt x="50" y="86"/>
                    <a:pt x="53" y="84"/>
                  </a:cubicBezTo>
                  <a:cubicBezTo>
                    <a:pt x="48" y="77"/>
                    <a:pt x="44" y="67"/>
                    <a:pt x="41" y="55"/>
                  </a:cubicBezTo>
                  <a:cubicBezTo>
                    <a:pt x="34" y="55"/>
                    <a:pt x="34" y="55"/>
                    <a:pt x="34" y="55"/>
                  </a:cubicBezTo>
                  <a:lnTo>
                    <a:pt x="35" y="47"/>
                  </a:lnTo>
                  <a:close/>
                  <a:moveTo>
                    <a:pt x="81" y="43"/>
                  </a:moveTo>
                  <a:cubicBezTo>
                    <a:pt x="76" y="43"/>
                    <a:pt x="74" y="41"/>
                    <a:pt x="74" y="37"/>
                  </a:cubicBezTo>
                  <a:cubicBezTo>
                    <a:pt x="78" y="12"/>
                    <a:pt x="78" y="12"/>
                    <a:pt x="78" y="12"/>
                  </a:cubicBezTo>
                  <a:cubicBezTo>
                    <a:pt x="58" y="12"/>
                    <a:pt x="58" y="12"/>
                    <a:pt x="58" y="12"/>
                  </a:cubicBezTo>
                  <a:cubicBezTo>
                    <a:pt x="57" y="20"/>
                    <a:pt x="55" y="26"/>
                    <a:pt x="52" y="31"/>
                  </a:cubicBezTo>
                  <a:cubicBezTo>
                    <a:pt x="50" y="36"/>
                    <a:pt x="45" y="41"/>
                    <a:pt x="38" y="46"/>
                  </a:cubicBezTo>
                  <a:cubicBezTo>
                    <a:pt x="37" y="44"/>
                    <a:pt x="35" y="42"/>
                    <a:pt x="32" y="41"/>
                  </a:cubicBezTo>
                  <a:cubicBezTo>
                    <a:pt x="40" y="36"/>
                    <a:pt x="45" y="30"/>
                    <a:pt x="47" y="23"/>
                  </a:cubicBezTo>
                  <a:cubicBezTo>
                    <a:pt x="49" y="17"/>
                    <a:pt x="50" y="10"/>
                    <a:pt x="51" y="5"/>
                  </a:cubicBezTo>
                  <a:cubicBezTo>
                    <a:pt x="88" y="5"/>
                    <a:pt x="88" y="5"/>
                    <a:pt x="88" y="5"/>
                  </a:cubicBezTo>
                  <a:cubicBezTo>
                    <a:pt x="87" y="8"/>
                    <a:pt x="86" y="13"/>
                    <a:pt x="86" y="18"/>
                  </a:cubicBezTo>
                  <a:cubicBezTo>
                    <a:pt x="84" y="30"/>
                    <a:pt x="84" y="30"/>
                    <a:pt x="84" y="30"/>
                  </a:cubicBezTo>
                  <a:cubicBezTo>
                    <a:pt x="84" y="32"/>
                    <a:pt x="84" y="34"/>
                    <a:pt x="86" y="34"/>
                  </a:cubicBezTo>
                  <a:cubicBezTo>
                    <a:pt x="87" y="35"/>
                    <a:pt x="90" y="35"/>
                    <a:pt x="93" y="35"/>
                  </a:cubicBezTo>
                  <a:cubicBezTo>
                    <a:pt x="96" y="34"/>
                    <a:pt x="99" y="34"/>
                    <a:pt x="103" y="34"/>
                  </a:cubicBezTo>
                  <a:cubicBezTo>
                    <a:pt x="102" y="37"/>
                    <a:pt x="101" y="40"/>
                    <a:pt x="102" y="43"/>
                  </a:cubicBezTo>
                  <a:lnTo>
                    <a:pt x="81" y="43"/>
                  </a:lnTo>
                  <a:close/>
                  <a:moveTo>
                    <a:pt x="78" y="55"/>
                  </a:moveTo>
                  <a:cubicBezTo>
                    <a:pt x="50" y="55"/>
                    <a:pt x="50" y="55"/>
                    <a:pt x="50" y="55"/>
                  </a:cubicBezTo>
                  <a:cubicBezTo>
                    <a:pt x="51" y="64"/>
                    <a:pt x="54" y="72"/>
                    <a:pt x="61" y="78"/>
                  </a:cubicBezTo>
                  <a:cubicBezTo>
                    <a:pt x="67" y="72"/>
                    <a:pt x="73" y="64"/>
                    <a:pt x="78" y="55"/>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7" name="Freeform 29"/>
            <p:cNvSpPr>
              <a:spLocks noEditPoints="1"/>
            </p:cNvSpPr>
            <p:nvPr/>
          </p:nvSpPr>
          <p:spPr bwMode="auto">
            <a:xfrm>
              <a:off x="9475280" y="4546678"/>
              <a:ext cx="36390" cy="35074"/>
            </a:xfrm>
            <a:custGeom>
              <a:avLst/>
              <a:gdLst>
                <a:gd name="T0" fmla="*/ 28 w 105"/>
                <a:gd name="T1" fmla="*/ 35 h 101"/>
                <a:gd name="T2" fmla="*/ 25 w 105"/>
                <a:gd name="T3" fmla="*/ 53 h 101"/>
                <a:gd name="T4" fmla="*/ 21 w 105"/>
                <a:gd name="T5" fmla="*/ 80 h 101"/>
                <a:gd name="T6" fmla="*/ 35 w 105"/>
                <a:gd name="T7" fmla="*/ 66 h 101"/>
                <a:gd name="T8" fmla="*/ 41 w 105"/>
                <a:gd name="T9" fmla="*/ 73 h 101"/>
                <a:gd name="T10" fmla="*/ 26 w 105"/>
                <a:gd name="T11" fmla="*/ 86 h 101"/>
                <a:gd name="T12" fmla="*/ 14 w 105"/>
                <a:gd name="T13" fmla="*/ 97 h 101"/>
                <a:gd name="T14" fmla="*/ 9 w 105"/>
                <a:gd name="T15" fmla="*/ 90 h 101"/>
                <a:gd name="T16" fmla="*/ 13 w 105"/>
                <a:gd name="T17" fmla="*/ 79 h 101"/>
                <a:gd name="T18" fmla="*/ 18 w 105"/>
                <a:gd name="T19" fmla="*/ 42 h 101"/>
                <a:gd name="T20" fmla="*/ 0 w 105"/>
                <a:gd name="T21" fmla="*/ 43 h 101"/>
                <a:gd name="T22" fmla="*/ 1 w 105"/>
                <a:gd name="T23" fmla="*/ 34 h 101"/>
                <a:gd name="T24" fmla="*/ 11 w 105"/>
                <a:gd name="T25" fmla="*/ 35 h 101"/>
                <a:gd name="T26" fmla="*/ 28 w 105"/>
                <a:gd name="T27" fmla="*/ 35 h 101"/>
                <a:gd name="T28" fmla="*/ 37 w 105"/>
                <a:gd name="T29" fmla="*/ 20 h 101"/>
                <a:gd name="T30" fmla="*/ 29 w 105"/>
                <a:gd name="T31" fmla="*/ 26 h 101"/>
                <a:gd name="T32" fmla="*/ 14 w 105"/>
                <a:gd name="T33" fmla="*/ 6 h 101"/>
                <a:gd name="T34" fmla="*/ 22 w 105"/>
                <a:gd name="T35" fmla="*/ 1 h 101"/>
                <a:gd name="T36" fmla="*/ 37 w 105"/>
                <a:gd name="T37" fmla="*/ 20 h 101"/>
                <a:gd name="T38" fmla="*/ 66 w 105"/>
                <a:gd name="T39" fmla="*/ 36 h 101"/>
                <a:gd name="T40" fmla="*/ 69 w 105"/>
                <a:gd name="T41" fmla="*/ 13 h 101"/>
                <a:gd name="T42" fmla="*/ 71 w 105"/>
                <a:gd name="T43" fmla="*/ 0 h 101"/>
                <a:gd name="T44" fmla="*/ 80 w 105"/>
                <a:gd name="T45" fmla="*/ 0 h 101"/>
                <a:gd name="T46" fmla="*/ 78 w 105"/>
                <a:gd name="T47" fmla="*/ 10 h 101"/>
                <a:gd name="T48" fmla="*/ 75 w 105"/>
                <a:gd name="T49" fmla="*/ 36 h 101"/>
                <a:gd name="T50" fmla="*/ 93 w 105"/>
                <a:gd name="T51" fmla="*/ 36 h 101"/>
                <a:gd name="T52" fmla="*/ 105 w 105"/>
                <a:gd name="T53" fmla="*/ 35 h 101"/>
                <a:gd name="T54" fmla="*/ 103 w 105"/>
                <a:gd name="T55" fmla="*/ 44 h 101"/>
                <a:gd name="T56" fmla="*/ 92 w 105"/>
                <a:gd name="T57" fmla="*/ 43 h 101"/>
                <a:gd name="T58" fmla="*/ 74 w 105"/>
                <a:gd name="T59" fmla="*/ 43 h 101"/>
                <a:gd name="T60" fmla="*/ 67 w 105"/>
                <a:gd name="T61" fmla="*/ 88 h 101"/>
                <a:gd name="T62" fmla="*/ 66 w 105"/>
                <a:gd name="T63" fmla="*/ 101 h 101"/>
                <a:gd name="T64" fmla="*/ 57 w 105"/>
                <a:gd name="T65" fmla="*/ 101 h 101"/>
                <a:gd name="T66" fmla="*/ 59 w 105"/>
                <a:gd name="T67" fmla="*/ 88 h 101"/>
                <a:gd name="T68" fmla="*/ 65 w 105"/>
                <a:gd name="T69" fmla="*/ 43 h 101"/>
                <a:gd name="T70" fmla="*/ 48 w 105"/>
                <a:gd name="T71" fmla="*/ 43 h 101"/>
                <a:gd name="T72" fmla="*/ 34 w 105"/>
                <a:gd name="T73" fmla="*/ 44 h 101"/>
                <a:gd name="T74" fmla="*/ 36 w 105"/>
                <a:gd name="T75" fmla="*/ 35 h 101"/>
                <a:gd name="T76" fmla="*/ 48 w 105"/>
                <a:gd name="T77" fmla="*/ 36 h 101"/>
                <a:gd name="T78" fmla="*/ 66 w 105"/>
                <a:gd name="T79"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 h="101">
                  <a:moveTo>
                    <a:pt x="28" y="35"/>
                  </a:moveTo>
                  <a:cubicBezTo>
                    <a:pt x="27" y="40"/>
                    <a:pt x="26" y="46"/>
                    <a:pt x="25" y="53"/>
                  </a:cubicBezTo>
                  <a:cubicBezTo>
                    <a:pt x="21" y="80"/>
                    <a:pt x="21" y="80"/>
                    <a:pt x="21" y="80"/>
                  </a:cubicBezTo>
                  <a:cubicBezTo>
                    <a:pt x="27" y="75"/>
                    <a:pt x="32" y="70"/>
                    <a:pt x="35" y="66"/>
                  </a:cubicBezTo>
                  <a:cubicBezTo>
                    <a:pt x="37" y="68"/>
                    <a:pt x="39" y="71"/>
                    <a:pt x="41" y="73"/>
                  </a:cubicBezTo>
                  <a:cubicBezTo>
                    <a:pt x="26" y="86"/>
                    <a:pt x="26" y="86"/>
                    <a:pt x="26" y="86"/>
                  </a:cubicBezTo>
                  <a:cubicBezTo>
                    <a:pt x="22" y="89"/>
                    <a:pt x="18" y="93"/>
                    <a:pt x="14" y="97"/>
                  </a:cubicBezTo>
                  <a:cubicBezTo>
                    <a:pt x="12" y="94"/>
                    <a:pt x="10" y="92"/>
                    <a:pt x="9" y="90"/>
                  </a:cubicBezTo>
                  <a:cubicBezTo>
                    <a:pt x="11" y="88"/>
                    <a:pt x="13" y="84"/>
                    <a:pt x="13" y="79"/>
                  </a:cubicBezTo>
                  <a:cubicBezTo>
                    <a:pt x="18" y="42"/>
                    <a:pt x="18" y="42"/>
                    <a:pt x="18" y="42"/>
                  </a:cubicBezTo>
                  <a:cubicBezTo>
                    <a:pt x="10" y="42"/>
                    <a:pt x="4" y="43"/>
                    <a:pt x="0" y="43"/>
                  </a:cubicBezTo>
                  <a:cubicBezTo>
                    <a:pt x="1" y="34"/>
                    <a:pt x="1" y="34"/>
                    <a:pt x="1" y="34"/>
                  </a:cubicBezTo>
                  <a:cubicBezTo>
                    <a:pt x="6" y="35"/>
                    <a:pt x="9" y="35"/>
                    <a:pt x="11" y="35"/>
                  </a:cubicBezTo>
                  <a:lnTo>
                    <a:pt x="28" y="35"/>
                  </a:lnTo>
                  <a:close/>
                  <a:moveTo>
                    <a:pt x="37" y="20"/>
                  </a:moveTo>
                  <a:cubicBezTo>
                    <a:pt x="34" y="22"/>
                    <a:pt x="32" y="24"/>
                    <a:pt x="29" y="26"/>
                  </a:cubicBezTo>
                  <a:cubicBezTo>
                    <a:pt x="26" y="21"/>
                    <a:pt x="21" y="14"/>
                    <a:pt x="14" y="6"/>
                  </a:cubicBezTo>
                  <a:cubicBezTo>
                    <a:pt x="17" y="5"/>
                    <a:pt x="19" y="3"/>
                    <a:pt x="22" y="1"/>
                  </a:cubicBezTo>
                  <a:cubicBezTo>
                    <a:pt x="25" y="5"/>
                    <a:pt x="30" y="11"/>
                    <a:pt x="37" y="20"/>
                  </a:cubicBezTo>
                  <a:close/>
                  <a:moveTo>
                    <a:pt x="66" y="36"/>
                  </a:moveTo>
                  <a:cubicBezTo>
                    <a:pt x="69" y="13"/>
                    <a:pt x="69" y="13"/>
                    <a:pt x="69" y="13"/>
                  </a:cubicBezTo>
                  <a:cubicBezTo>
                    <a:pt x="70" y="8"/>
                    <a:pt x="71" y="3"/>
                    <a:pt x="71" y="0"/>
                  </a:cubicBezTo>
                  <a:cubicBezTo>
                    <a:pt x="80" y="0"/>
                    <a:pt x="80" y="0"/>
                    <a:pt x="80" y="0"/>
                  </a:cubicBezTo>
                  <a:cubicBezTo>
                    <a:pt x="79" y="4"/>
                    <a:pt x="79" y="7"/>
                    <a:pt x="78" y="10"/>
                  </a:cubicBezTo>
                  <a:cubicBezTo>
                    <a:pt x="75" y="36"/>
                    <a:pt x="75" y="36"/>
                    <a:pt x="75" y="36"/>
                  </a:cubicBezTo>
                  <a:cubicBezTo>
                    <a:pt x="93" y="36"/>
                    <a:pt x="93" y="36"/>
                    <a:pt x="93" y="36"/>
                  </a:cubicBezTo>
                  <a:cubicBezTo>
                    <a:pt x="97" y="36"/>
                    <a:pt x="100" y="36"/>
                    <a:pt x="105" y="35"/>
                  </a:cubicBezTo>
                  <a:cubicBezTo>
                    <a:pt x="103" y="44"/>
                    <a:pt x="103" y="44"/>
                    <a:pt x="103" y="44"/>
                  </a:cubicBezTo>
                  <a:cubicBezTo>
                    <a:pt x="99" y="43"/>
                    <a:pt x="95" y="43"/>
                    <a:pt x="92" y="43"/>
                  </a:cubicBezTo>
                  <a:cubicBezTo>
                    <a:pt x="74" y="43"/>
                    <a:pt x="74" y="43"/>
                    <a:pt x="74" y="43"/>
                  </a:cubicBezTo>
                  <a:cubicBezTo>
                    <a:pt x="67" y="88"/>
                    <a:pt x="67" y="88"/>
                    <a:pt x="67" y="88"/>
                  </a:cubicBezTo>
                  <a:cubicBezTo>
                    <a:pt x="67" y="91"/>
                    <a:pt x="66" y="96"/>
                    <a:pt x="66" y="101"/>
                  </a:cubicBezTo>
                  <a:cubicBezTo>
                    <a:pt x="57" y="101"/>
                    <a:pt x="57" y="101"/>
                    <a:pt x="57" y="101"/>
                  </a:cubicBezTo>
                  <a:cubicBezTo>
                    <a:pt x="58" y="96"/>
                    <a:pt x="58" y="91"/>
                    <a:pt x="59" y="88"/>
                  </a:cubicBezTo>
                  <a:cubicBezTo>
                    <a:pt x="65" y="43"/>
                    <a:pt x="65" y="43"/>
                    <a:pt x="65" y="43"/>
                  </a:cubicBezTo>
                  <a:cubicBezTo>
                    <a:pt x="48" y="43"/>
                    <a:pt x="48" y="43"/>
                    <a:pt x="48" y="43"/>
                  </a:cubicBezTo>
                  <a:cubicBezTo>
                    <a:pt x="43" y="43"/>
                    <a:pt x="39" y="43"/>
                    <a:pt x="34" y="44"/>
                  </a:cubicBezTo>
                  <a:cubicBezTo>
                    <a:pt x="36" y="35"/>
                    <a:pt x="36" y="35"/>
                    <a:pt x="36" y="35"/>
                  </a:cubicBezTo>
                  <a:cubicBezTo>
                    <a:pt x="40" y="36"/>
                    <a:pt x="44" y="36"/>
                    <a:pt x="48" y="36"/>
                  </a:cubicBezTo>
                  <a:lnTo>
                    <a:pt x="66" y="36"/>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8" name="Freeform 30"/>
            <p:cNvSpPr>
              <a:spLocks noEditPoints="1"/>
            </p:cNvSpPr>
            <p:nvPr/>
          </p:nvSpPr>
          <p:spPr bwMode="auto">
            <a:xfrm>
              <a:off x="9567935" y="4545655"/>
              <a:ext cx="40189" cy="36682"/>
            </a:xfrm>
            <a:custGeom>
              <a:avLst/>
              <a:gdLst>
                <a:gd name="T0" fmla="*/ 6 w 116"/>
                <a:gd name="T1" fmla="*/ 96 h 106"/>
                <a:gd name="T2" fmla="*/ 18 w 116"/>
                <a:gd name="T3" fmla="*/ 69 h 106"/>
                <a:gd name="T4" fmla="*/ 18 w 116"/>
                <a:gd name="T5" fmla="*/ 83 h 106"/>
                <a:gd name="T6" fmla="*/ 65 w 116"/>
                <a:gd name="T7" fmla="*/ 39 h 106"/>
                <a:gd name="T8" fmla="*/ 41 w 116"/>
                <a:gd name="T9" fmla="*/ 48 h 106"/>
                <a:gd name="T10" fmla="*/ 61 w 116"/>
                <a:gd name="T11" fmla="*/ 58 h 106"/>
                <a:gd name="T12" fmla="*/ 38 w 116"/>
                <a:gd name="T13" fmla="*/ 67 h 106"/>
                <a:gd name="T14" fmla="*/ 29 w 116"/>
                <a:gd name="T15" fmla="*/ 103 h 106"/>
                <a:gd name="T16" fmla="*/ 15 w 116"/>
                <a:gd name="T17" fmla="*/ 95 h 106"/>
                <a:gd name="T18" fmla="*/ 26 w 116"/>
                <a:gd name="T19" fmla="*/ 91 h 106"/>
                <a:gd name="T20" fmla="*/ 7 w 116"/>
                <a:gd name="T21" fmla="*/ 67 h 106"/>
                <a:gd name="T22" fmla="*/ 31 w 116"/>
                <a:gd name="T23" fmla="*/ 59 h 106"/>
                <a:gd name="T24" fmla="*/ 8 w 116"/>
                <a:gd name="T25" fmla="*/ 48 h 106"/>
                <a:gd name="T26" fmla="*/ 24 w 116"/>
                <a:gd name="T27" fmla="*/ 40 h 106"/>
                <a:gd name="T28" fmla="*/ 49 w 116"/>
                <a:gd name="T29" fmla="*/ 23 h 106"/>
                <a:gd name="T30" fmla="*/ 49 w 116"/>
                <a:gd name="T31" fmla="*/ 40 h 106"/>
                <a:gd name="T32" fmla="*/ 67 w 116"/>
                <a:gd name="T33" fmla="*/ 12 h 106"/>
                <a:gd name="T34" fmla="*/ 50 w 116"/>
                <a:gd name="T35" fmla="*/ 21 h 106"/>
                <a:gd name="T36" fmla="*/ 14 w 116"/>
                <a:gd name="T37" fmla="*/ 21 h 106"/>
                <a:gd name="T38" fmla="*/ 30 w 116"/>
                <a:gd name="T39" fmla="*/ 13 h 106"/>
                <a:gd name="T40" fmla="*/ 37 w 116"/>
                <a:gd name="T41" fmla="*/ 3 h 106"/>
                <a:gd name="T42" fmla="*/ 47 w 116"/>
                <a:gd name="T43" fmla="*/ 13 h 106"/>
                <a:gd name="T44" fmla="*/ 24 w 116"/>
                <a:gd name="T45" fmla="*/ 39 h 106"/>
                <a:gd name="T46" fmla="*/ 28 w 116"/>
                <a:gd name="T47" fmla="*/ 24 h 106"/>
                <a:gd name="T48" fmla="*/ 55 w 116"/>
                <a:gd name="T49" fmla="*/ 85 h 106"/>
                <a:gd name="T50" fmla="*/ 40 w 116"/>
                <a:gd name="T51" fmla="*/ 76 h 106"/>
                <a:gd name="T52" fmla="*/ 55 w 116"/>
                <a:gd name="T53" fmla="*/ 85 h 106"/>
                <a:gd name="T54" fmla="*/ 80 w 116"/>
                <a:gd name="T55" fmla="*/ 36 h 106"/>
                <a:gd name="T56" fmla="*/ 113 w 116"/>
                <a:gd name="T57" fmla="*/ 36 h 106"/>
                <a:gd name="T58" fmla="*/ 101 w 116"/>
                <a:gd name="T59" fmla="*/ 44 h 106"/>
                <a:gd name="T60" fmla="*/ 93 w 116"/>
                <a:gd name="T61" fmla="*/ 106 h 106"/>
                <a:gd name="T62" fmla="*/ 86 w 116"/>
                <a:gd name="T63" fmla="*/ 90 h 106"/>
                <a:gd name="T64" fmla="*/ 79 w 116"/>
                <a:gd name="T65" fmla="*/ 44 h 106"/>
                <a:gd name="T66" fmla="*/ 68 w 116"/>
                <a:gd name="T67" fmla="*/ 86 h 106"/>
                <a:gd name="T68" fmla="*/ 48 w 116"/>
                <a:gd name="T69" fmla="*/ 102 h 106"/>
                <a:gd name="T70" fmla="*/ 67 w 116"/>
                <a:gd name="T71" fmla="*/ 60 h 106"/>
                <a:gd name="T72" fmla="*/ 75 w 116"/>
                <a:gd name="T73" fmla="*/ 8 h 106"/>
                <a:gd name="T74" fmla="*/ 116 w 116"/>
                <a:gd name="T75" fmla="*/ 1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06">
                  <a:moveTo>
                    <a:pt x="18" y="83"/>
                  </a:moveTo>
                  <a:cubicBezTo>
                    <a:pt x="15" y="86"/>
                    <a:pt x="11" y="90"/>
                    <a:pt x="6" y="96"/>
                  </a:cubicBezTo>
                  <a:cubicBezTo>
                    <a:pt x="4" y="94"/>
                    <a:pt x="2" y="92"/>
                    <a:pt x="0" y="91"/>
                  </a:cubicBezTo>
                  <a:cubicBezTo>
                    <a:pt x="7" y="84"/>
                    <a:pt x="13" y="77"/>
                    <a:pt x="18" y="69"/>
                  </a:cubicBezTo>
                  <a:cubicBezTo>
                    <a:pt x="20" y="72"/>
                    <a:pt x="23" y="74"/>
                    <a:pt x="25" y="75"/>
                  </a:cubicBezTo>
                  <a:cubicBezTo>
                    <a:pt x="23" y="77"/>
                    <a:pt x="21" y="80"/>
                    <a:pt x="18" y="83"/>
                  </a:cubicBezTo>
                  <a:close/>
                  <a:moveTo>
                    <a:pt x="49" y="40"/>
                  </a:moveTo>
                  <a:cubicBezTo>
                    <a:pt x="54" y="40"/>
                    <a:pt x="59" y="39"/>
                    <a:pt x="65" y="39"/>
                  </a:cubicBezTo>
                  <a:cubicBezTo>
                    <a:pt x="63" y="48"/>
                    <a:pt x="63" y="48"/>
                    <a:pt x="63" y="48"/>
                  </a:cubicBezTo>
                  <a:cubicBezTo>
                    <a:pt x="58" y="48"/>
                    <a:pt x="51" y="48"/>
                    <a:pt x="41" y="48"/>
                  </a:cubicBezTo>
                  <a:cubicBezTo>
                    <a:pt x="39" y="59"/>
                    <a:pt x="39" y="59"/>
                    <a:pt x="39" y="59"/>
                  </a:cubicBezTo>
                  <a:cubicBezTo>
                    <a:pt x="48" y="59"/>
                    <a:pt x="56" y="59"/>
                    <a:pt x="61" y="58"/>
                  </a:cubicBezTo>
                  <a:cubicBezTo>
                    <a:pt x="60" y="67"/>
                    <a:pt x="60" y="67"/>
                    <a:pt x="60" y="67"/>
                  </a:cubicBezTo>
                  <a:cubicBezTo>
                    <a:pt x="55" y="67"/>
                    <a:pt x="47" y="67"/>
                    <a:pt x="38" y="67"/>
                  </a:cubicBezTo>
                  <a:cubicBezTo>
                    <a:pt x="34" y="94"/>
                    <a:pt x="34" y="94"/>
                    <a:pt x="34" y="94"/>
                  </a:cubicBezTo>
                  <a:cubicBezTo>
                    <a:pt x="34" y="98"/>
                    <a:pt x="32" y="101"/>
                    <a:pt x="29" y="103"/>
                  </a:cubicBezTo>
                  <a:cubicBezTo>
                    <a:pt x="26" y="104"/>
                    <a:pt x="22" y="105"/>
                    <a:pt x="18" y="105"/>
                  </a:cubicBezTo>
                  <a:cubicBezTo>
                    <a:pt x="17" y="101"/>
                    <a:pt x="16" y="98"/>
                    <a:pt x="15" y="95"/>
                  </a:cubicBezTo>
                  <a:cubicBezTo>
                    <a:pt x="19" y="95"/>
                    <a:pt x="22" y="95"/>
                    <a:pt x="23" y="95"/>
                  </a:cubicBezTo>
                  <a:cubicBezTo>
                    <a:pt x="25" y="95"/>
                    <a:pt x="26" y="94"/>
                    <a:pt x="26" y="91"/>
                  </a:cubicBezTo>
                  <a:cubicBezTo>
                    <a:pt x="30" y="67"/>
                    <a:pt x="30" y="67"/>
                    <a:pt x="30" y="67"/>
                  </a:cubicBezTo>
                  <a:cubicBezTo>
                    <a:pt x="20" y="67"/>
                    <a:pt x="13" y="67"/>
                    <a:pt x="7" y="67"/>
                  </a:cubicBezTo>
                  <a:cubicBezTo>
                    <a:pt x="9" y="58"/>
                    <a:pt x="9" y="58"/>
                    <a:pt x="9" y="58"/>
                  </a:cubicBezTo>
                  <a:cubicBezTo>
                    <a:pt x="14" y="59"/>
                    <a:pt x="22" y="59"/>
                    <a:pt x="31" y="59"/>
                  </a:cubicBezTo>
                  <a:cubicBezTo>
                    <a:pt x="32" y="48"/>
                    <a:pt x="32" y="48"/>
                    <a:pt x="32" y="48"/>
                  </a:cubicBezTo>
                  <a:cubicBezTo>
                    <a:pt x="21" y="48"/>
                    <a:pt x="13" y="48"/>
                    <a:pt x="8" y="48"/>
                  </a:cubicBezTo>
                  <a:cubicBezTo>
                    <a:pt x="9" y="39"/>
                    <a:pt x="9" y="39"/>
                    <a:pt x="9" y="39"/>
                  </a:cubicBezTo>
                  <a:cubicBezTo>
                    <a:pt x="14" y="39"/>
                    <a:pt x="19" y="40"/>
                    <a:pt x="24" y="40"/>
                  </a:cubicBezTo>
                  <a:cubicBezTo>
                    <a:pt x="41" y="40"/>
                    <a:pt x="41" y="40"/>
                    <a:pt x="41" y="40"/>
                  </a:cubicBezTo>
                  <a:cubicBezTo>
                    <a:pt x="44" y="32"/>
                    <a:pt x="47" y="27"/>
                    <a:pt x="49" y="23"/>
                  </a:cubicBezTo>
                  <a:cubicBezTo>
                    <a:pt x="51" y="24"/>
                    <a:pt x="54" y="25"/>
                    <a:pt x="58" y="26"/>
                  </a:cubicBezTo>
                  <a:cubicBezTo>
                    <a:pt x="56" y="27"/>
                    <a:pt x="53" y="32"/>
                    <a:pt x="49" y="40"/>
                  </a:cubicBezTo>
                  <a:close/>
                  <a:moveTo>
                    <a:pt x="47" y="13"/>
                  </a:moveTo>
                  <a:cubicBezTo>
                    <a:pt x="54" y="13"/>
                    <a:pt x="61" y="13"/>
                    <a:pt x="67" y="12"/>
                  </a:cubicBezTo>
                  <a:cubicBezTo>
                    <a:pt x="65" y="21"/>
                    <a:pt x="65" y="21"/>
                    <a:pt x="65" y="21"/>
                  </a:cubicBezTo>
                  <a:cubicBezTo>
                    <a:pt x="59" y="21"/>
                    <a:pt x="54" y="21"/>
                    <a:pt x="50" y="21"/>
                  </a:cubicBezTo>
                  <a:cubicBezTo>
                    <a:pt x="29" y="21"/>
                    <a:pt x="29" y="21"/>
                    <a:pt x="29" y="21"/>
                  </a:cubicBezTo>
                  <a:cubicBezTo>
                    <a:pt x="24" y="21"/>
                    <a:pt x="19" y="21"/>
                    <a:pt x="14" y="21"/>
                  </a:cubicBezTo>
                  <a:cubicBezTo>
                    <a:pt x="15" y="12"/>
                    <a:pt x="15" y="12"/>
                    <a:pt x="15" y="12"/>
                  </a:cubicBezTo>
                  <a:cubicBezTo>
                    <a:pt x="20" y="13"/>
                    <a:pt x="25" y="13"/>
                    <a:pt x="30" y="13"/>
                  </a:cubicBezTo>
                  <a:cubicBezTo>
                    <a:pt x="38" y="13"/>
                    <a:pt x="38" y="13"/>
                    <a:pt x="38" y="13"/>
                  </a:cubicBezTo>
                  <a:cubicBezTo>
                    <a:pt x="38" y="10"/>
                    <a:pt x="38" y="6"/>
                    <a:pt x="37" y="3"/>
                  </a:cubicBezTo>
                  <a:cubicBezTo>
                    <a:pt x="40" y="2"/>
                    <a:pt x="43" y="1"/>
                    <a:pt x="47" y="0"/>
                  </a:cubicBezTo>
                  <a:cubicBezTo>
                    <a:pt x="47" y="6"/>
                    <a:pt x="47" y="11"/>
                    <a:pt x="47" y="13"/>
                  </a:cubicBezTo>
                  <a:close/>
                  <a:moveTo>
                    <a:pt x="32" y="36"/>
                  </a:moveTo>
                  <a:cubicBezTo>
                    <a:pt x="29" y="37"/>
                    <a:pt x="26" y="38"/>
                    <a:pt x="24" y="39"/>
                  </a:cubicBezTo>
                  <a:cubicBezTo>
                    <a:pt x="23" y="34"/>
                    <a:pt x="22" y="30"/>
                    <a:pt x="21" y="27"/>
                  </a:cubicBezTo>
                  <a:cubicBezTo>
                    <a:pt x="23" y="26"/>
                    <a:pt x="25" y="24"/>
                    <a:pt x="28" y="24"/>
                  </a:cubicBezTo>
                  <a:cubicBezTo>
                    <a:pt x="30" y="28"/>
                    <a:pt x="31" y="32"/>
                    <a:pt x="32" y="36"/>
                  </a:cubicBezTo>
                  <a:close/>
                  <a:moveTo>
                    <a:pt x="55" y="85"/>
                  </a:moveTo>
                  <a:cubicBezTo>
                    <a:pt x="52" y="87"/>
                    <a:pt x="49" y="89"/>
                    <a:pt x="47" y="91"/>
                  </a:cubicBezTo>
                  <a:cubicBezTo>
                    <a:pt x="45" y="86"/>
                    <a:pt x="43" y="81"/>
                    <a:pt x="40" y="76"/>
                  </a:cubicBezTo>
                  <a:cubicBezTo>
                    <a:pt x="42" y="74"/>
                    <a:pt x="45" y="72"/>
                    <a:pt x="47" y="71"/>
                  </a:cubicBezTo>
                  <a:cubicBezTo>
                    <a:pt x="50" y="75"/>
                    <a:pt x="53" y="80"/>
                    <a:pt x="55" y="85"/>
                  </a:cubicBezTo>
                  <a:close/>
                  <a:moveTo>
                    <a:pt x="83" y="14"/>
                  </a:moveTo>
                  <a:cubicBezTo>
                    <a:pt x="80" y="36"/>
                    <a:pt x="80" y="36"/>
                    <a:pt x="80" y="36"/>
                  </a:cubicBezTo>
                  <a:cubicBezTo>
                    <a:pt x="103" y="36"/>
                    <a:pt x="103" y="36"/>
                    <a:pt x="103" y="36"/>
                  </a:cubicBezTo>
                  <a:cubicBezTo>
                    <a:pt x="106" y="36"/>
                    <a:pt x="110" y="36"/>
                    <a:pt x="113" y="36"/>
                  </a:cubicBezTo>
                  <a:cubicBezTo>
                    <a:pt x="112" y="44"/>
                    <a:pt x="112" y="44"/>
                    <a:pt x="112" y="44"/>
                  </a:cubicBezTo>
                  <a:cubicBezTo>
                    <a:pt x="108" y="44"/>
                    <a:pt x="104" y="44"/>
                    <a:pt x="101" y="44"/>
                  </a:cubicBezTo>
                  <a:cubicBezTo>
                    <a:pt x="95" y="90"/>
                    <a:pt x="95" y="90"/>
                    <a:pt x="95" y="90"/>
                  </a:cubicBezTo>
                  <a:cubicBezTo>
                    <a:pt x="94" y="95"/>
                    <a:pt x="94" y="100"/>
                    <a:pt x="93" y="106"/>
                  </a:cubicBezTo>
                  <a:cubicBezTo>
                    <a:pt x="84" y="106"/>
                    <a:pt x="84" y="106"/>
                    <a:pt x="84" y="106"/>
                  </a:cubicBezTo>
                  <a:cubicBezTo>
                    <a:pt x="85" y="100"/>
                    <a:pt x="86" y="95"/>
                    <a:pt x="86" y="90"/>
                  </a:cubicBezTo>
                  <a:cubicBezTo>
                    <a:pt x="93" y="44"/>
                    <a:pt x="93" y="44"/>
                    <a:pt x="93" y="44"/>
                  </a:cubicBezTo>
                  <a:cubicBezTo>
                    <a:pt x="79" y="44"/>
                    <a:pt x="79" y="44"/>
                    <a:pt x="79" y="44"/>
                  </a:cubicBezTo>
                  <a:cubicBezTo>
                    <a:pt x="78" y="51"/>
                    <a:pt x="76" y="59"/>
                    <a:pt x="75" y="65"/>
                  </a:cubicBezTo>
                  <a:cubicBezTo>
                    <a:pt x="73" y="72"/>
                    <a:pt x="71" y="79"/>
                    <a:pt x="68" y="86"/>
                  </a:cubicBezTo>
                  <a:cubicBezTo>
                    <a:pt x="65" y="92"/>
                    <a:pt x="61" y="99"/>
                    <a:pt x="57" y="106"/>
                  </a:cubicBezTo>
                  <a:cubicBezTo>
                    <a:pt x="54" y="105"/>
                    <a:pt x="51" y="103"/>
                    <a:pt x="48" y="102"/>
                  </a:cubicBezTo>
                  <a:cubicBezTo>
                    <a:pt x="54" y="95"/>
                    <a:pt x="58" y="88"/>
                    <a:pt x="61" y="80"/>
                  </a:cubicBezTo>
                  <a:cubicBezTo>
                    <a:pt x="64" y="73"/>
                    <a:pt x="66" y="66"/>
                    <a:pt x="67" y="60"/>
                  </a:cubicBezTo>
                  <a:cubicBezTo>
                    <a:pt x="69" y="55"/>
                    <a:pt x="70" y="46"/>
                    <a:pt x="71" y="35"/>
                  </a:cubicBezTo>
                  <a:cubicBezTo>
                    <a:pt x="73" y="24"/>
                    <a:pt x="74" y="14"/>
                    <a:pt x="75" y="8"/>
                  </a:cubicBezTo>
                  <a:cubicBezTo>
                    <a:pt x="88" y="7"/>
                    <a:pt x="101" y="5"/>
                    <a:pt x="112" y="1"/>
                  </a:cubicBezTo>
                  <a:cubicBezTo>
                    <a:pt x="113" y="6"/>
                    <a:pt x="115" y="9"/>
                    <a:pt x="116" y="11"/>
                  </a:cubicBezTo>
                  <a:cubicBezTo>
                    <a:pt x="112" y="11"/>
                    <a:pt x="101" y="12"/>
                    <a:pt x="83" y="14"/>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9" name="Freeform 31"/>
            <p:cNvSpPr>
              <a:spLocks noEditPoints="1"/>
            </p:cNvSpPr>
            <p:nvPr/>
          </p:nvSpPr>
          <p:spPr bwMode="auto">
            <a:xfrm>
              <a:off x="9665851" y="4546970"/>
              <a:ext cx="35951" cy="34051"/>
            </a:xfrm>
            <a:custGeom>
              <a:avLst/>
              <a:gdLst>
                <a:gd name="T0" fmla="*/ 85 w 104"/>
                <a:gd name="T1" fmla="*/ 0 h 98"/>
                <a:gd name="T2" fmla="*/ 80 w 104"/>
                <a:gd name="T3" fmla="*/ 32 h 98"/>
                <a:gd name="T4" fmla="*/ 91 w 104"/>
                <a:gd name="T5" fmla="*/ 32 h 98"/>
                <a:gd name="T6" fmla="*/ 104 w 104"/>
                <a:gd name="T7" fmla="*/ 31 h 98"/>
                <a:gd name="T8" fmla="*/ 103 w 104"/>
                <a:gd name="T9" fmla="*/ 40 h 98"/>
                <a:gd name="T10" fmla="*/ 90 w 104"/>
                <a:gd name="T11" fmla="*/ 40 h 98"/>
                <a:gd name="T12" fmla="*/ 79 w 104"/>
                <a:gd name="T13" fmla="*/ 40 h 98"/>
                <a:gd name="T14" fmla="*/ 75 w 104"/>
                <a:gd name="T15" fmla="*/ 74 h 98"/>
                <a:gd name="T16" fmla="*/ 35 w 104"/>
                <a:gd name="T17" fmla="*/ 74 h 98"/>
                <a:gd name="T18" fmla="*/ 40 w 104"/>
                <a:gd name="T19" fmla="*/ 40 h 98"/>
                <a:gd name="T20" fmla="*/ 23 w 104"/>
                <a:gd name="T21" fmla="*/ 40 h 98"/>
                <a:gd name="T22" fmla="*/ 16 w 104"/>
                <a:gd name="T23" fmla="*/ 90 h 98"/>
                <a:gd name="T24" fmla="*/ 72 w 104"/>
                <a:gd name="T25" fmla="*/ 90 h 98"/>
                <a:gd name="T26" fmla="*/ 89 w 104"/>
                <a:gd name="T27" fmla="*/ 89 h 98"/>
                <a:gd name="T28" fmla="*/ 88 w 104"/>
                <a:gd name="T29" fmla="*/ 98 h 98"/>
                <a:gd name="T30" fmla="*/ 71 w 104"/>
                <a:gd name="T31" fmla="*/ 98 h 98"/>
                <a:gd name="T32" fmla="*/ 4 w 104"/>
                <a:gd name="T33" fmla="*/ 98 h 98"/>
                <a:gd name="T34" fmla="*/ 7 w 104"/>
                <a:gd name="T35" fmla="*/ 84 h 98"/>
                <a:gd name="T36" fmla="*/ 14 w 104"/>
                <a:gd name="T37" fmla="*/ 40 h 98"/>
                <a:gd name="T38" fmla="*/ 0 w 104"/>
                <a:gd name="T39" fmla="*/ 40 h 98"/>
                <a:gd name="T40" fmla="*/ 1 w 104"/>
                <a:gd name="T41" fmla="*/ 31 h 98"/>
                <a:gd name="T42" fmla="*/ 15 w 104"/>
                <a:gd name="T43" fmla="*/ 32 h 98"/>
                <a:gd name="T44" fmla="*/ 18 w 104"/>
                <a:gd name="T45" fmla="*/ 5 h 98"/>
                <a:gd name="T46" fmla="*/ 29 w 104"/>
                <a:gd name="T47" fmla="*/ 5 h 98"/>
                <a:gd name="T48" fmla="*/ 24 w 104"/>
                <a:gd name="T49" fmla="*/ 32 h 98"/>
                <a:gd name="T50" fmla="*/ 41 w 104"/>
                <a:gd name="T51" fmla="*/ 32 h 98"/>
                <a:gd name="T52" fmla="*/ 45 w 104"/>
                <a:gd name="T53" fmla="*/ 0 h 98"/>
                <a:gd name="T54" fmla="*/ 56 w 104"/>
                <a:gd name="T55" fmla="*/ 0 h 98"/>
                <a:gd name="T56" fmla="*/ 51 w 104"/>
                <a:gd name="T57" fmla="*/ 32 h 98"/>
                <a:gd name="T58" fmla="*/ 70 w 104"/>
                <a:gd name="T59" fmla="*/ 32 h 98"/>
                <a:gd name="T60" fmla="*/ 74 w 104"/>
                <a:gd name="T61" fmla="*/ 0 h 98"/>
                <a:gd name="T62" fmla="*/ 85 w 104"/>
                <a:gd name="T63" fmla="*/ 0 h 98"/>
                <a:gd name="T64" fmla="*/ 66 w 104"/>
                <a:gd name="T65" fmla="*/ 66 h 98"/>
                <a:gd name="T66" fmla="*/ 69 w 104"/>
                <a:gd name="T67" fmla="*/ 40 h 98"/>
                <a:gd name="T68" fmla="*/ 50 w 104"/>
                <a:gd name="T69" fmla="*/ 40 h 98"/>
                <a:gd name="T70" fmla="*/ 46 w 104"/>
                <a:gd name="T71" fmla="*/ 66 h 98"/>
                <a:gd name="T72" fmla="*/ 66 w 104"/>
                <a:gd name="T73"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98">
                  <a:moveTo>
                    <a:pt x="85" y="0"/>
                  </a:moveTo>
                  <a:cubicBezTo>
                    <a:pt x="84" y="4"/>
                    <a:pt x="82" y="15"/>
                    <a:pt x="80" y="32"/>
                  </a:cubicBezTo>
                  <a:cubicBezTo>
                    <a:pt x="91" y="32"/>
                    <a:pt x="91" y="32"/>
                    <a:pt x="91" y="32"/>
                  </a:cubicBezTo>
                  <a:cubicBezTo>
                    <a:pt x="94" y="32"/>
                    <a:pt x="98" y="32"/>
                    <a:pt x="104" y="31"/>
                  </a:cubicBezTo>
                  <a:cubicBezTo>
                    <a:pt x="103" y="40"/>
                    <a:pt x="103" y="40"/>
                    <a:pt x="103" y="40"/>
                  </a:cubicBezTo>
                  <a:cubicBezTo>
                    <a:pt x="98" y="40"/>
                    <a:pt x="94" y="40"/>
                    <a:pt x="90" y="40"/>
                  </a:cubicBezTo>
                  <a:cubicBezTo>
                    <a:pt x="79" y="40"/>
                    <a:pt x="79" y="40"/>
                    <a:pt x="79" y="40"/>
                  </a:cubicBezTo>
                  <a:cubicBezTo>
                    <a:pt x="76" y="58"/>
                    <a:pt x="75" y="69"/>
                    <a:pt x="75" y="74"/>
                  </a:cubicBezTo>
                  <a:cubicBezTo>
                    <a:pt x="35" y="74"/>
                    <a:pt x="35" y="74"/>
                    <a:pt x="35" y="74"/>
                  </a:cubicBezTo>
                  <a:cubicBezTo>
                    <a:pt x="36" y="70"/>
                    <a:pt x="38" y="58"/>
                    <a:pt x="40" y="40"/>
                  </a:cubicBezTo>
                  <a:cubicBezTo>
                    <a:pt x="23" y="40"/>
                    <a:pt x="23" y="40"/>
                    <a:pt x="23" y="40"/>
                  </a:cubicBezTo>
                  <a:cubicBezTo>
                    <a:pt x="16" y="90"/>
                    <a:pt x="16" y="90"/>
                    <a:pt x="16" y="90"/>
                  </a:cubicBezTo>
                  <a:cubicBezTo>
                    <a:pt x="72" y="90"/>
                    <a:pt x="72" y="90"/>
                    <a:pt x="72" y="90"/>
                  </a:cubicBezTo>
                  <a:cubicBezTo>
                    <a:pt x="78" y="90"/>
                    <a:pt x="84" y="89"/>
                    <a:pt x="89" y="89"/>
                  </a:cubicBezTo>
                  <a:cubicBezTo>
                    <a:pt x="88" y="98"/>
                    <a:pt x="88" y="98"/>
                    <a:pt x="88" y="98"/>
                  </a:cubicBezTo>
                  <a:cubicBezTo>
                    <a:pt x="82" y="98"/>
                    <a:pt x="77" y="98"/>
                    <a:pt x="71" y="98"/>
                  </a:cubicBezTo>
                  <a:cubicBezTo>
                    <a:pt x="4" y="98"/>
                    <a:pt x="4" y="98"/>
                    <a:pt x="4" y="98"/>
                  </a:cubicBezTo>
                  <a:cubicBezTo>
                    <a:pt x="6" y="94"/>
                    <a:pt x="7" y="89"/>
                    <a:pt x="7" y="84"/>
                  </a:cubicBezTo>
                  <a:cubicBezTo>
                    <a:pt x="14" y="40"/>
                    <a:pt x="14" y="40"/>
                    <a:pt x="14" y="40"/>
                  </a:cubicBezTo>
                  <a:cubicBezTo>
                    <a:pt x="9" y="40"/>
                    <a:pt x="4" y="40"/>
                    <a:pt x="0" y="40"/>
                  </a:cubicBezTo>
                  <a:cubicBezTo>
                    <a:pt x="1" y="31"/>
                    <a:pt x="1" y="31"/>
                    <a:pt x="1" y="31"/>
                  </a:cubicBezTo>
                  <a:cubicBezTo>
                    <a:pt x="5" y="32"/>
                    <a:pt x="10" y="32"/>
                    <a:pt x="15" y="32"/>
                  </a:cubicBezTo>
                  <a:cubicBezTo>
                    <a:pt x="17" y="18"/>
                    <a:pt x="18" y="9"/>
                    <a:pt x="18" y="5"/>
                  </a:cubicBezTo>
                  <a:cubicBezTo>
                    <a:pt x="29" y="5"/>
                    <a:pt x="29" y="5"/>
                    <a:pt x="29" y="5"/>
                  </a:cubicBezTo>
                  <a:cubicBezTo>
                    <a:pt x="28" y="8"/>
                    <a:pt x="26" y="17"/>
                    <a:pt x="24" y="32"/>
                  </a:cubicBezTo>
                  <a:cubicBezTo>
                    <a:pt x="41" y="32"/>
                    <a:pt x="41" y="32"/>
                    <a:pt x="41" y="32"/>
                  </a:cubicBezTo>
                  <a:cubicBezTo>
                    <a:pt x="44" y="15"/>
                    <a:pt x="45" y="4"/>
                    <a:pt x="45" y="0"/>
                  </a:cubicBezTo>
                  <a:cubicBezTo>
                    <a:pt x="56" y="0"/>
                    <a:pt x="56" y="0"/>
                    <a:pt x="56" y="0"/>
                  </a:cubicBezTo>
                  <a:cubicBezTo>
                    <a:pt x="55" y="4"/>
                    <a:pt x="53" y="14"/>
                    <a:pt x="51" y="32"/>
                  </a:cubicBezTo>
                  <a:cubicBezTo>
                    <a:pt x="70" y="32"/>
                    <a:pt x="70" y="32"/>
                    <a:pt x="70" y="32"/>
                  </a:cubicBezTo>
                  <a:cubicBezTo>
                    <a:pt x="73" y="15"/>
                    <a:pt x="74" y="5"/>
                    <a:pt x="74" y="0"/>
                  </a:cubicBezTo>
                  <a:lnTo>
                    <a:pt x="85" y="0"/>
                  </a:lnTo>
                  <a:close/>
                  <a:moveTo>
                    <a:pt x="66" y="66"/>
                  </a:moveTo>
                  <a:cubicBezTo>
                    <a:pt x="69" y="40"/>
                    <a:pt x="69" y="40"/>
                    <a:pt x="69" y="40"/>
                  </a:cubicBezTo>
                  <a:cubicBezTo>
                    <a:pt x="50" y="40"/>
                    <a:pt x="50" y="40"/>
                    <a:pt x="50" y="40"/>
                  </a:cubicBezTo>
                  <a:cubicBezTo>
                    <a:pt x="46" y="66"/>
                    <a:pt x="46" y="66"/>
                    <a:pt x="46" y="66"/>
                  </a:cubicBezTo>
                  <a:lnTo>
                    <a:pt x="66" y="66"/>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60" name="Freeform 32"/>
            <p:cNvSpPr>
              <a:spLocks noEditPoints="1"/>
            </p:cNvSpPr>
            <p:nvPr/>
          </p:nvSpPr>
          <p:spPr bwMode="auto">
            <a:xfrm>
              <a:off x="9759236" y="4546386"/>
              <a:ext cx="35951" cy="35659"/>
            </a:xfrm>
            <a:custGeom>
              <a:avLst/>
              <a:gdLst>
                <a:gd name="T0" fmla="*/ 79 w 104"/>
                <a:gd name="T1" fmla="*/ 58 h 103"/>
                <a:gd name="T2" fmla="*/ 104 w 104"/>
                <a:gd name="T3" fmla="*/ 65 h 103"/>
                <a:gd name="T4" fmla="*/ 97 w 104"/>
                <a:gd name="T5" fmla="*/ 74 h 103"/>
                <a:gd name="T6" fmla="*/ 76 w 104"/>
                <a:gd name="T7" fmla="*/ 66 h 103"/>
                <a:gd name="T8" fmla="*/ 75 w 104"/>
                <a:gd name="T9" fmla="*/ 74 h 103"/>
                <a:gd name="T10" fmla="*/ 73 w 104"/>
                <a:gd name="T11" fmla="*/ 87 h 103"/>
                <a:gd name="T12" fmla="*/ 71 w 104"/>
                <a:gd name="T13" fmla="*/ 101 h 103"/>
                <a:gd name="T14" fmla="*/ 61 w 104"/>
                <a:gd name="T15" fmla="*/ 101 h 103"/>
                <a:gd name="T16" fmla="*/ 64 w 104"/>
                <a:gd name="T17" fmla="*/ 87 h 103"/>
                <a:gd name="T18" fmla="*/ 65 w 104"/>
                <a:gd name="T19" fmla="*/ 75 h 103"/>
                <a:gd name="T20" fmla="*/ 66 w 104"/>
                <a:gd name="T21" fmla="*/ 64 h 103"/>
                <a:gd name="T22" fmla="*/ 72 w 104"/>
                <a:gd name="T23" fmla="*/ 64 h 103"/>
                <a:gd name="T24" fmla="*/ 52 w 104"/>
                <a:gd name="T25" fmla="*/ 51 h 103"/>
                <a:gd name="T26" fmla="*/ 32 w 104"/>
                <a:gd name="T27" fmla="*/ 62 h 103"/>
                <a:gd name="T28" fmla="*/ 5 w 104"/>
                <a:gd name="T29" fmla="*/ 72 h 103"/>
                <a:gd name="T30" fmla="*/ 0 w 104"/>
                <a:gd name="T31" fmla="*/ 65 h 103"/>
                <a:gd name="T32" fmla="*/ 19 w 104"/>
                <a:gd name="T33" fmla="*/ 59 h 103"/>
                <a:gd name="T34" fmla="*/ 39 w 104"/>
                <a:gd name="T35" fmla="*/ 50 h 103"/>
                <a:gd name="T36" fmla="*/ 52 w 104"/>
                <a:gd name="T37" fmla="*/ 40 h 103"/>
                <a:gd name="T38" fmla="*/ 60 w 104"/>
                <a:gd name="T39" fmla="*/ 45 h 103"/>
                <a:gd name="T40" fmla="*/ 58 w 104"/>
                <a:gd name="T41" fmla="*/ 46 h 103"/>
                <a:gd name="T42" fmla="*/ 79 w 104"/>
                <a:gd name="T43" fmla="*/ 58 h 103"/>
                <a:gd name="T44" fmla="*/ 35 w 104"/>
                <a:gd name="T45" fmla="*/ 72 h 103"/>
                <a:gd name="T46" fmla="*/ 33 w 104"/>
                <a:gd name="T47" fmla="*/ 81 h 103"/>
                <a:gd name="T48" fmla="*/ 27 w 104"/>
                <a:gd name="T49" fmla="*/ 91 h 103"/>
                <a:gd name="T50" fmla="*/ 13 w 104"/>
                <a:gd name="T51" fmla="*/ 103 h 103"/>
                <a:gd name="T52" fmla="*/ 7 w 104"/>
                <a:gd name="T53" fmla="*/ 96 h 103"/>
                <a:gd name="T54" fmla="*/ 19 w 104"/>
                <a:gd name="T55" fmla="*/ 88 h 103"/>
                <a:gd name="T56" fmla="*/ 25 w 104"/>
                <a:gd name="T57" fmla="*/ 79 h 103"/>
                <a:gd name="T58" fmla="*/ 27 w 104"/>
                <a:gd name="T59" fmla="*/ 72 h 103"/>
                <a:gd name="T60" fmla="*/ 29 w 104"/>
                <a:gd name="T61" fmla="*/ 64 h 103"/>
                <a:gd name="T62" fmla="*/ 37 w 104"/>
                <a:gd name="T63" fmla="*/ 66 h 103"/>
                <a:gd name="T64" fmla="*/ 35 w 104"/>
                <a:gd name="T65" fmla="*/ 72 h 103"/>
                <a:gd name="T66" fmla="*/ 97 w 104"/>
                <a:gd name="T67" fmla="*/ 15 h 103"/>
                <a:gd name="T68" fmla="*/ 96 w 104"/>
                <a:gd name="T69" fmla="*/ 25 h 103"/>
                <a:gd name="T70" fmla="*/ 95 w 104"/>
                <a:gd name="T71" fmla="*/ 39 h 103"/>
                <a:gd name="T72" fmla="*/ 16 w 104"/>
                <a:gd name="T73" fmla="*/ 39 h 103"/>
                <a:gd name="T74" fmla="*/ 18 w 104"/>
                <a:gd name="T75" fmla="*/ 24 h 103"/>
                <a:gd name="T76" fmla="*/ 20 w 104"/>
                <a:gd name="T77" fmla="*/ 15 h 103"/>
                <a:gd name="T78" fmla="*/ 21 w 104"/>
                <a:gd name="T79" fmla="*/ 0 h 103"/>
                <a:gd name="T80" fmla="*/ 100 w 104"/>
                <a:gd name="T81" fmla="*/ 0 h 103"/>
                <a:gd name="T82" fmla="*/ 97 w 104"/>
                <a:gd name="T83" fmla="*/ 15 h 103"/>
                <a:gd name="T84" fmla="*/ 54 w 104"/>
                <a:gd name="T85" fmla="*/ 16 h 103"/>
                <a:gd name="T86" fmla="*/ 55 w 104"/>
                <a:gd name="T87" fmla="*/ 6 h 103"/>
                <a:gd name="T88" fmla="*/ 30 w 104"/>
                <a:gd name="T89" fmla="*/ 6 h 103"/>
                <a:gd name="T90" fmla="*/ 28 w 104"/>
                <a:gd name="T91" fmla="*/ 16 h 103"/>
                <a:gd name="T92" fmla="*/ 54 w 104"/>
                <a:gd name="T93" fmla="*/ 16 h 103"/>
                <a:gd name="T94" fmla="*/ 51 w 104"/>
                <a:gd name="T95" fmla="*/ 33 h 103"/>
                <a:gd name="T96" fmla="*/ 53 w 104"/>
                <a:gd name="T97" fmla="*/ 22 h 103"/>
                <a:gd name="T98" fmla="*/ 27 w 104"/>
                <a:gd name="T99" fmla="*/ 22 h 103"/>
                <a:gd name="T100" fmla="*/ 26 w 104"/>
                <a:gd name="T101" fmla="*/ 33 h 103"/>
                <a:gd name="T102" fmla="*/ 51 w 104"/>
                <a:gd name="T103" fmla="*/ 33 h 103"/>
                <a:gd name="T104" fmla="*/ 88 w 104"/>
                <a:gd name="T105" fmla="*/ 16 h 103"/>
                <a:gd name="T106" fmla="*/ 90 w 104"/>
                <a:gd name="T107" fmla="*/ 6 h 103"/>
                <a:gd name="T108" fmla="*/ 64 w 104"/>
                <a:gd name="T109" fmla="*/ 6 h 103"/>
                <a:gd name="T110" fmla="*/ 62 w 104"/>
                <a:gd name="T111" fmla="*/ 16 h 103"/>
                <a:gd name="T112" fmla="*/ 88 w 104"/>
                <a:gd name="T113" fmla="*/ 16 h 103"/>
                <a:gd name="T114" fmla="*/ 86 w 104"/>
                <a:gd name="T115" fmla="*/ 33 h 103"/>
                <a:gd name="T116" fmla="*/ 87 w 104"/>
                <a:gd name="T117" fmla="*/ 22 h 103"/>
                <a:gd name="T118" fmla="*/ 61 w 104"/>
                <a:gd name="T119" fmla="*/ 22 h 103"/>
                <a:gd name="T120" fmla="*/ 60 w 104"/>
                <a:gd name="T121" fmla="*/ 33 h 103"/>
                <a:gd name="T122" fmla="*/ 86 w 104"/>
                <a:gd name="T123" fmla="*/ 3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103">
                  <a:moveTo>
                    <a:pt x="79" y="58"/>
                  </a:moveTo>
                  <a:cubicBezTo>
                    <a:pt x="89" y="62"/>
                    <a:pt x="97" y="64"/>
                    <a:pt x="104" y="65"/>
                  </a:cubicBezTo>
                  <a:cubicBezTo>
                    <a:pt x="101" y="67"/>
                    <a:pt x="99" y="70"/>
                    <a:pt x="97" y="74"/>
                  </a:cubicBezTo>
                  <a:cubicBezTo>
                    <a:pt x="90" y="72"/>
                    <a:pt x="83" y="69"/>
                    <a:pt x="76" y="66"/>
                  </a:cubicBezTo>
                  <a:cubicBezTo>
                    <a:pt x="75" y="68"/>
                    <a:pt x="75" y="71"/>
                    <a:pt x="75" y="74"/>
                  </a:cubicBezTo>
                  <a:cubicBezTo>
                    <a:pt x="73" y="87"/>
                    <a:pt x="73" y="87"/>
                    <a:pt x="73" y="87"/>
                  </a:cubicBezTo>
                  <a:cubicBezTo>
                    <a:pt x="72" y="92"/>
                    <a:pt x="71" y="96"/>
                    <a:pt x="71" y="101"/>
                  </a:cubicBezTo>
                  <a:cubicBezTo>
                    <a:pt x="61" y="101"/>
                    <a:pt x="61" y="101"/>
                    <a:pt x="61" y="101"/>
                  </a:cubicBezTo>
                  <a:cubicBezTo>
                    <a:pt x="62" y="97"/>
                    <a:pt x="63" y="92"/>
                    <a:pt x="64" y="87"/>
                  </a:cubicBezTo>
                  <a:cubicBezTo>
                    <a:pt x="65" y="75"/>
                    <a:pt x="65" y="75"/>
                    <a:pt x="65" y="75"/>
                  </a:cubicBezTo>
                  <a:cubicBezTo>
                    <a:pt x="66" y="72"/>
                    <a:pt x="66" y="68"/>
                    <a:pt x="66" y="64"/>
                  </a:cubicBezTo>
                  <a:cubicBezTo>
                    <a:pt x="72" y="64"/>
                    <a:pt x="72" y="64"/>
                    <a:pt x="72" y="64"/>
                  </a:cubicBezTo>
                  <a:cubicBezTo>
                    <a:pt x="66" y="62"/>
                    <a:pt x="59" y="57"/>
                    <a:pt x="52" y="51"/>
                  </a:cubicBezTo>
                  <a:cubicBezTo>
                    <a:pt x="47" y="54"/>
                    <a:pt x="40" y="58"/>
                    <a:pt x="32" y="62"/>
                  </a:cubicBezTo>
                  <a:cubicBezTo>
                    <a:pt x="24" y="66"/>
                    <a:pt x="15" y="69"/>
                    <a:pt x="5" y="72"/>
                  </a:cubicBezTo>
                  <a:cubicBezTo>
                    <a:pt x="4" y="70"/>
                    <a:pt x="2" y="67"/>
                    <a:pt x="0" y="65"/>
                  </a:cubicBezTo>
                  <a:cubicBezTo>
                    <a:pt x="5" y="64"/>
                    <a:pt x="11" y="62"/>
                    <a:pt x="19" y="59"/>
                  </a:cubicBezTo>
                  <a:cubicBezTo>
                    <a:pt x="26" y="57"/>
                    <a:pt x="33" y="54"/>
                    <a:pt x="39" y="50"/>
                  </a:cubicBezTo>
                  <a:cubicBezTo>
                    <a:pt x="45" y="46"/>
                    <a:pt x="49" y="43"/>
                    <a:pt x="52" y="40"/>
                  </a:cubicBezTo>
                  <a:cubicBezTo>
                    <a:pt x="54" y="42"/>
                    <a:pt x="57" y="43"/>
                    <a:pt x="60" y="45"/>
                  </a:cubicBezTo>
                  <a:cubicBezTo>
                    <a:pt x="58" y="46"/>
                    <a:pt x="58" y="46"/>
                    <a:pt x="58" y="46"/>
                  </a:cubicBezTo>
                  <a:cubicBezTo>
                    <a:pt x="63" y="51"/>
                    <a:pt x="70" y="55"/>
                    <a:pt x="79" y="58"/>
                  </a:cubicBezTo>
                  <a:close/>
                  <a:moveTo>
                    <a:pt x="35" y="72"/>
                  </a:moveTo>
                  <a:cubicBezTo>
                    <a:pt x="35" y="75"/>
                    <a:pt x="34" y="77"/>
                    <a:pt x="33" y="81"/>
                  </a:cubicBezTo>
                  <a:cubicBezTo>
                    <a:pt x="32" y="84"/>
                    <a:pt x="30" y="87"/>
                    <a:pt x="27" y="91"/>
                  </a:cubicBezTo>
                  <a:cubicBezTo>
                    <a:pt x="24" y="94"/>
                    <a:pt x="19" y="98"/>
                    <a:pt x="13" y="103"/>
                  </a:cubicBezTo>
                  <a:cubicBezTo>
                    <a:pt x="11" y="100"/>
                    <a:pt x="9" y="98"/>
                    <a:pt x="7" y="96"/>
                  </a:cubicBezTo>
                  <a:cubicBezTo>
                    <a:pt x="12" y="93"/>
                    <a:pt x="16" y="90"/>
                    <a:pt x="19" y="88"/>
                  </a:cubicBezTo>
                  <a:cubicBezTo>
                    <a:pt x="22" y="85"/>
                    <a:pt x="24" y="82"/>
                    <a:pt x="25" y="79"/>
                  </a:cubicBezTo>
                  <a:cubicBezTo>
                    <a:pt x="26" y="77"/>
                    <a:pt x="27" y="74"/>
                    <a:pt x="27" y="72"/>
                  </a:cubicBezTo>
                  <a:cubicBezTo>
                    <a:pt x="28" y="71"/>
                    <a:pt x="28" y="68"/>
                    <a:pt x="29" y="64"/>
                  </a:cubicBezTo>
                  <a:cubicBezTo>
                    <a:pt x="32" y="65"/>
                    <a:pt x="35" y="65"/>
                    <a:pt x="37" y="66"/>
                  </a:cubicBezTo>
                  <a:cubicBezTo>
                    <a:pt x="36" y="68"/>
                    <a:pt x="36" y="70"/>
                    <a:pt x="35" y="72"/>
                  </a:cubicBezTo>
                  <a:close/>
                  <a:moveTo>
                    <a:pt x="97" y="15"/>
                  </a:moveTo>
                  <a:cubicBezTo>
                    <a:pt x="96" y="25"/>
                    <a:pt x="96" y="25"/>
                    <a:pt x="96" y="25"/>
                  </a:cubicBezTo>
                  <a:cubicBezTo>
                    <a:pt x="96" y="29"/>
                    <a:pt x="95" y="33"/>
                    <a:pt x="95" y="39"/>
                  </a:cubicBezTo>
                  <a:cubicBezTo>
                    <a:pt x="16" y="39"/>
                    <a:pt x="16" y="39"/>
                    <a:pt x="16" y="39"/>
                  </a:cubicBezTo>
                  <a:cubicBezTo>
                    <a:pt x="17" y="33"/>
                    <a:pt x="18" y="28"/>
                    <a:pt x="18" y="24"/>
                  </a:cubicBezTo>
                  <a:cubicBezTo>
                    <a:pt x="20" y="15"/>
                    <a:pt x="20" y="15"/>
                    <a:pt x="20" y="15"/>
                  </a:cubicBezTo>
                  <a:cubicBezTo>
                    <a:pt x="20" y="9"/>
                    <a:pt x="21" y="4"/>
                    <a:pt x="21" y="0"/>
                  </a:cubicBezTo>
                  <a:cubicBezTo>
                    <a:pt x="100" y="0"/>
                    <a:pt x="100" y="0"/>
                    <a:pt x="100" y="0"/>
                  </a:cubicBezTo>
                  <a:cubicBezTo>
                    <a:pt x="99" y="3"/>
                    <a:pt x="98" y="8"/>
                    <a:pt x="97" y="15"/>
                  </a:cubicBezTo>
                  <a:close/>
                  <a:moveTo>
                    <a:pt x="54" y="16"/>
                  </a:moveTo>
                  <a:cubicBezTo>
                    <a:pt x="55" y="6"/>
                    <a:pt x="55" y="6"/>
                    <a:pt x="55" y="6"/>
                  </a:cubicBezTo>
                  <a:cubicBezTo>
                    <a:pt x="30" y="6"/>
                    <a:pt x="30" y="6"/>
                    <a:pt x="30" y="6"/>
                  </a:cubicBezTo>
                  <a:cubicBezTo>
                    <a:pt x="28" y="16"/>
                    <a:pt x="28" y="16"/>
                    <a:pt x="28" y="16"/>
                  </a:cubicBezTo>
                  <a:lnTo>
                    <a:pt x="54" y="16"/>
                  </a:lnTo>
                  <a:close/>
                  <a:moveTo>
                    <a:pt x="51" y="33"/>
                  </a:moveTo>
                  <a:cubicBezTo>
                    <a:pt x="53" y="22"/>
                    <a:pt x="53" y="22"/>
                    <a:pt x="53" y="22"/>
                  </a:cubicBezTo>
                  <a:cubicBezTo>
                    <a:pt x="27" y="22"/>
                    <a:pt x="27" y="22"/>
                    <a:pt x="27" y="22"/>
                  </a:cubicBezTo>
                  <a:cubicBezTo>
                    <a:pt x="26" y="33"/>
                    <a:pt x="26" y="33"/>
                    <a:pt x="26" y="33"/>
                  </a:cubicBezTo>
                  <a:lnTo>
                    <a:pt x="51" y="33"/>
                  </a:lnTo>
                  <a:close/>
                  <a:moveTo>
                    <a:pt x="88" y="16"/>
                  </a:moveTo>
                  <a:cubicBezTo>
                    <a:pt x="90" y="6"/>
                    <a:pt x="90" y="6"/>
                    <a:pt x="90" y="6"/>
                  </a:cubicBezTo>
                  <a:cubicBezTo>
                    <a:pt x="64" y="6"/>
                    <a:pt x="64" y="6"/>
                    <a:pt x="64" y="6"/>
                  </a:cubicBezTo>
                  <a:cubicBezTo>
                    <a:pt x="62" y="16"/>
                    <a:pt x="62" y="16"/>
                    <a:pt x="62" y="16"/>
                  </a:cubicBezTo>
                  <a:lnTo>
                    <a:pt x="88" y="16"/>
                  </a:lnTo>
                  <a:close/>
                  <a:moveTo>
                    <a:pt x="86" y="33"/>
                  </a:moveTo>
                  <a:cubicBezTo>
                    <a:pt x="87" y="22"/>
                    <a:pt x="87" y="22"/>
                    <a:pt x="87" y="22"/>
                  </a:cubicBezTo>
                  <a:cubicBezTo>
                    <a:pt x="61" y="22"/>
                    <a:pt x="61" y="22"/>
                    <a:pt x="61" y="22"/>
                  </a:cubicBezTo>
                  <a:cubicBezTo>
                    <a:pt x="60" y="33"/>
                    <a:pt x="60" y="33"/>
                    <a:pt x="60" y="33"/>
                  </a:cubicBezTo>
                  <a:lnTo>
                    <a:pt x="86" y="33"/>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61" name="Line 33"/>
            <p:cNvSpPr>
              <a:spLocks noChangeShapeType="1"/>
            </p:cNvSpPr>
            <p:nvPr/>
          </p:nvSpPr>
          <p:spPr bwMode="auto">
            <a:xfrm flipH="1">
              <a:off x="9255481" y="4548432"/>
              <a:ext cx="4530" cy="31129"/>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62" name="Line 34"/>
            <p:cNvSpPr>
              <a:spLocks noChangeShapeType="1"/>
            </p:cNvSpPr>
            <p:nvPr/>
          </p:nvSpPr>
          <p:spPr bwMode="auto">
            <a:xfrm flipH="1">
              <a:off x="9348136" y="4548432"/>
              <a:ext cx="4530" cy="31129"/>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63" name="Line 35"/>
            <p:cNvSpPr>
              <a:spLocks noChangeShapeType="1"/>
            </p:cNvSpPr>
            <p:nvPr/>
          </p:nvSpPr>
          <p:spPr bwMode="auto">
            <a:xfrm flipH="1">
              <a:off x="9443129" y="4548432"/>
              <a:ext cx="4530" cy="31129"/>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64" name="Line 36"/>
            <p:cNvSpPr>
              <a:spLocks noChangeShapeType="1"/>
            </p:cNvSpPr>
            <p:nvPr/>
          </p:nvSpPr>
          <p:spPr bwMode="auto">
            <a:xfrm flipH="1">
              <a:off x="9538268" y="4548432"/>
              <a:ext cx="4092" cy="31129"/>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65" name="Line 37"/>
            <p:cNvSpPr>
              <a:spLocks noChangeShapeType="1"/>
            </p:cNvSpPr>
            <p:nvPr/>
          </p:nvSpPr>
          <p:spPr bwMode="auto">
            <a:xfrm flipH="1">
              <a:off x="9633700" y="4548432"/>
              <a:ext cx="4092" cy="31129"/>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66" name="Line 38"/>
            <p:cNvSpPr>
              <a:spLocks noChangeShapeType="1"/>
            </p:cNvSpPr>
            <p:nvPr/>
          </p:nvSpPr>
          <p:spPr bwMode="auto">
            <a:xfrm flipH="1">
              <a:off x="9728108" y="4548432"/>
              <a:ext cx="4384" cy="31129"/>
            </a:xfrm>
            <a:prstGeom prst="line">
              <a:avLst/>
            </a:prstGeom>
            <a:noFill/>
            <a:ln w="14288"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grpSp>
      <p:pic>
        <p:nvPicPr>
          <p:cNvPr id="69" name="Picture 3" descr="C:\Documents and Settings\tdz\桌面\未标题-2.png" hidden="1"/>
          <p:cNvPicPr>
            <a:picLocks noChangeAspect="1" noChangeArrowheads="1"/>
          </p:cNvPicPr>
          <p:nvPr userDrawn="1"/>
        </p:nvPicPr>
        <p:blipFill>
          <a:blip r:embed="rId3" cstate="screen"/>
          <a:srcRect/>
          <a:stretch>
            <a:fillRect/>
          </a:stretch>
        </p:blipFill>
        <p:spPr bwMode="auto">
          <a:xfrm>
            <a:off x="5610086" y="4906857"/>
            <a:ext cx="190279" cy="162000"/>
          </a:xfrm>
          <a:prstGeom prst="rect">
            <a:avLst/>
          </a:prstGeom>
          <a:noFill/>
          <a:extLst>
            <a:ext uri="{909E8E84-426E-40DD-AFC4-6F175D3DCCD1}">
              <a14:hiddenFill xmlns:a14="http://schemas.microsoft.com/office/drawing/2010/main">
                <a:solidFill>
                  <a:srgbClr val="FFFFFF"/>
                </a:solidFill>
              </a14:hiddenFill>
            </a:ext>
          </a:extLst>
        </p:spPr>
      </p:pic>
      <p:sp>
        <p:nvSpPr>
          <p:cNvPr id="8" name="日期占位符 7"/>
          <p:cNvSpPr>
            <a:spLocks noGrp="1"/>
          </p:cNvSpPr>
          <p:nvPr>
            <p:ph type="dt" sz="half" idx="11"/>
          </p:nvPr>
        </p:nvSpPr>
        <p:spPr>
          <a:xfrm>
            <a:off x="628650" y="4767263"/>
            <a:ext cx="2057400" cy="273844"/>
          </a:xfrm>
          <a:prstGeom prst="rect">
            <a:avLst/>
          </a:prstGeom>
        </p:spPr>
        <p:txBody>
          <a:bodyPr lIns="68580" tIns="34290" rIns="68580" bIns="34290"/>
          <a:lstStyle/>
          <a:p>
            <a:fld id="{618F58CE-AA9F-44F2-B75A-34227CEABCB3}" type="datetimeFigureOut">
              <a:rPr lang="zh-CN" altLang="en-US" smtClean="0"/>
              <a:t>2024/12/1</a:t>
            </a:fld>
            <a:endParaRPr lang="zh-CN" altLang="en-US"/>
          </a:p>
        </p:txBody>
      </p:sp>
      <p:sp>
        <p:nvSpPr>
          <p:cNvPr id="9" name="页脚占位符 8"/>
          <p:cNvSpPr>
            <a:spLocks noGrp="1"/>
          </p:cNvSpPr>
          <p:nvPr>
            <p:ph type="ftr" sz="quarter" idx="12"/>
          </p:nvPr>
        </p:nvSpPr>
        <p:spPr>
          <a:xfrm>
            <a:off x="3028950" y="4767263"/>
            <a:ext cx="3086100" cy="273844"/>
          </a:xfrm>
          <a:prstGeom prst="rect">
            <a:avLst/>
          </a:prstGeom>
        </p:spPr>
        <p:txBody>
          <a:bodyPr lIns="68580" tIns="34290" rIns="68580" bIns="34290"/>
          <a:lstStyle/>
          <a:p>
            <a:endParaRPr lang="zh-CN" altLang="en-US" dirty="0"/>
          </a:p>
        </p:txBody>
      </p:sp>
      <p:sp>
        <p:nvSpPr>
          <p:cNvPr id="74" name="任意多边形 73" hidden="1"/>
          <p:cNvSpPr/>
          <p:nvPr userDrawn="1"/>
        </p:nvSpPr>
        <p:spPr>
          <a:xfrm rot="894806">
            <a:off x="584340" y="104464"/>
            <a:ext cx="405789" cy="621000"/>
          </a:xfrm>
          <a:custGeom>
            <a:avLst/>
            <a:gdLst>
              <a:gd name="connsiteX0" fmla="*/ 1651515 w 2990085"/>
              <a:gd name="connsiteY0" fmla="*/ 74436 h 4575877"/>
              <a:gd name="connsiteX1" fmla="*/ 2523002 w 2990085"/>
              <a:gd name="connsiteY1" fmla="*/ 57726 h 4575877"/>
              <a:gd name="connsiteX2" fmla="*/ 2960293 w 2990085"/>
              <a:gd name="connsiteY2" fmla="*/ 524262 h 4575877"/>
              <a:gd name="connsiteX3" fmla="*/ 2750515 w 2990085"/>
              <a:gd name="connsiteY3" fmla="*/ 1375655 h 4575877"/>
              <a:gd name="connsiteX4" fmla="*/ 1825757 w 2990085"/>
              <a:gd name="connsiteY4" fmla="*/ 1957962 h 4575877"/>
              <a:gd name="connsiteX5" fmla="*/ 1624453 w 2990085"/>
              <a:gd name="connsiteY5" fmla="*/ 2000087 h 4575877"/>
              <a:gd name="connsiteX6" fmla="*/ 1637767 w 2990085"/>
              <a:gd name="connsiteY6" fmla="*/ 2869607 h 4575877"/>
              <a:gd name="connsiteX7" fmla="*/ 1636496 w 2990085"/>
              <a:gd name="connsiteY7" fmla="*/ 2945690 h 4575877"/>
              <a:gd name="connsiteX8" fmla="*/ 1633673 w 2990085"/>
              <a:gd name="connsiteY8" fmla="*/ 2946442 h 4575877"/>
              <a:gd name="connsiteX9" fmla="*/ 1633673 w 2990085"/>
              <a:gd name="connsiteY9" fmla="*/ 3401224 h 4575877"/>
              <a:gd name="connsiteX10" fmla="*/ 1630823 w 2990085"/>
              <a:gd name="connsiteY10" fmla="*/ 3401224 h 4575877"/>
              <a:gd name="connsiteX11" fmla="*/ 1635750 w 2990085"/>
              <a:gd name="connsiteY11" fmla="*/ 3723073 h 4575877"/>
              <a:gd name="connsiteX12" fmla="*/ 1626318 w 2990085"/>
              <a:gd name="connsiteY12" fmla="*/ 4162116 h 4575877"/>
              <a:gd name="connsiteX13" fmla="*/ 1998521 w 2990085"/>
              <a:gd name="connsiteY13" fmla="*/ 4114682 h 4575877"/>
              <a:gd name="connsiteX14" fmla="*/ 2387572 w 2990085"/>
              <a:gd name="connsiteY14" fmla="*/ 3936393 h 4575877"/>
              <a:gd name="connsiteX15" fmla="*/ 2393959 w 2990085"/>
              <a:gd name="connsiteY15" fmla="*/ 4089779 h 4575877"/>
              <a:gd name="connsiteX16" fmla="*/ 2032803 w 2990085"/>
              <a:gd name="connsiteY16" fmla="*/ 4243403 h 4575877"/>
              <a:gd name="connsiteX17" fmla="*/ 1655587 w 2990085"/>
              <a:gd name="connsiteY17" fmla="*/ 4315149 h 4575877"/>
              <a:gd name="connsiteX18" fmla="*/ 1273004 w 2990085"/>
              <a:gd name="connsiteY18" fmla="*/ 4388324 h 4575877"/>
              <a:gd name="connsiteX19" fmla="*/ 806011 w 2990085"/>
              <a:gd name="connsiteY19" fmla="*/ 4575877 h 4575877"/>
              <a:gd name="connsiteX20" fmla="*/ 801054 w 2990085"/>
              <a:gd name="connsiteY20" fmla="*/ 4427857 h 4575877"/>
              <a:gd name="connsiteX21" fmla="*/ 1160457 w 2990085"/>
              <a:gd name="connsiteY21" fmla="*/ 4159821 h 4575877"/>
              <a:gd name="connsiteX22" fmla="*/ 1241769 w 2990085"/>
              <a:gd name="connsiteY22" fmla="*/ 3667174 h 4575877"/>
              <a:gd name="connsiteX23" fmla="*/ 1237922 w 2990085"/>
              <a:gd name="connsiteY23" fmla="*/ 3428438 h 4575877"/>
              <a:gd name="connsiteX24" fmla="*/ 1240031 w 2990085"/>
              <a:gd name="connsiteY24" fmla="*/ 3428438 h 4575877"/>
              <a:gd name="connsiteX25" fmla="*/ 1240031 w 2990085"/>
              <a:gd name="connsiteY25" fmla="*/ 3401224 h 4575877"/>
              <a:gd name="connsiteX26" fmla="*/ 1239219 w 2990085"/>
              <a:gd name="connsiteY26" fmla="*/ 3401224 h 4575877"/>
              <a:gd name="connsiteX27" fmla="*/ 1239219 w 2990085"/>
              <a:gd name="connsiteY27" fmla="*/ 2606619 h 4575877"/>
              <a:gd name="connsiteX28" fmla="*/ 1240448 w 2990085"/>
              <a:gd name="connsiteY28" fmla="*/ 2606619 h 4575877"/>
              <a:gd name="connsiteX29" fmla="*/ 1216781 w 2990085"/>
              <a:gd name="connsiteY29" fmla="*/ 1137952 h 4575877"/>
              <a:gd name="connsiteX30" fmla="*/ 1205031 w 2990085"/>
              <a:gd name="connsiteY30" fmla="*/ 986000 h 4575877"/>
              <a:gd name="connsiteX31" fmla="*/ 1010196 w 2990085"/>
              <a:gd name="connsiteY31" fmla="*/ 923011 h 4575877"/>
              <a:gd name="connsiteX32" fmla="*/ 1010953 w 2990085"/>
              <a:gd name="connsiteY32" fmla="*/ 796446 h 4575877"/>
              <a:gd name="connsiteX33" fmla="*/ 1631355 w 2990085"/>
              <a:gd name="connsiteY33" fmla="*/ 516335 h 4575877"/>
              <a:gd name="connsiteX34" fmla="*/ 1619038 w 2990085"/>
              <a:gd name="connsiteY34" fmla="*/ 1030819 h 4575877"/>
              <a:gd name="connsiteX35" fmla="*/ 1617716 w 2990085"/>
              <a:gd name="connsiteY35" fmla="*/ 1823823 h 4575877"/>
              <a:gd name="connsiteX36" fmla="*/ 1868719 w 2990085"/>
              <a:gd name="connsiteY36" fmla="*/ 1774203 h 4575877"/>
              <a:gd name="connsiteX37" fmla="*/ 2397287 w 2990085"/>
              <a:gd name="connsiteY37" fmla="*/ 1343368 h 4575877"/>
              <a:gd name="connsiteX38" fmla="*/ 2504404 w 2990085"/>
              <a:gd name="connsiteY38" fmla="*/ 645679 h 4575877"/>
              <a:gd name="connsiteX39" fmla="*/ 2200442 w 2990085"/>
              <a:gd name="connsiteY39" fmla="*/ 269996 h 4575877"/>
              <a:gd name="connsiteX40" fmla="*/ 1592464 w 2990085"/>
              <a:gd name="connsiteY40" fmla="*/ 262479 h 4575877"/>
              <a:gd name="connsiteX41" fmla="*/ 774828 w 2990085"/>
              <a:gd name="connsiteY41" fmla="*/ 718607 h 4575877"/>
              <a:gd name="connsiteX42" fmla="*/ 255817 w 2990085"/>
              <a:gd name="connsiteY42" fmla="*/ 1465682 h 4575877"/>
              <a:gd name="connsiteX43" fmla="*/ 203204 w 2990085"/>
              <a:gd name="connsiteY43" fmla="*/ 2206292 h 4575877"/>
              <a:gd name="connsiteX44" fmla="*/ 348810 w 2990085"/>
              <a:gd name="connsiteY44" fmla="*/ 2483428 h 4575877"/>
              <a:gd name="connsiteX45" fmla="*/ 622088 w 2990085"/>
              <a:gd name="connsiteY45" fmla="*/ 2657629 h 4575877"/>
              <a:gd name="connsiteX46" fmla="*/ 800805 w 2990085"/>
              <a:gd name="connsiteY46" fmla="*/ 2811066 h 4575877"/>
              <a:gd name="connsiteX47" fmla="*/ 779502 w 2990085"/>
              <a:gd name="connsiteY47" fmla="*/ 2914384 h 4575877"/>
              <a:gd name="connsiteX48" fmla="*/ 686344 w 2990085"/>
              <a:gd name="connsiteY48" fmla="*/ 2985143 h 4575877"/>
              <a:gd name="connsiteX49" fmla="*/ 347086 w 2990085"/>
              <a:gd name="connsiteY49" fmla="*/ 2854362 h 4575877"/>
              <a:gd name="connsiteX50" fmla="*/ 51924 w 2990085"/>
              <a:gd name="connsiteY50" fmla="*/ 2349974 h 4575877"/>
              <a:gd name="connsiteX51" fmla="*/ 301903 w 2990085"/>
              <a:gd name="connsiteY51" fmla="*/ 1002519 h 4575877"/>
              <a:gd name="connsiteX52" fmla="*/ 1651515 w 2990085"/>
              <a:gd name="connsiteY52" fmla="*/ 74436 h 4575877"/>
              <a:gd name="connsiteX0-1" fmla="*/ 1651515 w 2990085"/>
              <a:gd name="connsiteY0-2" fmla="*/ 74436 h 4575877"/>
              <a:gd name="connsiteX1-3" fmla="*/ 2523002 w 2990085"/>
              <a:gd name="connsiteY1-4" fmla="*/ 57726 h 4575877"/>
              <a:gd name="connsiteX2-5" fmla="*/ 2960293 w 2990085"/>
              <a:gd name="connsiteY2-6" fmla="*/ 524262 h 4575877"/>
              <a:gd name="connsiteX3-7" fmla="*/ 2750515 w 2990085"/>
              <a:gd name="connsiteY3-8" fmla="*/ 1375655 h 4575877"/>
              <a:gd name="connsiteX4-9" fmla="*/ 1825757 w 2990085"/>
              <a:gd name="connsiteY4-10" fmla="*/ 1957962 h 4575877"/>
              <a:gd name="connsiteX5-11" fmla="*/ 1624453 w 2990085"/>
              <a:gd name="connsiteY5-12" fmla="*/ 2000087 h 4575877"/>
              <a:gd name="connsiteX6-13" fmla="*/ 1637767 w 2990085"/>
              <a:gd name="connsiteY6-14" fmla="*/ 2869607 h 4575877"/>
              <a:gd name="connsiteX7-15" fmla="*/ 1636496 w 2990085"/>
              <a:gd name="connsiteY7-16" fmla="*/ 2945690 h 4575877"/>
              <a:gd name="connsiteX8-17" fmla="*/ 1633673 w 2990085"/>
              <a:gd name="connsiteY8-18" fmla="*/ 3401224 h 4575877"/>
              <a:gd name="connsiteX9-19" fmla="*/ 1630823 w 2990085"/>
              <a:gd name="connsiteY9-20" fmla="*/ 3401224 h 4575877"/>
              <a:gd name="connsiteX10-21" fmla="*/ 1635750 w 2990085"/>
              <a:gd name="connsiteY10-22" fmla="*/ 3723073 h 4575877"/>
              <a:gd name="connsiteX11-23" fmla="*/ 1626318 w 2990085"/>
              <a:gd name="connsiteY11-24" fmla="*/ 4162116 h 4575877"/>
              <a:gd name="connsiteX12-25" fmla="*/ 1998521 w 2990085"/>
              <a:gd name="connsiteY12-26" fmla="*/ 4114682 h 4575877"/>
              <a:gd name="connsiteX13-27" fmla="*/ 2387572 w 2990085"/>
              <a:gd name="connsiteY13-28" fmla="*/ 3936393 h 4575877"/>
              <a:gd name="connsiteX14-29" fmla="*/ 2393959 w 2990085"/>
              <a:gd name="connsiteY14-30" fmla="*/ 4089779 h 4575877"/>
              <a:gd name="connsiteX15-31" fmla="*/ 2032803 w 2990085"/>
              <a:gd name="connsiteY15-32" fmla="*/ 4243403 h 4575877"/>
              <a:gd name="connsiteX16-33" fmla="*/ 1655587 w 2990085"/>
              <a:gd name="connsiteY16-34" fmla="*/ 4315149 h 4575877"/>
              <a:gd name="connsiteX17-35" fmla="*/ 1273004 w 2990085"/>
              <a:gd name="connsiteY17-36" fmla="*/ 4388324 h 4575877"/>
              <a:gd name="connsiteX18-37" fmla="*/ 806011 w 2990085"/>
              <a:gd name="connsiteY18-38" fmla="*/ 4575877 h 4575877"/>
              <a:gd name="connsiteX19-39" fmla="*/ 801054 w 2990085"/>
              <a:gd name="connsiteY19-40" fmla="*/ 4427857 h 4575877"/>
              <a:gd name="connsiteX20-41" fmla="*/ 1160457 w 2990085"/>
              <a:gd name="connsiteY20-42" fmla="*/ 4159821 h 4575877"/>
              <a:gd name="connsiteX21-43" fmla="*/ 1241769 w 2990085"/>
              <a:gd name="connsiteY21-44" fmla="*/ 3667174 h 4575877"/>
              <a:gd name="connsiteX22-45" fmla="*/ 1237922 w 2990085"/>
              <a:gd name="connsiteY22-46" fmla="*/ 3428438 h 4575877"/>
              <a:gd name="connsiteX23-47" fmla="*/ 1240031 w 2990085"/>
              <a:gd name="connsiteY23-48" fmla="*/ 3428438 h 4575877"/>
              <a:gd name="connsiteX24-49" fmla="*/ 1240031 w 2990085"/>
              <a:gd name="connsiteY24-50" fmla="*/ 3401224 h 4575877"/>
              <a:gd name="connsiteX25-51" fmla="*/ 1239219 w 2990085"/>
              <a:gd name="connsiteY25-52" fmla="*/ 3401224 h 4575877"/>
              <a:gd name="connsiteX26-53" fmla="*/ 1239219 w 2990085"/>
              <a:gd name="connsiteY26-54" fmla="*/ 2606619 h 4575877"/>
              <a:gd name="connsiteX27-55" fmla="*/ 1240448 w 2990085"/>
              <a:gd name="connsiteY27-56" fmla="*/ 2606619 h 4575877"/>
              <a:gd name="connsiteX28-57" fmla="*/ 1216781 w 2990085"/>
              <a:gd name="connsiteY28-58" fmla="*/ 1137952 h 4575877"/>
              <a:gd name="connsiteX29-59" fmla="*/ 1205031 w 2990085"/>
              <a:gd name="connsiteY29-60" fmla="*/ 986000 h 4575877"/>
              <a:gd name="connsiteX30-61" fmla="*/ 1010196 w 2990085"/>
              <a:gd name="connsiteY30-62" fmla="*/ 923011 h 4575877"/>
              <a:gd name="connsiteX31-63" fmla="*/ 1010953 w 2990085"/>
              <a:gd name="connsiteY31-64" fmla="*/ 796446 h 4575877"/>
              <a:gd name="connsiteX32-65" fmla="*/ 1631355 w 2990085"/>
              <a:gd name="connsiteY32-66" fmla="*/ 516335 h 4575877"/>
              <a:gd name="connsiteX33-67" fmla="*/ 1619038 w 2990085"/>
              <a:gd name="connsiteY33-68" fmla="*/ 1030819 h 4575877"/>
              <a:gd name="connsiteX34-69" fmla="*/ 1617716 w 2990085"/>
              <a:gd name="connsiteY34-70" fmla="*/ 1823823 h 4575877"/>
              <a:gd name="connsiteX35-71" fmla="*/ 1868719 w 2990085"/>
              <a:gd name="connsiteY35-72" fmla="*/ 1774203 h 4575877"/>
              <a:gd name="connsiteX36-73" fmla="*/ 2397287 w 2990085"/>
              <a:gd name="connsiteY36-74" fmla="*/ 1343368 h 4575877"/>
              <a:gd name="connsiteX37-75" fmla="*/ 2504404 w 2990085"/>
              <a:gd name="connsiteY37-76" fmla="*/ 645679 h 4575877"/>
              <a:gd name="connsiteX38-77" fmla="*/ 2200442 w 2990085"/>
              <a:gd name="connsiteY38-78" fmla="*/ 269996 h 4575877"/>
              <a:gd name="connsiteX39-79" fmla="*/ 1592464 w 2990085"/>
              <a:gd name="connsiteY39-80" fmla="*/ 262479 h 4575877"/>
              <a:gd name="connsiteX40-81" fmla="*/ 774828 w 2990085"/>
              <a:gd name="connsiteY40-82" fmla="*/ 718607 h 4575877"/>
              <a:gd name="connsiteX41-83" fmla="*/ 255817 w 2990085"/>
              <a:gd name="connsiteY41-84" fmla="*/ 1465682 h 4575877"/>
              <a:gd name="connsiteX42-85" fmla="*/ 203204 w 2990085"/>
              <a:gd name="connsiteY42-86" fmla="*/ 2206292 h 4575877"/>
              <a:gd name="connsiteX43-87" fmla="*/ 348810 w 2990085"/>
              <a:gd name="connsiteY43-88" fmla="*/ 2483428 h 4575877"/>
              <a:gd name="connsiteX44-89" fmla="*/ 622088 w 2990085"/>
              <a:gd name="connsiteY44-90" fmla="*/ 2657629 h 4575877"/>
              <a:gd name="connsiteX45-91" fmla="*/ 800805 w 2990085"/>
              <a:gd name="connsiteY45-92" fmla="*/ 2811066 h 4575877"/>
              <a:gd name="connsiteX46-93" fmla="*/ 779502 w 2990085"/>
              <a:gd name="connsiteY46-94" fmla="*/ 2914384 h 4575877"/>
              <a:gd name="connsiteX47-95" fmla="*/ 686344 w 2990085"/>
              <a:gd name="connsiteY47-96" fmla="*/ 2985143 h 4575877"/>
              <a:gd name="connsiteX48-97" fmla="*/ 347086 w 2990085"/>
              <a:gd name="connsiteY48-98" fmla="*/ 2854362 h 4575877"/>
              <a:gd name="connsiteX49-99" fmla="*/ 51924 w 2990085"/>
              <a:gd name="connsiteY49-100" fmla="*/ 2349974 h 4575877"/>
              <a:gd name="connsiteX50-101" fmla="*/ 301903 w 2990085"/>
              <a:gd name="connsiteY50-102" fmla="*/ 1002519 h 4575877"/>
              <a:gd name="connsiteX51-103" fmla="*/ 1651515 w 2990085"/>
              <a:gd name="connsiteY51-104" fmla="*/ 74436 h 4575877"/>
              <a:gd name="connsiteX0-105" fmla="*/ 1651515 w 2990085"/>
              <a:gd name="connsiteY0-106" fmla="*/ 74436 h 4575877"/>
              <a:gd name="connsiteX1-107" fmla="*/ 2523002 w 2990085"/>
              <a:gd name="connsiteY1-108" fmla="*/ 57726 h 4575877"/>
              <a:gd name="connsiteX2-109" fmla="*/ 2960293 w 2990085"/>
              <a:gd name="connsiteY2-110" fmla="*/ 524262 h 4575877"/>
              <a:gd name="connsiteX3-111" fmla="*/ 2750515 w 2990085"/>
              <a:gd name="connsiteY3-112" fmla="*/ 1375655 h 4575877"/>
              <a:gd name="connsiteX4-113" fmla="*/ 1825757 w 2990085"/>
              <a:gd name="connsiteY4-114" fmla="*/ 1957962 h 4575877"/>
              <a:gd name="connsiteX5-115" fmla="*/ 1624453 w 2990085"/>
              <a:gd name="connsiteY5-116" fmla="*/ 2000087 h 4575877"/>
              <a:gd name="connsiteX6-117" fmla="*/ 1637767 w 2990085"/>
              <a:gd name="connsiteY6-118" fmla="*/ 2869607 h 4575877"/>
              <a:gd name="connsiteX7-119" fmla="*/ 1633673 w 2990085"/>
              <a:gd name="connsiteY7-120" fmla="*/ 3401224 h 4575877"/>
              <a:gd name="connsiteX8-121" fmla="*/ 1630823 w 2990085"/>
              <a:gd name="connsiteY8-122" fmla="*/ 3401224 h 4575877"/>
              <a:gd name="connsiteX9-123" fmla="*/ 1635750 w 2990085"/>
              <a:gd name="connsiteY9-124" fmla="*/ 3723073 h 4575877"/>
              <a:gd name="connsiteX10-125" fmla="*/ 1626318 w 2990085"/>
              <a:gd name="connsiteY10-126" fmla="*/ 4162116 h 4575877"/>
              <a:gd name="connsiteX11-127" fmla="*/ 1998521 w 2990085"/>
              <a:gd name="connsiteY11-128" fmla="*/ 4114682 h 4575877"/>
              <a:gd name="connsiteX12-129" fmla="*/ 2387572 w 2990085"/>
              <a:gd name="connsiteY12-130" fmla="*/ 3936393 h 4575877"/>
              <a:gd name="connsiteX13-131" fmla="*/ 2393959 w 2990085"/>
              <a:gd name="connsiteY13-132" fmla="*/ 4089779 h 4575877"/>
              <a:gd name="connsiteX14-133" fmla="*/ 2032803 w 2990085"/>
              <a:gd name="connsiteY14-134" fmla="*/ 4243403 h 4575877"/>
              <a:gd name="connsiteX15-135" fmla="*/ 1655587 w 2990085"/>
              <a:gd name="connsiteY15-136" fmla="*/ 4315149 h 4575877"/>
              <a:gd name="connsiteX16-137" fmla="*/ 1273004 w 2990085"/>
              <a:gd name="connsiteY16-138" fmla="*/ 4388324 h 4575877"/>
              <a:gd name="connsiteX17-139" fmla="*/ 806011 w 2990085"/>
              <a:gd name="connsiteY17-140" fmla="*/ 4575877 h 4575877"/>
              <a:gd name="connsiteX18-141" fmla="*/ 801054 w 2990085"/>
              <a:gd name="connsiteY18-142" fmla="*/ 4427857 h 4575877"/>
              <a:gd name="connsiteX19-143" fmla="*/ 1160457 w 2990085"/>
              <a:gd name="connsiteY19-144" fmla="*/ 4159821 h 4575877"/>
              <a:gd name="connsiteX20-145" fmla="*/ 1241769 w 2990085"/>
              <a:gd name="connsiteY20-146" fmla="*/ 3667174 h 4575877"/>
              <a:gd name="connsiteX21-147" fmla="*/ 1237922 w 2990085"/>
              <a:gd name="connsiteY21-148" fmla="*/ 3428438 h 4575877"/>
              <a:gd name="connsiteX22-149" fmla="*/ 1240031 w 2990085"/>
              <a:gd name="connsiteY22-150" fmla="*/ 3428438 h 4575877"/>
              <a:gd name="connsiteX23-151" fmla="*/ 1240031 w 2990085"/>
              <a:gd name="connsiteY23-152" fmla="*/ 3401224 h 4575877"/>
              <a:gd name="connsiteX24-153" fmla="*/ 1239219 w 2990085"/>
              <a:gd name="connsiteY24-154" fmla="*/ 3401224 h 4575877"/>
              <a:gd name="connsiteX25-155" fmla="*/ 1239219 w 2990085"/>
              <a:gd name="connsiteY25-156" fmla="*/ 2606619 h 4575877"/>
              <a:gd name="connsiteX26-157" fmla="*/ 1240448 w 2990085"/>
              <a:gd name="connsiteY26-158" fmla="*/ 2606619 h 4575877"/>
              <a:gd name="connsiteX27-159" fmla="*/ 1216781 w 2990085"/>
              <a:gd name="connsiteY27-160" fmla="*/ 1137952 h 4575877"/>
              <a:gd name="connsiteX28-161" fmla="*/ 1205031 w 2990085"/>
              <a:gd name="connsiteY28-162" fmla="*/ 986000 h 4575877"/>
              <a:gd name="connsiteX29-163" fmla="*/ 1010196 w 2990085"/>
              <a:gd name="connsiteY29-164" fmla="*/ 923011 h 4575877"/>
              <a:gd name="connsiteX30-165" fmla="*/ 1010953 w 2990085"/>
              <a:gd name="connsiteY30-166" fmla="*/ 796446 h 4575877"/>
              <a:gd name="connsiteX31-167" fmla="*/ 1631355 w 2990085"/>
              <a:gd name="connsiteY31-168" fmla="*/ 516335 h 4575877"/>
              <a:gd name="connsiteX32-169" fmla="*/ 1619038 w 2990085"/>
              <a:gd name="connsiteY32-170" fmla="*/ 1030819 h 4575877"/>
              <a:gd name="connsiteX33-171" fmla="*/ 1617716 w 2990085"/>
              <a:gd name="connsiteY33-172" fmla="*/ 1823823 h 4575877"/>
              <a:gd name="connsiteX34-173" fmla="*/ 1868719 w 2990085"/>
              <a:gd name="connsiteY34-174" fmla="*/ 1774203 h 4575877"/>
              <a:gd name="connsiteX35-175" fmla="*/ 2397287 w 2990085"/>
              <a:gd name="connsiteY35-176" fmla="*/ 1343368 h 4575877"/>
              <a:gd name="connsiteX36-177" fmla="*/ 2504404 w 2990085"/>
              <a:gd name="connsiteY36-178" fmla="*/ 645679 h 4575877"/>
              <a:gd name="connsiteX37-179" fmla="*/ 2200442 w 2990085"/>
              <a:gd name="connsiteY37-180" fmla="*/ 269996 h 4575877"/>
              <a:gd name="connsiteX38-181" fmla="*/ 1592464 w 2990085"/>
              <a:gd name="connsiteY38-182" fmla="*/ 262479 h 4575877"/>
              <a:gd name="connsiteX39-183" fmla="*/ 774828 w 2990085"/>
              <a:gd name="connsiteY39-184" fmla="*/ 718607 h 4575877"/>
              <a:gd name="connsiteX40-185" fmla="*/ 255817 w 2990085"/>
              <a:gd name="connsiteY40-186" fmla="*/ 1465682 h 4575877"/>
              <a:gd name="connsiteX41-187" fmla="*/ 203204 w 2990085"/>
              <a:gd name="connsiteY41-188" fmla="*/ 2206292 h 4575877"/>
              <a:gd name="connsiteX42-189" fmla="*/ 348810 w 2990085"/>
              <a:gd name="connsiteY42-190" fmla="*/ 2483428 h 4575877"/>
              <a:gd name="connsiteX43-191" fmla="*/ 622088 w 2990085"/>
              <a:gd name="connsiteY43-192" fmla="*/ 2657629 h 4575877"/>
              <a:gd name="connsiteX44-193" fmla="*/ 800805 w 2990085"/>
              <a:gd name="connsiteY44-194" fmla="*/ 2811066 h 4575877"/>
              <a:gd name="connsiteX45-195" fmla="*/ 779502 w 2990085"/>
              <a:gd name="connsiteY45-196" fmla="*/ 2914384 h 4575877"/>
              <a:gd name="connsiteX46-197" fmla="*/ 686344 w 2990085"/>
              <a:gd name="connsiteY46-198" fmla="*/ 2985143 h 4575877"/>
              <a:gd name="connsiteX47-199" fmla="*/ 347086 w 2990085"/>
              <a:gd name="connsiteY47-200" fmla="*/ 2854362 h 4575877"/>
              <a:gd name="connsiteX48-201" fmla="*/ 51924 w 2990085"/>
              <a:gd name="connsiteY48-202" fmla="*/ 2349974 h 4575877"/>
              <a:gd name="connsiteX49-203" fmla="*/ 301903 w 2990085"/>
              <a:gd name="connsiteY49-204" fmla="*/ 1002519 h 4575877"/>
              <a:gd name="connsiteX50-205" fmla="*/ 1651515 w 2990085"/>
              <a:gd name="connsiteY50-206" fmla="*/ 74436 h 4575877"/>
              <a:gd name="connsiteX0-207" fmla="*/ 1651515 w 2990085"/>
              <a:gd name="connsiteY0-208" fmla="*/ 74436 h 4575877"/>
              <a:gd name="connsiteX1-209" fmla="*/ 2523002 w 2990085"/>
              <a:gd name="connsiteY1-210" fmla="*/ 57726 h 4575877"/>
              <a:gd name="connsiteX2-211" fmla="*/ 2960293 w 2990085"/>
              <a:gd name="connsiteY2-212" fmla="*/ 524262 h 4575877"/>
              <a:gd name="connsiteX3-213" fmla="*/ 2750515 w 2990085"/>
              <a:gd name="connsiteY3-214" fmla="*/ 1375655 h 4575877"/>
              <a:gd name="connsiteX4-215" fmla="*/ 1825757 w 2990085"/>
              <a:gd name="connsiteY4-216" fmla="*/ 1957962 h 4575877"/>
              <a:gd name="connsiteX5-217" fmla="*/ 1624453 w 2990085"/>
              <a:gd name="connsiteY5-218" fmla="*/ 2000087 h 4575877"/>
              <a:gd name="connsiteX6-219" fmla="*/ 1633673 w 2990085"/>
              <a:gd name="connsiteY6-220" fmla="*/ 3401224 h 4575877"/>
              <a:gd name="connsiteX7-221" fmla="*/ 1630823 w 2990085"/>
              <a:gd name="connsiteY7-222" fmla="*/ 3401224 h 4575877"/>
              <a:gd name="connsiteX8-223" fmla="*/ 1635750 w 2990085"/>
              <a:gd name="connsiteY8-224" fmla="*/ 3723073 h 4575877"/>
              <a:gd name="connsiteX9-225" fmla="*/ 1626318 w 2990085"/>
              <a:gd name="connsiteY9-226" fmla="*/ 4162116 h 4575877"/>
              <a:gd name="connsiteX10-227" fmla="*/ 1998521 w 2990085"/>
              <a:gd name="connsiteY10-228" fmla="*/ 4114682 h 4575877"/>
              <a:gd name="connsiteX11-229" fmla="*/ 2387572 w 2990085"/>
              <a:gd name="connsiteY11-230" fmla="*/ 3936393 h 4575877"/>
              <a:gd name="connsiteX12-231" fmla="*/ 2393959 w 2990085"/>
              <a:gd name="connsiteY12-232" fmla="*/ 4089779 h 4575877"/>
              <a:gd name="connsiteX13-233" fmla="*/ 2032803 w 2990085"/>
              <a:gd name="connsiteY13-234" fmla="*/ 4243403 h 4575877"/>
              <a:gd name="connsiteX14-235" fmla="*/ 1655587 w 2990085"/>
              <a:gd name="connsiteY14-236" fmla="*/ 4315149 h 4575877"/>
              <a:gd name="connsiteX15-237" fmla="*/ 1273004 w 2990085"/>
              <a:gd name="connsiteY15-238" fmla="*/ 4388324 h 4575877"/>
              <a:gd name="connsiteX16-239" fmla="*/ 806011 w 2990085"/>
              <a:gd name="connsiteY16-240" fmla="*/ 4575877 h 4575877"/>
              <a:gd name="connsiteX17-241" fmla="*/ 801054 w 2990085"/>
              <a:gd name="connsiteY17-242" fmla="*/ 4427857 h 4575877"/>
              <a:gd name="connsiteX18-243" fmla="*/ 1160457 w 2990085"/>
              <a:gd name="connsiteY18-244" fmla="*/ 4159821 h 4575877"/>
              <a:gd name="connsiteX19-245" fmla="*/ 1241769 w 2990085"/>
              <a:gd name="connsiteY19-246" fmla="*/ 3667174 h 4575877"/>
              <a:gd name="connsiteX20-247" fmla="*/ 1237922 w 2990085"/>
              <a:gd name="connsiteY20-248" fmla="*/ 3428438 h 4575877"/>
              <a:gd name="connsiteX21-249" fmla="*/ 1240031 w 2990085"/>
              <a:gd name="connsiteY21-250" fmla="*/ 3428438 h 4575877"/>
              <a:gd name="connsiteX22-251" fmla="*/ 1240031 w 2990085"/>
              <a:gd name="connsiteY22-252" fmla="*/ 3401224 h 4575877"/>
              <a:gd name="connsiteX23-253" fmla="*/ 1239219 w 2990085"/>
              <a:gd name="connsiteY23-254" fmla="*/ 3401224 h 4575877"/>
              <a:gd name="connsiteX24-255" fmla="*/ 1239219 w 2990085"/>
              <a:gd name="connsiteY24-256" fmla="*/ 2606619 h 4575877"/>
              <a:gd name="connsiteX25-257" fmla="*/ 1240448 w 2990085"/>
              <a:gd name="connsiteY25-258" fmla="*/ 2606619 h 4575877"/>
              <a:gd name="connsiteX26-259" fmla="*/ 1216781 w 2990085"/>
              <a:gd name="connsiteY26-260" fmla="*/ 1137952 h 4575877"/>
              <a:gd name="connsiteX27-261" fmla="*/ 1205031 w 2990085"/>
              <a:gd name="connsiteY27-262" fmla="*/ 986000 h 4575877"/>
              <a:gd name="connsiteX28-263" fmla="*/ 1010196 w 2990085"/>
              <a:gd name="connsiteY28-264" fmla="*/ 923011 h 4575877"/>
              <a:gd name="connsiteX29-265" fmla="*/ 1010953 w 2990085"/>
              <a:gd name="connsiteY29-266" fmla="*/ 796446 h 4575877"/>
              <a:gd name="connsiteX30-267" fmla="*/ 1631355 w 2990085"/>
              <a:gd name="connsiteY30-268" fmla="*/ 516335 h 4575877"/>
              <a:gd name="connsiteX31-269" fmla="*/ 1619038 w 2990085"/>
              <a:gd name="connsiteY31-270" fmla="*/ 1030819 h 4575877"/>
              <a:gd name="connsiteX32-271" fmla="*/ 1617716 w 2990085"/>
              <a:gd name="connsiteY32-272" fmla="*/ 1823823 h 4575877"/>
              <a:gd name="connsiteX33-273" fmla="*/ 1868719 w 2990085"/>
              <a:gd name="connsiteY33-274" fmla="*/ 1774203 h 4575877"/>
              <a:gd name="connsiteX34-275" fmla="*/ 2397287 w 2990085"/>
              <a:gd name="connsiteY34-276" fmla="*/ 1343368 h 4575877"/>
              <a:gd name="connsiteX35-277" fmla="*/ 2504404 w 2990085"/>
              <a:gd name="connsiteY35-278" fmla="*/ 645679 h 4575877"/>
              <a:gd name="connsiteX36-279" fmla="*/ 2200442 w 2990085"/>
              <a:gd name="connsiteY36-280" fmla="*/ 269996 h 4575877"/>
              <a:gd name="connsiteX37-281" fmla="*/ 1592464 w 2990085"/>
              <a:gd name="connsiteY37-282" fmla="*/ 262479 h 4575877"/>
              <a:gd name="connsiteX38-283" fmla="*/ 774828 w 2990085"/>
              <a:gd name="connsiteY38-284" fmla="*/ 718607 h 4575877"/>
              <a:gd name="connsiteX39-285" fmla="*/ 255817 w 2990085"/>
              <a:gd name="connsiteY39-286" fmla="*/ 1465682 h 4575877"/>
              <a:gd name="connsiteX40-287" fmla="*/ 203204 w 2990085"/>
              <a:gd name="connsiteY40-288" fmla="*/ 2206292 h 4575877"/>
              <a:gd name="connsiteX41-289" fmla="*/ 348810 w 2990085"/>
              <a:gd name="connsiteY41-290" fmla="*/ 2483428 h 4575877"/>
              <a:gd name="connsiteX42-291" fmla="*/ 622088 w 2990085"/>
              <a:gd name="connsiteY42-292" fmla="*/ 2657629 h 4575877"/>
              <a:gd name="connsiteX43-293" fmla="*/ 800805 w 2990085"/>
              <a:gd name="connsiteY43-294" fmla="*/ 2811066 h 4575877"/>
              <a:gd name="connsiteX44-295" fmla="*/ 779502 w 2990085"/>
              <a:gd name="connsiteY44-296" fmla="*/ 2914384 h 4575877"/>
              <a:gd name="connsiteX45-297" fmla="*/ 686344 w 2990085"/>
              <a:gd name="connsiteY45-298" fmla="*/ 2985143 h 4575877"/>
              <a:gd name="connsiteX46-299" fmla="*/ 347086 w 2990085"/>
              <a:gd name="connsiteY46-300" fmla="*/ 2854362 h 4575877"/>
              <a:gd name="connsiteX47-301" fmla="*/ 51924 w 2990085"/>
              <a:gd name="connsiteY47-302" fmla="*/ 2349974 h 4575877"/>
              <a:gd name="connsiteX48-303" fmla="*/ 301903 w 2990085"/>
              <a:gd name="connsiteY48-304" fmla="*/ 1002519 h 4575877"/>
              <a:gd name="connsiteX49-305" fmla="*/ 1651515 w 2990085"/>
              <a:gd name="connsiteY49-306" fmla="*/ 74436 h 4575877"/>
              <a:gd name="connsiteX0-307" fmla="*/ 1651515 w 2990085"/>
              <a:gd name="connsiteY0-308" fmla="*/ 74436 h 4575877"/>
              <a:gd name="connsiteX1-309" fmla="*/ 2523002 w 2990085"/>
              <a:gd name="connsiteY1-310" fmla="*/ 57726 h 4575877"/>
              <a:gd name="connsiteX2-311" fmla="*/ 2960293 w 2990085"/>
              <a:gd name="connsiteY2-312" fmla="*/ 524262 h 4575877"/>
              <a:gd name="connsiteX3-313" fmla="*/ 2750515 w 2990085"/>
              <a:gd name="connsiteY3-314" fmla="*/ 1375655 h 4575877"/>
              <a:gd name="connsiteX4-315" fmla="*/ 1825757 w 2990085"/>
              <a:gd name="connsiteY4-316" fmla="*/ 1957962 h 4575877"/>
              <a:gd name="connsiteX5-317" fmla="*/ 1624453 w 2990085"/>
              <a:gd name="connsiteY5-318" fmla="*/ 2000087 h 4575877"/>
              <a:gd name="connsiteX6-319" fmla="*/ 1633673 w 2990085"/>
              <a:gd name="connsiteY6-320" fmla="*/ 3401224 h 4575877"/>
              <a:gd name="connsiteX7-321" fmla="*/ 1630823 w 2990085"/>
              <a:gd name="connsiteY7-322" fmla="*/ 3401224 h 4575877"/>
              <a:gd name="connsiteX8-323" fmla="*/ 1635750 w 2990085"/>
              <a:gd name="connsiteY8-324" fmla="*/ 3723073 h 4575877"/>
              <a:gd name="connsiteX9-325" fmla="*/ 1626318 w 2990085"/>
              <a:gd name="connsiteY9-326" fmla="*/ 4162116 h 4575877"/>
              <a:gd name="connsiteX10-327" fmla="*/ 1998521 w 2990085"/>
              <a:gd name="connsiteY10-328" fmla="*/ 4114682 h 4575877"/>
              <a:gd name="connsiteX11-329" fmla="*/ 2387572 w 2990085"/>
              <a:gd name="connsiteY11-330" fmla="*/ 3936393 h 4575877"/>
              <a:gd name="connsiteX12-331" fmla="*/ 2393959 w 2990085"/>
              <a:gd name="connsiteY12-332" fmla="*/ 4089779 h 4575877"/>
              <a:gd name="connsiteX13-333" fmla="*/ 2032803 w 2990085"/>
              <a:gd name="connsiteY13-334" fmla="*/ 4243403 h 4575877"/>
              <a:gd name="connsiteX14-335" fmla="*/ 1655587 w 2990085"/>
              <a:gd name="connsiteY14-336" fmla="*/ 4315149 h 4575877"/>
              <a:gd name="connsiteX15-337" fmla="*/ 1273004 w 2990085"/>
              <a:gd name="connsiteY15-338" fmla="*/ 4388324 h 4575877"/>
              <a:gd name="connsiteX16-339" fmla="*/ 806011 w 2990085"/>
              <a:gd name="connsiteY16-340" fmla="*/ 4575877 h 4575877"/>
              <a:gd name="connsiteX17-341" fmla="*/ 801054 w 2990085"/>
              <a:gd name="connsiteY17-342" fmla="*/ 4427857 h 4575877"/>
              <a:gd name="connsiteX18-343" fmla="*/ 1160457 w 2990085"/>
              <a:gd name="connsiteY18-344" fmla="*/ 4159821 h 4575877"/>
              <a:gd name="connsiteX19-345" fmla="*/ 1241769 w 2990085"/>
              <a:gd name="connsiteY19-346" fmla="*/ 3667174 h 4575877"/>
              <a:gd name="connsiteX20-347" fmla="*/ 1237922 w 2990085"/>
              <a:gd name="connsiteY20-348" fmla="*/ 3428438 h 4575877"/>
              <a:gd name="connsiteX21-349" fmla="*/ 1240031 w 2990085"/>
              <a:gd name="connsiteY21-350" fmla="*/ 3428438 h 4575877"/>
              <a:gd name="connsiteX22-351" fmla="*/ 1240031 w 2990085"/>
              <a:gd name="connsiteY22-352" fmla="*/ 3401224 h 4575877"/>
              <a:gd name="connsiteX23-353" fmla="*/ 1239219 w 2990085"/>
              <a:gd name="connsiteY23-354" fmla="*/ 2606619 h 4575877"/>
              <a:gd name="connsiteX24-355" fmla="*/ 1240448 w 2990085"/>
              <a:gd name="connsiteY24-356" fmla="*/ 2606619 h 4575877"/>
              <a:gd name="connsiteX25-357" fmla="*/ 1216781 w 2990085"/>
              <a:gd name="connsiteY25-358" fmla="*/ 1137952 h 4575877"/>
              <a:gd name="connsiteX26-359" fmla="*/ 1205031 w 2990085"/>
              <a:gd name="connsiteY26-360" fmla="*/ 986000 h 4575877"/>
              <a:gd name="connsiteX27-361" fmla="*/ 1010196 w 2990085"/>
              <a:gd name="connsiteY27-362" fmla="*/ 923011 h 4575877"/>
              <a:gd name="connsiteX28-363" fmla="*/ 1010953 w 2990085"/>
              <a:gd name="connsiteY28-364" fmla="*/ 796446 h 4575877"/>
              <a:gd name="connsiteX29-365" fmla="*/ 1631355 w 2990085"/>
              <a:gd name="connsiteY29-366" fmla="*/ 516335 h 4575877"/>
              <a:gd name="connsiteX30-367" fmla="*/ 1619038 w 2990085"/>
              <a:gd name="connsiteY30-368" fmla="*/ 1030819 h 4575877"/>
              <a:gd name="connsiteX31-369" fmla="*/ 1617716 w 2990085"/>
              <a:gd name="connsiteY31-370" fmla="*/ 1823823 h 4575877"/>
              <a:gd name="connsiteX32-371" fmla="*/ 1868719 w 2990085"/>
              <a:gd name="connsiteY32-372" fmla="*/ 1774203 h 4575877"/>
              <a:gd name="connsiteX33-373" fmla="*/ 2397287 w 2990085"/>
              <a:gd name="connsiteY33-374" fmla="*/ 1343368 h 4575877"/>
              <a:gd name="connsiteX34-375" fmla="*/ 2504404 w 2990085"/>
              <a:gd name="connsiteY34-376" fmla="*/ 645679 h 4575877"/>
              <a:gd name="connsiteX35-377" fmla="*/ 2200442 w 2990085"/>
              <a:gd name="connsiteY35-378" fmla="*/ 269996 h 4575877"/>
              <a:gd name="connsiteX36-379" fmla="*/ 1592464 w 2990085"/>
              <a:gd name="connsiteY36-380" fmla="*/ 262479 h 4575877"/>
              <a:gd name="connsiteX37-381" fmla="*/ 774828 w 2990085"/>
              <a:gd name="connsiteY37-382" fmla="*/ 718607 h 4575877"/>
              <a:gd name="connsiteX38-383" fmla="*/ 255817 w 2990085"/>
              <a:gd name="connsiteY38-384" fmla="*/ 1465682 h 4575877"/>
              <a:gd name="connsiteX39-385" fmla="*/ 203204 w 2990085"/>
              <a:gd name="connsiteY39-386" fmla="*/ 2206292 h 4575877"/>
              <a:gd name="connsiteX40-387" fmla="*/ 348810 w 2990085"/>
              <a:gd name="connsiteY40-388" fmla="*/ 2483428 h 4575877"/>
              <a:gd name="connsiteX41-389" fmla="*/ 622088 w 2990085"/>
              <a:gd name="connsiteY41-390" fmla="*/ 2657629 h 4575877"/>
              <a:gd name="connsiteX42-391" fmla="*/ 800805 w 2990085"/>
              <a:gd name="connsiteY42-392" fmla="*/ 2811066 h 4575877"/>
              <a:gd name="connsiteX43-393" fmla="*/ 779502 w 2990085"/>
              <a:gd name="connsiteY43-394" fmla="*/ 2914384 h 4575877"/>
              <a:gd name="connsiteX44-395" fmla="*/ 686344 w 2990085"/>
              <a:gd name="connsiteY44-396" fmla="*/ 2985143 h 4575877"/>
              <a:gd name="connsiteX45-397" fmla="*/ 347086 w 2990085"/>
              <a:gd name="connsiteY45-398" fmla="*/ 2854362 h 4575877"/>
              <a:gd name="connsiteX46-399" fmla="*/ 51924 w 2990085"/>
              <a:gd name="connsiteY46-400" fmla="*/ 2349974 h 4575877"/>
              <a:gd name="connsiteX47-401" fmla="*/ 301903 w 2990085"/>
              <a:gd name="connsiteY47-402" fmla="*/ 1002519 h 4575877"/>
              <a:gd name="connsiteX48-403" fmla="*/ 1651515 w 2990085"/>
              <a:gd name="connsiteY48-404" fmla="*/ 74436 h 4575877"/>
              <a:gd name="connsiteX0-405" fmla="*/ 1651515 w 2990085"/>
              <a:gd name="connsiteY0-406" fmla="*/ 74436 h 4575877"/>
              <a:gd name="connsiteX1-407" fmla="*/ 2523002 w 2990085"/>
              <a:gd name="connsiteY1-408" fmla="*/ 57726 h 4575877"/>
              <a:gd name="connsiteX2-409" fmla="*/ 2960293 w 2990085"/>
              <a:gd name="connsiteY2-410" fmla="*/ 524262 h 4575877"/>
              <a:gd name="connsiteX3-411" fmla="*/ 2750515 w 2990085"/>
              <a:gd name="connsiteY3-412" fmla="*/ 1375655 h 4575877"/>
              <a:gd name="connsiteX4-413" fmla="*/ 1825757 w 2990085"/>
              <a:gd name="connsiteY4-414" fmla="*/ 1957962 h 4575877"/>
              <a:gd name="connsiteX5-415" fmla="*/ 1624453 w 2990085"/>
              <a:gd name="connsiteY5-416" fmla="*/ 2000087 h 4575877"/>
              <a:gd name="connsiteX6-417" fmla="*/ 1633673 w 2990085"/>
              <a:gd name="connsiteY6-418" fmla="*/ 3401224 h 4575877"/>
              <a:gd name="connsiteX7-419" fmla="*/ 1630823 w 2990085"/>
              <a:gd name="connsiteY7-420" fmla="*/ 3401224 h 4575877"/>
              <a:gd name="connsiteX8-421" fmla="*/ 1635750 w 2990085"/>
              <a:gd name="connsiteY8-422" fmla="*/ 3723073 h 4575877"/>
              <a:gd name="connsiteX9-423" fmla="*/ 1626318 w 2990085"/>
              <a:gd name="connsiteY9-424" fmla="*/ 4162116 h 4575877"/>
              <a:gd name="connsiteX10-425" fmla="*/ 1998521 w 2990085"/>
              <a:gd name="connsiteY10-426" fmla="*/ 4114682 h 4575877"/>
              <a:gd name="connsiteX11-427" fmla="*/ 2387572 w 2990085"/>
              <a:gd name="connsiteY11-428" fmla="*/ 3936393 h 4575877"/>
              <a:gd name="connsiteX12-429" fmla="*/ 2393959 w 2990085"/>
              <a:gd name="connsiteY12-430" fmla="*/ 4089779 h 4575877"/>
              <a:gd name="connsiteX13-431" fmla="*/ 2032803 w 2990085"/>
              <a:gd name="connsiteY13-432" fmla="*/ 4243403 h 4575877"/>
              <a:gd name="connsiteX14-433" fmla="*/ 1655587 w 2990085"/>
              <a:gd name="connsiteY14-434" fmla="*/ 4315149 h 4575877"/>
              <a:gd name="connsiteX15-435" fmla="*/ 1273004 w 2990085"/>
              <a:gd name="connsiteY15-436" fmla="*/ 4388324 h 4575877"/>
              <a:gd name="connsiteX16-437" fmla="*/ 806011 w 2990085"/>
              <a:gd name="connsiteY16-438" fmla="*/ 4575877 h 4575877"/>
              <a:gd name="connsiteX17-439" fmla="*/ 801054 w 2990085"/>
              <a:gd name="connsiteY17-440" fmla="*/ 4427857 h 4575877"/>
              <a:gd name="connsiteX18-441" fmla="*/ 1160457 w 2990085"/>
              <a:gd name="connsiteY18-442" fmla="*/ 4159821 h 4575877"/>
              <a:gd name="connsiteX19-443" fmla="*/ 1241769 w 2990085"/>
              <a:gd name="connsiteY19-444" fmla="*/ 3667174 h 4575877"/>
              <a:gd name="connsiteX20-445" fmla="*/ 1237922 w 2990085"/>
              <a:gd name="connsiteY20-446" fmla="*/ 3428438 h 4575877"/>
              <a:gd name="connsiteX21-447" fmla="*/ 1240031 w 2990085"/>
              <a:gd name="connsiteY21-448" fmla="*/ 3428438 h 4575877"/>
              <a:gd name="connsiteX22-449" fmla="*/ 1239219 w 2990085"/>
              <a:gd name="connsiteY22-450" fmla="*/ 2606619 h 4575877"/>
              <a:gd name="connsiteX23-451" fmla="*/ 1240448 w 2990085"/>
              <a:gd name="connsiteY23-452" fmla="*/ 2606619 h 4575877"/>
              <a:gd name="connsiteX24-453" fmla="*/ 1216781 w 2990085"/>
              <a:gd name="connsiteY24-454" fmla="*/ 1137952 h 4575877"/>
              <a:gd name="connsiteX25-455" fmla="*/ 1205031 w 2990085"/>
              <a:gd name="connsiteY25-456" fmla="*/ 986000 h 4575877"/>
              <a:gd name="connsiteX26-457" fmla="*/ 1010196 w 2990085"/>
              <a:gd name="connsiteY26-458" fmla="*/ 923011 h 4575877"/>
              <a:gd name="connsiteX27-459" fmla="*/ 1010953 w 2990085"/>
              <a:gd name="connsiteY27-460" fmla="*/ 796446 h 4575877"/>
              <a:gd name="connsiteX28-461" fmla="*/ 1631355 w 2990085"/>
              <a:gd name="connsiteY28-462" fmla="*/ 516335 h 4575877"/>
              <a:gd name="connsiteX29-463" fmla="*/ 1619038 w 2990085"/>
              <a:gd name="connsiteY29-464" fmla="*/ 1030819 h 4575877"/>
              <a:gd name="connsiteX30-465" fmla="*/ 1617716 w 2990085"/>
              <a:gd name="connsiteY30-466" fmla="*/ 1823823 h 4575877"/>
              <a:gd name="connsiteX31-467" fmla="*/ 1868719 w 2990085"/>
              <a:gd name="connsiteY31-468" fmla="*/ 1774203 h 4575877"/>
              <a:gd name="connsiteX32-469" fmla="*/ 2397287 w 2990085"/>
              <a:gd name="connsiteY32-470" fmla="*/ 1343368 h 4575877"/>
              <a:gd name="connsiteX33-471" fmla="*/ 2504404 w 2990085"/>
              <a:gd name="connsiteY33-472" fmla="*/ 645679 h 4575877"/>
              <a:gd name="connsiteX34-473" fmla="*/ 2200442 w 2990085"/>
              <a:gd name="connsiteY34-474" fmla="*/ 269996 h 4575877"/>
              <a:gd name="connsiteX35-475" fmla="*/ 1592464 w 2990085"/>
              <a:gd name="connsiteY35-476" fmla="*/ 262479 h 4575877"/>
              <a:gd name="connsiteX36-477" fmla="*/ 774828 w 2990085"/>
              <a:gd name="connsiteY36-478" fmla="*/ 718607 h 4575877"/>
              <a:gd name="connsiteX37-479" fmla="*/ 255817 w 2990085"/>
              <a:gd name="connsiteY37-480" fmla="*/ 1465682 h 4575877"/>
              <a:gd name="connsiteX38-481" fmla="*/ 203204 w 2990085"/>
              <a:gd name="connsiteY38-482" fmla="*/ 2206292 h 4575877"/>
              <a:gd name="connsiteX39-483" fmla="*/ 348810 w 2990085"/>
              <a:gd name="connsiteY39-484" fmla="*/ 2483428 h 4575877"/>
              <a:gd name="connsiteX40-485" fmla="*/ 622088 w 2990085"/>
              <a:gd name="connsiteY40-486" fmla="*/ 2657629 h 4575877"/>
              <a:gd name="connsiteX41-487" fmla="*/ 800805 w 2990085"/>
              <a:gd name="connsiteY41-488" fmla="*/ 2811066 h 4575877"/>
              <a:gd name="connsiteX42-489" fmla="*/ 779502 w 2990085"/>
              <a:gd name="connsiteY42-490" fmla="*/ 2914384 h 4575877"/>
              <a:gd name="connsiteX43-491" fmla="*/ 686344 w 2990085"/>
              <a:gd name="connsiteY43-492" fmla="*/ 2985143 h 4575877"/>
              <a:gd name="connsiteX44-493" fmla="*/ 347086 w 2990085"/>
              <a:gd name="connsiteY44-494" fmla="*/ 2854362 h 4575877"/>
              <a:gd name="connsiteX45-495" fmla="*/ 51924 w 2990085"/>
              <a:gd name="connsiteY45-496" fmla="*/ 2349974 h 4575877"/>
              <a:gd name="connsiteX46-497" fmla="*/ 301903 w 2990085"/>
              <a:gd name="connsiteY46-498" fmla="*/ 1002519 h 4575877"/>
              <a:gd name="connsiteX47-499" fmla="*/ 1651515 w 2990085"/>
              <a:gd name="connsiteY47-500" fmla="*/ 74436 h 4575877"/>
              <a:gd name="connsiteX0-501" fmla="*/ 1651515 w 2990085"/>
              <a:gd name="connsiteY0-502" fmla="*/ 74436 h 4575877"/>
              <a:gd name="connsiteX1-503" fmla="*/ 2523002 w 2990085"/>
              <a:gd name="connsiteY1-504" fmla="*/ 57726 h 4575877"/>
              <a:gd name="connsiteX2-505" fmla="*/ 2960293 w 2990085"/>
              <a:gd name="connsiteY2-506" fmla="*/ 524262 h 4575877"/>
              <a:gd name="connsiteX3-507" fmla="*/ 2750515 w 2990085"/>
              <a:gd name="connsiteY3-508" fmla="*/ 1375655 h 4575877"/>
              <a:gd name="connsiteX4-509" fmla="*/ 1825757 w 2990085"/>
              <a:gd name="connsiteY4-510" fmla="*/ 1957962 h 4575877"/>
              <a:gd name="connsiteX5-511" fmla="*/ 1624453 w 2990085"/>
              <a:gd name="connsiteY5-512" fmla="*/ 2000087 h 4575877"/>
              <a:gd name="connsiteX6-513" fmla="*/ 1633673 w 2990085"/>
              <a:gd name="connsiteY6-514" fmla="*/ 3401224 h 4575877"/>
              <a:gd name="connsiteX7-515" fmla="*/ 1630823 w 2990085"/>
              <a:gd name="connsiteY7-516" fmla="*/ 3401224 h 4575877"/>
              <a:gd name="connsiteX8-517" fmla="*/ 1635750 w 2990085"/>
              <a:gd name="connsiteY8-518" fmla="*/ 3723073 h 4575877"/>
              <a:gd name="connsiteX9-519" fmla="*/ 1626318 w 2990085"/>
              <a:gd name="connsiteY9-520" fmla="*/ 4162116 h 4575877"/>
              <a:gd name="connsiteX10-521" fmla="*/ 1998521 w 2990085"/>
              <a:gd name="connsiteY10-522" fmla="*/ 4114682 h 4575877"/>
              <a:gd name="connsiteX11-523" fmla="*/ 2387572 w 2990085"/>
              <a:gd name="connsiteY11-524" fmla="*/ 3936393 h 4575877"/>
              <a:gd name="connsiteX12-525" fmla="*/ 2393959 w 2990085"/>
              <a:gd name="connsiteY12-526" fmla="*/ 4089779 h 4575877"/>
              <a:gd name="connsiteX13-527" fmla="*/ 2032803 w 2990085"/>
              <a:gd name="connsiteY13-528" fmla="*/ 4243403 h 4575877"/>
              <a:gd name="connsiteX14-529" fmla="*/ 1655587 w 2990085"/>
              <a:gd name="connsiteY14-530" fmla="*/ 4315149 h 4575877"/>
              <a:gd name="connsiteX15-531" fmla="*/ 1273004 w 2990085"/>
              <a:gd name="connsiteY15-532" fmla="*/ 4388324 h 4575877"/>
              <a:gd name="connsiteX16-533" fmla="*/ 806011 w 2990085"/>
              <a:gd name="connsiteY16-534" fmla="*/ 4575877 h 4575877"/>
              <a:gd name="connsiteX17-535" fmla="*/ 801054 w 2990085"/>
              <a:gd name="connsiteY17-536" fmla="*/ 4427857 h 4575877"/>
              <a:gd name="connsiteX18-537" fmla="*/ 1160457 w 2990085"/>
              <a:gd name="connsiteY18-538" fmla="*/ 4159821 h 4575877"/>
              <a:gd name="connsiteX19-539" fmla="*/ 1241769 w 2990085"/>
              <a:gd name="connsiteY19-540" fmla="*/ 3667174 h 4575877"/>
              <a:gd name="connsiteX20-541" fmla="*/ 1237922 w 2990085"/>
              <a:gd name="connsiteY20-542" fmla="*/ 3428438 h 4575877"/>
              <a:gd name="connsiteX21-543" fmla="*/ 1239219 w 2990085"/>
              <a:gd name="connsiteY21-544" fmla="*/ 2606619 h 4575877"/>
              <a:gd name="connsiteX22-545" fmla="*/ 1240448 w 2990085"/>
              <a:gd name="connsiteY22-546" fmla="*/ 2606619 h 4575877"/>
              <a:gd name="connsiteX23-547" fmla="*/ 1216781 w 2990085"/>
              <a:gd name="connsiteY23-548" fmla="*/ 1137952 h 4575877"/>
              <a:gd name="connsiteX24-549" fmla="*/ 1205031 w 2990085"/>
              <a:gd name="connsiteY24-550" fmla="*/ 986000 h 4575877"/>
              <a:gd name="connsiteX25-551" fmla="*/ 1010196 w 2990085"/>
              <a:gd name="connsiteY25-552" fmla="*/ 923011 h 4575877"/>
              <a:gd name="connsiteX26-553" fmla="*/ 1010953 w 2990085"/>
              <a:gd name="connsiteY26-554" fmla="*/ 796446 h 4575877"/>
              <a:gd name="connsiteX27-555" fmla="*/ 1631355 w 2990085"/>
              <a:gd name="connsiteY27-556" fmla="*/ 516335 h 4575877"/>
              <a:gd name="connsiteX28-557" fmla="*/ 1619038 w 2990085"/>
              <a:gd name="connsiteY28-558" fmla="*/ 1030819 h 4575877"/>
              <a:gd name="connsiteX29-559" fmla="*/ 1617716 w 2990085"/>
              <a:gd name="connsiteY29-560" fmla="*/ 1823823 h 4575877"/>
              <a:gd name="connsiteX30-561" fmla="*/ 1868719 w 2990085"/>
              <a:gd name="connsiteY30-562" fmla="*/ 1774203 h 4575877"/>
              <a:gd name="connsiteX31-563" fmla="*/ 2397287 w 2990085"/>
              <a:gd name="connsiteY31-564" fmla="*/ 1343368 h 4575877"/>
              <a:gd name="connsiteX32-565" fmla="*/ 2504404 w 2990085"/>
              <a:gd name="connsiteY32-566" fmla="*/ 645679 h 4575877"/>
              <a:gd name="connsiteX33-567" fmla="*/ 2200442 w 2990085"/>
              <a:gd name="connsiteY33-568" fmla="*/ 269996 h 4575877"/>
              <a:gd name="connsiteX34-569" fmla="*/ 1592464 w 2990085"/>
              <a:gd name="connsiteY34-570" fmla="*/ 262479 h 4575877"/>
              <a:gd name="connsiteX35-571" fmla="*/ 774828 w 2990085"/>
              <a:gd name="connsiteY35-572" fmla="*/ 718607 h 4575877"/>
              <a:gd name="connsiteX36-573" fmla="*/ 255817 w 2990085"/>
              <a:gd name="connsiteY36-574" fmla="*/ 1465682 h 4575877"/>
              <a:gd name="connsiteX37-575" fmla="*/ 203204 w 2990085"/>
              <a:gd name="connsiteY37-576" fmla="*/ 2206292 h 4575877"/>
              <a:gd name="connsiteX38-577" fmla="*/ 348810 w 2990085"/>
              <a:gd name="connsiteY38-578" fmla="*/ 2483428 h 4575877"/>
              <a:gd name="connsiteX39-579" fmla="*/ 622088 w 2990085"/>
              <a:gd name="connsiteY39-580" fmla="*/ 2657629 h 4575877"/>
              <a:gd name="connsiteX40-581" fmla="*/ 800805 w 2990085"/>
              <a:gd name="connsiteY40-582" fmla="*/ 2811066 h 4575877"/>
              <a:gd name="connsiteX41-583" fmla="*/ 779502 w 2990085"/>
              <a:gd name="connsiteY41-584" fmla="*/ 2914384 h 4575877"/>
              <a:gd name="connsiteX42-585" fmla="*/ 686344 w 2990085"/>
              <a:gd name="connsiteY42-586" fmla="*/ 2985143 h 4575877"/>
              <a:gd name="connsiteX43-587" fmla="*/ 347086 w 2990085"/>
              <a:gd name="connsiteY43-588" fmla="*/ 2854362 h 4575877"/>
              <a:gd name="connsiteX44-589" fmla="*/ 51924 w 2990085"/>
              <a:gd name="connsiteY44-590" fmla="*/ 2349974 h 4575877"/>
              <a:gd name="connsiteX45-591" fmla="*/ 301903 w 2990085"/>
              <a:gd name="connsiteY45-592" fmla="*/ 1002519 h 4575877"/>
              <a:gd name="connsiteX46-593" fmla="*/ 1651515 w 2990085"/>
              <a:gd name="connsiteY46-594" fmla="*/ 74436 h 4575877"/>
              <a:gd name="connsiteX0-595" fmla="*/ 1651515 w 2990085"/>
              <a:gd name="connsiteY0-596" fmla="*/ 74436 h 4575877"/>
              <a:gd name="connsiteX1-597" fmla="*/ 2523002 w 2990085"/>
              <a:gd name="connsiteY1-598" fmla="*/ 57726 h 4575877"/>
              <a:gd name="connsiteX2-599" fmla="*/ 2960293 w 2990085"/>
              <a:gd name="connsiteY2-600" fmla="*/ 524262 h 4575877"/>
              <a:gd name="connsiteX3-601" fmla="*/ 2750515 w 2990085"/>
              <a:gd name="connsiteY3-602" fmla="*/ 1375655 h 4575877"/>
              <a:gd name="connsiteX4-603" fmla="*/ 1825757 w 2990085"/>
              <a:gd name="connsiteY4-604" fmla="*/ 1957962 h 4575877"/>
              <a:gd name="connsiteX5-605" fmla="*/ 1624453 w 2990085"/>
              <a:gd name="connsiteY5-606" fmla="*/ 2000087 h 4575877"/>
              <a:gd name="connsiteX6-607" fmla="*/ 1633673 w 2990085"/>
              <a:gd name="connsiteY6-608" fmla="*/ 3401224 h 4575877"/>
              <a:gd name="connsiteX7-609" fmla="*/ 1630823 w 2990085"/>
              <a:gd name="connsiteY7-610" fmla="*/ 3401224 h 4575877"/>
              <a:gd name="connsiteX8-611" fmla="*/ 1635750 w 2990085"/>
              <a:gd name="connsiteY8-612" fmla="*/ 3723073 h 4575877"/>
              <a:gd name="connsiteX9-613" fmla="*/ 1626318 w 2990085"/>
              <a:gd name="connsiteY9-614" fmla="*/ 4162116 h 4575877"/>
              <a:gd name="connsiteX10-615" fmla="*/ 1998521 w 2990085"/>
              <a:gd name="connsiteY10-616" fmla="*/ 4114682 h 4575877"/>
              <a:gd name="connsiteX11-617" fmla="*/ 2387572 w 2990085"/>
              <a:gd name="connsiteY11-618" fmla="*/ 3936393 h 4575877"/>
              <a:gd name="connsiteX12-619" fmla="*/ 2393959 w 2990085"/>
              <a:gd name="connsiteY12-620" fmla="*/ 4089779 h 4575877"/>
              <a:gd name="connsiteX13-621" fmla="*/ 2032803 w 2990085"/>
              <a:gd name="connsiteY13-622" fmla="*/ 4243403 h 4575877"/>
              <a:gd name="connsiteX14-623" fmla="*/ 1655587 w 2990085"/>
              <a:gd name="connsiteY14-624" fmla="*/ 4315149 h 4575877"/>
              <a:gd name="connsiteX15-625" fmla="*/ 1273004 w 2990085"/>
              <a:gd name="connsiteY15-626" fmla="*/ 4388324 h 4575877"/>
              <a:gd name="connsiteX16-627" fmla="*/ 806011 w 2990085"/>
              <a:gd name="connsiteY16-628" fmla="*/ 4575877 h 4575877"/>
              <a:gd name="connsiteX17-629" fmla="*/ 801054 w 2990085"/>
              <a:gd name="connsiteY17-630" fmla="*/ 4427857 h 4575877"/>
              <a:gd name="connsiteX18-631" fmla="*/ 1160457 w 2990085"/>
              <a:gd name="connsiteY18-632" fmla="*/ 4159821 h 4575877"/>
              <a:gd name="connsiteX19-633" fmla="*/ 1241769 w 2990085"/>
              <a:gd name="connsiteY19-634" fmla="*/ 3667174 h 4575877"/>
              <a:gd name="connsiteX20-635" fmla="*/ 1239219 w 2990085"/>
              <a:gd name="connsiteY20-636" fmla="*/ 2606619 h 4575877"/>
              <a:gd name="connsiteX21-637" fmla="*/ 1240448 w 2990085"/>
              <a:gd name="connsiteY21-638" fmla="*/ 2606619 h 4575877"/>
              <a:gd name="connsiteX22-639" fmla="*/ 1216781 w 2990085"/>
              <a:gd name="connsiteY22-640" fmla="*/ 1137952 h 4575877"/>
              <a:gd name="connsiteX23-641" fmla="*/ 1205031 w 2990085"/>
              <a:gd name="connsiteY23-642" fmla="*/ 986000 h 4575877"/>
              <a:gd name="connsiteX24-643" fmla="*/ 1010196 w 2990085"/>
              <a:gd name="connsiteY24-644" fmla="*/ 923011 h 4575877"/>
              <a:gd name="connsiteX25-645" fmla="*/ 1010953 w 2990085"/>
              <a:gd name="connsiteY25-646" fmla="*/ 796446 h 4575877"/>
              <a:gd name="connsiteX26-647" fmla="*/ 1631355 w 2990085"/>
              <a:gd name="connsiteY26-648" fmla="*/ 516335 h 4575877"/>
              <a:gd name="connsiteX27-649" fmla="*/ 1619038 w 2990085"/>
              <a:gd name="connsiteY27-650" fmla="*/ 1030819 h 4575877"/>
              <a:gd name="connsiteX28-651" fmla="*/ 1617716 w 2990085"/>
              <a:gd name="connsiteY28-652" fmla="*/ 1823823 h 4575877"/>
              <a:gd name="connsiteX29-653" fmla="*/ 1868719 w 2990085"/>
              <a:gd name="connsiteY29-654" fmla="*/ 1774203 h 4575877"/>
              <a:gd name="connsiteX30-655" fmla="*/ 2397287 w 2990085"/>
              <a:gd name="connsiteY30-656" fmla="*/ 1343368 h 4575877"/>
              <a:gd name="connsiteX31-657" fmla="*/ 2504404 w 2990085"/>
              <a:gd name="connsiteY31-658" fmla="*/ 645679 h 4575877"/>
              <a:gd name="connsiteX32-659" fmla="*/ 2200442 w 2990085"/>
              <a:gd name="connsiteY32-660" fmla="*/ 269996 h 4575877"/>
              <a:gd name="connsiteX33-661" fmla="*/ 1592464 w 2990085"/>
              <a:gd name="connsiteY33-662" fmla="*/ 262479 h 4575877"/>
              <a:gd name="connsiteX34-663" fmla="*/ 774828 w 2990085"/>
              <a:gd name="connsiteY34-664" fmla="*/ 718607 h 4575877"/>
              <a:gd name="connsiteX35-665" fmla="*/ 255817 w 2990085"/>
              <a:gd name="connsiteY35-666" fmla="*/ 1465682 h 4575877"/>
              <a:gd name="connsiteX36-667" fmla="*/ 203204 w 2990085"/>
              <a:gd name="connsiteY36-668" fmla="*/ 2206292 h 4575877"/>
              <a:gd name="connsiteX37-669" fmla="*/ 348810 w 2990085"/>
              <a:gd name="connsiteY37-670" fmla="*/ 2483428 h 4575877"/>
              <a:gd name="connsiteX38-671" fmla="*/ 622088 w 2990085"/>
              <a:gd name="connsiteY38-672" fmla="*/ 2657629 h 4575877"/>
              <a:gd name="connsiteX39-673" fmla="*/ 800805 w 2990085"/>
              <a:gd name="connsiteY39-674" fmla="*/ 2811066 h 4575877"/>
              <a:gd name="connsiteX40-675" fmla="*/ 779502 w 2990085"/>
              <a:gd name="connsiteY40-676" fmla="*/ 2914384 h 4575877"/>
              <a:gd name="connsiteX41-677" fmla="*/ 686344 w 2990085"/>
              <a:gd name="connsiteY41-678" fmla="*/ 2985143 h 4575877"/>
              <a:gd name="connsiteX42-679" fmla="*/ 347086 w 2990085"/>
              <a:gd name="connsiteY42-680" fmla="*/ 2854362 h 4575877"/>
              <a:gd name="connsiteX43-681" fmla="*/ 51924 w 2990085"/>
              <a:gd name="connsiteY43-682" fmla="*/ 2349974 h 4575877"/>
              <a:gd name="connsiteX44-683" fmla="*/ 301903 w 2990085"/>
              <a:gd name="connsiteY44-684" fmla="*/ 1002519 h 4575877"/>
              <a:gd name="connsiteX45-685" fmla="*/ 1651515 w 2990085"/>
              <a:gd name="connsiteY45-686" fmla="*/ 74436 h 4575877"/>
              <a:gd name="connsiteX0-687" fmla="*/ 1651515 w 2990085"/>
              <a:gd name="connsiteY0-688" fmla="*/ 74436 h 4575877"/>
              <a:gd name="connsiteX1-689" fmla="*/ 2523002 w 2990085"/>
              <a:gd name="connsiteY1-690" fmla="*/ 57726 h 4575877"/>
              <a:gd name="connsiteX2-691" fmla="*/ 2960293 w 2990085"/>
              <a:gd name="connsiteY2-692" fmla="*/ 524262 h 4575877"/>
              <a:gd name="connsiteX3-693" fmla="*/ 2750515 w 2990085"/>
              <a:gd name="connsiteY3-694" fmla="*/ 1375655 h 4575877"/>
              <a:gd name="connsiteX4-695" fmla="*/ 1825757 w 2990085"/>
              <a:gd name="connsiteY4-696" fmla="*/ 1957962 h 4575877"/>
              <a:gd name="connsiteX5-697" fmla="*/ 1624453 w 2990085"/>
              <a:gd name="connsiteY5-698" fmla="*/ 2000087 h 4575877"/>
              <a:gd name="connsiteX6-699" fmla="*/ 1633673 w 2990085"/>
              <a:gd name="connsiteY6-700" fmla="*/ 3401224 h 4575877"/>
              <a:gd name="connsiteX7-701" fmla="*/ 1635750 w 2990085"/>
              <a:gd name="connsiteY7-702" fmla="*/ 3723073 h 4575877"/>
              <a:gd name="connsiteX8-703" fmla="*/ 1626318 w 2990085"/>
              <a:gd name="connsiteY8-704" fmla="*/ 4162116 h 4575877"/>
              <a:gd name="connsiteX9-705" fmla="*/ 1998521 w 2990085"/>
              <a:gd name="connsiteY9-706" fmla="*/ 4114682 h 4575877"/>
              <a:gd name="connsiteX10-707" fmla="*/ 2387572 w 2990085"/>
              <a:gd name="connsiteY10-708" fmla="*/ 3936393 h 4575877"/>
              <a:gd name="connsiteX11-709" fmla="*/ 2393959 w 2990085"/>
              <a:gd name="connsiteY11-710" fmla="*/ 4089779 h 4575877"/>
              <a:gd name="connsiteX12-711" fmla="*/ 2032803 w 2990085"/>
              <a:gd name="connsiteY12-712" fmla="*/ 4243403 h 4575877"/>
              <a:gd name="connsiteX13-713" fmla="*/ 1655587 w 2990085"/>
              <a:gd name="connsiteY13-714" fmla="*/ 4315149 h 4575877"/>
              <a:gd name="connsiteX14-715" fmla="*/ 1273004 w 2990085"/>
              <a:gd name="connsiteY14-716" fmla="*/ 4388324 h 4575877"/>
              <a:gd name="connsiteX15-717" fmla="*/ 806011 w 2990085"/>
              <a:gd name="connsiteY15-718" fmla="*/ 4575877 h 4575877"/>
              <a:gd name="connsiteX16-719" fmla="*/ 801054 w 2990085"/>
              <a:gd name="connsiteY16-720" fmla="*/ 4427857 h 4575877"/>
              <a:gd name="connsiteX17-721" fmla="*/ 1160457 w 2990085"/>
              <a:gd name="connsiteY17-722" fmla="*/ 4159821 h 4575877"/>
              <a:gd name="connsiteX18-723" fmla="*/ 1241769 w 2990085"/>
              <a:gd name="connsiteY18-724" fmla="*/ 3667174 h 4575877"/>
              <a:gd name="connsiteX19-725" fmla="*/ 1239219 w 2990085"/>
              <a:gd name="connsiteY19-726" fmla="*/ 2606619 h 4575877"/>
              <a:gd name="connsiteX20-727" fmla="*/ 1240448 w 2990085"/>
              <a:gd name="connsiteY20-728" fmla="*/ 2606619 h 4575877"/>
              <a:gd name="connsiteX21-729" fmla="*/ 1216781 w 2990085"/>
              <a:gd name="connsiteY21-730" fmla="*/ 1137952 h 4575877"/>
              <a:gd name="connsiteX22-731" fmla="*/ 1205031 w 2990085"/>
              <a:gd name="connsiteY22-732" fmla="*/ 986000 h 4575877"/>
              <a:gd name="connsiteX23-733" fmla="*/ 1010196 w 2990085"/>
              <a:gd name="connsiteY23-734" fmla="*/ 923011 h 4575877"/>
              <a:gd name="connsiteX24-735" fmla="*/ 1010953 w 2990085"/>
              <a:gd name="connsiteY24-736" fmla="*/ 796446 h 4575877"/>
              <a:gd name="connsiteX25-737" fmla="*/ 1631355 w 2990085"/>
              <a:gd name="connsiteY25-738" fmla="*/ 516335 h 4575877"/>
              <a:gd name="connsiteX26-739" fmla="*/ 1619038 w 2990085"/>
              <a:gd name="connsiteY26-740" fmla="*/ 1030819 h 4575877"/>
              <a:gd name="connsiteX27-741" fmla="*/ 1617716 w 2990085"/>
              <a:gd name="connsiteY27-742" fmla="*/ 1823823 h 4575877"/>
              <a:gd name="connsiteX28-743" fmla="*/ 1868719 w 2990085"/>
              <a:gd name="connsiteY28-744" fmla="*/ 1774203 h 4575877"/>
              <a:gd name="connsiteX29-745" fmla="*/ 2397287 w 2990085"/>
              <a:gd name="connsiteY29-746" fmla="*/ 1343368 h 4575877"/>
              <a:gd name="connsiteX30-747" fmla="*/ 2504404 w 2990085"/>
              <a:gd name="connsiteY30-748" fmla="*/ 645679 h 4575877"/>
              <a:gd name="connsiteX31-749" fmla="*/ 2200442 w 2990085"/>
              <a:gd name="connsiteY31-750" fmla="*/ 269996 h 4575877"/>
              <a:gd name="connsiteX32-751" fmla="*/ 1592464 w 2990085"/>
              <a:gd name="connsiteY32-752" fmla="*/ 262479 h 4575877"/>
              <a:gd name="connsiteX33-753" fmla="*/ 774828 w 2990085"/>
              <a:gd name="connsiteY33-754" fmla="*/ 718607 h 4575877"/>
              <a:gd name="connsiteX34-755" fmla="*/ 255817 w 2990085"/>
              <a:gd name="connsiteY34-756" fmla="*/ 1465682 h 4575877"/>
              <a:gd name="connsiteX35-757" fmla="*/ 203204 w 2990085"/>
              <a:gd name="connsiteY35-758" fmla="*/ 2206292 h 4575877"/>
              <a:gd name="connsiteX36-759" fmla="*/ 348810 w 2990085"/>
              <a:gd name="connsiteY36-760" fmla="*/ 2483428 h 4575877"/>
              <a:gd name="connsiteX37-761" fmla="*/ 622088 w 2990085"/>
              <a:gd name="connsiteY37-762" fmla="*/ 2657629 h 4575877"/>
              <a:gd name="connsiteX38-763" fmla="*/ 800805 w 2990085"/>
              <a:gd name="connsiteY38-764" fmla="*/ 2811066 h 4575877"/>
              <a:gd name="connsiteX39-765" fmla="*/ 779502 w 2990085"/>
              <a:gd name="connsiteY39-766" fmla="*/ 2914384 h 4575877"/>
              <a:gd name="connsiteX40-767" fmla="*/ 686344 w 2990085"/>
              <a:gd name="connsiteY40-768" fmla="*/ 2985143 h 4575877"/>
              <a:gd name="connsiteX41-769" fmla="*/ 347086 w 2990085"/>
              <a:gd name="connsiteY41-770" fmla="*/ 2854362 h 4575877"/>
              <a:gd name="connsiteX42-771" fmla="*/ 51924 w 2990085"/>
              <a:gd name="connsiteY42-772" fmla="*/ 2349974 h 4575877"/>
              <a:gd name="connsiteX43-773" fmla="*/ 301903 w 2990085"/>
              <a:gd name="connsiteY43-774" fmla="*/ 1002519 h 4575877"/>
              <a:gd name="connsiteX44-775" fmla="*/ 1651515 w 2990085"/>
              <a:gd name="connsiteY44-776" fmla="*/ 74436 h 4575877"/>
              <a:gd name="connsiteX0-777" fmla="*/ 1651515 w 2990085"/>
              <a:gd name="connsiteY0-778" fmla="*/ 74436 h 4575877"/>
              <a:gd name="connsiteX1-779" fmla="*/ 2523002 w 2990085"/>
              <a:gd name="connsiteY1-780" fmla="*/ 57726 h 4575877"/>
              <a:gd name="connsiteX2-781" fmla="*/ 2960293 w 2990085"/>
              <a:gd name="connsiteY2-782" fmla="*/ 524262 h 4575877"/>
              <a:gd name="connsiteX3-783" fmla="*/ 2750515 w 2990085"/>
              <a:gd name="connsiteY3-784" fmla="*/ 1375655 h 4575877"/>
              <a:gd name="connsiteX4-785" fmla="*/ 1825757 w 2990085"/>
              <a:gd name="connsiteY4-786" fmla="*/ 1957962 h 4575877"/>
              <a:gd name="connsiteX5-787" fmla="*/ 1624453 w 2990085"/>
              <a:gd name="connsiteY5-788" fmla="*/ 2000087 h 4575877"/>
              <a:gd name="connsiteX6-789" fmla="*/ 1635750 w 2990085"/>
              <a:gd name="connsiteY6-790" fmla="*/ 3723073 h 4575877"/>
              <a:gd name="connsiteX7-791" fmla="*/ 1626318 w 2990085"/>
              <a:gd name="connsiteY7-792" fmla="*/ 4162116 h 4575877"/>
              <a:gd name="connsiteX8-793" fmla="*/ 1998521 w 2990085"/>
              <a:gd name="connsiteY8-794" fmla="*/ 4114682 h 4575877"/>
              <a:gd name="connsiteX9-795" fmla="*/ 2387572 w 2990085"/>
              <a:gd name="connsiteY9-796" fmla="*/ 3936393 h 4575877"/>
              <a:gd name="connsiteX10-797" fmla="*/ 2393959 w 2990085"/>
              <a:gd name="connsiteY10-798" fmla="*/ 4089779 h 4575877"/>
              <a:gd name="connsiteX11-799" fmla="*/ 2032803 w 2990085"/>
              <a:gd name="connsiteY11-800" fmla="*/ 4243403 h 4575877"/>
              <a:gd name="connsiteX12-801" fmla="*/ 1655587 w 2990085"/>
              <a:gd name="connsiteY12-802" fmla="*/ 4315149 h 4575877"/>
              <a:gd name="connsiteX13-803" fmla="*/ 1273004 w 2990085"/>
              <a:gd name="connsiteY13-804" fmla="*/ 4388324 h 4575877"/>
              <a:gd name="connsiteX14-805" fmla="*/ 806011 w 2990085"/>
              <a:gd name="connsiteY14-806" fmla="*/ 4575877 h 4575877"/>
              <a:gd name="connsiteX15-807" fmla="*/ 801054 w 2990085"/>
              <a:gd name="connsiteY15-808" fmla="*/ 4427857 h 4575877"/>
              <a:gd name="connsiteX16-809" fmla="*/ 1160457 w 2990085"/>
              <a:gd name="connsiteY16-810" fmla="*/ 4159821 h 4575877"/>
              <a:gd name="connsiteX17-811" fmla="*/ 1241769 w 2990085"/>
              <a:gd name="connsiteY17-812" fmla="*/ 3667174 h 4575877"/>
              <a:gd name="connsiteX18-813" fmla="*/ 1239219 w 2990085"/>
              <a:gd name="connsiteY18-814" fmla="*/ 2606619 h 4575877"/>
              <a:gd name="connsiteX19-815" fmla="*/ 1240448 w 2990085"/>
              <a:gd name="connsiteY19-816" fmla="*/ 2606619 h 4575877"/>
              <a:gd name="connsiteX20-817" fmla="*/ 1216781 w 2990085"/>
              <a:gd name="connsiteY20-818" fmla="*/ 1137952 h 4575877"/>
              <a:gd name="connsiteX21-819" fmla="*/ 1205031 w 2990085"/>
              <a:gd name="connsiteY21-820" fmla="*/ 986000 h 4575877"/>
              <a:gd name="connsiteX22-821" fmla="*/ 1010196 w 2990085"/>
              <a:gd name="connsiteY22-822" fmla="*/ 923011 h 4575877"/>
              <a:gd name="connsiteX23-823" fmla="*/ 1010953 w 2990085"/>
              <a:gd name="connsiteY23-824" fmla="*/ 796446 h 4575877"/>
              <a:gd name="connsiteX24-825" fmla="*/ 1631355 w 2990085"/>
              <a:gd name="connsiteY24-826" fmla="*/ 516335 h 4575877"/>
              <a:gd name="connsiteX25-827" fmla="*/ 1619038 w 2990085"/>
              <a:gd name="connsiteY25-828" fmla="*/ 1030819 h 4575877"/>
              <a:gd name="connsiteX26-829" fmla="*/ 1617716 w 2990085"/>
              <a:gd name="connsiteY26-830" fmla="*/ 1823823 h 4575877"/>
              <a:gd name="connsiteX27-831" fmla="*/ 1868719 w 2990085"/>
              <a:gd name="connsiteY27-832" fmla="*/ 1774203 h 4575877"/>
              <a:gd name="connsiteX28-833" fmla="*/ 2397287 w 2990085"/>
              <a:gd name="connsiteY28-834" fmla="*/ 1343368 h 4575877"/>
              <a:gd name="connsiteX29-835" fmla="*/ 2504404 w 2990085"/>
              <a:gd name="connsiteY29-836" fmla="*/ 645679 h 4575877"/>
              <a:gd name="connsiteX30-837" fmla="*/ 2200442 w 2990085"/>
              <a:gd name="connsiteY30-838" fmla="*/ 269996 h 4575877"/>
              <a:gd name="connsiteX31-839" fmla="*/ 1592464 w 2990085"/>
              <a:gd name="connsiteY31-840" fmla="*/ 262479 h 4575877"/>
              <a:gd name="connsiteX32-841" fmla="*/ 774828 w 2990085"/>
              <a:gd name="connsiteY32-842" fmla="*/ 718607 h 4575877"/>
              <a:gd name="connsiteX33-843" fmla="*/ 255817 w 2990085"/>
              <a:gd name="connsiteY33-844" fmla="*/ 1465682 h 4575877"/>
              <a:gd name="connsiteX34-845" fmla="*/ 203204 w 2990085"/>
              <a:gd name="connsiteY34-846" fmla="*/ 2206292 h 4575877"/>
              <a:gd name="connsiteX35-847" fmla="*/ 348810 w 2990085"/>
              <a:gd name="connsiteY35-848" fmla="*/ 2483428 h 4575877"/>
              <a:gd name="connsiteX36-849" fmla="*/ 622088 w 2990085"/>
              <a:gd name="connsiteY36-850" fmla="*/ 2657629 h 4575877"/>
              <a:gd name="connsiteX37-851" fmla="*/ 800805 w 2990085"/>
              <a:gd name="connsiteY37-852" fmla="*/ 2811066 h 4575877"/>
              <a:gd name="connsiteX38-853" fmla="*/ 779502 w 2990085"/>
              <a:gd name="connsiteY38-854" fmla="*/ 2914384 h 4575877"/>
              <a:gd name="connsiteX39-855" fmla="*/ 686344 w 2990085"/>
              <a:gd name="connsiteY39-856" fmla="*/ 2985143 h 4575877"/>
              <a:gd name="connsiteX40-857" fmla="*/ 347086 w 2990085"/>
              <a:gd name="connsiteY40-858" fmla="*/ 2854362 h 4575877"/>
              <a:gd name="connsiteX41-859" fmla="*/ 51924 w 2990085"/>
              <a:gd name="connsiteY41-860" fmla="*/ 2349974 h 4575877"/>
              <a:gd name="connsiteX42-861" fmla="*/ 301903 w 2990085"/>
              <a:gd name="connsiteY42-862" fmla="*/ 1002519 h 4575877"/>
              <a:gd name="connsiteX43-863" fmla="*/ 1651515 w 2990085"/>
              <a:gd name="connsiteY43-864" fmla="*/ 74436 h 45758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Lst>
            <a:rect l="l" t="t" r="r" b="b"/>
            <a:pathLst>
              <a:path w="2990085" h="4575877">
                <a:moveTo>
                  <a:pt x="1651515" y="74436"/>
                </a:moveTo>
                <a:cubicBezTo>
                  <a:pt x="2001923" y="-18889"/>
                  <a:pt x="2292418" y="-24460"/>
                  <a:pt x="2523002" y="57726"/>
                </a:cubicBezTo>
                <a:cubicBezTo>
                  <a:pt x="2753585" y="139913"/>
                  <a:pt x="2899346" y="295422"/>
                  <a:pt x="2960293" y="524262"/>
                </a:cubicBezTo>
                <a:cubicBezTo>
                  <a:pt x="3036476" y="810310"/>
                  <a:pt x="2966550" y="1094107"/>
                  <a:pt x="2750515" y="1375655"/>
                </a:cubicBezTo>
                <a:cubicBezTo>
                  <a:pt x="2534478" y="1657199"/>
                  <a:pt x="2226227" y="1851304"/>
                  <a:pt x="1825757" y="1957962"/>
                </a:cubicBezTo>
                <a:cubicBezTo>
                  <a:pt x="1761397" y="1975103"/>
                  <a:pt x="1694293" y="1989146"/>
                  <a:pt x="1624453" y="2000087"/>
                </a:cubicBezTo>
                <a:cubicBezTo>
                  <a:pt x="1592785" y="2294272"/>
                  <a:pt x="1635439" y="3362735"/>
                  <a:pt x="1635750" y="3723073"/>
                </a:cubicBezTo>
                <a:cubicBezTo>
                  <a:pt x="1632335" y="3969049"/>
                  <a:pt x="1629193" y="4115396"/>
                  <a:pt x="1626318" y="4162116"/>
                </a:cubicBezTo>
                <a:cubicBezTo>
                  <a:pt x="1763609" y="4160011"/>
                  <a:pt x="1887678" y="4144203"/>
                  <a:pt x="1998521" y="4114682"/>
                </a:cubicBezTo>
                <a:cubicBezTo>
                  <a:pt x="2127246" y="4080399"/>
                  <a:pt x="2256927" y="4020966"/>
                  <a:pt x="2387572" y="3936393"/>
                </a:cubicBezTo>
                <a:lnTo>
                  <a:pt x="2393959" y="4089779"/>
                </a:lnTo>
                <a:cubicBezTo>
                  <a:pt x="2274760" y="4159815"/>
                  <a:pt x="2154376" y="4211024"/>
                  <a:pt x="2032803" y="4243403"/>
                </a:cubicBezTo>
                <a:cubicBezTo>
                  <a:pt x="1939841" y="4268162"/>
                  <a:pt x="1814099" y="4292074"/>
                  <a:pt x="1655587" y="4315149"/>
                </a:cubicBezTo>
                <a:cubicBezTo>
                  <a:pt x="1507801" y="4335361"/>
                  <a:pt x="1380275" y="4359754"/>
                  <a:pt x="1273004" y="4388324"/>
                </a:cubicBezTo>
                <a:cubicBezTo>
                  <a:pt x="1126405" y="4427368"/>
                  <a:pt x="970743" y="4489885"/>
                  <a:pt x="806011" y="4575877"/>
                </a:cubicBezTo>
                <a:lnTo>
                  <a:pt x="801054" y="4427857"/>
                </a:lnTo>
                <a:cubicBezTo>
                  <a:pt x="983894" y="4352360"/>
                  <a:pt x="1103696" y="4263011"/>
                  <a:pt x="1160457" y="4159821"/>
                </a:cubicBezTo>
                <a:cubicBezTo>
                  <a:pt x="1217214" y="4056636"/>
                  <a:pt x="1244321" y="3892418"/>
                  <a:pt x="1241769" y="3667174"/>
                </a:cubicBezTo>
                <a:cubicBezTo>
                  <a:pt x="1254896" y="3408307"/>
                  <a:pt x="1239439" y="2783378"/>
                  <a:pt x="1239219" y="2606619"/>
                </a:cubicBezTo>
                <a:lnTo>
                  <a:pt x="1240448" y="2606619"/>
                </a:lnTo>
                <a:lnTo>
                  <a:pt x="1216781" y="1137952"/>
                </a:lnTo>
                <a:cubicBezTo>
                  <a:pt x="1218472" y="1072405"/>
                  <a:pt x="1214553" y="1021753"/>
                  <a:pt x="1205031" y="986000"/>
                </a:cubicBezTo>
                <a:cubicBezTo>
                  <a:pt x="1183128" y="903760"/>
                  <a:pt x="1118185" y="882762"/>
                  <a:pt x="1010196" y="923011"/>
                </a:cubicBezTo>
                <a:cubicBezTo>
                  <a:pt x="1010448" y="880823"/>
                  <a:pt x="1010701" y="838634"/>
                  <a:pt x="1010953" y="796446"/>
                </a:cubicBezTo>
                <a:cubicBezTo>
                  <a:pt x="1275080" y="695466"/>
                  <a:pt x="1481880" y="602099"/>
                  <a:pt x="1631355" y="516335"/>
                </a:cubicBezTo>
                <a:cubicBezTo>
                  <a:pt x="1622751" y="599041"/>
                  <a:pt x="1618641" y="770534"/>
                  <a:pt x="1619038" y="1030819"/>
                </a:cubicBezTo>
                <a:cubicBezTo>
                  <a:pt x="1618597" y="1295154"/>
                  <a:pt x="1618157" y="1559488"/>
                  <a:pt x="1617716" y="1823823"/>
                </a:cubicBezTo>
                <a:lnTo>
                  <a:pt x="1868719" y="1774203"/>
                </a:lnTo>
                <a:cubicBezTo>
                  <a:pt x="2089688" y="1726840"/>
                  <a:pt x="2265876" y="1583226"/>
                  <a:pt x="2397287" y="1343368"/>
                </a:cubicBezTo>
                <a:cubicBezTo>
                  <a:pt x="2528693" y="1103506"/>
                  <a:pt x="2564398" y="870943"/>
                  <a:pt x="2504404" y="645679"/>
                </a:cubicBezTo>
                <a:cubicBezTo>
                  <a:pt x="2456790" y="466901"/>
                  <a:pt x="2355470" y="341669"/>
                  <a:pt x="2200442" y="269996"/>
                </a:cubicBezTo>
                <a:cubicBezTo>
                  <a:pt x="2045415" y="198323"/>
                  <a:pt x="1842759" y="195818"/>
                  <a:pt x="1592464" y="262479"/>
                </a:cubicBezTo>
                <a:cubicBezTo>
                  <a:pt x="1299263" y="340567"/>
                  <a:pt x="1026718" y="492610"/>
                  <a:pt x="774828" y="718607"/>
                </a:cubicBezTo>
                <a:cubicBezTo>
                  <a:pt x="522934" y="944610"/>
                  <a:pt x="349932" y="1193633"/>
                  <a:pt x="255817" y="1465682"/>
                </a:cubicBezTo>
                <a:cubicBezTo>
                  <a:pt x="161699" y="1737738"/>
                  <a:pt x="144162" y="1984605"/>
                  <a:pt x="203204" y="2206292"/>
                </a:cubicBezTo>
                <a:cubicBezTo>
                  <a:pt x="233678" y="2320714"/>
                  <a:pt x="282216" y="2413090"/>
                  <a:pt x="348810" y="2483428"/>
                </a:cubicBezTo>
                <a:cubicBezTo>
                  <a:pt x="415407" y="2553758"/>
                  <a:pt x="506504" y="2611828"/>
                  <a:pt x="622088" y="2657629"/>
                </a:cubicBezTo>
                <a:cubicBezTo>
                  <a:pt x="725045" y="2699134"/>
                  <a:pt x="784616" y="2750282"/>
                  <a:pt x="800805" y="2811066"/>
                </a:cubicBezTo>
                <a:cubicBezTo>
                  <a:pt x="809375" y="2843244"/>
                  <a:pt x="802275" y="2877683"/>
                  <a:pt x="779502" y="2914384"/>
                </a:cubicBezTo>
                <a:cubicBezTo>
                  <a:pt x="756727" y="2951080"/>
                  <a:pt x="725673" y="2974669"/>
                  <a:pt x="686344" y="2985143"/>
                </a:cubicBezTo>
                <a:cubicBezTo>
                  <a:pt x="596952" y="3008951"/>
                  <a:pt x="483868" y="2965356"/>
                  <a:pt x="347086" y="2854362"/>
                </a:cubicBezTo>
                <a:cubicBezTo>
                  <a:pt x="210304" y="2743365"/>
                  <a:pt x="111918" y="2575238"/>
                  <a:pt x="51924" y="2349974"/>
                </a:cubicBezTo>
                <a:cubicBezTo>
                  <a:pt x="-66161" y="1906597"/>
                  <a:pt x="17164" y="1457447"/>
                  <a:pt x="301903" y="1002519"/>
                </a:cubicBezTo>
                <a:cubicBezTo>
                  <a:pt x="586642" y="547591"/>
                  <a:pt x="1036512" y="238230"/>
                  <a:pt x="1651515" y="74436"/>
                </a:cubicBezTo>
                <a:close/>
              </a:path>
            </a:pathLst>
          </a:custGeom>
          <a:gradFill flip="none" rotWithShape="1">
            <a:gsLst>
              <a:gs pos="67000">
                <a:schemeClr val="accent2">
                  <a:lumMod val="75000"/>
                </a:schemeClr>
              </a:gs>
              <a:gs pos="34000">
                <a:schemeClr val="accent2">
                  <a:lumMod val="50000"/>
                </a:schemeClr>
              </a:gs>
              <a:gs pos="81000">
                <a:schemeClr val="accent2">
                  <a:lumMod val="60000"/>
                  <a:lumOff val="40000"/>
                </a:schemeClr>
              </a:gs>
            </a:gsLst>
            <a:path path="circle">
              <a:fillToRect l="100000" t="100000"/>
            </a:path>
            <a:tileRect r="-100000" b="-100000"/>
          </a:gradFill>
          <a:ln>
            <a:noFill/>
          </a:ln>
          <a:effectLst>
            <a:innerShdw blurRad="63500" dist="254000" dir="13500000">
              <a:prstClr val="black">
                <a:alpha val="50000"/>
              </a:prstClr>
            </a:innerShdw>
          </a:effectLst>
          <a:scene3d>
            <a:camera prst="orthographicFront">
              <a:rot lat="0" lon="20399994" rev="0"/>
            </a:camera>
            <a:lightRig rig="threePt" dir="t"/>
          </a:scene3d>
          <a:sp3d extrusionH="88900">
            <a:bevelT w="19050" h="3810" prst="coolSlan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effectLst>
                <a:innerShdw blurRad="63500" dist="215900" dir="13500000">
                  <a:prstClr val="black">
                    <a:alpha val="50000"/>
                  </a:prstClr>
                </a:innerShdw>
              </a:effectLst>
            </a:endParaRPr>
          </a:p>
        </p:txBody>
      </p:sp>
      <p:sp>
        <p:nvSpPr>
          <p:cNvPr id="76" name="文本框 75" hidden="1"/>
          <p:cNvSpPr txBox="1"/>
          <p:nvPr/>
        </p:nvSpPr>
        <p:spPr>
          <a:xfrm>
            <a:off x="862708" y="444838"/>
            <a:ext cx="440846" cy="215999"/>
          </a:xfrm>
          <a:custGeom>
            <a:avLst/>
            <a:gdLst>
              <a:gd name="connsiteX0" fmla="*/ 1163985 w 1318021"/>
              <a:gd name="connsiteY0" fmla="*/ 451396 h 632893"/>
              <a:gd name="connsiteX1" fmla="*/ 1233637 w 1318021"/>
              <a:gd name="connsiteY1" fmla="*/ 451396 h 632893"/>
              <a:gd name="connsiteX2" fmla="*/ 1280517 w 1318021"/>
              <a:gd name="connsiteY2" fmla="*/ 479524 h 632893"/>
              <a:gd name="connsiteX3" fmla="*/ 1311325 w 1318021"/>
              <a:gd name="connsiteY3" fmla="*/ 632222 h 632893"/>
              <a:gd name="connsiteX4" fmla="*/ 1203499 w 1318021"/>
              <a:gd name="connsiteY4" fmla="*/ 632222 h 632893"/>
              <a:gd name="connsiteX5" fmla="*/ 862608 w 1318021"/>
              <a:gd name="connsiteY5" fmla="*/ 451396 h 632893"/>
              <a:gd name="connsiteX6" fmla="*/ 964406 w 1318021"/>
              <a:gd name="connsiteY6" fmla="*/ 451396 h 632893"/>
              <a:gd name="connsiteX7" fmla="*/ 936278 w 1318021"/>
              <a:gd name="connsiteY7" fmla="*/ 632222 h 632893"/>
              <a:gd name="connsiteX8" fmla="*/ 828452 w 1318021"/>
              <a:gd name="connsiteY8" fmla="*/ 632222 h 632893"/>
              <a:gd name="connsiteX9" fmla="*/ 946995 w 1318021"/>
              <a:gd name="connsiteY9" fmla="*/ 309415 h 632893"/>
              <a:gd name="connsiteX10" fmla="*/ 946995 w 1318021"/>
              <a:gd name="connsiteY10" fmla="*/ 341562 h 632893"/>
              <a:gd name="connsiteX11" fmla="*/ 1202160 w 1318021"/>
              <a:gd name="connsiteY11" fmla="*/ 341562 h 632893"/>
              <a:gd name="connsiteX12" fmla="*/ 1202160 w 1318021"/>
              <a:gd name="connsiteY12" fmla="*/ 332185 h 632893"/>
              <a:gd name="connsiteX13" fmla="*/ 1168004 w 1318021"/>
              <a:gd name="connsiteY13" fmla="*/ 309415 h 632893"/>
              <a:gd name="connsiteX14" fmla="*/ 391122 w 1318021"/>
              <a:gd name="connsiteY14" fmla="*/ 289323 h 632893"/>
              <a:gd name="connsiteX15" fmla="*/ 506315 w 1318021"/>
              <a:gd name="connsiteY15" fmla="*/ 289323 h 632893"/>
              <a:gd name="connsiteX16" fmla="*/ 475507 w 1318021"/>
              <a:gd name="connsiteY16" fmla="*/ 336204 h 632893"/>
              <a:gd name="connsiteX17" fmla="*/ 391122 w 1318021"/>
              <a:gd name="connsiteY17" fmla="*/ 336204 h 632893"/>
              <a:gd name="connsiteX18" fmla="*/ 123230 w 1318021"/>
              <a:gd name="connsiteY18" fmla="*/ 289323 h 632893"/>
              <a:gd name="connsiteX19" fmla="*/ 241102 w 1318021"/>
              <a:gd name="connsiteY19" fmla="*/ 289323 h 632893"/>
              <a:gd name="connsiteX20" fmla="*/ 207616 w 1318021"/>
              <a:gd name="connsiteY20" fmla="*/ 336204 h 632893"/>
              <a:gd name="connsiteX21" fmla="*/ 123230 w 1318021"/>
              <a:gd name="connsiteY21" fmla="*/ 336204 h 632893"/>
              <a:gd name="connsiteX22" fmla="*/ 391122 w 1318021"/>
              <a:gd name="connsiteY22" fmla="*/ 215653 h 632893"/>
              <a:gd name="connsiteX23" fmla="*/ 506315 w 1318021"/>
              <a:gd name="connsiteY23" fmla="*/ 215653 h 632893"/>
              <a:gd name="connsiteX24" fmla="*/ 474168 w 1318021"/>
              <a:gd name="connsiteY24" fmla="*/ 261194 h 632893"/>
              <a:gd name="connsiteX25" fmla="*/ 391122 w 1318021"/>
              <a:gd name="connsiteY25" fmla="*/ 261194 h 632893"/>
              <a:gd name="connsiteX26" fmla="*/ 123230 w 1318021"/>
              <a:gd name="connsiteY26" fmla="*/ 215653 h 632893"/>
              <a:gd name="connsiteX27" fmla="*/ 241102 w 1318021"/>
              <a:gd name="connsiteY27" fmla="*/ 215653 h 632893"/>
              <a:gd name="connsiteX28" fmla="*/ 209625 w 1318021"/>
              <a:gd name="connsiteY28" fmla="*/ 261194 h 632893"/>
              <a:gd name="connsiteX29" fmla="*/ 123230 w 1318021"/>
              <a:gd name="connsiteY29" fmla="*/ 261194 h 632893"/>
              <a:gd name="connsiteX30" fmla="*/ 946995 w 1318021"/>
              <a:gd name="connsiteY30" fmla="*/ 203598 h 632893"/>
              <a:gd name="connsiteX31" fmla="*/ 946995 w 1318021"/>
              <a:gd name="connsiteY31" fmla="*/ 235745 h 632893"/>
              <a:gd name="connsiteX32" fmla="*/ 1202160 w 1318021"/>
              <a:gd name="connsiteY32" fmla="*/ 235745 h 632893"/>
              <a:gd name="connsiteX33" fmla="*/ 1202160 w 1318021"/>
              <a:gd name="connsiteY33" fmla="*/ 226369 h 632893"/>
              <a:gd name="connsiteX34" fmla="*/ 1168004 w 1318021"/>
              <a:gd name="connsiteY34" fmla="*/ 203598 h 632893"/>
              <a:gd name="connsiteX35" fmla="*/ 871316 w 1318021"/>
              <a:gd name="connsiteY35" fmla="*/ 104478 h 632893"/>
              <a:gd name="connsiteX36" fmla="*/ 975793 w 1318021"/>
              <a:gd name="connsiteY36" fmla="*/ 104478 h 632893"/>
              <a:gd name="connsiteX37" fmla="*/ 962398 w 1318021"/>
              <a:gd name="connsiteY37" fmla="*/ 131267 h 632893"/>
              <a:gd name="connsiteX38" fmla="*/ 1212206 w 1318021"/>
              <a:gd name="connsiteY38" fmla="*/ 131267 h 632893"/>
              <a:gd name="connsiteX39" fmla="*/ 1307977 w 1318021"/>
              <a:gd name="connsiteY39" fmla="*/ 214313 h 632893"/>
              <a:gd name="connsiteX40" fmla="*/ 1308647 w 1318021"/>
              <a:gd name="connsiteY40" fmla="*/ 413892 h 632893"/>
              <a:gd name="connsiteX41" fmla="*/ 1121793 w 1318021"/>
              <a:gd name="connsiteY41" fmla="*/ 413892 h 632893"/>
              <a:gd name="connsiteX42" fmla="*/ 1121793 w 1318021"/>
              <a:gd name="connsiteY42" fmla="*/ 632893 h 632893"/>
              <a:gd name="connsiteX43" fmla="*/ 1009279 w 1318021"/>
              <a:gd name="connsiteY43" fmla="*/ 632223 h 632893"/>
              <a:gd name="connsiteX44" fmla="*/ 1009279 w 1318021"/>
              <a:gd name="connsiteY44" fmla="*/ 467470 h 632893"/>
              <a:gd name="connsiteX45" fmla="*/ 942976 w 1318021"/>
              <a:gd name="connsiteY45" fmla="*/ 413892 h 632893"/>
              <a:gd name="connsiteX46" fmla="*/ 834481 w 1318021"/>
              <a:gd name="connsiteY46" fmla="*/ 413892 h 632893"/>
              <a:gd name="connsiteX47" fmla="*/ 834481 w 1318021"/>
              <a:gd name="connsiteY47" fmla="*/ 377727 h 632893"/>
              <a:gd name="connsiteX48" fmla="*/ 834481 w 1318021"/>
              <a:gd name="connsiteY48" fmla="*/ 341562 h 632893"/>
              <a:gd name="connsiteX49" fmla="*/ 834481 w 1318021"/>
              <a:gd name="connsiteY49" fmla="*/ 249139 h 632893"/>
              <a:gd name="connsiteX50" fmla="*/ 810370 w 1318021"/>
              <a:gd name="connsiteY50" fmla="*/ 265213 h 632893"/>
              <a:gd name="connsiteX51" fmla="*/ 810370 w 1318021"/>
              <a:gd name="connsiteY51" fmla="*/ 162075 h 632893"/>
              <a:gd name="connsiteX52" fmla="*/ 871316 w 1318021"/>
              <a:gd name="connsiteY52" fmla="*/ 104478 h 632893"/>
              <a:gd name="connsiteX53" fmla="*/ 798983 w 1318021"/>
              <a:gd name="connsiteY53" fmla="*/ 0 h 632893"/>
              <a:gd name="connsiteX54" fmla="*/ 1318021 w 1318021"/>
              <a:gd name="connsiteY54" fmla="*/ 0 h 632893"/>
              <a:gd name="connsiteX55" fmla="*/ 1318021 w 1318021"/>
              <a:gd name="connsiteY55" fmla="*/ 83046 h 632893"/>
              <a:gd name="connsiteX56" fmla="*/ 792286 w 1318021"/>
              <a:gd name="connsiteY56" fmla="*/ 83046 h 632893"/>
              <a:gd name="connsiteX57" fmla="*/ 792286 w 1318021"/>
              <a:gd name="connsiteY57" fmla="*/ 567928 h 632893"/>
              <a:gd name="connsiteX58" fmla="*/ 732680 w 1318021"/>
              <a:gd name="connsiteY58" fmla="*/ 632222 h 632893"/>
              <a:gd name="connsiteX59" fmla="*/ 608113 w 1318021"/>
              <a:gd name="connsiteY59" fmla="*/ 632222 h 632893"/>
              <a:gd name="connsiteX60" fmla="*/ 602455 w 1318021"/>
              <a:gd name="connsiteY60" fmla="*/ 632222 h 632893"/>
              <a:gd name="connsiteX61" fmla="*/ 8038 w 1318021"/>
              <a:gd name="connsiteY61" fmla="*/ 632222 h 632893"/>
              <a:gd name="connsiteX62" fmla="*/ 8038 w 1318021"/>
              <a:gd name="connsiteY62" fmla="*/ 562570 h 632893"/>
              <a:gd name="connsiteX63" fmla="*/ 498948 w 1318021"/>
              <a:gd name="connsiteY63" fmla="*/ 562570 h 632893"/>
              <a:gd name="connsiteX64" fmla="*/ 498948 w 1318021"/>
              <a:gd name="connsiteY64" fmla="*/ 556904 h 632893"/>
              <a:gd name="connsiteX65" fmla="*/ 496818 w 1318021"/>
              <a:gd name="connsiteY65" fmla="*/ 555900 h 632893"/>
              <a:gd name="connsiteX66" fmla="*/ 498948 w 1318021"/>
              <a:gd name="connsiteY66" fmla="*/ 555815 h 632893"/>
              <a:gd name="connsiteX67" fmla="*/ 498948 w 1318021"/>
              <a:gd name="connsiteY67" fmla="*/ 553194 h 632893"/>
              <a:gd name="connsiteX68" fmla="*/ 461443 w 1318021"/>
              <a:gd name="connsiteY68" fmla="*/ 531763 h 632893"/>
              <a:gd name="connsiteX69" fmla="*/ 18084 w 1318021"/>
              <a:gd name="connsiteY69" fmla="*/ 531763 h 632893"/>
              <a:gd name="connsiteX70" fmla="*/ 18084 w 1318021"/>
              <a:gd name="connsiteY70" fmla="*/ 452735 h 632893"/>
              <a:gd name="connsiteX71" fmla="*/ 498948 w 1318021"/>
              <a:gd name="connsiteY71" fmla="*/ 452735 h 632893"/>
              <a:gd name="connsiteX72" fmla="*/ 498948 w 1318021"/>
              <a:gd name="connsiteY72" fmla="*/ 443359 h 632893"/>
              <a:gd name="connsiteX73" fmla="*/ 456755 w 1318021"/>
              <a:gd name="connsiteY73" fmla="*/ 419249 h 632893"/>
              <a:gd name="connsiteX74" fmla="*/ 8038 w 1318021"/>
              <a:gd name="connsiteY74" fmla="*/ 419249 h 632893"/>
              <a:gd name="connsiteX75" fmla="*/ 8038 w 1318021"/>
              <a:gd name="connsiteY75" fmla="*/ 348258 h 632893"/>
              <a:gd name="connsiteX76" fmla="*/ 511672 w 1318021"/>
              <a:gd name="connsiteY76" fmla="*/ 348258 h 632893"/>
              <a:gd name="connsiteX77" fmla="*/ 608783 w 1318021"/>
              <a:gd name="connsiteY77" fmla="*/ 446038 h 632893"/>
              <a:gd name="connsiteX78" fmla="*/ 608354 w 1318021"/>
              <a:gd name="connsiteY78" fmla="*/ 565351 h 632893"/>
              <a:gd name="connsiteX79" fmla="*/ 630169 w 1318021"/>
              <a:gd name="connsiteY79" fmla="*/ 564102 h 632893"/>
              <a:gd name="connsiteX80" fmla="*/ 683651 w 1318021"/>
              <a:gd name="connsiteY80" fmla="*/ 533315 h 632893"/>
              <a:gd name="connsiteX81" fmla="*/ 685799 w 1318021"/>
              <a:gd name="connsiteY81" fmla="*/ 111175 h 632893"/>
              <a:gd name="connsiteX82" fmla="*/ 798983 w 1318021"/>
              <a:gd name="connsiteY82" fmla="*/ 0 h 632893"/>
              <a:gd name="connsiteX83" fmla="*/ 0 w 1318021"/>
              <a:gd name="connsiteY83" fmla="*/ 0 h 632893"/>
              <a:gd name="connsiteX84" fmla="*/ 632222 w 1318021"/>
              <a:gd name="connsiteY84" fmla="*/ 0 h 632893"/>
              <a:gd name="connsiteX85" fmla="*/ 632222 w 1318021"/>
              <a:gd name="connsiteY85" fmla="*/ 84386 h 632893"/>
              <a:gd name="connsiteX86" fmla="*/ 369689 w 1318021"/>
              <a:gd name="connsiteY86" fmla="*/ 84386 h 632893"/>
              <a:gd name="connsiteX87" fmla="*/ 369689 w 1318021"/>
              <a:gd name="connsiteY87" fmla="*/ 112514 h 632893"/>
              <a:gd name="connsiteX88" fmla="*/ 523727 w 1318021"/>
              <a:gd name="connsiteY88" fmla="*/ 112514 h 632893"/>
              <a:gd name="connsiteX89" fmla="*/ 620167 w 1318021"/>
              <a:gd name="connsiteY89" fmla="*/ 207615 h 632893"/>
              <a:gd name="connsiteX90" fmla="*/ 620167 w 1318021"/>
              <a:gd name="connsiteY90" fmla="*/ 332184 h 632893"/>
              <a:gd name="connsiteX91" fmla="*/ 522387 w 1318021"/>
              <a:gd name="connsiteY91" fmla="*/ 332184 h 632893"/>
              <a:gd name="connsiteX92" fmla="*/ 522387 w 1318021"/>
              <a:gd name="connsiteY92" fmla="*/ 221010 h 632893"/>
              <a:gd name="connsiteX93" fmla="*/ 483543 w 1318021"/>
              <a:gd name="connsiteY93" fmla="*/ 184844 h 632893"/>
              <a:gd name="connsiteX94" fmla="*/ 369689 w 1318021"/>
              <a:gd name="connsiteY94" fmla="*/ 184844 h 632893"/>
              <a:gd name="connsiteX95" fmla="*/ 369689 w 1318021"/>
              <a:gd name="connsiteY95" fmla="*/ 332184 h 632893"/>
              <a:gd name="connsiteX96" fmla="*/ 260524 w 1318021"/>
              <a:gd name="connsiteY96" fmla="*/ 332184 h 632893"/>
              <a:gd name="connsiteX97" fmla="*/ 260524 w 1318021"/>
              <a:gd name="connsiteY97" fmla="*/ 239762 h 632893"/>
              <a:gd name="connsiteX98" fmla="*/ 200249 w 1318021"/>
              <a:gd name="connsiteY98" fmla="*/ 184844 h 632893"/>
              <a:gd name="connsiteX99" fmla="*/ 101129 w 1318021"/>
              <a:gd name="connsiteY99" fmla="*/ 184844 h 632893"/>
              <a:gd name="connsiteX100" fmla="*/ 101129 w 1318021"/>
              <a:gd name="connsiteY100" fmla="*/ 332184 h 632893"/>
              <a:gd name="connsiteX101" fmla="*/ 4688 w 1318021"/>
              <a:gd name="connsiteY101" fmla="*/ 332184 h 632893"/>
              <a:gd name="connsiteX102" fmla="*/ 4688 w 1318021"/>
              <a:gd name="connsiteY102" fmla="*/ 204936 h 632893"/>
              <a:gd name="connsiteX103" fmla="*/ 92423 w 1318021"/>
              <a:gd name="connsiteY103" fmla="*/ 112514 h 632893"/>
              <a:gd name="connsiteX104" fmla="*/ 260524 w 1318021"/>
              <a:gd name="connsiteY104" fmla="*/ 112514 h 632893"/>
              <a:gd name="connsiteX105" fmla="*/ 198909 w 1318021"/>
              <a:gd name="connsiteY105" fmla="*/ 84386 h 632893"/>
              <a:gd name="connsiteX106" fmla="*/ 0 w 1318021"/>
              <a:gd name="connsiteY106" fmla="*/ 84386 h 63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318021" h="632893">
                <a:moveTo>
                  <a:pt x="1163985" y="451396"/>
                </a:moveTo>
                <a:lnTo>
                  <a:pt x="1233637" y="451396"/>
                </a:lnTo>
                <a:cubicBezTo>
                  <a:pt x="1259533" y="451396"/>
                  <a:pt x="1275160" y="460772"/>
                  <a:pt x="1280517" y="479524"/>
                </a:cubicBezTo>
                <a:lnTo>
                  <a:pt x="1311325" y="632222"/>
                </a:lnTo>
                <a:lnTo>
                  <a:pt x="1203499" y="632222"/>
                </a:lnTo>
                <a:close/>
                <a:moveTo>
                  <a:pt x="862608" y="451396"/>
                </a:moveTo>
                <a:lnTo>
                  <a:pt x="964406" y="451396"/>
                </a:lnTo>
                <a:lnTo>
                  <a:pt x="936278" y="632222"/>
                </a:lnTo>
                <a:lnTo>
                  <a:pt x="828452" y="632222"/>
                </a:lnTo>
                <a:close/>
                <a:moveTo>
                  <a:pt x="946995" y="309415"/>
                </a:moveTo>
                <a:lnTo>
                  <a:pt x="946995" y="341562"/>
                </a:lnTo>
                <a:lnTo>
                  <a:pt x="1202160" y="341562"/>
                </a:lnTo>
                <a:lnTo>
                  <a:pt x="1202160" y="332185"/>
                </a:lnTo>
                <a:cubicBezTo>
                  <a:pt x="1202160" y="317005"/>
                  <a:pt x="1190775" y="309415"/>
                  <a:pt x="1168004" y="309415"/>
                </a:cubicBezTo>
                <a:close/>
                <a:moveTo>
                  <a:pt x="391122" y="289323"/>
                </a:moveTo>
                <a:lnTo>
                  <a:pt x="506315" y="289323"/>
                </a:lnTo>
                <a:cubicBezTo>
                  <a:pt x="506315" y="320577"/>
                  <a:pt x="496045" y="336204"/>
                  <a:pt x="475507" y="336204"/>
                </a:cubicBezTo>
                <a:lnTo>
                  <a:pt x="391122" y="336204"/>
                </a:lnTo>
                <a:close/>
                <a:moveTo>
                  <a:pt x="123230" y="289323"/>
                </a:moveTo>
                <a:lnTo>
                  <a:pt x="241102" y="289323"/>
                </a:lnTo>
                <a:cubicBezTo>
                  <a:pt x="241102" y="320577"/>
                  <a:pt x="229940" y="336204"/>
                  <a:pt x="207616" y="336204"/>
                </a:cubicBezTo>
                <a:lnTo>
                  <a:pt x="123230" y="336204"/>
                </a:lnTo>
                <a:close/>
                <a:moveTo>
                  <a:pt x="391122" y="215653"/>
                </a:moveTo>
                <a:lnTo>
                  <a:pt x="506315" y="215653"/>
                </a:lnTo>
                <a:cubicBezTo>
                  <a:pt x="506315" y="246014"/>
                  <a:pt x="495599" y="261194"/>
                  <a:pt x="474168" y="261194"/>
                </a:cubicBezTo>
                <a:lnTo>
                  <a:pt x="391122" y="261194"/>
                </a:lnTo>
                <a:close/>
                <a:moveTo>
                  <a:pt x="123230" y="215653"/>
                </a:moveTo>
                <a:lnTo>
                  <a:pt x="241102" y="215653"/>
                </a:lnTo>
                <a:cubicBezTo>
                  <a:pt x="241102" y="246014"/>
                  <a:pt x="230609" y="261194"/>
                  <a:pt x="209625" y="261194"/>
                </a:cubicBezTo>
                <a:lnTo>
                  <a:pt x="123230" y="261194"/>
                </a:lnTo>
                <a:close/>
                <a:moveTo>
                  <a:pt x="946995" y="203598"/>
                </a:moveTo>
                <a:lnTo>
                  <a:pt x="946995" y="235745"/>
                </a:lnTo>
                <a:lnTo>
                  <a:pt x="1202160" y="235745"/>
                </a:lnTo>
                <a:lnTo>
                  <a:pt x="1202160" y="226369"/>
                </a:lnTo>
                <a:cubicBezTo>
                  <a:pt x="1202160" y="211188"/>
                  <a:pt x="1190775" y="203598"/>
                  <a:pt x="1168004" y="203598"/>
                </a:cubicBezTo>
                <a:close/>
                <a:moveTo>
                  <a:pt x="871316" y="104478"/>
                </a:moveTo>
                <a:lnTo>
                  <a:pt x="975793" y="104478"/>
                </a:lnTo>
                <a:lnTo>
                  <a:pt x="962398" y="131267"/>
                </a:lnTo>
                <a:lnTo>
                  <a:pt x="1212206" y="131267"/>
                </a:lnTo>
                <a:cubicBezTo>
                  <a:pt x="1275607" y="131267"/>
                  <a:pt x="1307531" y="158949"/>
                  <a:pt x="1307977" y="214313"/>
                </a:cubicBezTo>
                <a:lnTo>
                  <a:pt x="1308647" y="413892"/>
                </a:lnTo>
                <a:lnTo>
                  <a:pt x="1121793" y="413892"/>
                </a:lnTo>
                <a:lnTo>
                  <a:pt x="1121793" y="632893"/>
                </a:lnTo>
                <a:lnTo>
                  <a:pt x="1009279" y="632223"/>
                </a:lnTo>
                <a:lnTo>
                  <a:pt x="1009279" y="467470"/>
                </a:lnTo>
                <a:cubicBezTo>
                  <a:pt x="1009279" y="431751"/>
                  <a:pt x="987178" y="413892"/>
                  <a:pt x="942976" y="413892"/>
                </a:cubicBezTo>
                <a:lnTo>
                  <a:pt x="834481" y="413892"/>
                </a:lnTo>
                <a:lnTo>
                  <a:pt x="834481" y="377727"/>
                </a:lnTo>
                <a:lnTo>
                  <a:pt x="834481" y="341562"/>
                </a:lnTo>
                <a:lnTo>
                  <a:pt x="834481" y="249139"/>
                </a:lnTo>
                <a:lnTo>
                  <a:pt x="810370" y="265213"/>
                </a:lnTo>
                <a:lnTo>
                  <a:pt x="810370" y="162075"/>
                </a:lnTo>
                <a:cubicBezTo>
                  <a:pt x="833141" y="149573"/>
                  <a:pt x="853456" y="130374"/>
                  <a:pt x="871316" y="104478"/>
                </a:cubicBezTo>
                <a:close/>
                <a:moveTo>
                  <a:pt x="798983" y="0"/>
                </a:moveTo>
                <a:lnTo>
                  <a:pt x="1318021" y="0"/>
                </a:lnTo>
                <a:lnTo>
                  <a:pt x="1318021" y="83046"/>
                </a:lnTo>
                <a:lnTo>
                  <a:pt x="792286" y="83046"/>
                </a:lnTo>
                <a:lnTo>
                  <a:pt x="792286" y="567928"/>
                </a:lnTo>
                <a:cubicBezTo>
                  <a:pt x="791839" y="610791"/>
                  <a:pt x="771971" y="632222"/>
                  <a:pt x="732680" y="632222"/>
                </a:cubicBezTo>
                <a:lnTo>
                  <a:pt x="608113" y="632222"/>
                </a:lnTo>
                <a:lnTo>
                  <a:pt x="602455" y="632222"/>
                </a:lnTo>
                <a:lnTo>
                  <a:pt x="8038" y="632222"/>
                </a:lnTo>
                <a:lnTo>
                  <a:pt x="8038" y="562570"/>
                </a:lnTo>
                <a:lnTo>
                  <a:pt x="498948" y="562570"/>
                </a:lnTo>
                <a:lnTo>
                  <a:pt x="498948" y="556904"/>
                </a:lnTo>
                <a:lnTo>
                  <a:pt x="496818" y="555900"/>
                </a:lnTo>
                <a:lnTo>
                  <a:pt x="498948" y="555815"/>
                </a:lnTo>
                <a:lnTo>
                  <a:pt x="498948" y="553194"/>
                </a:lnTo>
                <a:cubicBezTo>
                  <a:pt x="498948" y="538907"/>
                  <a:pt x="486446" y="531763"/>
                  <a:pt x="461443" y="531763"/>
                </a:cubicBezTo>
                <a:lnTo>
                  <a:pt x="18084" y="531763"/>
                </a:lnTo>
                <a:lnTo>
                  <a:pt x="18084" y="452735"/>
                </a:lnTo>
                <a:lnTo>
                  <a:pt x="498948" y="452735"/>
                </a:lnTo>
                <a:lnTo>
                  <a:pt x="498948" y="443359"/>
                </a:lnTo>
                <a:cubicBezTo>
                  <a:pt x="498948" y="427285"/>
                  <a:pt x="484883" y="419249"/>
                  <a:pt x="456755" y="419249"/>
                </a:cubicBezTo>
                <a:lnTo>
                  <a:pt x="8038" y="419249"/>
                </a:lnTo>
                <a:lnTo>
                  <a:pt x="8038" y="348258"/>
                </a:lnTo>
                <a:lnTo>
                  <a:pt x="511672" y="348258"/>
                </a:lnTo>
                <a:cubicBezTo>
                  <a:pt x="576413" y="348258"/>
                  <a:pt x="608783" y="380851"/>
                  <a:pt x="608783" y="446038"/>
                </a:cubicBezTo>
                <a:lnTo>
                  <a:pt x="608354" y="565351"/>
                </a:lnTo>
                <a:lnTo>
                  <a:pt x="630169" y="564102"/>
                </a:lnTo>
                <a:cubicBezTo>
                  <a:pt x="659384" y="560083"/>
                  <a:pt x="682173" y="551004"/>
                  <a:pt x="683651" y="533315"/>
                </a:cubicBezTo>
                <a:cubicBezTo>
                  <a:pt x="685636" y="429805"/>
                  <a:pt x="685877" y="240776"/>
                  <a:pt x="685799" y="111175"/>
                </a:cubicBezTo>
                <a:cubicBezTo>
                  <a:pt x="685799" y="37058"/>
                  <a:pt x="723527" y="0"/>
                  <a:pt x="798983" y="0"/>
                </a:cubicBezTo>
                <a:close/>
                <a:moveTo>
                  <a:pt x="0" y="0"/>
                </a:moveTo>
                <a:lnTo>
                  <a:pt x="632222" y="0"/>
                </a:lnTo>
                <a:lnTo>
                  <a:pt x="632222" y="84386"/>
                </a:lnTo>
                <a:lnTo>
                  <a:pt x="369689" y="84386"/>
                </a:lnTo>
                <a:lnTo>
                  <a:pt x="369689" y="112514"/>
                </a:lnTo>
                <a:lnTo>
                  <a:pt x="523727" y="112514"/>
                </a:lnTo>
                <a:cubicBezTo>
                  <a:pt x="588020" y="112514"/>
                  <a:pt x="620167" y="144214"/>
                  <a:pt x="620167" y="207615"/>
                </a:cubicBezTo>
                <a:lnTo>
                  <a:pt x="620167" y="332184"/>
                </a:lnTo>
                <a:lnTo>
                  <a:pt x="522387" y="332184"/>
                </a:lnTo>
                <a:lnTo>
                  <a:pt x="522387" y="221010"/>
                </a:lnTo>
                <a:cubicBezTo>
                  <a:pt x="523280" y="196900"/>
                  <a:pt x="510332" y="184844"/>
                  <a:pt x="483543" y="184844"/>
                </a:cubicBezTo>
                <a:lnTo>
                  <a:pt x="369689" y="184844"/>
                </a:lnTo>
                <a:lnTo>
                  <a:pt x="369689" y="332184"/>
                </a:lnTo>
                <a:lnTo>
                  <a:pt x="260524" y="332184"/>
                </a:lnTo>
                <a:lnTo>
                  <a:pt x="260524" y="239762"/>
                </a:lnTo>
                <a:cubicBezTo>
                  <a:pt x="260524" y="203150"/>
                  <a:pt x="240432" y="184844"/>
                  <a:pt x="200249" y="184844"/>
                </a:cubicBezTo>
                <a:lnTo>
                  <a:pt x="101129" y="184844"/>
                </a:lnTo>
                <a:lnTo>
                  <a:pt x="101129" y="332184"/>
                </a:lnTo>
                <a:lnTo>
                  <a:pt x="4688" y="332184"/>
                </a:lnTo>
                <a:lnTo>
                  <a:pt x="4688" y="204936"/>
                </a:lnTo>
                <a:cubicBezTo>
                  <a:pt x="4688" y="143321"/>
                  <a:pt x="33933" y="112514"/>
                  <a:pt x="92423" y="112514"/>
                </a:cubicBezTo>
                <a:lnTo>
                  <a:pt x="260524" y="112514"/>
                </a:lnTo>
                <a:cubicBezTo>
                  <a:pt x="260524" y="93762"/>
                  <a:pt x="239986" y="84386"/>
                  <a:pt x="198909" y="84386"/>
                </a:cubicBezTo>
                <a:lnTo>
                  <a:pt x="0" y="84386"/>
                </a:lnTo>
                <a:close/>
              </a:path>
            </a:pathLst>
          </a:custGeom>
          <a:gradFill>
            <a:gsLst>
              <a:gs pos="81000">
                <a:schemeClr val="accent4">
                  <a:lumMod val="50000"/>
                </a:schemeClr>
              </a:gs>
              <a:gs pos="32130">
                <a:schemeClr val="accent4"/>
              </a:gs>
              <a:gs pos="68000">
                <a:schemeClr val="accent4">
                  <a:lumMod val="75000"/>
                </a:schemeClr>
              </a:gs>
              <a:gs pos="4000">
                <a:schemeClr val="accent4">
                  <a:lumMod val="60000"/>
                  <a:lumOff val="40000"/>
                </a:schemeClr>
              </a:gs>
            </a:gsLst>
            <a:lin ang="2700000" scaled="1"/>
          </a:gradFill>
          <a:ln>
            <a:noFill/>
          </a:ln>
          <a:effectLst/>
          <a:scene3d>
            <a:camera prst="orthographicFront">
              <a:rot lat="0" lon="20699996" rev="0"/>
            </a:camera>
            <a:lightRig rig="threePt" dir="t">
              <a:rot lat="0" lon="0" rev="17400000"/>
            </a:lightRig>
          </a:scene3d>
          <a:sp3d extrusionH="76200">
            <a:bevelT w="19050" h="6350" prst="coolSlant"/>
          </a:sp3d>
        </p:spPr>
        <p:txBody>
          <a:bodyPr rot="0" spcFirstLastPara="0" vertOverflow="overflow" horzOverflow="overflow" vert="horz" wrap="square" lIns="68580" tIns="34290" rIns="68580" bIns="34290" numCol="1" spcCol="0" rtlCol="0" fromWordArt="0" anchor="t" anchorCtr="0" forceAA="0" compatLnSpc="1">
            <a:noAutofit/>
          </a:bodyPr>
          <a:lstStyle/>
          <a:p>
            <a:endParaRPr lang="zh-CN" altLang="en-US" sz="4100" dirty="0">
              <a:latin typeface="汉真广标" panose="02010609000101010101" pitchFamily="49" charset="-122"/>
              <a:ea typeface="汉真广标" panose="02010609000101010101" pitchFamily="49" charset="-122"/>
            </a:endParaRPr>
          </a:p>
        </p:txBody>
      </p:sp>
    </p:spTree>
    <p:extLst>
      <p:ext uri="{BB962C8B-B14F-4D97-AF65-F5344CB8AC3E}">
        <p14:creationId xmlns:p14="http://schemas.microsoft.com/office/powerpoint/2010/main" val="358706972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26637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7906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62468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3"/>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83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3"/>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5378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1" y="334566"/>
            <a:ext cx="2628899" cy="732234"/>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1" y="1198961"/>
            <a:ext cx="2628899" cy="319682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3"/>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934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1"/>
            <a:ext cx="668655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5"/>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1" y="3737316"/>
            <a:ext cx="584825"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3571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4.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png"/><Relationship Id="rId3" Type="http://schemas.openxmlformats.org/officeDocument/2006/relationships/slideLayout" Target="../slideLayouts/slideLayout58.xml"/><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1.png"/><Relationship Id="rId11" Type="http://schemas.openxmlformats.org/officeDocument/2006/relationships/image" Target="../media/image5.png"/><Relationship Id="rId5" Type="http://schemas.openxmlformats.org/officeDocument/2006/relationships/theme" Target="../theme/theme5.xml"/><Relationship Id="rId10" Type="http://schemas.openxmlformats.org/officeDocument/2006/relationships/image" Target="../media/image4.GIF"/><Relationship Id="rId4" Type="http://schemas.openxmlformats.org/officeDocument/2006/relationships/slideLayout" Target="../slideLayouts/slideLayout59.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2" y="171451"/>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118"/>
            <a:ext cx="1767506" cy="5139822"/>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5" y="468082"/>
            <a:ext cx="6683765" cy="960668"/>
          </a:xfrm>
          <a:prstGeom prst="rect">
            <a:avLst/>
          </a:prstGeom>
        </p:spPr>
        <p:txBody>
          <a:bodyPr vert="horz" lIns="68580" tIns="34290" rIns="68580" bIns="3429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9"/>
            <a:ext cx="859712" cy="277797"/>
          </a:xfrm>
          <a:prstGeom prst="rect">
            <a:avLst/>
          </a:prstGeom>
        </p:spPr>
        <p:txBody>
          <a:bodyPr vert="horz" lIns="68580" tIns="34290" rIns="68580" bIns="34290" rtlCol="0" anchor="ctr"/>
          <a:lstStyle>
            <a:lvl1pPr algn="r">
              <a:defRPr sz="700">
                <a:solidFill>
                  <a:schemeClr val="tx1">
                    <a:tint val="75000"/>
                  </a:schemeClr>
                </a:solidFill>
              </a:defRPr>
            </a:lvl1p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3"/>
          </p:nvPr>
        </p:nvSpPr>
        <p:spPr>
          <a:xfrm>
            <a:off x="1941911" y="4601856"/>
            <a:ext cx="5714999" cy="273844"/>
          </a:xfrm>
          <a:prstGeom prst="rect">
            <a:avLst/>
          </a:prstGeom>
        </p:spPr>
        <p:txBody>
          <a:bodyPr vert="horz" lIns="68580" tIns="34290" rIns="68580" bIns="34290" rtlCol="0" anchor="ctr"/>
          <a:lstStyle>
            <a:lvl1pPr algn="l">
              <a:defRPr sz="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1" y="590838"/>
            <a:ext cx="584825" cy="273844"/>
          </a:xfrm>
          <a:prstGeom prst="rect">
            <a:avLst/>
          </a:prstGeom>
        </p:spPr>
        <p:txBody>
          <a:bodyPr vert="horz" lIns="68580" tIns="34290" rIns="68580" bIns="34290" rtlCol="0" anchor="ctr"/>
          <a:lstStyle>
            <a:lvl1pPr algn="r">
              <a:defRPr sz="15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51276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342892" rtl="0" eaLnBrk="1" latinLnBrk="0" hangingPunct="1">
        <a:spcBef>
          <a:spcPct val="0"/>
        </a:spcBef>
        <a:buNone/>
        <a:defRPr sz="27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68" indent="-257168" algn="l" defTabSz="342892" rtl="0" eaLnBrk="1" latinLnBrk="0" hangingPunct="1">
        <a:spcBef>
          <a:spcPts val="75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1pPr>
      <a:lvl2pPr marL="557199" indent="-214308" algn="l" defTabSz="342892"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28" indent="-171446" algn="l" defTabSz="342892" rtl="0" eaLnBrk="1" latinLnBrk="0" hangingPunct="1">
        <a:spcBef>
          <a:spcPts val="750"/>
        </a:spcBef>
        <a:spcAft>
          <a:spcPts val="0"/>
        </a:spcAft>
        <a:buClr>
          <a:schemeClr val="accent1"/>
        </a:buClr>
        <a:buFont typeface="Wingdings 3" charset="2"/>
        <a:buChar char=""/>
        <a:defRPr sz="1100" kern="1200">
          <a:solidFill>
            <a:schemeClr val="tx1">
              <a:lumMod val="75000"/>
              <a:lumOff val="25000"/>
            </a:schemeClr>
          </a:solidFill>
          <a:latin typeface="+mn-lt"/>
          <a:ea typeface="+mn-ea"/>
          <a:cs typeface="+mn-cs"/>
        </a:defRPr>
      </a:lvl3pPr>
      <a:lvl4pPr marL="1200120" indent="-171446" algn="l" defTabSz="342892"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12" indent="-171446" algn="l" defTabSz="342892"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03" indent="-171446" algn="l" defTabSz="342892"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892" rtl="0" eaLnBrk="1" latinLnBrk="0" hangingPunct="1">
        <a:defRPr sz="1400" kern="1200">
          <a:solidFill>
            <a:schemeClr val="tx1"/>
          </a:solidFill>
          <a:latin typeface="+mn-lt"/>
          <a:ea typeface="+mn-ea"/>
          <a:cs typeface="+mn-cs"/>
        </a:defRPr>
      </a:lvl1pPr>
      <a:lvl2pPr marL="342892" algn="l" defTabSz="342892" rtl="0" eaLnBrk="1" latinLnBrk="0" hangingPunct="1">
        <a:defRPr sz="1400" kern="1200">
          <a:solidFill>
            <a:schemeClr val="tx1"/>
          </a:solidFill>
          <a:latin typeface="+mn-lt"/>
          <a:ea typeface="+mn-ea"/>
          <a:cs typeface="+mn-cs"/>
        </a:defRPr>
      </a:lvl2pPr>
      <a:lvl3pPr marL="685783" algn="l" defTabSz="342892" rtl="0" eaLnBrk="1" latinLnBrk="0" hangingPunct="1">
        <a:defRPr sz="1400" kern="1200">
          <a:solidFill>
            <a:schemeClr val="tx1"/>
          </a:solidFill>
          <a:latin typeface="+mn-lt"/>
          <a:ea typeface="+mn-ea"/>
          <a:cs typeface="+mn-cs"/>
        </a:defRPr>
      </a:lvl3pPr>
      <a:lvl4pPr marL="1028675" algn="l" defTabSz="342892" rtl="0" eaLnBrk="1" latinLnBrk="0" hangingPunct="1">
        <a:defRPr sz="1400" kern="1200">
          <a:solidFill>
            <a:schemeClr val="tx1"/>
          </a:solidFill>
          <a:latin typeface="+mn-lt"/>
          <a:ea typeface="+mn-ea"/>
          <a:cs typeface="+mn-cs"/>
        </a:defRPr>
      </a:lvl4pPr>
      <a:lvl5pPr marL="1371566" algn="l" defTabSz="342892" rtl="0" eaLnBrk="1" latinLnBrk="0" hangingPunct="1">
        <a:defRPr sz="1400" kern="1200">
          <a:solidFill>
            <a:schemeClr val="tx1"/>
          </a:solidFill>
          <a:latin typeface="+mn-lt"/>
          <a:ea typeface="+mn-ea"/>
          <a:cs typeface="+mn-cs"/>
        </a:defRPr>
      </a:lvl5pPr>
      <a:lvl6pPr marL="1714457" algn="l" defTabSz="342892" rtl="0" eaLnBrk="1" latinLnBrk="0" hangingPunct="1">
        <a:defRPr sz="1400" kern="1200">
          <a:solidFill>
            <a:schemeClr val="tx1"/>
          </a:solidFill>
          <a:latin typeface="+mn-lt"/>
          <a:ea typeface="+mn-ea"/>
          <a:cs typeface="+mn-cs"/>
        </a:defRPr>
      </a:lvl6pPr>
      <a:lvl7pPr marL="2057348" algn="l" defTabSz="342892" rtl="0" eaLnBrk="1" latinLnBrk="0" hangingPunct="1">
        <a:defRPr sz="1400" kern="1200">
          <a:solidFill>
            <a:schemeClr val="tx1"/>
          </a:solidFill>
          <a:latin typeface="+mn-lt"/>
          <a:ea typeface="+mn-ea"/>
          <a:cs typeface="+mn-cs"/>
        </a:defRPr>
      </a:lvl7pPr>
      <a:lvl8pPr marL="2400240" algn="l" defTabSz="342892" rtl="0" eaLnBrk="1" latinLnBrk="0" hangingPunct="1">
        <a:defRPr sz="1400" kern="1200">
          <a:solidFill>
            <a:schemeClr val="tx1"/>
          </a:solidFill>
          <a:latin typeface="+mn-lt"/>
          <a:ea typeface="+mn-ea"/>
          <a:cs typeface="+mn-cs"/>
        </a:defRPr>
      </a:lvl8pPr>
      <a:lvl9pPr marL="2743132" algn="l" defTabSz="342892"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12600"/>
          </a:xfrm>
          <a:prstGeom prst="rect">
            <a:avLst/>
          </a:prstGeom>
          <a:noFill/>
          <a:ln>
            <a:noFill/>
          </a:ln>
        </p:spPr>
        <p:txBody>
          <a:bodyPr spcFirstLastPara="1" wrap="square" lIns="68569" tIns="68569" rIns="68569" bIns="68569" anchor="ctr" anchorCtr="0">
            <a:noAutofit/>
          </a:bodyPr>
          <a:lstStyle>
            <a:lvl1pPr lvl="0" algn="ctr" rtl="0">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68569" tIns="68569" rIns="68569" bIns="68569" anchor="t" anchorCtr="0">
            <a:noAutofit/>
          </a:bodyPr>
          <a:lstStyle>
            <a:lvl1pPr marL="457200" lvl="0" indent="-317500" rtl="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040936405"/>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324C100C-4240-4995-8AA9-482A1F5AB068}" type="datetimeFigureOut">
              <a:rPr lang="en-US" smtClean="0"/>
              <a:t>12/1/2024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851369B3-2240-4111-B34A-45DD18AA5DDC}" type="slidenum">
              <a:rPr lang="en-US" smtClean="0"/>
              <a:t>‹#›</a:t>
            </a:fld>
            <a:endParaRPr lang="en-US"/>
          </a:p>
        </p:txBody>
      </p:sp>
    </p:spTree>
    <p:extLst>
      <p:ext uri="{BB962C8B-B14F-4D97-AF65-F5344CB8AC3E}">
        <p14:creationId xmlns:p14="http://schemas.microsoft.com/office/powerpoint/2010/main" val="26109701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572700"/>
          </a:xfrm>
          <a:prstGeom prst="rect">
            <a:avLst/>
          </a:prstGeom>
          <a:noFill/>
          <a:ln>
            <a:noFill/>
          </a:ln>
        </p:spPr>
        <p:txBody>
          <a:bodyPr spcFirstLastPara="1" wrap="square" lIns="68569" tIns="68569" rIns="68569" bIns="68569" anchor="t" anchorCtr="0">
            <a:noAutofit/>
          </a:bodyPr>
          <a:lstStyle>
            <a:lvl1pPr lv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1pPr>
            <a:lvl2pPr lvl="1">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68569" tIns="68569" rIns="68569" bIns="68569" anchor="t" anchorCtr="0">
            <a:noAutofit/>
          </a:bodyPr>
          <a:lstStyle>
            <a:lvl1pPr marL="457200" lvl="0"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1pPr>
            <a:lvl2pPr marL="914400" lvl="1"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2pPr>
            <a:lvl3pPr marL="1371600" lvl="2"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3pPr>
            <a:lvl4pPr marL="1828800" lvl="3"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4pPr>
            <a:lvl5pPr marL="2286000" lvl="4"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5pPr>
            <a:lvl6pPr marL="2743200" lvl="5"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6pPr>
            <a:lvl7pPr marL="3200400" lvl="6"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7pPr>
            <a:lvl8pPr marL="3657600" lvl="7"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8pPr>
            <a:lvl9pPr marL="4114800" lvl="8" indent="-317500">
              <a:lnSpc>
                <a:spcPct val="100000"/>
              </a:lnSpc>
              <a:spcBef>
                <a:spcPts val="0"/>
              </a:spcBef>
              <a:spcAft>
                <a:spcPts val="0"/>
              </a:spcAft>
              <a:buClr>
                <a:schemeClr val="dk1"/>
              </a:buClr>
              <a:buSzPts val="1400"/>
              <a:buFont typeface="Karla Medium"/>
              <a:buChar char="■"/>
              <a:defRPr>
                <a:solidFill>
                  <a:schemeClr val="dk1"/>
                </a:solidFill>
                <a:latin typeface="Karla Medium"/>
                <a:ea typeface="Karla Medium"/>
                <a:cs typeface="Karla Medium"/>
                <a:sym typeface="Karla Medium"/>
              </a:defRPr>
            </a:lvl9pPr>
          </a:lstStyle>
          <a:p>
            <a:endParaRPr/>
          </a:p>
        </p:txBody>
      </p:sp>
    </p:spTree>
    <p:extLst>
      <p:ext uri="{BB962C8B-B14F-4D97-AF65-F5344CB8AC3E}">
        <p14:creationId xmlns:p14="http://schemas.microsoft.com/office/powerpoint/2010/main" val="3068996303"/>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7" name="图片 36"/>
          <p:cNvPicPr>
            <a:picLocks noChangeAspect="1"/>
          </p:cNvPicPr>
          <p:nvPr userDrawn="1"/>
        </p:nvPicPr>
        <p:blipFill>
          <a:blip r:embed="rId6" cstate="print">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2077" y="-28874"/>
            <a:ext cx="9156078" cy="5168685"/>
          </a:xfrm>
          <a:prstGeom prst="rect">
            <a:avLst/>
          </a:prstGeom>
          <a:scene3d>
            <a:camera prst="orthographicFront"/>
            <a:lightRig rig="threePt" dir="t"/>
          </a:scene3d>
          <a:sp3d>
            <a:bevelT w="165100" prst="coolSlant"/>
          </a:sp3d>
        </p:spPr>
      </p:pic>
      <p:pic>
        <p:nvPicPr>
          <p:cNvPr id="45" name="图片 4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021" y="4017875"/>
            <a:ext cx="9144000" cy="1161276"/>
          </a:xfrm>
          <a:prstGeom prst="rect">
            <a:avLst/>
          </a:prstGeom>
        </p:spPr>
      </p:pic>
      <p:pic>
        <p:nvPicPr>
          <p:cNvPr id="47" name="图片 4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039" y="3957637"/>
            <a:ext cx="9144000" cy="1219669"/>
          </a:xfrm>
          <a:prstGeom prst="rect">
            <a:avLst/>
          </a:prstGeom>
        </p:spPr>
      </p:pic>
      <p:pic>
        <p:nvPicPr>
          <p:cNvPr id="55" name="图片 5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776435" flipH="1">
            <a:off x="455282" y="173773"/>
            <a:ext cx="537994" cy="477469"/>
          </a:xfrm>
          <a:prstGeom prst="rect">
            <a:avLst/>
          </a:prstGeom>
        </p:spPr>
      </p:pic>
      <p:pic>
        <p:nvPicPr>
          <p:cNvPr id="56" name="图片 55"/>
          <p:cNvPicPr>
            <a:picLocks noChangeAspect="1"/>
          </p:cNvPicPr>
          <p:nvPr userDrawn="1"/>
        </p:nvPicPr>
        <p:blipFill>
          <a:blip r:embed="rId11" cstate="print">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728668" y="-7866"/>
            <a:ext cx="2416843" cy="1126495"/>
          </a:xfrm>
          <a:prstGeom prst="rect">
            <a:avLst/>
          </a:prstGeom>
        </p:spPr>
      </p:pic>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78" y="366896"/>
            <a:ext cx="9122170" cy="4603332"/>
          </a:xfrm>
          <a:prstGeom prst="rect">
            <a:avLst/>
          </a:prstGeom>
        </p:spPr>
      </p:pic>
    </p:spTree>
    <p:extLst>
      <p:ext uri="{BB962C8B-B14F-4D97-AF65-F5344CB8AC3E}">
        <p14:creationId xmlns:p14="http://schemas.microsoft.com/office/powerpoint/2010/main" val="191384062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49.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9.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9.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ợi quang học là gì? Quy trình hoạt động của cáp sợi quang">
            <a:extLst>
              <a:ext uri="{FF2B5EF4-FFF2-40B4-BE49-F238E27FC236}">
                <a16:creationId xmlns="" xmlns:a16="http://schemas.microsoft.com/office/drawing/2014/main" id="{E12313A5-3930-4065-866C-4D87FBA7D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53" y="0"/>
            <a:ext cx="9289364" cy="52020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 xmlns:a16="http://schemas.microsoft.com/office/drawing/2014/main" id="{1B17165E-7413-471F-9F9B-C6214EE58E9E}"/>
              </a:ext>
            </a:extLst>
          </p:cNvPr>
          <p:cNvSpPr txBox="1">
            <a:spLocks/>
          </p:cNvSpPr>
          <p:nvPr/>
        </p:nvSpPr>
        <p:spPr>
          <a:xfrm>
            <a:off x="0" y="93216"/>
            <a:ext cx="2915987" cy="116251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14350">
              <a:defRPr/>
            </a:pPr>
            <a:r>
              <a:rPr lang="en-US" sz="41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 TẬP</a:t>
            </a:r>
          </a:p>
          <a:p>
            <a:pPr algn="ctr" defTabSz="514350">
              <a:defRPr/>
            </a:pPr>
            <a:r>
              <a:rPr lang="en-US" sz="41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2</a:t>
            </a:r>
          </a:p>
        </p:txBody>
      </p:sp>
      <p:sp>
        <p:nvSpPr>
          <p:cNvPr id="2" name="Rectangle: Rounded Corners 1">
            <a:extLst>
              <a:ext uri="{FF2B5EF4-FFF2-40B4-BE49-F238E27FC236}">
                <a16:creationId xmlns="" xmlns:a16="http://schemas.microsoft.com/office/drawing/2014/main" id="{249A1088-9BD0-474A-9DB1-8ECC6C8B8927}"/>
              </a:ext>
            </a:extLst>
          </p:cNvPr>
          <p:cNvSpPr/>
          <p:nvPr/>
        </p:nvSpPr>
        <p:spPr>
          <a:xfrm>
            <a:off x="3022797" y="210141"/>
            <a:ext cx="5040347" cy="928664"/>
          </a:xfrm>
          <a:prstGeom prst="round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5400" dirty="0">
                <a:solidFill>
                  <a:schemeClr val="bg1"/>
                </a:solidFill>
                <a:latin typeface="Georgia" panose="02040502050405020303" pitchFamily="18" charset="0"/>
              </a:rPr>
              <a:t>ÁNH SÁNG</a:t>
            </a:r>
          </a:p>
        </p:txBody>
      </p:sp>
    </p:spTree>
    <p:extLst>
      <p:ext uri="{BB962C8B-B14F-4D97-AF65-F5344CB8AC3E}">
        <p14:creationId xmlns:p14="http://schemas.microsoft.com/office/powerpoint/2010/main" val="305604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Vật Lý Vật Lý Vector Nền Và Tập Tin Tải về Miễn Phí  Pngtree">
            <a:extLst>
              <a:ext uri="{FF2B5EF4-FFF2-40B4-BE49-F238E27FC236}">
                <a16:creationId xmlns="" xmlns:a16="http://schemas.microsoft.com/office/drawing/2014/main" id="{B5F0FADC-01BA-4925-BD8B-77976C92D4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5" name="任意多边形 109">
            <a:extLst>
              <a:ext uri="{FF2B5EF4-FFF2-40B4-BE49-F238E27FC236}">
                <a16:creationId xmlns="" xmlns:a16="http://schemas.microsoft.com/office/drawing/2014/main" id="{11CD9112-36F4-49E0-9814-ADCD3A71571E}"/>
              </a:ext>
            </a:extLst>
          </p:cNvPr>
          <p:cNvSpPr/>
          <p:nvPr/>
        </p:nvSpPr>
        <p:spPr>
          <a:xfrm>
            <a:off x="2090023" y="1923441"/>
            <a:ext cx="5722049" cy="865480"/>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a:solidFill>
            <a:schemeClr val="bg1"/>
          </a:soli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b="1">
              <a:solidFill>
                <a:prstClr val="white"/>
              </a:solidFill>
              <a:latin typeface="Arial" panose="020B0604020202020204" pitchFamily="34" charset="0"/>
              <a:ea typeface="宋体" panose="02010600030101010101" pitchFamily="2" charset="-122"/>
              <a:cs typeface="Arial" panose="020B0604020202020204" pitchFamily="34" charset="0"/>
            </a:endParaRPr>
          </a:p>
        </p:txBody>
      </p:sp>
      <p:grpSp>
        <p:nvGrpSpPr>
          <p:cNvPr id="16" name="组合 121">
            <a:extLst>
              <a:ext uri="{FF2B5EF4-FFF2-40B4-BE49-F238E27FC236}">
                <a16:creationId xmlns="" xmlns:a16="http://schemas.microsoft.com/office/drawing/2014/main" id="{48CF34FD-7C3C-4AA1-9A24-E64BA27B981D}"/>
              </a:ext>
            </a:extLst>
          </p:cNvPr>
          <p:cNvGrpSpPr/>
          <p:nvPr/>
        </p:nvGrpSpPr>
        <p:grpSpPr>
          <a:xfrm>
            <a:off x="1581641" y="1880664"/>
            <a:ext cx="1081989" cy="916804"/>
            <a:chOff x="6537098" y="3744846"/>
            <a:chExt cx="682388" cy="682388"/>
          </a:xfrm>
        </p:grpSpPr>
        <p:grpSp>
          <p:nvGrpSpPr>
            <p:cNvPr id="17" name="组合 122">
              <a:extLst>
                <a:ext uri="{FF2B5EF4-FFF2-40B4-BE49-F238E27FC236}">
                  <a16:creationId xmlns="" xmlns:a16="http://schemas.microsoft.com/office/drawing/2014/main" id="{EFADF603-11E3-471A-AEFA-97F07D19CD0A}"/>
                </a:ext>
              </a:extLst>
            </p:cNvPr>
            <p:cNvGrpSpPr/>
            <p:nvPr/>
          </p:nvGrpSpPr>
          <p:grpSpPr>
            <a:xfrm>
              <a:off x="6537098" y="3744846"/>
              <a:ext cx="682388" cy="682388"/>
              <a:chOff x="4993868" y="2326869"/>
              <a:chExt cx="2204264" cy="2204264"/>
            </a:xfrm>
            <a:effectLst>
              <a:outerShdw blurRad="292100" dist="114300" dir="2700000" algn="tl" rotWithShape="0">
                <a:prstClr val="black">
                  <a:alpha val="25000"/>
                </a:prstClr>
              </a:outerShdw>
            </a:effectLst>
          </p:grpSpPr>
          <p:sp>
            <p:nvSpPr>
              <p:cNvPr id="21" name="任意多边形 126">
                <a:extLst>
                  <a:ext uri="{FF2B5EF4-FFF2-40B4-BE49-F238E27FC236}">
                    <a16:creationId xmlns="" xmlns:a16="http://schemas.microsoft.com/office/drawing/2014/main" id="{E948A9DC-C3D1-4073-B118-251230BE166D}"/>
                  </a:ext>
                </a:extLst>
              </p:cNvPr>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22" name="椭圆 127">
                <a:extLst>
                  <a:ext uri="{FF2B5EF4-FFF2-40B4-BE49-F238E27FC236}">
                    <a16:creationId xmlns="" xmlns:a16="http://schemas.microsoft.com/office/drawing/2014/main" id="{57DD3404-AB24-40B0-8163-069F64AEC511}"/>
                  </a:ext>
                </a:extLst>
              </p:cNvPr>
              <p:cNvSpPr/>
              <p:nvPr/>
            </p:nvSpPr>
            <p:spPr>
              <a:xfrm>
                <a:off x="5305426" y="2638424"/>
                <a:ext cx="1581148" cy="1581148"/>
              </a:xfrm>
              <a:prstGeom prst="ellipse">
                <a:avLst/>
              </a:prstGeom>
              <a:no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23" name="椭圆 128">
                <a:extLst>
                  <a:ext uri="{FF2B5EF4-FFF2-40B4-BE49-F238E27FC236}">
                    <a16:creationId xmlns="" xmlns:a16="http://schemas.microsoft.com/office/drawing/2014/main" id="{866928CC-DED9-41DE-B8B3-C5BD6FB1AE4E}"/>
                  </a:ext>
                </a:extLst>
              </p:cNvPr>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 panose="020B0604020202020204" pitchFamily="34" charset="0"/>
                  <a:ea typeface="宋体" panose="02010600030101010101" pitchFamily="2" charset="-122"/>
                  <a:cs typeface="Arial" panose="020B0604020202020204" pitchFamily="34" charset="0"/>
                </a:endParaRPr>
              </a:p>
            </p:txBody>
          </p:sp>
        </p:grpSp>
        <p:sp>
          <p:nvSpPr>
            <p:cNvPr id="18" name="椭圆 123">
              <a:extLst>
                <a:ext uri="{FF2B5EF4-FFF2-40B4-BE49-F238E27FC236}">
                  <a16:creationId xmlns="" xmlns:a16="http://schemas.microsoft.com/office/drawing/2014/main" id="{433359E9-F99C-4D8B-B226-A6548CDE1F12}"/>
                </a:ext>
              </a:extLst>
            </p:cNvPr>
            <p:cNvSpPr/>
            <p:nvPr/>
          </p:nvSpPr>
          <p:spPr>
            <a:xfrm>
              <a:off x="6679385" y="3890345"/>
              <a:ext cx="392218" cy="392218"/>
            </a:xfrm>
            <a:prstGeom prst="ellipse">
              <a:avLst/>
            </a:prstGeom>
            <a:gradFill>
              <a:gsLst>
                <a:gs pos="100000">
                  <a:srgbClr val="01ACBE"/>
                </a:gs>
                <a:gs pos="53000">
                  <a:srgbClr val="01C4D9"/>
                </a:gs>
                <a:gs pos="0">
                  <a:srgbClr val="5EEFFE"/>
                </a:gs>
              </a:gsLst>
              <a:lin ang="5400000" scaled="1"/>
            </a:gradFill>
            <a:ln>
              <a:solidFill>
                <a:schemeClr val="accent1">
                  <a:lumMod val="60000"/>
                  <a:lumOff val="40000"/>
                </a:schemeClr>
              </a:solid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19" name="椭圆 124">
              <a:extLst>
                <a:ext uri="{FF2B5EF4-FFF2-40B4-BE49-F238E27FC236}">
                  <a16:creationId xmlns="" xmlns:a16="http://schemas.microsoft.com/office/drawing/2014/main" id="{7B001921-4B93-4A9F-8FFE-F0D324978D04}"/>
                </a:ext>
              </a:extLst>
            </p:cNvPr>
            <p:cNvSpPr/>
            <p:nvPr/>
          </p:nvSpPr>
          <p:spPr>
            <a:xfrm>
              <a:off x="6679386" y="3890345"/>
              <a:ext cx="392218" cy="392218"/>
            </a:xfrm>
            <a:prstGeom prst="ellipse">
              <a:avLst/>
            </a:prstGeom>
            <a:solidFill>
              <a:schemeClr val="accent2">
                <a:lumMod val="75000"/>
              </a:schemeClr>
            </a:solidFill>
            <a:ln>
              <a:solidFill>
                <a:schemeClr val="accent1">
                  <a:lumMod val="60000"/>
                  <a:lumOff val="40000"/>
                </a:schemeClr>
              </a:solid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000" b="1">
                  <a:solidFill>
                    <a:srgbClr val="FFFF00"/>
                  </a:solidFill>
                  <a:latin typeface="Roboto" panose="02000000000000000000" pitchFamily="2" charset="0"/>
                  <a:ea typeface="Roboto" panose="02000000000000000000" pitchFamily="2" charset="0"/>
                  <a:cs typeface="Arial" panose="020B0604020202020204" pitchFamily="34" charset="0"/>
                </a:rPr>
                <a:t>2</a:t>
              </a:r>
              <a:endParaRPr lang="zh-CN" altLang="en-US" sz="3000" b="1">
                <a:solidFill>
                  <a:srgbClr val="FFFF00"/>
                </a:solidFill>
                <a:latin typeface="Roboto" panose="02000000000000000000" pitchFamily="2" charset="0"/>
                <a:ea typeface="宋体" panose="02010600030101010101" pitchFamily="2" charset="-122"/>
                <a:cs typeface="Arial" panose="020B0604020202020204" pitchFamily="34" charset="0"/>
              </a:endParaRPr>
            </a:p>
          </p:txBody>
        </p:sp>
        <p:sp>
          <p:nvSpPr>
            <p:cNvPr id="20" name="椭圆 67">
              <a:extLst>
                <a:ext uri="{FF2B5EF4-FFF2-40B4-BE49-F238E27FC236}">
                  <a16:creationId xmlns="" xmlns:a16="http://schemas.microsoft.com/office/drawing/2014/main" id="{E15A6A50-D1AF-4ABF-93AA-8AD7A746A8F1}"/>
                </a:ext>
              </a:extLst>
            </p:cNvPr>
            <p:cNvSpPr/>
            <p:nvPr/>
          </p:nvSpPr>
          <p:spPr>
            <a:xfrm>
              <a:off x="6753214" y="3915399"/>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1" fmla="*/ 0 w 812800"/>
                <a:gd name="connsiteY0-2" fmla="*/ 406400 h 457199"/>
                <a:gd name="connsiteX1-3" fmla="*/ 406400 w 812800"/>
                <a:gd name="connsiteY1-4" fmla="*/ 0 h 457199"/>
                <a:gd name="connsiteX2-5" fmla="*/ 812800 w 812800"/>
                <a:gd name="connsiteY2-6" fmla="*/ 406400 h 457199"/>
                <a:gd name="connsiteX3-7" fmla="*/ 0 w 812800"/>
                <a:gd name="connsiteY3-8" fmla="*/ 406400 h 457199"/>
                <a:gd name="connsiteX0-9" fmla="*/ 0 w 812800"/>
                <a:gd name="connsiteY0-10" fmla="*/ 406400 h 421420"/>
                <a:gd name="connsiteX1-11" fmla="*/ 406400 w 812800"/>
                <a:gd name="connsiteY1-12" fmla="*/ 0 h 421420"/>
                <a:gd name="connsiteX2-13" fmla="*/ 812800 w 812800"/>
                <a:gd name="connsiteY2-14" fmla="*/ 406400 h 421420"/>
                <a:gd name="connsiteX3-15" fmla="*/ 0 w 812800"/>
                <a:gd name="connsiteY3-16" fmla="*/ 406400 h 421420"/>
                <a:gd name="connsiteX0-17" fmla="*/ 0 w 812800"/>
                <a:gd name="connsiteY0-18" fmla="*/ 406400 h 406400"/>
                <a:gd name="connsiteX1-19" fmla="*/ 406400 w 812800"/>
                <a:gd name="connsiteY1-20" fmla="*/ 0 h 406400"/>
                <a:gd name="connsiteX2-21" fmla="*/ 812800 w 812800"/>
                <a:gd name="connsiteY2-22" fmla="*/ 406400 h 406400"/>
                <a:gd name="connsiteX3-23" fmla="*/ 0 w 812800"/>
                <a:gd name="connsiteY3-24" fmla="*/ 406400 h 406400"/>
                <a:gd name="connsiteX0-25" fmla="*/ 0 w 812800"/>
                <a:gd name="connsiteY0-26" fmla="*/ 406400 h 406400"/>
                <a:gd name="connsiteX1-27" fmla="*/ 406400 w 812800"/>
                <a:gd name="connsiteY1-28" fmla="*/ 0 h 406400"/>
                <a:gd name="connsiteX2-29" fmla="*/ 812800 w 812800"/>
                <a:gd name="connsiteY2-30" fmla="*/ 406400 h 406400"/>
                <a:gd name="connsiteX3-31" fmla="*/ 0 w 812800"/>
                <a:gd name="connsiteY3-32" fmla="*/ 406400 h 406400"/>
                <a:gd name="connsiteX0-33" fmla="*/ 0 w 812800"/>
                <a:gd name="connsiteY0-34" fmla="*/ 406400 h 406400"/>
                <a:gd name="connsiteX1-35" fmla="*/ 406400 w 812800"/>
                <a:gd name="connsiteY1-36" fmla="*/ 0 h 406400"/>
                <a:gd name="connsiteX2-37" fmla="*/ 812800 w 812800"/>
                <a:gd name="connsiteY2-38" fmla="*/ 406400 h 406400"/>
                <a:gd name="connsiteX3-39" fmla="*/ 0 w 812800"/>
                <a:gd name="connsiteY3-40" fmla="*/ 406400 h 406400"/>
              </a:gdLst>
              <a:ahLst/>
              <a:cxnLst>
                <a:cxn ang="0">
                  <a:pos x="connsiteX0-1" y="connsiteY0-2"/>
                </a:cxn>
                <a:cxn ang="0">
                  <a:pos x="connsiteX1-3" y="connsiteY1-4"/>
                </a:cxn>
                <a:cxn ang="0">
                  <a:pos x="connsiteX2-5" y="connsiteY2-6"/>
                </a:cxn>
                <a:cxn ang="0">
                  <a:pos x="connsiteX3-7" y="connsiteY3-8"/>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 panose="020B0604020202020204" pitchFamily="34" charset="0"/>
                <a:ea typeface="宋体" panose="02010600030101010101" pitchFamily="2" charset="-122"/>
                <a:cs typeface="Arial" panose="020B0604020202020204" pitchFamily="34" charset="0"/>
              </a:endParaRPr>
            </a:p>
          </p:txBody>
        </p:sp>
      </p:grpSp>
      <p:sp>
        <p:nvSpPr>
          <p:cNvPr id="24" name="文本框 147">
            <a:extLst>
              <a:ext uri="{FF2B5EF4-FFF2-40B4-BE49-F238E27FC236}">
                <a16:creationId xmlns="" xmlns:a16="http://schemas.microsoft.com/office/drawing/2014/main" id="{031D1F78-A462-47F7-9312-777604612ED3}"/>
              </a:ext>
            </a:extLst>
          </p:cNvPr>
          <p:cNvSpPr txBox="1"/>
          <p:nvPr/>
        </p:nvSpPr>
        <p:spPr>
          <a:xfrm>
            <a:off x="2627759" y="2011519"/>
            <a:ext cx="4785333" cy="623248"/>
          </a:xfrm>
          <a:prstGeom prst="rect">
            <a:avLst/>
          </a:prstGeom>
          <a:noFill/>
        </p:spPr>
        <p:txBody>
          <a:bodyPr wrap="square" lIns="68580" tIns="34290" rIns="68580" bIns="34290" rtlCol="0">
            <a:spAutoFit/>
          </a:bodyPr>
          <a:lstStyle/>
          <a:p>
            <a:pPr>
              <a:defRPr/>
            </a:pPr>
            <a:r>
              <a:rPr lang="en-US" altLang="zh-CN" sz="3600" b="1" dirty="0">
                <a:solidFill>
                  <a:srgbClr val="00B0F0"/>
                </a:solidFill>
                <a:latin typeface="Bodoni MT" panose="02070603080606020203" pitchFamily="18" charset="0"/>
                <a:ea typeface="微软雅黑" panose="020B0503020204020204" pitchFamily="34" charset="-122"/>
                <a:cs typeface="Arial" panose="020B0604020202020204" pitchFamily="34" charset="0"/>
              </a:rPr>
              <a:t>BÀI TẬP VẬN DỤNG</a:t>
            </a:r>
            <a:endParaRPr lang="zh-CN" altLang="en-US" sz="3600" b="1" dirty="0">
              <a:solidFill>
                <a:srgbClr val="00B0F0"/>
              </a:solidFill>
              <a:latin typeface="Bodoni MT" panose="02070603080606020203" pitchFamily="18"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4986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87">
                                          <p:stCondLst>
                                            <p:cond delay="0"/>
                                          </p:stCondLst>
                                        </p:cTn>
                                        <p:tgtEl>
                                          <p:spTgt spid="16"/>
                                        </p:tgtEl>
                                      </p:cBhvr>
                                    </p:animEffect>
                                    <p:anim calcmode="lin" valueType="num">
                                      <p:cBhvr>
                                        <p:cTn id="8" dur="273"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100"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100" tmFilter="0, 0; 0.125,0.2665; 0.25,0.4; 0.375,0.465; 0.5,0.5;  0.625,0.535; 0.75,0.6; 0.875,0.7335; 1,1">
                                          <p:stCondLst>
                                            <p:cond delay="100"/>
                                          </p:stCondLst>
                                        </p:cTn>
                                        <p:tgtEl>
                                          <p:spTgt spid="16"/>
                                        </p:tgtEl>
                                        <p:attrNameLst>
                                          <p:attrName>ppt_y</p:attrName>
                                        </p:attrNameLst>
                                      </p:cBhvr>
                                      <p:tavLst>
                                        <p:tav tm="0" fmla="#ppt_y-sin(pi*$)/9">
                                          <p:val>
                                            <p:fltVal val="0"/>
                                          </p:val>
                                        </p:tav>
                                        <p:tav tm="100000">
                                          <p:val>
                                            <p:fltVal val="1"/>
                                          </p:val>
                                        </p:tav>
                                      </p:tavLst>
                                    </p:anim>
                                    <p:anim calcmode="lin" valueType="num">
                                      <p:cBhvr>
                                        <p:cTn id="11" dur="50" tmFilter="0, 0; 0.125,0.2665; 0.25,0.4; 0.375,0.465; 0.5,0.5;  0.625,0.535; 0.75,0.6; 0.875,0.7335; 1,1">
                                          <p:stCondLst>
                                            <p:cond delay="199"/>
                                          </p:stCondLst>
                                        </p:cTn>
                                        <p:tgtEl>
                                          <p:spTgt spid="16"/>
                                        </p:tgtEl>
                                        <p:attrNameLst>
                                          <p:attrName>ppt_y</p:attrName>
                                        </p:attrNameLst>
                                      </p:cBhvr>
                                      <p:tavLst>
                                        <p:tav tm="0" fmla="#ppt_y-sin(pi*$)/27">
                                          <p:val>
                                            <p:fltVal val="0"/>
                                          </p:val>
                                        </p:tav>
                                        <p:tav tm="100000">
                                          <p:val>
                                            <p:fltVal val="1"/>
                                          </p:val>
                                        </p:tav>
                                      </p:tavLst>
                                    </p:anim>
                                    <p:anim calcmode="lin" valueType="num">
                                      <p:cBhvr>
                                        <p:cTn id="12" dur="25" tmFilter="0, 0; 0.125,0.2665; 0.25,0.4; 0.375,0.465; 0.5,0.5;  0.625,0.535; 0.75,0.6; 0.875,0.7335; 1,1">
                                          <p:stCondLst>
                                            <p:cond delay="248"/>
                                          </p:stCondLst>
                                        </p:cTn>
                                        <p:tgtEl>
                                          <p:spTgt spid="16"/>
                                        </p:tgtEl>
                                        <p:attrNameLst>
                                          <p:attrName>ppt_y</p:attrName>
                                        </p:attrNameLst>
                                      </p:cBhvr>
                                      <p:tavLst>
                                        <p:tav tm="0" fmla="#ppt_y-sin(pi*$)/81">
                                          <p:val>
                                            <p:fltVal val="0"/>
                                          </p:val>
                                        </p:tav>
                                        <p:tav tm="100000">
                                          <p:val>
                                            <p:fltVal val="1"/>
                                          </p:val>
                                        </p:tav>
                                      </p:tavLst>
                                    </p:anim>
                                    <p:animScale>
                                      <p:cBhvr>
                                        <p:cTn id="13" dur="4">
                                          <p:stCondLst>
                                            <p:cond delay="98"/>
                                          </p:stCondLst>
                                        </p:cTn>
                                        <p:tgtEl>
                                          <p:spTgt spid="16"/>
                                        </p:tgtEl>
                                      </p:cBhvr>
                                      <p:to x="100000" y="60000"/>
                                    </p:animScale>
                                    <p:animScale>
                                      <p:cBhvr>
                                        <p:cTn id="14" dur="25" decel="50000">
                                          <p:stCondLst>
                                            <p:cond delay="101"/>
                                          </p:stCondLst>
                                        </p:cTn>
                                        <p:tgtEl>
                                          <p:spTgt spid="16"/>
                                        </p:tgtEl>
                                      </p:cBhvr>
                                      <p:to x="100000" y="100000"/>
                                    </p:animScale>
                                    <p:animScale>
                                      <p:cBhvr>
                                        <p:cTn id="15" dur="4">
                                          <p:stCondLst>
                                            <p:cond delay="197"/>
                                          </p:stCondLst>
                                        </p:cTn>
                                        <p:tgtEl>
                                          <p:spTgt spid="16"/>
                                        </p:tgtEl>
                                      </p:cBhvr>
                                      <p:to x="100000" y="80000"/>
                                    </p:animScale>
                                    <p:animScale>
                                      <p:cBhvr>
                                        <p:cTn id="16" dur="25" decel="50000">
                                          <p:stCondLst>
                                            <p:cond delay="201"/>
                                          </p:stCondLst>
                                        </p:cTn>
                                        <p:tgtEl>
                                          <p:spTgt spid="16"/>
                                        </p:tgtEl>
                                      </p:cBhvr>
                                      <p:to x="100000" y="100000"/>
                                    </p:animScale>
                                    <p:animScale>
                                      <p:cBhvr>
                                        <p:cTn id="17" dur="4">
                                          <p:stCondLst>
                                            <p:cond delay="246"/>
                                          </p:stCondLst>
                                        </p:cTn>
                                        <p:tgtEl>
                                          <p:spTgt spid="16"/>
                                        </p:tgtEl>
                                      </p:cBhvr>
                                      <p:to x="100000" y="90000"/>
                                    </p:animScale>
                                    <p:animScale>
                                      <p:cBhvr>
                                        <p:cTn id="18" dur="25" decel="50000">
                                          <p:stCondLst>
                                            <p:cond delay="250"/>
                                          </p:stCondLst>
                                        </p:cTn>
                                        <p:tgtEl>
                                          <p:spTgt spid="16"/>
                                        </p:tgtEl>
                                      </p:cBhvr>
                                      <p:to x="100000" y="100000"/>
                                    </p:animScale>
                                    <p:animScale>
                                      <p:cBhvr>
                                        <p:cTn id="19" dur="4">
                                          <p:stCondLst>
                                            <p:cond delay="271"/>
                                          </p:stCondLst>
                                        </p:cTn>
                                        <p:tgtEl>
                                          <p:spTgt spid="16"/>
                                        </p:tgtEl>
                                      </p:cBhvr>
                                      <p:to x="100000" y="95000"/>
                                    </p:animScale>
                                    <p:animScale>
                                      <p:cBhvr>
                                        <p:cTn id="20" dur="25" decel="50000">
                                          <p:stCondLst>
                                            <p:cond delay="275"/>
                                          </p:stCondLst>
                                        </p:cTn>
                                        <p:tgtEl>
                                          <p:spTgt spid="16"/>
                                        </p:tgtEl>
                                      </p:cBhvr>
                                      <p:to x="100000" y="100000"/>
                                    </p:animScale>
                                  </p:childTnLst>
                                </p:cTn>
                              </p:par>
                            </p:childTnLst>
                          </p:cTn>
                        </p:par>
                        <p:par>
                          <p:cTn id="21" fill="hold">
                            <p:stCondLst>
                              <p:cond delay="3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childTnLst>
                                </p:cTn>
                              </p:par>
                            </p:childTnLst>
                          </p:cTn>
                        </p:par>
                        <p:par>
                          <p:cTn id="25" fill="hold">
                            <p:stCondLst>
                              <p:cond delay="6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24"/>
                                        </p:tgtEl>
                                        <p:attrNameLst>
                                          <p:attrName>style.visibility</p:attrName>
                                        </p:attrNameLst>
                                      </p:cBhvr>
                                      <p:to>
                                        <p:strVal val="visible"/>
                                      </p:to>
                                    </p:set>
                                    <p:anim calcmode="lin" valueType="num">
                                      <p:cBhvr>
                                        <p:cTn id="28" dur="3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9" dur="300" fill="hold"/>
                                        <p:tgtEl>
                                          <p:spTgt spid="24"/>
                                        </p:tgtEl>
                                        <p:attrNameLst>
                                          <p:attrName>ppt_y</p:attrName>
                                        </p:attrNameLst>
                                      </p:cBhvr>
                                      <p:tavLst>
                                        <p:tav tm="0">
                                          <p:val>
                                            <p:strVal val="#ppt_y"/>
                                          </p:val>
                                        </p:tav>
                                        <p:tav tm="100000">
                                          <p:val>
                                            <p:strVal val="#ppt_y"/>
                                          </p:val>
                                        </p:tav>
                                      </p:tavLst>
                                    </p:anim>
                                    <p:anim calcmode="lin" valueType="num">
                                      <p:cBhvr>
                                        <p:cTn id="30" dur="3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1" dur="3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3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Chevron 18">
            <a:extLst>
              <a:ext uri="{FF2B5EF4-FFF2-40B4-BE49-F238E27FC236}">
                <a16:creationId xmlns="" xmlns:a16="http://schemas.microsoft.com/office/drawing/2014/main" id="{24BC46AA-EF2B-400B-A0EB-EDD900D0712D}"/>
              </a:ext>
            </a:extLst>
          </p:cNvPr>
          <p:cNvSpPr/>
          <p:nvPr/>
        </p:nvSpPr>
        <p:spPr>
          <a:xfrm>
            <a:off x="6125181" y="155314"/>
            <a:ext cx="575310" cy="591446"/>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sp>
        <p:nvSpPr>
          <p:cNvPr id="20" name="Arrow: Chevron 19">
            <a:extLst>
              <a:ext uri="{FF2B5EF4-FFF2-40B4-BE49-F238E27FC236}">
                <a16:creationId xmlns="" xmlns:a16="http://schemas.microsoft.com/office/drawing/2014/main" id="{A3126626-2170-4940-B986-2E3AF65057E2}"/>
              </a:ext>
            </a:extLst>
          </p:cNvPr>
          <p:cNvSpPr/>
          <p:nvPr/>
        </p:nvSpPr>
        <p:spPr>
          <a:xfrm flipH="1">
            <a:off x="2814347" y="150412"/>
            <a:ext cx="575310" cy="596348"/>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grpSp>
        <p:nvGrpSpPr>
          <p:cNvPr id="21" name="Group 20">
            <a:extLst>
              <a:ext uri="{FF2B5EF4-FFF2-40B4-BE49-F238E27FC236}">
                <a16:creationId xmlns="" xmlns:a16="http://schemas.microsoft.com/office/drawing/2014/main" id="{23294EBF-4F3F-4EF0-8860-75E59A6A8CAE}"/>
              </a:ext>
            </a:extLst>
          </p:cNvPr>
          <p:cNvGrpSpPr/>
          <p:nvPr/>
        </p:nvGrpSpPr>
        <p:grpSpPr>
          <a:xfrm>
            <a:off x="3227733" y="155316"/>
            <a:ext cx="3079625" cy="596350"/>
            <a:chOff x="4303642" y="207086"/>
            <a:chExt cx="4075044" cy="795132"/>
          </a:xfrm>
        </p:grpSpPr>
        <p:grpSp>
          <p:nvGrpSpPr>
            <p:cNvPr id="22" name="Group 21">
              <a:extLst>
                <a:ext uri="{FF2B5EF4-FFF2-40B4-BE49-F238E27FC236}">
                  <a16:creationId xmlns="" xmlns:a16="http://schemas.microsoft.com/office/drawing/2014/main" id="{4D005D9A-C614-40C0-AE95-D74F27CD8A00}"/>
                </a:ext>
              </a:extLst>
            </p:cNvPr>
            <p:cNvGrpSpPr/>
            <p:nvPr/>
          </p:nvGrpSpPr>
          <p:grpSpPr>
            <a:xfrm>
              <a:off x="4303642" y="207086"/>
              <a:ext cx="4075044" cy="795132"/>
              <a:chOff x="4303642" y="207086"/>
              <a:chExt cx="4075044" cy="795132"/>
            </a:xfrm>
            <a:gradFill>
              <a:gsLst>
                <a:gs pos="0">
                  <a:srgbClr val="C00000"/>
                </a:gs>
                <a:gs pos="47000">
                  <a:srgbClr val="9B164A"/>
                </a:gs>
                <a:gs pos="100000">
                  <a:srgbClr val="7030A0"/>
                </a:gs>
              </a:gsLst>
              <a:lin ang="13500000" scaled="1"/>
            </a:gradFill>
          </p:grpSpPr>
          <p:sp>
            <p:nvSpPr>
              <p:cNvPr id="24" name="Arrow: Pentagon 23">
                <a:extLst>
                  <a:ext uri="{FF2B5EF4-FFF2-40B4-BE49-F238E27FC236}">
                    <a16:creationId xmlns="" xmlns:a16="http://schemas.microsoft.com/office/drawing/2014/main" id="{BAE3FF4F-0019-48C7-A18F-12503190429D}"/>
                  </a:ext>
                </a:extLst>
              </p:cNvPr>
              <p:cNvSpPr/>
              <p:nvPr/>
            </p:nvSpPr>
            <p:spPr>
              <a:xfrm>
                <a:off x="6341164" y="207087"/>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25" name="Arrow: Pentagon 24">
                <a:extLst>
                  <a:ext uri="{FF2B5EF4-FFF2-40B4-BE49-F238E27FC236}">
                    <a16:creationId xmlns="" xmlns:a16="http://schemas.microsoft.com/office/drawing/2014/main" id="{7CE4A10D-25C9-4107-BF64-648F3D9199E5}"/>
                  </a:ext>
                </a:extLst>
              </p:cNvPr>
              <p:cNvSpPr/>
              <p:nvPr/>
            </p:nvSpPr>
            <p:spPr>
              <a:xfrm flipH="1">
                <a:off x="4303642" y="207086"/>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grpSp>
        <p:sp>
          <p:nvSpPr>
            <p:cNvPr id="23" name="TextBox 22">
              <a:extLst>
                <a:ext uri="{FF2B5EF4-FFF2-40B4-BE49-F238E27FC236}">
                  <a16:creationId xmlns="" xmlns:a16="http://schemas.microsoft.com/office/drawing/2014/main" id="{C7BAB9DF-AD91-42C0-94B6-4E8B0B6C2508}"/>
                </a:ext>
              </a:extLst>
            </p:cNvPr>
            <p:cNvSpPr txBox="1"/>
            <p:nvPr/>
          </p:nvSpPr>
          <p:spPr>
            <a:xfrm>
              <a:off x="4750420" y="312264"/>
              <a:ext cx="2877566" cy="533479"/>
            </a:xfrm>
            <a:prstGeom prst="rect">
              <a:avLst/>
            </a:prstGeom>
            <a:noFill/>
          </p:spPr>
          <p:txBody>
            <a:bodyPr wrap="square" rtlCol="0">
              <a:spAutoFit/>
            </a:bodyPr>
            <a:lstStyle/>
            <a:p>
              <a:pPr defTabSz="342892">
                <a:defRPr/>
              </a:pPr>
              <a:r>
                <a:rPr lang="en-US" sz="2000" b="1" kern="0" dirty="0">
                  <a:solidFill>
                    <a:prstClr val="white"/>
                  </a:solidFill>
                  <a:latin typeface="Times New Roman" panose="02020603050405020304" pitchFamily="18" charset="0"/>
                  <a:cs typeface="Times New Roman" panose="02020603050405020304" pitchFamily="18" charset="0"/>
                  <a:sym typeface="Arial"/>
                </a:rPr>
                <a:t>TRẮC NGHIỆM</a:t>
              </a:r>
            </a:p>
          </p:txBody>
        </p:sp>
      </p:grpSp>
      <p:grpSp>
        <p:nvGrpSpPr>
          <p:cNvPr id="26" name="Group 25">
            <a:extLst>
              <a:ext uri="{FF2B5EF4-FFF2-40B4-BE49-F238E27FC236}">
                <a16:creationId xmlns="" xmlns:a16="http://schemas.microsoft.com/office/drawing/2014/main" id="{AD992BE9-AF30-49D8-A9F6-B891A4BD1D70}"/>
              </a:ext>
            </a:extLst>
          </p:cNvPr>
          <p:cNvGrpSpPr/>
          <p:nvPr/>
        </p:nvGrpSpPr>
        <p:grpSpPr>
          <a:xfrm>
            <a:off x="-32249" y="234199"/>
            <a:ext cx="1731839" cy="732476"/>
            <a:chOff x="0" y="1702961"/>
            <a:chExt cx="1687965" cy="824696"/>
          </a:xfrm>
        </p:grpSpPr>
        <p:sp>
          <p:nvSpPr>
            <p:cNvPr id="27" name="Rectangle 26">
              <a:extLst>
                <a:ext uri="{FF2B5EF4-FFF2-40B4-BE49-F238E27FC236}">
                  <a16:creationId xmlns="" xmlns:a16="http://schemas.microsoft.com/office/drawing/2014/main" id="{0C7819D9-65E7-4652-9E0C-390885811EAA}"/>
                </a:ext>
              </a:extLst>
            </p:cNvPr>
            <p:cNvSpPr/>
            <p:nvPr/>
          </p:nvSpPr>
          <p:spPr>
            <a:xfrm>
              <a:off x="0" y="1828800"/>
              <a:ext cx="1038687" cy="573018"/>
            </a:xfrm>
            <a:prstGeom prst="rect">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a:solidFill>
                    <a:prstClr val="white"/>
                  </a:solidFill>
                  <a:latin typeface="Times New Roman" panose="02020603050405020304" pitchFamily="18" charset="0"/>
                  <a:cs typeface="Times New Roman" panose="02020603050405020304" pitchFamily="18" charset="0"/>
                  <a:sym typeface="Arial"/>
                </a:rPr>
                <a:t>Câu</a:t>
              </a:r>
              <a:r>
                <a:rPr lang="en-US" b="1" kern="0">
                  <a:solidFill>
                    <a:prstClr val="white"/>
                  </a:solidFill>
                  <a:latin typeface="Times New Roman" panose="02020603050405020304" pitchFamily="18" charset="0"/>
                  <a:cs typeface="Times New Roman" panose="02020603050405020304" pitchFamily="18" charset="0"/>
                  <a:sym typeface="Arial"/>
                </a:rPr>
                <a:t> </a:t>
              </a:r>
            </a:p>
          </p:txBody>
        </p:sp>
        <p:grpSp>
          <p:nvGrpSpPr>
            <p:cNvPr id="28" name="Group 27">
              <a:extLst>
                <a:ext uri="{FF2B5EF4-FFF2-40B4-BE49-F238E27FC236}">
                  <a16:creationId xmlns="" xmlns:a16="http://schemas.microsoft.com/office/drawing/2014/main" id="{C6B4F536-B8FD-4E4F-BD9E-6D6D7E59A8EB}"/>
                </a:ext>
              </a:extLst>
            </p:cNvPr>
            <p:cNvGrpSpPr/>
            <p:nvPr/>
          </p:nvGrpSpPr>
          <p:grpSpPr>
            <a:xfrm>
              <a:off x="863269" y="1702961"/>
              <a:ext cx="824696" cy="824696"/>
              <a:chOff x="1342663" y="2338086"/>
              <a:chExt cx="824696" cy="824696"/>
            </a:xfrm>
          </p:grpSpPr>
          <p:sp>
            <p:nvSpPr>
              <p:cNvPr id="29" name="Oval 28">
                <a:extLst>
                  <a:ext uri="{FF2B5EF4-FFF2-40B4-BE49-F238E27FC236}">
                    <a16:creationId xmlns="" xmlns:a16="http://schemas.microsoft.com/office/drawing/2014/main" id="{84EE60A4-369F-4D98-9E33-856CACEA36C4}"/>
                  </a:ext>
                </a:extLst>
              </p:cNvPr>
              <p:cNvSpPr/>
              <p:nvPr/>
            </p:nvSpPr>
            <p:spPr>
              <a:xfrm>
                <a:off x="1342663" y="2338086"/>
                <a:ext cx="824696" cy="824696"/>
              </a:xfrm>
              <a:prstGeom prst="ellipse">
                <a:avLst/>
              </a:prstGeom>
              <a:solidFill>
                <a:sysClr val="window" lastClr="FFFFFF">
                  <a:lumMod val="95000"/>
                </a:sysClr>
              </a:solidFill>
              <a:ln w="28575" cap="rnd" cmpd="sng" algn="ctr">
                <a:solidFill>
                  <a:srgbClr val="C00000"/>
                </a:solidFill>
                <a:prstDash val="solid"/>
              </a:ln>
              <a:effectLst/>
            </p:spPr>
            <p:txBody>
              <a:bodyPr rtlCol="0" anchor="ctr"/>
              <a:lstStyle/>
              <a:p>
                <a:pPr algn="ctr" defTabSz="685783">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0" name="Oval 29">
                <a:extLst>
                  <a:ext uri="{FF2B5EF4-FFF2-40B4-BE49-F238E27FC236}">
                    <a16:creationId xmlns="" xmlns:a16="http://schemas.microsoft.com/office/drawing/2014/main" id="{4C19A212-3CB9-4C28-9D4A-FD5DA187ADDC}"/>
                  </a:ext>
                </a:extLst>
              </p:cNvPr>
              <p:cNvSpPr/>
              <p:nvPr/>
            </p:nvSpPr>
            <p:spPr>
              <a:xfrm>
                <a:off x="1411113" y="2399848"/>
                <a:ext cx="717467" cy="697231"/>
              </a:xfrm>
              <a:prstGeom prst="ellipse">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700" b="1" kern="0">
                    <a:solidFill>
                      <a:prstClr val="white"/>
                    </a:solidFill>
                    <a:latin typeface="Times New Roman" panose="02020603050405020304" pitchFamily="18" charset="0"/>
                    <a:cs typeface="Times New Roman" panose="02020603050405020304" pitchFamily="18" charset="0"/>
                    <a:sym typeface="Arial"/>
                  </a:rPr>
                  <a:t>1</a:t>
                </a:r>
              </a:p>
            </p:txBody>
          </p:sp>
        </p:grpSp>
      </p:grpSp>
      <p:sp>
        <p:nvSpPr>
          <p:cNvPr id="3" name="Rectangle 2">
            <a:extLst>
              <a:ext uri="{FF2B5EF4-FFF2-40B4-BE49-F238E27FC236}">
                <a16:creationId xmlns="" xmlns:a16="http://schemas.microsoft.com/office/drawing/2014/main" id="{45FF85D0-B7CB-45EB-950E-A1D536EBDF0D}"/>
              </a:ext>
            </a:extLst>
          </p:cNvPr>
          <p:cNvSpPr/>
          <p:nvPr/>
        </p:nvSpPr>
        <p:spPr>
          <a:xfrm>
            <a:off x="307025" y="1054400"/>
            <a:ext cx="8336391" cy="3490699"/>
          </a:xfrm>
          <a:prstGeom prst="rect">
            <a:avLst/>
          </a:prstGeom>
        </p:spPr>
        <p:txBody>
          <a:bodyPr wrap="square" lIns="68580" tIns="34290" rIns="68580" bIns="34290">
            <a:spAutoFit/>
          </a:bodyPr>
          <a:lstStyle/>
          <a:p>
            <a:pPr algn="just">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Trường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hợp</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nào</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dưới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đây</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truyền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tới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mắt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là</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khúc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xạ</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endParaRPr lang="vi-VN"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endParaRPr>
          </a:p>
          <a:p>
            <a:pPr algn="just">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vi-VN"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 </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ta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ngắm</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một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bông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hoa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hồng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đang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ở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trước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mặt</a:t>
            </a:r>
            <a:r>
              <a:rPr lang="vi-VN"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algn="just">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vi-VN"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B. </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ta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nhìn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một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con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cá</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koi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đang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bơi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trong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bể</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cá</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cảnh</a:t>
            </a:r>
            <a:r>
              <a:rPr lang="vi-VN"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algn="just">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vi-VN"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C. </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ta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đang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soi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gương</a:t>
            </a:r>
            <a:r>
              <a:rPr lang="vi-VN"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algn="just">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vi-VN"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D.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ta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đang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xem</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chiếu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bóng</a:t>
            </a:r>
            <a:r>
              <a:rPr lang="vi-VN"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p:txBody>
      </p:sp>
    </p:spTree>
    <p:extLst>
      <p:ext uri="{BB962C8B-B14F-4D97-AF65-F5344CB8AC3E}">
        <p14:creationId xmlns:p14="http://schemas.microsoft.com/office/powerpoint/2010/main" val="298113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iterate type="lt">
                                    <p:tmPct val="0"/>
                                  </p:iterate>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mph" presetSubtype="0" nodeType="clickEffect">
                                  <p:stCondLst>
                                    <p:cond delay="0"/>
                                  </p:stCondLst>
                                  <p:iterate type="lt">
                                    <p:tmAbs val="25"/>
                                  </p:iterate>
                                  <p:childTnLst>
                                    <p:set>
                                      <p:cBhvr override="childStyle">
                                        <p:cTn id="32"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AD992BE9-AF30-49D8-A9F6-B891A4BD1D70}"/>
              </a:ext>
            </a:extLst>
          </p:cNvPr>
          <p:cNvGrpSpPr/>
          <p:nvPr/>
        </p:nvGrpSpPr>
        <p:grpSpPr>
          <a:xfrm>
            <a:off x="-32249" y="234199"/>
            <a:ext cx="1731839" cy="732476"/>
            <a:chOff x="0" y="1702961"/>
            <a:chExt cx="1687965" cy="824696"/>
          </a:xfrm>
        </p:grpSpPr>
        <p:sp>
          <p:nvSpPr>
            <p:cNvPr id="27" name="Rectangle 26">
              <a:extLst>
                <a:ext uri="{FF2B5EF4-FFF2-40B4-BE49-F238E27FC236}">
                  <a16:creationId xmlns="" xmlns:a16="http://schemas.microsoft.com/office/drawing/2014/main" id="{0C7819D9-65E7-4652-9E0C-390885811EAA}"/>
                </a:ext>
              </a:extLst>
            </p:cNvPr>
            <p:cNvSpPr/>
            <p:nvPr/>
          </p:nvSpPr>
          <p:spPr>
            <a:xfrm>
              <a:off x="0" y="1828800"/>
              <a:ext cx="1038687" cy="573018"/>
            </a:xfrm>
            <a:prstGeom prst="rect">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a:solidFill>
                    <a:prstClr val="white"/>
                  </a:solidFill>
                  <a:latin typeface="Times New Roman" panose="02020603050405020304" pitchFamily="18" charset="0"/>
                  <a:cs typeface="Times New Roman" panose="02020603050405020304" pitchFamily="18" charset="0"/>
                  <a:sym typeface="Arial"/>
                </a:rPr>
                <a:t>Câu</a:t>
              </a:r>
              <a:r>
                <a:rPr lang="en-US" b="1" kern="0">
                  <a:solidFill>
                    <a:prstClr val="white"/>
                  </a:solidFill>
                  <a:latin typeface="Times New Roman" panose="02020603050405020304" pitchFamily="18" charset="0"/>
                  <a:cs typeface="Times New Roman" panose="02020603050405020304" pitchFamily="18" charset="0"/>
                  <a:sym typeface="Arial"/>
                </a:rPr>
                <a:t> </a:t>
              </a:r>
            </a:p>
          </p:txBody>
        </p:sp>
        <p:grpSp>
          <p:nvGrpSpPr>
            <p:cNvPr id="28" name="Group 27">
              <a:extLst>
                <a:ext uri="{FF2B5EF4-FFF2-40B4-BE49-F238E27FC236}">
                  <a16:creationId xmlns="" xmlns:a16="http://schemas.microsoft.com/office/drawing/2014/main" id="{C6B4F536-B8FD-4E4F-BD9E-6D6D7E59A8EB}"/>
                </a:ext>
              </a:extLst>
            </p:cNvPr>
            <p:cNvGrpSpPr/>
            <p:nvPr/>
          </p:nvGrpSpPr>
          <p:grpSpPr>
            <a:xfrm>
              <a:off x="863269" y="1702961"/>
              <a:ext cx="824696" cy="824696"/>
              <a:chOff x="1342663" y="2338086"/>
              <a:chExt cx="824696" cy="824696"/>
            </a:xfrm>
          </p:grpSpPr>
          <p:sp>
            <p:nvSpPr>
              <p:cNvPr id="29" name="Oval 28">
                <a:extLst>
                  <a:ext uri="{FF2B5EF4-FFF2-40B4-BE49-F238E27FC236}">
                    <a16:creationId xmlns="" xmlns:a16="http://schemas.microsoft.com/office/drawing/2014/main" id="{84EE60A4-369F-4D98-9E33-856CACEA36C4}"/>
                  </a:ext>
                </a:extLst>
              </p:cNvPr>
              <p:cNvSpPr/>
              <p:nvPr/>
            </p:nvSpPr>
            <p:spPr>
              <a:xfrm>
                <a:off x="1342663" y="2338086"/>
                <a:ext cx="824696" cy="824696"/>
              </a:xfrm>
              <a:prstGeom prst="ellipse">
                <a:avLst/>
              </a:prstGeom>
              <a:solidFill>
                <a:sysClr val="window" lastClr="FFFFFF">
                  <a:lumMod val="95000"/>
                </a:sysClr>
              </a:solidFill>
              <a:ln w="28575" cap="rnd" cmpd="sng" algn="ctr">
                <a:solidFill>
                  <a:srgbClr val="C00000"/>
                </a:solidFill>
                <a:prstDash val="solid"/>
              </a:ln>
              <a:effectLst/>
            </p:spPr>
            <p:txBody>
              <a:bodyPr rtlCol="0" anchor="ctr"/>
              <a:lstStyle/>
              <a:p>
                <a:pPr algn="ctr" defTabSz="685783">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0" name="Oval 29">
                <a:extLst>
                  <a:ext uri="{FF2B5EF4-FFF2-40B4-BE49-F238E27FC236}">
                    <a16:creationId xmlns="" xmlns:a16="http://schemas.microsoft.com/office/drawing/2014/main" id="{4C19A212-3CB9-4C28-9D4A-FD5DA187ADDC}"/>
                  </a:ext>
                </a:extLst>
              </p:cNvPr>
              <p:cNvSpPr/>
              <p:nvPr/>
            </p:nvSpPr>
            <p:spPr>
              <a:xfrm>
                <a:off x="1411113" y="2399848"/>
                <a:ext cx="717467" cy="697231"/>
              </a:xfrm>
              <a:prstGeom prst="ellipse">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700" b="1" kern="0">
                    <a:solidFill>
                      <a:prstClr val="white"/>
                    </a:solidFill>
                    <a:latin typeface="Times New Roman" panose="02020603050405020304" pitchFamily="18" charset="0"/>
                    <a:cs typeface="Times New Roman" panose="02020603050405020304" pitchFamily="18" charset="0"/>
                    <a:sym typeface="Arial"/>
                  </a:rPr>
                  <a:t>2</a:t>
                </a:r>
              </a:p>
            </p:txBody>
          </p:sp>
        </p:grpSp>
      </p:grpSp>
      <p:sp>
        <p:nvSpPr>
          <p:cNvPr id="2" name="Rectangle 1">
            <a:extLst>
              <a:ext uri="{FF2B5EF4-FFF2-40B4-BE49-F238E27FC236}">
                <a16:creationId xmlns="" xmlns:a16="http://schemas.microsoft.com/office/drawing/2014/main" id="{DF58744E-1A8F-4014-8A57-F5D5B0D763A5}"/>
              </a:ext>
            </a:extLst>
          </p:cNvPr>
          <p:cNvSpPr/>
          <p:nvPr/>
        </p:nvSpPr>
        <p:spPr>
          <a:xfrm>
            <a:off x="344294" y="1337708"/>
            <a:ext cx="8455412" cy="3075201"/>
          </a:xfrm>
          <a:prstGeom prst="rect">
            <a:avLst/>
          </a:prstGeom>
        </p:spPr>
        <p:txBody>
          <a:bodyPr wrap="square" lIns="68580" tIns="34290" rIns="68580" bIns="34290">
            <a:spAutoFit/>
          </a:bodyPr>
          <a:lstStyle/>
          <a:p>
            <a:pPr algn="just">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Chiếu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một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vào</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một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thấu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hội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tụ</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Tia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ló</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ra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khỏi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thấu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sẽ</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qua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tiêu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điểm</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nếu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endParaRPr lang="vi-VN"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endParaRPr>
          </a:p>
          <a:p>
            <a:pPr algn="just">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vi-VN"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 </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tới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qua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quang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tâm</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không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trùng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trục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chính</a:t>
            </a:r>
            <a:r>
              <a:rPr lang="vi-VN"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algn="just">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vi-VN"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B.</a:t>
            </a:r>
            <a:r>
              <a:rPr lang="vi-VN"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tới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qua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tiêu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điểm</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nằm</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ở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trước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thấu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kính</a:t>
            </a:r>
            <a:r>
              <a:rPr lang="vi-VN"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algn="just">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vi-VN"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C.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tới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song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song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với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trục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chính</a:t>
            </a:r>
            <a:r>
              <a:rPr lang="vi-VN"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algn="just">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vi-VN"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D.</a:t>
            </a:r>
            <a:r>
              <a:rPr lang="vi-VN"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tới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vuông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góc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với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trục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chính</a:t>
            </a:r>
            <a:r>
              <a:rPr lang="vi-VN"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p:txBody>
      </p:sp>
      <p:sp>
        <p:nvSpPr>
          <p:cNvPr id="15" name="Arrow: Chevron 14">
            <a:extLst>
              <a:ext uri="{FF2B5EF4-FFF2-40B4-BE49-F238E27FC236}">
                <a16:creationId xmlns="" xmlns:a16="http://schemas.microsoft.com/office/drawing/2014/main" id="{9E9945E3-BCF7-4815-9656-B3991856D4AA}"/>
              </a:ext>
            </a:extLst>
          </p:cNvPr>
          <p:cNvSpPr/>
          <p:nvPr/>
        </p:nvSpPr>
        <p:spPr>
          <a:xfrm>
            <a:off x="6125181" y="155314"/>
            <a:ext cx="575310" cy="591446"/>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sp>
        <p:nvSpPr>
          <p:cNvPr id="16" name="Arrow: Chevron 15">
            <a:extLst>
              <a:ext uri="{FF2B5EF4-FFF2-40B4-BE49-F238E27FC236}">
                <a16:creationId xmlns="" xmlns:a16="http://schemas.microsoft.com/office/drawing/2014/main" id="{2C2FA7A9-7491-4B81-8CF1-952575544350}"/>
              </a:ext>
            </a:extLst>
          </p:cNvPr>
          <p:cNvSpPr/>
          <p:nvPr/>
        </p:nvSpPr>
        <p:spPr>
          <a:xfrm flipH="1">
            <a:off x="2814347" y="150412"/>
            <a:ext cx="575310" cy="596348"/>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grpSp>
        <p:nvGrpSpPr>
          <p:cNvPr id="17" name="Group 16">
            <a:extLst>
              <a:ext uri="{FF2B5EF4-FFF2-40B4-BE49-F238E27FC236}">
                <a16:creationId xmlns="" xmlns:a16="http://schemas.microsoft.com/office/drawing/2014/main" id="{3D0404D3-D1C8-4CC2-8C97-10CA4D6A414D}"/>
              </a:ext>
            </a:extLst>
          </p:cNvPr>
          <p:cNvGrpSpPr/>
          <p:nvPr/>
        </p:nvGrpSpPr>
        <p:grpSpPr>
          <a:xfrm>
            <a:off x="3227732" y="155316"/>
            <a:ext cx="3012881" cy="596350"/>
            <a:chOff x="4303642" y="207086"/>
            <a:chExt cx="4075044" cy="795132"/>
          </a:xfrm>
        </p:grpSpPr>
        <p:grpSp>
          <p:nvGrpSpPr>
            <p:cNvPr id="18" name="Group 17">
              <a:extLst>
                <a:ext uri="{FF2B5EF4-FFF2-40B4-BE49-F238E27FC236}">
                  <a16:creationId xmlns="" xmlns:a16="http://schemas.microsoft.com/office/drawing/2014/main" id="{124F0B3F-53E7-4B68-BB8A-113998A2DFBB}"/>
                </a:ext>
              </a:extLst>
            </p:cNvPr>
            <p:cNvGrpSpPr/>
            <p:nvPr/>
          </p:nvGrpSpPr>
          <p:grpSpPr>
            <a:xfrm>
              <a:off x="4303642" y="207086"/>
              <a:ext cx="4075044" cy="795132"/>
              <a:chOff x="4303642" y="207086"/>
              <a:chExt cx="4075044" cy="795132"/>
            </a:xfrm>
            <a:gradFill>
              <a:gsLst>
                <a:gs pos="0">
                  <a:srgbClr val="C00000"/>
                </a:gs>
                <a:gs pos="47000">
                  <a:srgbClr val="9B164A"/>
                </a:gs>
                <a:gs pos="100000">
                  <a:srgbClr val="7030A0"/>
                </a:gs>
              </a:gsLst>
              <a:lin ang="13500000" scaled="1"/>
            </a:gradFill>
          </p:grpSpPr>
          <p:sp>
            <p:nvSpPr>
              <p:cNvPr id="32" name="Arrow: Pentagon 31">
                <a:extLst>
                  <a:ext uri="{FF2B5EF4-FFF2-40B4-BE49-F238E27FC236}">
                    <a16:creationId xmlns="" xmlns:a16="http://schemas.microsoft.com/office/drawing/2014/main" id="{BB76C9E3-3DB1-4A57-9FAD-89559D728676}"/>
                  </a:ext>
                </a:extLst>
              </p:cNvPr>
              <p:cNvSpPr/>
              <p:nvPr/>
            </p:nvSpPr>
            <p:spPr>
              <a:xfrm>
                <a:off x="6341164" y="207087"/>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3" name="Arrow: Pentagon 32">
                <a:extLst>
                  <a:ext uri="{FF2B5EF4-FFF2-40B4-BE49-F238E27FC236}">
                    <a16:creationId xmlns="" xmlns:a16="http://schemas.microsoft.com/office/drawing/2014/main" id="{397D2C09-4E69-438B-B22F-8AC4590AFBD6}"/>
                  </a:ext>
                </a:extLst>
              </p:cNvPr>
              <p:cNvSpPr/>
              <p:nvPr/>
            </p:nvSpPr>
            <p:spPr>
              <a:xfrm flipH="1">
                <a:off x="4303642" y="207086"/>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grpSp>
        <p:sp>
          <p:nvSpPr>
            <p:cNvPr id="31" name="TextBox 30">
              <a:extLst>
                <a:ext uri="{FF2B5EF4-FFF2-40B4-BE49-F238E27FC236}">
                  <a16:creationId xmlns="" xmlns:a16="http://schemas.microsoft.com/office/drawing/2014/main" id="{34572B9B-5D94-4FC9-9621-CD221C08A3F8}"/>
                </a:ext>
              </a:extLst>
            </p:cNvPr>
            <p:cNvSpPr txBox="1"/>
            <p:nvPr/>
          </p:nvSpPr>
          <p:spPr>
            <a:xfrm>
              <a:off x="4750419" y="312264"/>
              <a:ext cx="3211551" cy="533479"/>
            </a:xfrm>
            <a:prstGeom prst="rect">
              <a:avLst/>
            </a:prstGeom>
            <a:noFill/>
          </p:spPr>
          <p:txBody>
            <a:bodyPr wrap="square" rtlCol="0">
              <a:spAutoFit/>
            </a:bodyPr>
            <a:lstStyle/>
            <a:p>
              <a:pPr defTabSz="342892">
                <a:defRPr/>
              </a:pPr>
              <a:r>
                <a:rPr lang="en-US" sz="2000" b="1" kern="0" dirty="0">
                  <a:solidFill>
                    <a:prstClr val="white"/>
                  </a:solidFill>
                  <a:latin typeface="Times New Roman" panose="02020603050405020304" pitchFamily="18" charset="0"/>
                  <a:cs typeface="Times New Roman" panose="02020603050405020304" pitchFamily="18" charset="0"/>
                  <a:sym typeface="Arial"/>
                </a:rPr>
                <a:t>TRẮC NGHIỆM</a:t>
              </a:r>
            </a:p>
          </p:txBody>
        </p:sp>
      </p:grpSp>
    </p:spTree>
    <p:extLst>
      <p:ext uri="{BB962C8B-B14F-4D97-AF65-F5344CB8AC3E}">
        <p14:creationId xmlns:p14="http://schemas.microsoft.com/office/powerpoint/2010/main" val="30810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nodeType="clickEffect">
                                  <p:stCondLst>
                                    <p:cond delay="0"/>
                                  </p:stCondLst>
                                  <p:childTnLst>
                                    <p:animClr clrSpc="rgb" dir="cw">
                                      <p:cBhvr override="childStyle">
                                        <p:cTn id="33" dur="2000" fill="hold"/>
                                        <p:tgtEl>
                                          <p:spTgt spid="2">
                                            <p:txEl>
                                              <p:pRg st="3" end="3"/>
                                            </p:txEl>
                                          </p:spTgt>
                                        </p:tgtEl>
                                        <p:attrNameLst>
                                          <p:attrName>style.color</p:attrName>
                                        </p:attrNameLst>
                                      </p:cBhvr>
                                      <p:to>
                                        <a:srgbClr val="FF0000"/>
                                      </p:to>
                                    </p:animClr>
                                  </p:childTnLst>
                                </p:cTn>
                              </p:par>
                              <p:par>
                                <p:cTn id="34" presetID="6" presetClass="emph" presetSubtype="0" accel="20000" decel="20000" fill="hold" nodeType="withEffect">
                                  <p:stCondLst>
                                    <p:cond delay="0"/>
                                  </p:stCondLst>
                                  <p:childTnLst>
                                    <p:animScale>
                                      <p:cBhvr>
                                        <p:cTn id="35" dur="2000" fill="hold"/>
                                        <p:tgtEl>
                                          <p:spTgt spid="2">
                                            <p:txEl>
                                              <p:pRg st="3" end="3"/>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AD992BE9-AF30-49D8-A9F6-B891A4BD1D70}"/>
              </a:ext>
            </a:extLst>
          </p:cNvPr>
          <p:cNvGrpSpPr/>
          <p:nvPr/>
        </p:nvGrpSpPr>
        <p:grpSpPr>
          <a:xfrm>
            <a:off x="-32249" y="234199"/>
            <a:ext cx="1731839" cy="732476"/>
            <a:chOff x="0" y="1702961"/>
            <a:chExt cx="1687965" cy="824696"/>
          </a:xfrm>
        </p:grpSpPr>
        <p:sp>
          <p:nvSpPr>
            <p:cNvPr id="27" name="Rectangle 26">
              <a:extLst>
                <a:ext uri="{FF2B5EF4-FFF2-40B4-BE49-F238E27FC236}">
                  <a16:creationId xmlns="" xmlns:a16="http://schemas.microsoft.com/office/drawing/2014/main" id="{0C7819D9-65E7-4652-9E0C-390885811EAA}"/>
                </a:ext>
              </a:extLst>
            </p:cNvPr>
            <p:cNvSpPr/>
            <p:nvPr/>
          </p:nvSpPr>
          <p:spPr>
            <a:xfrm>
              <a:off x="0" y="1828800"/>
              <a:ext cx="1038687" cy="573018"/>
            </a:xfrm>
            <a:prstGeom prst="rect">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a:solidFill>
                    <a:prstClr val="white"/>
                  </a:solidFill>
                  <a:latin typeface="Times New Roman" panose="02020603050405020304" pitchFamily="18" charset="0"/>
                  <a:cs typeface="Times New Roman" panose="02020603050405020304" pitchFamily="18" charset="0"/>
                  <a:sym typeface="Arial"/>
                </a:rPr>
                <a:t>Câu</a:t>
              </a:r>
              <a:r>
                <a:rPr lang="en-US" b="1" kern="0">
                  <a:solidFill>
                    <a:prstClr val="white"/>
                  </a:solidFill>
                  <a:latin typeface="Times New Roman" panose="02020603050405020304" pitchFamily="18" charset="0"/>
                  <a:cs typeface="Times New Roman" panose="02020603050405020304" pitchFamily="18" charset="0"/>
                  <a:sym typeface="Arial"/>
                </a:rPr>
                <a:t> </a:t>
              </a:r>
            </a:p>
          </p:txBody>
        </p:sp>
        <p:grpSp>
          <p:nvGrpSpPr>
            <p:cNvPr id="28" name="Group 27">
              <a:extLst>
                <a:ext uri="{FF2B5EF4-FFF2-40B4-BE49-F238E27FC236}">
                  <a16:creationId xmlns="" xmlns:a16="http://schemas.microsoft.com/office/drawing/2014/main" id="{C6B4F536-B8FD-4E4F-BD9E-6D6D7E59A8EB}"/>
                </a:ext>
              </a:extLst>
            </p:cNvPr>
            <p:cNvGrpSpPr/>
            <p:nvPr/>
          </p:nvGrpSpPr>
          <p:grpSpPr>
            <a:xfrm>
              <a:off x="863269" y="1702961"/>
              <a:ext cx="824696" cy="824696"/>
              <a:chOff x="1342663" y="2338086"/>
              <a:chExt cx="824696" cy="824696"/>
            </a:xfrm>
          </p:grpSpPr>
          <p:sp>
            <p:nvSpPr>
              <p:cNvPr id="29" name="Oval 28">
                <a:extLst>
                  <a:ext uri="{FF2B5EF4-FFF2-40B4-BE49-F238E27FC236}">
                    <a16:creationId xmlns="" xmlns:a16="http://schemas.microsoft.com/office/drawing/2014/main" id="{84EE60A4-369F-4D98-9E33-856CACEA36C4}"/>
                  </a:ext>
                </a:extLst>
              </p:cNvPr>
              <p:cNvSpPr/>
              <p:nvPr/>
            </p:nvSpPr>
            <p:spPr>
              <a:xfrm>
                <a:off x="1342663" y="2338086"/>
                <a:ext cx="824696" cy="824696"/>
              </a:xfrm>
              <a:prstGeom prst="ellipse">
                <a:avLst/>
              </a:prstGeom>
              <a:solidFill>
                <a:sysClr val="window" lastClr="FFFFFF">
                  <a:lumMod val="95000"/>
                </a:sysClr>
              </a:solidFill>
              <a:ln w="28575" cap="rnd" cmpd="sng" algn="ctr">
                <a:solidFill>
                  <a:srgbClr val="C00000"/>
                </a:solidFill>
                <a:prstDash val="solid"/>
              </a:ln>
              <a:effectLst/>
            </p:spPr>
            <p:txBody>
              <a:bodyPr rtlCol="0" anchor="ctr"/>
              <a:lstStyle/>
              <a:p>
                <a:pPr algn="ctr" defTabSz="685783">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0" name="Oval 29">
                <a:extLst>
                  <a:ext uri="{FF2B5EF4-FFF2-40B4-BE49-F238E27FC236}">
                    <a16:creationId xmlns="" xmlns:a16="http://schemas.microsoft.com/office/drawing/2014/main" id="{4C19A212-3CB9-4C28-9D4A-FD5DA187ADDC}"/>
                  </a:ext>
                </a:extLst>
              </p:cNvPr>
              <p:cNvSpPr/>
              <p:nvPr/>
            </p:nvSpPr>
            <p:spPr>
              <a:xfrm>
                <a:off x="1411113" y="2399848"/>
                <a:ext cx="717467" cy="697231"/>
              </a:xfrm>
              <a:prstGeom prst="ellipse">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700" b="1" kern="0">
                    <a:solidFill>
                      <a:prstClr val="white"/>
                    </a:solidFill>
                    <a:latin typeface="Times New Roman" panose="02020603050405020304" pitchFamily="18" charset="0"/>
                    <a:cs typeface="Times New Roman" panose="02020603050405020304" pitchFamily="18" charset="0"/>
                    <a:sym typeface="Arial"/>
                  </a:rPr>
                  <a:t>3</a:t>
                </a:r>
              </a:p>
            </p:txBody>
          </p:sp>
        </p:grpSp>
      </p:grpSp>
      <p:sp>
        <p:nvSpPr>
          <p:cNvPr id="3" name="Rectangle 2">
            <a:extLst>
              <a:ext uri="{FF2B5EF4-FFF2-40B4-BE49-F238E27FC236}">
                <a16:creationId xmlns="" xmlns:a16="http://schemas.microsoft.com/office/drawing/2014/main" id="{BB66B09D-07D1-4591-B583-FDAC48BDD78C}"/>
              </a:ext>
            </a:extLst>
          </p:cNvPr>
          <p:cNvSpPr/>
          <p:nvPr/>
        </p:nvSpPr>
        <p:spPr>
          <a:xfrm>
            <a:off x="500593" y="1399479"/>
            <a:ext cx="8343900" cy="2659702"/>
          </a:xfrm>
          <a:prstGeom prst="rect">
            <a:avLst/>
          </a:prstGeom>
        </p:spPr>
        <p:txBody>
          <a:bodyPr wrap="square" lIns="68580" tIns="34290" rIns="68580" bIns="34290">
            <a:spAutoFit/>
          </a:bodyPr>
          <a:lstStyle/>
          <a:p>
            <a:pPr>
              <a:spcBef>
                <a:spcPts val="450"/>
              </a:spcBef>
              <a:spcAft>
                <a:spcPts val="450"/>
              </a:spcAft>
              <a:defRPr/>
            </a:pP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Ảnh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của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một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ngọn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nến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qua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một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thấu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phân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kì</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marL="342900">
              <a:spcBef>
                <a:spcPts val="450"/>
              </a:spcBef>
              <a:spcAft>
                <a:spcPts val="450"/>
              </a:spcAft>
              <a:defRPr/>
            </a:pPr>
            <a:r>
              <a:rPr lang="pt-BR"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a:t>
            </a:r>
            <a:r>
              <a:rPr lang="pt-BR"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Có thể là ảnh thật, có thể là ảnh ảo.</a:t>
            </a:r>
            <a:endPar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endParaRPr>
          </a:p>
          <a:p>
            <a:pPr marL="342900">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B.  </a:t>
            </a:r>
            <a:r>
              <a:rPr lang="pt-BR"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Chỉ có thể là ảnh ảo, nhỏ hơn ngọn nến.</a:t>
            </a:r>
            <a:endPar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endParaRPr>
          </a:p>
          <a:p>
            <a:pPr marL="342900">
              <a:spcBef>
                <a:spcPts val="450"/>
              </a:spcBef>
              <a:spcAft>
                <a:spcPts val="450"/>
              </a:spcAft>
              <a:defRPr/>
            </a:pPr>
            <a:r>
              <a:rPr lang="pt-BR"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pt-BR"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C.</a:t>
            </a:r>
            <a:r>
              <a:rPr lang="pt-BR"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Chỉ có thể là ảnh ảo, lớn hơn ngọn nến.</a:t>
            </a:r>
            <a:endPar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endParaRPr>
          </a:p>
          <a:p>
            <a:pPr>
              <a:spcBef>
                <a:spcPts val="450"/>
              </a:spcBef>
              <a:spcAft>
                <a:spcPts val="450"/>
              </a:spcAft>
              <a:defRPr/>
            </a:pPr>
            <a:r>
              <a:rPr lang="pt-BR"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pt-BR"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D.</a:t>
            </a:r>
            <a:r>
              <a:rPr lang="pt-BR"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Chỉ có thể là ảnh thật, nhỏ hơn ngọn nến.</a:t>
            </a:r>
            <a:endPar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5" name="Arrow: Chevron 14">
            <a:extLst>
              <a:ext uri="{FF2B5EF4-FFF2-40B4-BE49-F238E27FC236}">
                <a16:creationId xmlns="" xmlns:a16="http://schemas.microsoft.com/office/drawing/2014/main" id="{9E90C864-B01C-4EB5-A75D-F4D067E590F9}"/>
              </a:ext>
            </a:extLst>
          </p:cNvPr>
          <p:cNvSpPr/>
          <p:nvPr/>
        </p:nvSpPr>
        <p:spPr>
          <a:xfrm>
            <a:off x="6125181" y="155314"/>
            <a:ext cx="575310" cy="591446"/>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sp>
        <p:nvSpPr>
          <p:cNvPr id="16" name="Arrow: Chevron 15">
            <a:extLst>
              <a:ext uri="{FF2B5EF4-FFF2-40B4-BE49-F238E27FC236}">
                <a16:creationId xmlns="" xmlns:a16="http://schemas.microsoft.com/office/drawing/2014/main" id="{B067F3A5-1E75-43AC-8660-67D86CA00A15}"/>
              </a:ext>
            </a:extLst>
          </p:cNvPr>
          <p:cNvSpPr/>
          <p:nvPr/>
        </p:nvSpPr>
        <p:spPr>
          <a:xfrm flipH="1">
            <a:off x="2814347" y="150412"/>
            <a:ext cx="575310" cy="596348"/>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grpSp>
        <p:nvGrpSpPr>
          <p:cNvPr id="17" name="Group 16">
            <a:extLst>
              <a:ext uri="{FF2B5EF4-FFF2-40B4-BE49-F238E27FC236}">
                <a16:creationId xmlns="" xmlns:a16="http://schemas.microsoft.com/office/drawing/2014/main" id="{64F10ACC-8516-48E3-948A-3576713AFDE4}"/>
              </a:ext>
            </a:extLst>
          </p:cNvPr>
          <p:cNvGrpSpPr/>
          <p:nvPr/>
        </p:nvGrpSpPr>
        <p:grpSpPr>
          <a:xfrm>
            <a:off x="3227732" y="155316"/>
            <a:ext cx="3079626" cy="596350"/>
            <a:chOff x="4303642" y="207086"/>
            <a:chExt cx="4075044" cy="795132"/>
          </a:xfrm>
        </p:grpSpPr>
        <p:grpSp>
          <p:nvGrpSpPr>
            <p:cNvPr id="18" name="Group 17">
              <a:extLst>
                <a:ext uri="{FF2B5EF4-FFF2-40B4-BE49-F238E27FC236}">
                  <a16:creationId xmlns="" xmlns:a16="http://schemas.microsoft.com/office/drawing/2014/main" id="{983194C4-8668-4A00-B551-359F20385812}"/>
                </a:ext>
              </a:extLst>
            </p:cNvPr>
            <p:cNvGrpSpPr/>
            <p:nvPr/>
          </p:nvGrpSpPr>
          <p:grpSpPr>
            <a:xfrm>
              <a:off x="4303642" y="207086"/>
              <a:ext cx="4075044" cy="795132"/>
              <a:chOff x="4303642" y="207086"/>
              <a:chExt cx="4075044" cy="795132"/>
            </a:xfrm>
            <a:gradFill>
              <a:gsLst>
                <a:gs pos="0">
                  <a:srgbClr val="C00000"/>
                </a:gs>
                <a:gs pos="47000">
                  <a:srgbClr val="9B164A"/>
                </a:gs>
                <a:gs pos="100000">
                  <a:srgbClr val="7030A0"/>
                </a:gs>
              </a:gsLst>
              <a:lin ang="13500000" scaled="1"/>
            </a:gradFill>
          </p:grpSpPr>
          <p:sp>
            <p:nvSpPr>
              <p:cNvPr id="32" name="Arrow: Pentagon 31">
                <a:extLst>
                  <a:ext uri="{FF2B5EF4-FFF2-40B4-BE49-F238E27FC236}">
                    <a16:creationId xmlns="" xmlns:a16="http://schemas.microsoft.com/office/drawing/2014/main" id="{12A64444-9148-4C8C-BF88-802D367CBB99}"/>
                  </a:ext>
                </a:extLst>
              </p:cNvPr>
              <p:cNvSpPr/>
              <p:nvPr/>
            </p:nvSpPr>
            <p:spPr>
              <a:xfrm>
                <a:off x="6341164" y="207087"/>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3" name="Arrow: Pentagon 32">
                <a:extLst>
                  <a:ext uri="{FF2B5EF4-FFF2-40B4-BE49-F238E27FC236}">
                    <a16:creationId xmlns="" xmlns:a16="http://schemas.microsoft.com/office/drawing/2014/main" id="{E7D8222B-E9AA-4F99-8C3D-91F9D154C01B}"/>
                  </a:ext>
                </a:extLst>
              </p:cNvPr>
              <p:cNvSpPr/>
              <p:nvPr/>
            </p:nvSpPr>
            <p:spPr>
              <a:xfrm flipH="1">
                <a:off x="4303642" y="207086"/>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grpSp>
        <p:sp>
          <p:nvSpPr>
            <p:cNvPr id="31" name="TextBox 30">
              <a:extLst>
                <a:ext uri="{FF2B5EF4-FFF2-40B4-BE49-F238E27FC236}">
                  <a16:creationId xmlns="" xmlns:a16="http://schemas.microsoft.com/office/drawing/2014/main" id="{6AD1062A-E2EC-499F-8F63-84A6B5EE0708}"/>
                </a:ext>
              </a:extLst>
            </p:cNvPr>
            <p:cNvSpPr txBox="1"/>
            <p:nvPr/>
          </p:nvSpPr>
          <p:spPr>
            <a:xfrm>
              <a:off x="4750419" y="312264"/>
              <a:ext cx="3211551" cy="533479"/>
            </a:xfrm>
            <a:prstGeom prst="rect">
              <a:avLst/>
            </a:prstGeom>
            <a:noFill/>
          </p:spPr>
          <p:txBody>
            <a:bodyPr wrap="square" rtlCol="0">
              <a:spAutoFit/>
            </a:bodyPr>
            <a:lstStyle/>
            <a:p>
              <a:pPr defTabSz="342892">
                <a:defRPr/>
              </a:pPr>
              <a:r>
                <a:rPr lang="en-US" sz="2000" b="1" kern="0" dirty="0">
                  <a:solidFill>
                    <a:prstClr val="white"/>
                  </a:solidFill>
                  <a:latin typeface="Times New Roman" panose="02020603050405020304" pitchFamily="18" charset="0"/>
                  <a:cs typeface="Times New Roman" panose="02020603050405020304" pitchFamily="18" charset="0"/>
                  <a:sym typeface="Arial"/>
                </a:rPr>
                <a:t>TRẮC NGHIỆM</a:t>
              </a:r>
            </a:p>
          </p:txBody>
        </p:sp>
      </p:grpSp>
    </p:spTree>
    <p:extLst>
      <p:ext uri="{BB962C8B-B14F-4D97-AF65-F5344CB8AC3E}">
        <p14:creationId xmlns:p14="http://schemas.microsoft.com/office/powerpoint/2010/main" val="414439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nodeType="clickEffect">
                                  <p:stCondLst>
                                    <p:cond delay="0"/>
                                  </p:stCondLst>
                                  <p:childTnLst>
                                    <p:animClr clrSpc="rgb" dir="cw">
                                      <p:cBhvr override="childStyle">
                                        <p:cTn id="33" dur="2000" fill="hold"/>
                                        <p:tgtEl>
                                          <p:spTgt spid="3">
                                            <p:txEl>
                                              <p:pRg st="2" end="2"/>
                                            </p:txEl>
                                          </p:spTgt>
                                        </p:tgtEl>
                                        <p:attrNameLst>
                                          <p:attrName>style.color</p:attrName>
                                        </p:attrNameLst>
                                      </p:cBhvr>
                                      <p:to>
                                        <a:srgbClr val="FF0000"/>
                                      </p:to>
                                    </p:animClr>
                                  </p:childTnLst>
                                </p:cTn>
                              </p:par>
                              <p:par>
                                <p:cTn id="34" presetID="6" presetClass="emph" presetSubtype="0" fill="hold" nodeType="withEffect">
                                  <p:stCondLst>
                                    <p:cond delay="0"/>
                                  </p:stCondLst>
                                  <p:childTnLst>
                                    <p:animScale>
                                      <p:cBhvr>
                                        <p:cTn id="35" dur="2000" fill="hold"/>
                                        <p:tgtEl>
                                          <p:spTgt spid="3">
                                            <p:txEl>
                                              <p:pRg st="2" end="2"/>
                                            </p:txEl>
                                          </p:spTgt>
                                        </p:tgtEl>
                                      </p:cBhvr>
                                      <p:by x="10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AD992BE9-AF30-49D8-A9F6-B891A4BD1D70}"/>
              </a:ext>
            </a:extLst>
          </p:cNvPr>
          <p:cNvGrpSpPr/>
          <p:nvPr/>
        </p:nvGrpSpPr>
        <p:grpSpPr>
          <a:xfrm>
            <a:off x="-32249" y="234199"/>
            <a:ext cx="1731839" cy="732476"/>
            <a:chOff x="0" y="1702961"/>
            <a:chExt cx="1687965" cy="824696"/>
          </a:xfrm>
        </p:grpSpPr>
        <p:sp>
          <p:nvSpPr>
            <p:cNvPr id="27" name="Rectangle 26">
              <a:extLst>
                <a:ext uri="{FF2B5EF4-FFF2-40B4-BE49-F238E27FC236}">
                  <a16:creationId xmlns="" xmlns:a16="http://schemas.microsoft.com/office/drawing/2014/main" id="{0C7819D9-65E7-4652-9E0C-390885811EAA}"/>
                </a:ext>
              </a:extLst>
            </p:cNvPr>
            <p:cNvSpPr/>
            <p:nvPr/>
          </p:nvSpPr>
          <p:spPr>
            <a:xfrm>
              <a:off x="0" y="1828800"/>
              <a:ext cx="1038687" cy="573018"/>
            </a:xfrm>
            <a:prstGeom prst="rect">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a:solidFill>
                    <a:prstClr val="white"/>
                  </a:solidFill>
                  <a:latin typeface="Times New Roman" panose="02020603050405020304" pitchFamily="18" charset="0"/>
                  <a:cs typeface="Times New Roman" panose="02020603050405020304" pitchFamily="18" charset="0"/>
                  <a:sym typeface="Arial"/>
                </a:rPr>
                <a:t>Câu</a:t>
              </a:r>
              <a:r>
                <a:rPr lang="en-US" b="1" kern="0">
                  <a:solidFill>
                    <a:prstClr val="white"/>
                  </a:solidFill>
                  <a:latin typeface="Times New Roman" panose="02020603050405020304" pitchFamily="18" charset="0"/>
                  <a:cs typeface="Times New Roman" panose="02020603050405020304" pitchFamily="18" charset="0"/>
                  <a:sym typeface="Arial"/>
                </a:rPr>
                <a:t> </a:t>
              </a:r>
            </a:p>
          </p:txBody>
        </p:sp>
        <p:grpSp>
          <p:nvGrpSpPr>
            <p:cNvPr id="28" name="Group 27">
              <a:extLst>
                <a:ext uri="{FF2B5EF4-FFF2-40B4-BE49-F238E27FC236}">
                  <a16:creationId xmlns="" xmlns:a16="http://schemas.microsoft.com/office/drawing/2014/main" id="{C6B4F536-B8FD-4E4F-BD9E-6D6D7E59A8EB}"/>
                </a:ext>
              </a:extLst>
            </p:cNvPr>
            <p:cNvGrpSpPr/>
            <p:nvPr/>
          </p:nvGrpSpPr>
          <p:grpSpPr>
            <a:xfrm>
              <a:off x="863269" y="1702961"/>
              <a:ext cx="824696" cy="824696"/>
              <a:chOff x="1342663" y="2338086"/>
              <a:chExt cx="824696" cy="824696"/>
            </a:xfrm>
          </p:grpSpPr>
          <p:sp>
            <p:nvSpPr>
              <p:cNvPr id="29" name="Oval 28">
                <a:extLst>
                  <a:ext uri="{FF2B5EF4-FFF2-40B4-BE49-F238E27FC236}">
                    <a16:creationId xmlns="" xmlns:a16="http://schemas.microsoft.com/office/drawing/2014/main" id="{84EE60A4-369F-4D98-9E33-856CACEA36C4}"/>
                  </a:ext>
                </a:extLst>
              </p:cNvPr>
              <p:cNvSpPr/>
              <p:nvPr/>
            </p:nvSpPr>
            <p:spPr>
              <a:xfrm>
                <a:off x="1342663" y="2338086"/>
                <a:ext cx="824696" cy="824696"/>
              </a:xfrm>
              <a:prstGeom prst="ellipse">
                <a:avLst/>
              </a:prstGeom>
              <a:solidFill>
                <a:sysClr val="window" lastClr="FFFFFF">
                  <a:lumMod val="95000"/>
                </a:sysClr>
              </a:solidFill>
              <a:ln w="28575" cap="rnd" cmpd="sng" algn="ctr">
                <a:solidFill>
                  <a:srgbClr val="C00000"/>
                </a:solidFill>
                <a:prstDash val="solid"/>
              </a:ln>
              <a:effectLst/>
            </p:spPr>
            <p:txBody>
              <a:bodyPr rtlCol="0" anchor="ctr"/>
              <a:lstStyle/>
              <a:p>
                <a:pPr algn="ctr" defTabSz="685783">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0" name="Oval 29">
                <a:extLst>
                  <a:ext uri="{FF2B5EF4-FFF2-40B4-BE49-F238E27FC236}">
                    <a16:creationId xmlns="" xmlns:a16="http://schemas.microsoft.com/office/drawing/2014/main" id="{4C19A212-3CB9-4C28-9D4A-FD5DA187ADDC}"/>
                  </a:ext>
                </a:extLst>
              </p:cNvPr>
              <p:cNvSpPr/>
              <p:nvPr/>
            </p:nvSpPr>
            <p:spPr>
              <a:xfrm>
                <a:off x="1411113" y="2399848"/>
                <a:ext cx="717467" cy="697231"/>
              </a:xfrm>
              <a:prstGeom prst="ellipse">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700" b="1" kern="0">
                    <a:solidFill>
                      <a:prstClr val="white"/>
                    </a:solidFill>
                    <a:latin typeface="Times New Roman" panose="02020603050405020304" pitchFamily="18" charset="0"/>
                    <a:cs typeface="Times New Roman" panose="02020603050405020304" pitchFamily="18" charset="0"/>
                    <a:sym typeface="Arial"/>
                  </a:rPr>
                  <a:t>4</a:t>
                </a:r>
              </a:p>
            </p:txBody>
          </p:sp>
        </p:grpSp>
      </p:grpSp>
      <p:sp>
        <p:nvSpPr>
          <p:cNvPr id="4" name="Rectangle 3">
            <a:extLst>
              <a:ext uri="{FF2B5EF4-FFF2-40B4-BE49-F238E27FC236}">
                <a16:creationId xmlns="" xmlns:a16="http://schemas.microsoft.com/office/drawing/2014/main" id="{4569FBA7-5FA5-4BF9-AFEB-AD4C2E4DAFFC}"/>
              </a:ext>
            </a:extLst>
          </p:cNvPr>
          <p:cNvSpPr/>
          <p:nvPr/>
        </p:nvSpPr>
        <p:spPr>
          <a:xfrm>
            <a:off x="800100" y="1200150"/>
            <a:ext cx="7829550" cy="3354765"/>
          </a:xfrm>
          <a:prstGeom prst="rect">
            <a:avLst/>
          </a:prstGeom>
        </p:spPr>
        <p:txBody>
          <a:bodyPr wrap="square" lIns="68580" tIns="34290" rIns="68580" bIns="34290">
            <a:spAutoFit/>
          </a:bodyPr>
          <a:lstStyle/>
          <a:p>
            <a:pPr>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Ai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trong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số</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những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người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kể</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dưới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đây</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không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cần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sử</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dụng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lúp</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trong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công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việc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của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mình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 </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Một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người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thợ</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sửa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đồng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hồ</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B.  </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Nhà</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nông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học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nghiên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cứu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về</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sâu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bọ</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C.  </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Một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người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già</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đang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đọc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báo</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D.  </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Một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học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sinh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đang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đọc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sách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giáo</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khoa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a:defRPr/>
            </a:pPr>
            <a:endParaRPr lang="en-US" dirty="0">
              <a:solidFill>
                <a:srgbClr val="413E3E"/>
              </a:solidFill>
              <a:latin typeface="Times New Roman" panose="02020603050405020304" pitchFamily="18" charset="0"/>
              <a:cs typeface="Times New Roman" panose="02020603050405020304" pitchFamily="18" charset="0"/>
            </a:endParaRPr>
          </a:p>
        </p:txBody>
      </p:sp>
      <p:sp>
        <p:nvSpPr>
          <p:cNvPr id="15" name="Arrow: Chevron 14">
            <a:extLst>
              <a:ext uri="{FF2B5EF4-FFF2-40B4-BE49-F238E27FC236}">
                <a16:creationId xmlns="" xmlns:a16="http://schemas.microsoft.com/office/drawing/2014/main" id="{107B57B6-F738-42A5-95C3-6608569F4554}"/>
              </a:ext>
            </a:extLst>
          </p:cNvPr>
          <p:cNvSpPr/>
          <p:nvPr/>
        </p:nvSpPr>
        <p:spPr>
          <a:xfrm>
            <a:off x="6125181" y="155314"/>
            <a:ext cx="575310" cy="591446"/>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sp>
        <p:nvSpPr>
          <p:cNvPr id="16" name="Arrow: Chevron 15">
            <a:extLst>
              <a:ext uri="{FF2B5EF4-FFF2-40B4-BE49-F238E27FC236}">
                <a16:creationId xmlns="" xmlns:a16="http://schemas.microsoft.com/office/drawing/2014/main" id="{1E06C494-676D-45E8-85D2-2919D70CA1C9}"/>
              </a:ext>
            </a:extLst>
          </p:cNvPr>
          <p:cNvSpPr/>
          <p:nvPr/>
        </p:nvSpPr>
        <p:spPr>
          <a:xfrm flipH="1">
            <a:off x="2814347" y="150412"/>
            <a:ext cx="575310" cy="596348"/>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grpSp>
        <p:nvGrpSpPr>
          <p:cNvPr id="17" name="Group 16">
            <a:extLst>
              <a:ext uri="{FF2B5EF4-FFF2-40B4-BE49-F238E27FC236}">
                <a16:creationId xmlns="" xmlns:a16="http://schemas.microsoft.com/office/drawing/2014/main" id="{E190F25A-0891-4BED-9576-3194B58A66BE}"/>
              </a:ext>
            </a:extLst>
          </p:cNvPr>
          <p:cNvGrpSpPr/>
          <p:nvPr/>
        </p:nvGrpSpPr>
        <p:grpSpPr>
          <a:xfrm>
            <a:off x="3227732" y="155316"/>
            <a:ext cx="3056283" cy="596350"/>
            <a:chOff x="4303642" y="207086"/>
            <a:chExt cx="4075044" cy="795132"/>
          </a:xfrm>
        </p:grpSpPr>
        <p:grpSp>
          <p:nvGrpSpPr>
            <p:cNvPr id="18" name="Group 17">
              <a:extLst>
                <a:ext uri="{FF2B5EF4-FFF2-40B4-BE49-F238E27FC236}">
                  <a16:creationId xmlns="" xmlns:a16="http://schemas.microsoft.com/office/drawing/2014/main" id="{1FB118F6-38DA-4106-8B98-D856E5C881B5}"/>
                </a:ext>
              </a:extLst>
            </p:cNvPr>
            <p:cNvGrpSpPr/>
            <p:nvPr/>
          </p:nvGrpSpPr>
          <p:grpSpPr>
            <a:xfrm>
              <a:off x="4303642" y="207086"/>
              <a:ext cx="4075044" cy="795132"/>
              <a:chOff x="4303642" y="207086"/>
              <a:chExt cx="4075044" cy="795132"/>
            </a:xfrm>
            <a:gradFill>
              <a:gsLst>
                <a:gs pos="0">
                  <a:srgbClr val="C00000"/>
                </a:gs>
                <a:gs pos="47000">
                  <a:srgbClr val="9B164A"/>
                </a:gs>
                <a:gs pos="100000">
                  <a:srgbClr val="7030A0"/>
                </a:gs>
              </a:gsLst>
              <a:lin ang="13500000" scaled="1"/>
            </a:gradFill>
          </p:grpSpPr>
          <p:sp>
            <p:nvSpPr>
              <p:cNvPr id="32" name="Arrow: Pentagon 31">
                <a:extLst>
                  <a:ext uri="{FF2B5EF4-FFF2-40B4-BE49-F238E27FC236}">
                    <a16:creationId xmlns="" xmlns:a16="http://schemas.microsoft.com/office/drawing/2014/main" id="{28DE9E0D-BA24-4981-A6F0-51EF19783A35}"/>
                  </a:ext>
                </a:extLst>
              </p:cNvPr>
              <p:cNvSpPr/>
              <p:nvPr/>
            </p:nvSpPr>
            <p:spPr>
              <a:xfrm>
                <a:off x="6341164" y="207087"/>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3" name="Arrow: Pentagon 32">
                <a:extLst>
                  <a:ext uri="{FF2B5EF4-FFF2-40B4-BE49-F238E27FC236}">
                    <a16:creationId xmlns="" xmlns:a16="http://schemas.microsoft.com/office/drawing/2014/main" id="{D499C020-FD95-491C-8C1A-7555B4C249BE}"/>
                  </a:ext>
                </a:extLst>
              </p:cNvPr>
              <p:cNvSpPr/>
              <p:nvPr/>
            </p:nvSpPr>
            <p:spPr>
              <a:xfrm flipH="1">
                <a:off x="4303642" y="207086"/>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grpSp>
        <p:sp>
          <p:nvSpPr>
            <p:cNvPr id="31" name="TextBox 30">
              <a:extLst>
                <a:ext uri="{FF2B5EF4-FFF2-40B4-BE49-F238E27FC236}">
                  <a16:creationId xmlns="" xmlns:a16="http://schemas.microsoft.com/office/drawing/2014/main" id="{8BE629FC-F8FA-4F02-BB74-602C36EA7B8D}"/>
                </a:ext>
              </a:extLst>
            </p:cNvPr>
            <p:cNvSpPr txBox="1"/>
            <p:nvPr/>
          </p:nvSpPr>
          <p:spPr>
            <a:xfrm>
              <a:off x="4750419" y="312264"/>
              <a:ext cx="3211551" cy="533479"/>
            </a:xfrm>
            <a:prstGeom prst="rect">
              <a:avLst/>
            </a:prstGeom>
            <a:noFill/>
          </p:spPr>
          <p:txBody>
            <a:bodyPr wrap="square" rtlCol="0">
              <a:spAutoFit/>
            </a:bodyPr>
            <a:lstStyle/>
            <a:p>
              <a:pPr defTabSz="342892">
                <a:defRPr/>
              </a:pPr>
              <a:r>
                <a:rPr lang="en-US" sz="2000" b="1" kern="0" dirty="0">
                  <a:solidFill>
                    <a:prstClr val="white"/>
                  </a:solidFill>
                  <a:latin typeface="Times New Roman" panose="02020603050405020304" pitchFamily="18" charset="0"/>
                  <a:cs typeface="Times New Roman" panose="02020603050405020304" pitchFamily="18" charset="0"/>
                  <a:sym typeface="Arial"/>
                </a:rPr>
                <a:t>TRẮC NGHIỆM</a:t>
              </a:r>
            </a:p>
          </p:txBody>
        </p:sp>
      </p:grpSp>
    </p:spTree>
    <p:extLst>
      <p:ext uri="{BB962C8B-B14F-4D97-AF65-F5344CB8AC3E}">
        <p14:creationId xmlns:p14="http://schemas.microsoft.com/office/powerpoint/2010/main" val="187080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nodeType="clickEffect">
                                  <p:stCondLst>
                                    <p:cond delay="0"/>
                                  </p:stCondLst>
                                  <p:childTnLst>
                                    <p:animClr clrSpc="rgb" dir="cw">
                                      <p:cBhvr override="childStyle">
                                        <p:cTn id="33" dur="2000" fill="hold"/>
                                        <p:tgtEl>
                                          <p:spTgt spid="4">
                                            <p:txEl>
                                              <p:pRg st="4" end="4"/>
                                            </p:txEl>
                                          </p:spTgt>
                                        </p:tgtEl>
                                        <p:attrNameLst>
                                          <p:attrName>style.color</p:attrName>
                                        </p:attrNameLst>
                                      </p:cBhvr>
                                      <p:to>
                                        <a:srgbClr val="FF0000"/>
                                      </p:to>
                                    </p:animClr>
                                  </p:childTnLst>
                                </p:cTn>
                              </p:par>
                              <p:par>
                                <p:cTn id="34" presetID="6" presetClass="emph" presetSubtype="0" accel="20000" decel="20000" fill="hold" nodeType="withEffect">
                                  <p:stCondLst>
                                    <p:cond delay="0"/>
                                  </p:stCondLst>
                                  <p:childTnLst>
                                    <p:animScale>
                                      <p:cBhvr>
                                        <p:cTn id="35" dur="2000" fill="hold"/>
                                        <p:tgtEl>
                                          <p:spTgt spid="4">
                                            <p:txEl>
                                              <p:pRg st="4" end="4"/>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AD992BE9-AF30-49D8-A9F6-B891A4BD1D70}"/>
              </a:ext>
            </a:extLst>
          </p:cNvPr>
          <p:cNvGrpSpPr/>
          <p:nvPr/>
        </p:nvGrpSpPr>
        <p:grpSpPr>
          <a:xfrm>
            <a:off x="-32249" y="234199"/>
            <a:ext cx="1731839" cy="732476"/>
            <a:chOff x="0" y="1702961"/>
            <a:chExt cx="1687965" cy="824696"/>
          </a:xfrm>
        </p:grpSpPr>
        <p:sp>
          <p:nvSpPr>
            <p:cNvPr id="27" name="Rectangle 26">
              <a:extLst>
                <a:ext uri="{FF2B5EF4-FFF2-40B4-BE49-F238E27FC236}">
                  <a16:creationId xmlns="" xmlns:a16="http://schemas.microsoft.com/office/drawing/2014/main" id="{0C7819D9-65E7-4652-9E0C-390885811EAA}"/>
                </a:ext>
              </a:extLst>
            </p:cNvPr>
            <p:cNvSpPr/>
            <p:nvPr/>
          </p:nvSpPr>
          <p:spPr>
            <a:xfrm>
              <a:off x="0" y="1828800"/>
              <a:ext cx="1038687" cy="573018"/>
            </a:xfrm>
            <a:prstGeom prst="rect">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a:solidFill>
                    <a:prstClr val="white"/>
                  </a:solidFill>
                  <a:latin typeface="Times New Roman" panose="02020603050405020304" pitchFamily="18" charset="0"/>
                  <a:cs typeface="Times New Roman" panose="02020603050405020304" pitchFamily="18" charset="0"/>
                  <a:sym typeface="Arial"/>
                </a:rPr>
                <a:t>Câu</a:t>
              </a:r>
              <a:r>
                <a:rPr lang="en-US" b="1" kern="0">
                  <a:solidFill>
                    <a:prstClr val="white"/>
                  </a:solidFill>
                  <a:latin typeface="Times New Roman" panose="02020603050405020304" pitchFamily="18" charset="0"/>
                  <a:cs typeface="Times New Roman" panose="02020603050405020304" pitchFamily="18" charset="0"/>
                  <a:sym typeface="Arial"/>
                </a:rPr>
                <a:t> </a:t>
              </a:r>
            </a:p>
          </p:txBody>
        </p:sp>
        <p:grpSp>
          <p:nvGrpSpPr>
            <p:cNvPr id="28" name="Group 27">
              <a:extLst>
                <a:ext uri="{FF2B5EF4-FFF2-40B4-BE49-F238E27FC236}">
                  <a16:creationId xmlns="" xmlns:a16="http://schemas.microsoft.com/office/drawing/2014/main" id="{C6B4F536-B8FD-4E4F-BD9E-6D6D7E59A8EB}"/>
                </a:ext>
              </a:extLst>
            </p:cNvPr>
            <p:cNvGrpSpPr/>
            <p:nvPr/>
          </p:nvGrpSpPr>
          <p:grpSpPr>
            <a:xfrm>
              <a:off x="863269" y="1702961"/>
              <a:ext cx="824696" cy="824696"/>
              <a:chOff x="1342663" y="2338086"/>
              <a:chExt cx="824696" cy="824696"/>
            </a:xfrm>
          </p:grpSpPr>
          <p:sp>
            <p:nvSpPr>
              <p:cNvPr id="29" name="Oval 28">
                <a:extLst>
                  <a:ext uri="{FF2B5EF4-FFF2-40B4-BE49-F238E27FC236}">
                    <a16:creationId xmlns="" xmlns:a16="http://schemas.microsoft.com/office/drawing/2014/main" id="{84EE60A4-369F-4D98-9E33-856CACEA36C4}"/>
                  </a:ext>
                </a:extLst>
              </p:cNvPr>
              <p:cNvSpPr/>
              <p:nvPr/>
            </p:nvSpPr>
            <p:spPr>
              <a:xfrm>
                <a:off x="1342663" y="2338086"/>
                <a:ext cx="824696" cy="824696"/>
              </a:xfrm>
              <a:prstGeom prst="ellipse">
                <a:avLst/>
              </a:prstGeom>
              <a:solidFill>
                <a:sysClr val="window" lastClr="FFFFFF">
                  <a:lumMod val="95000"/>
                </a:sysClr>
              </a:solidFill>
              <a:ln w="28575" cap="rnd" cmpd="sng" algn="ctr">
                <a:solidFill>
                  <a:srgbClr val="C00000"/>
                </a:solidFill>
                <a:prstDash val="solid"/>
              </a:ln>
              <a:effectLst/>
            </p:spPr>
            <p:txBody>
              <a:bodyPr rtlCol="0" anchor="ctr"/>
              <a:lstStyle/>
              <a:p>
                <a:pPr algn="ctr" defTabSz="685783">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0" name="Oval 29">
                <a:extLst>
                  <a:ext uri="{FF2B5EF4-FFF2-40B4-BE49-F238E27FC236}">
                    <a16:creationId xmlns="" xmlns:a16="http://schemas.microsoft.com/office/drawing/2014/main" id="{4C19A212-3CB9-4C28-9D4A-FD5DA187ADDC}"/>
                  </a:ext>
                </a:extLst>
              </p:cNvPr>
              <p:cNvSpPr/>
              <p:nvPr/>
            </p:nvSpPr>
            <p:spPr>
              <a:xfrm>
                <a:off x="1411113" y="2399848"/>
                <a:ext cx="717467" cy="697231"/>
              </a:xfrm>
              <a:prstGeom prst="ellipse">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700" b="1" kern="0">
                    <a:solidFill>
                      <a:prstClr val="white"/>
                    </a:solidFill>
                    <a:latin typeface="Times New Roman" panose="02020603050405020304" pitchFamily="18" charset="0"/>
                    <a:cs typeface="Times New Roman" panose="02020603050405020304" pitchFamily="18" charset="0"/>
                    <a:sym typeface="Arial"/>
                  </a:rPr>
                  <a:t>5</a:t>
                </a:r>
              </a:p>
            </p:txBody>
          </p:sp>
        </p:grpSp>
      </p:grpSp>
      <p:sp>
        <p:nvSpPr>
          <p:cNvPr id="2" name="Rectangle 1">
            <a:extLst>
              <a:ext uri="{FF2B5EF4-FFF2-40B4-BE49-F238E27FC236}">
                <a16:creationId xmlns="" xmlns:a16="http://schemas.microsoft.com/office/drawing/2014/main" id="{FBD6C23D-D0E9-4825-A94E-C7D028AAB0D3}"/>
              </a:ext>
            </a:extLst>
          </p:cNvPr>
          <p:cNvSpPr/>
          <p:nvPr/>
        </p:nvSpPr>
        <p:spPr>
          <a:xfrm>
            <a:off x="493463" y="1078442"/>
            <a:ext cx="8304850" cy="3393237"/>
          </a:xfrm>
          <a:prstGeom prst="rect">
            <a:avLst/>
          </a:prstGeom>
        </p:spPr>
        <p:txBody>
          <a:bodyPr wrap="square" lIns="68580" tIns="34290" rIns="68580" bIns="34290">
            <a:spAutoFit/>
          </a:bodyPr>
          <a:lstStyle/>
          <a:p>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Hoàn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thành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câu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phát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biểu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sau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Hiện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tượng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khúc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xạ</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ánh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là</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hiện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tượng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truyền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từ</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môi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trường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trong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suốt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này</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sang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môi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trường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trong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suốt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khác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bị</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tại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mặt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phân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cách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giữa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hai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môi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trường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gãy</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khúc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B.</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uốn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cong.</a:t>
            </a:r>
          </a:p>
          <a:p>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dừng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lại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D.</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quay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trở</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lại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p:txBody>
      </p:sp>
      <p:sp>
        <p:nvSpPr>
          <p:cNvPr id="15" name="Arrow: Chevron 14">
            <a:extLst>
              <a:ext uri="{FF2B5EF4-FFF2-40B4-BE49-F238E27FC236}">
                <a16:creationId xmlns="" xmlns:a16="http://schemas.microsoft.com/office/drawing/2014/main" id="{55638AC4-6691-4B8A-AEA2-D87343FDAE79}"/>
              </a:ext>
            </a:extLst>
          </p:cNvPr>
          <p:cNvSpPr/>
          <p:nvPr/>
        </p:nvSpPr>
        <p:spPr>
          <a:xfrm>
            <a:off x="6125181" y="155314"/>
            <a:ext cx="575310" cy="591446"/>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sp>
        <p:nvSpPr>
          <p:cNvPr id="16" name="Arrow: Chevron 15">
            <a:extLst>
              <a:ext uri="{FF2B5EF4-FFF2-40B4-BE49-F238E27FC236}">
                <a16:creationId xmlns="" xmlns:a16="http://schemas.microsoft.com/office/drawing/2014/main" id="{EDD84BD1-4F3A-43CC-9048-D80EF5D317A1}"/>
              </a:ext>
            </a:extLst>
          </p:cNvPr>
          <p:cNvSpPr/>
          <p:nvPr/>
        </p:nvSpPr>
        <p:spPr>
          <a:xfrm flipH="1">
            <a:off x="2814347" y="150412"/>
            <a:ext cx="575310" cy="596348"/>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grpSp>
        <p:nvGrpSpPr>
          <p:cNvPr id="17" name="Group 16">
            <a:extLst>
              <a:ext uri="{FF2B5EF4-FFF2-40B4-BE49-F238E27FC236}">
                <a16:creationId xmlns="" xmlns:a16="http://schemas.microsoft.com/office/drawing/2014/main" id="{29832365-7AEA-4253-9B15-114A22C8E127}"/>
              </a:ext>
            </a:extLst>
          </p:cNvPr>
          <p:cNvGrpSpPr/>
          <p:nvPr/>
        </p:nvGrpSpPr>
        <p:grpSpPr>
          <a:xfrm>
            <a:off x="3227732" y="155316"/>
            <a:ext cx="3056283" cy="596350"/>
            <a:chOff x="4303642" y="207086"/>
            <a:chExt cx="4075044" cy="795132"/>
          </a:xfrm>
        </p:grpSpPr>
        <p:grpSp>
          <p:nvGrpSpPr>
            <p:cNvPr id="18" name="Group 17">
              <a:extLst>
                <a:ext uri="{FF2B5EF4-FFF2-40B4-BE49-F238E27FC236}">
                  <a16:creationId xmlns="" xmlns:a16="http://schemas.microsoft.com/office/drawing/2014/main" id="{CFE1EA2B-85B2-478E-B647-64CD320244A7}"/>
                </a:ext>
              </a:extLst>
            </p:cNvPr>
            <p:cNvGrpSpPr/>
            <p:nvPr/>
          </p:nvGrpSpPr>
          <p:grpSpPr>
            <a:xfrm>
              <a:off x="4303642" y="207086"/>
              <a:ext cx="4075044" cy="795132"/>
              <a:chOff x="4303642" y="207086"/>
              <a:chExt cx="4075044" cy="795132"/>
            </a:xfrm>
            <a:gradFill>
              <a:gsLst>
                <a:gs pos="0">
                  <a:srgbClr val="C00000"/>
                </a:gs>
                <a:gs pos="47000">
                  <a:srgbClr val="9B164A"/>
                </a:gs>
                <a:gs pos="100000">
                  <a:srgbClr val="7030A0"/>
                </a:gs>
              </a:gsLst>
              <a:lin ang="13500000" scaled="1"/>
            </a:gradFill>
          </p:grpSpPr>
          <p:sp>
            <p:nvSpPr>
              <p:cNvPr id="32" name="Arrow: Pentagon 31">
                <a:extLst>
                  <a:ext uri="{FF2B5EF4-FFF2-40B4-BE49-F238E27FC236}">
                    <a16:creationId xmlns="" xmlns:a16="http://schemas.microsoft.com/office/drawing/2014/main" id="{CE1B7547-6658-43E2-A59B-C47D53245B5D}"/>
                  </a:ext>
                </a:extLst>
              </p:cNvPr>
              <p:cNvSpPr/>
              <p:nvPr/>
            </p:nvSpPr>
            <p:spPr>
              <a:xfrm>
                <a:off x="6341164" y="207087"/>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3" name="Arrow: Pentagon 32">
                <a:extLst>
                  <a:ext uri="{FF2B5EF4-FFF2-40B4-BE49-F238E27FC236}">
                    <a16:creationId xmlns="" xmlns:a16="http://schemas.microsoft.com/office/drawing/2014/main" id="{128E01A4-F522-47B2-BEFC-C7C98C999982}"/>
                  </a:ext>
                </a:extLst>
              </p:cNvPr>
              <p:cNvSpPr/>
              <p:nvPr/>
            </p:nvSpPr>
            <p:spPr>
              <a:xfrm flipH="1">
                <a:off x="4303642" y="207086"/>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grpSp>
        <p:sp>
          <p:nvSpPr>
            <p:cNvPr id="31" name="TextBox 30">
              <a:extLst>
                <a:ext uri="{FF2B5EF4-FFF2-40B4-BE49-F238E27FC236}">
                  <a16:creationId xmlns="" xmlns:a16="http://schemas.microsoft.com/office/drawing/2014/main" id="{6E0FEF22-CCD0-4161-BC98-95AC7C751A7F}"/>
                </a:ext>
              </a:extLst>
            </p:cNvPr>
            <p:cNvSpPr txBox="1"/>
            <p:nvPr/>
          </p:nvSpPr>
          <p:spPr>
            <a:xfrm>
              <a:off x="4750419" y="312264"/>
              <a:ext cx="3211551" cy="533479"/>
            </a:xfrm>
            <a:prstGeom prst="rect">
              <a:avLst/>
            </a:prstGeom>
            <a:noFill/>
          </p:spPr>
          <p:txBody>
            <a:bodyPr wrap="square" rtlCol="0">
              <a:spAutoFit/>
            </a:bodyPr>
            <a:lstStyle/>
            <a:p>
              <a:pPr defTabSz="342892">
                <a:defRPr/>
              </a:pPr>
              <a:r>
                <a:rPr lang="en-US" sz="2000" b="1" kern="0" dirty="0">
                  <a:solidFill>
                    <a:prstClr val="white"/>
                  </a:solidFill>
                  <a:latin typeface="Times New Roman" panose="02020603050405020304" pitchFamily="18" charset="0"/>
                  <a:cs typeface="Times New Roman" panose="02020603050405020304" pitchFamily="18" charset="0"/>
                  <a:sym typeface="Arial"/>
                </a:rPr>
                <a:t>TRẮC NGHIỆM</a:t>
              </a:r>
            </a:p>
          </p:txBody>
        </p:sp>
      </p:grpSp>
    </p:spTree>
    <p:extLst>
      <p:ext uri="{BB962C8B-B14F-4D97-AF65-F5344CB8AC3E}">
        <p14:creationId xmlns:p14="http://schemas.microsoft.com/office/powerpoint/2010/main" val="183104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nodeType="clickEffect">
                                  <p:stCondLst>
                                    <p:cond delay="0"/>
                                  </p:stCondLst>
                                  <p:childTnLst>
                                    <p:animClr clrSpc="rgb" dir="cw">
                                      <p:cBhvr override="childStyle">
                                        <p:cTn id="33" dur="2000" fill="hold"/>
                                        <p:tgtEl>
                                          <p:spTgt spid="2">
                                            <p:txEl>
                                              <p:pRg st="1" end="1"/>
                                            </p:txEl>
                                          </p:spTgt>
                                        </p:tgtEl>
                                        <p:attrNameLst>
                                          <p:attrName>style.color</p:attrName>
                                        </p:attrNameLst>
                                      </p:cBhvr>
                                      <p:to>
                                        <a:srgbClr val="FF0000"/>
                                      </p:to>
                                    </p:animClr>
                                  </p:childTnLst>
                                </p:cTn>
                              </p:par>
                              <p:par>
                                <p:cTn id="34" presetID="6" presetClass="emph" presetSubtype="0" fill="hold" nodeType="withEffect">
                                  <p:stCondLst>
                                    <p:cond delay="0"/>
                                  </p:stCondLst>
                                  <p:childTnLst>
                                    <p:animScale>
                                      <p:cBhvr>
                                        <p:cTn id="35" dur="2000" fill="hold"/>
                                        <p:tgtEl>
                                          <p:spTgt spid="2">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AD992BE9-AF30-49D8-A9F6-B891A4BD1D70}"/>
              </a:ext>
            </a:extLst>
          </p:cNvPr>
          <p:cNvGrpSpPr/>
          <p:nvPr/>
        </p:nvGrpSpPr>
        <p:grpSpPr>
          <a:xfrm>
            <a:off x="-32249" y="234199"/>
            <a:ext cx="1731839" cy="732476"/>
            <a:chOff x="0" y="1702961"/>
            <a:chExt cx="1687965" cy="824696"/>
          </a:xfrm>
        </p:grpSpPr>
        <p:sp>
          <p:nvSpPr>
            <p:cNvPr id="27" name="Rectangle 26">
              <a:extLst>
                <a:ext uri="{FF2B5EF4-FFF2-40B4-BE49-F238E27FC236}">
                  <a16:creationId xmlns="" xmlns:a16="http://schemas.microsoft.com/office/drawing/2014/main" id="{0C7819D9-65E7-4652-9E0C-390885811EAA}"/>
                </a:ext>
              </a:extLst>
            </p:cNvPr>
            <p:cNvSpPr/>
            <p:nvPr/>
          </p:nvSpPr>
          <p:spPr>
            <a:xfrm>
              <a:off x="0" y="1828800"/>
              <a:ext cx="1038687" cy="573018"/>
            </a:xfrm>
            <a:prstGeom prst="rect">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a:solidFill>
                    <a:prstClr val="white"/>
                  </a:solidFill>
                  <a:latin typeface="Times New Roman" panose="02020603050405020304" pitchFamily="18" charset="0"/>
                  <a:cs typeface="Times New Roman" panose="02020603050405020304" pitchFamily="18" charset="0"/>
                  <a:sym typeface="Arial"/>
                </a:rPr>
                <a:t>Câu</a:t>
              </a:r>
              <a:r>
                <a:rPr lang="en-US" b="1" kern="0">
                  <a:solidFill>
                    <a:prstClr val="white"/>
                  </a:solidFill>
                  <a:latin typeface="Times New Roman" panose="02020603050405020304" pitchFamily="18" charset="0"/>
                  <a:cs typeface="Times New Roman" panose="02020603050405020304" pitchFamily="18" charset="0"/>
                  <a:sym typeface="Arial"/>
                </a:rPr>
                <a:t> </a:t>
              </a:r>
            </a:p>
          </p:txBody>
        </p:sp>
        <p:grpSp>
          <p:nvGrpSpPr>
            <p:cNvPr id="28" name="Group 27">
              <a:extLst>
                <a:ext uri="{FF2B5EF4-FFF2-40B4-BE49-F238E27FC236}">
                  <a16:creationId xmlns="" xmlns:a16="http://schemas.microsoft.com/office/drawing/2014/main" id="{C6B4F536-B8FD-4E4F-BD9E-6D6D7E59A8EB}"/>
                </a:ext>
              </a:extLst>
            </p:cNvPr>
            <p:cNvGrpSpPr/>
            <p:nvPr/>
          </p:nvGrpSpPr>
          <p:grpSpPr>
            <a:xfrm>
              <a:off x="863269" y="1702961"/>
              <a:ext cx="824696" cy="824696"/>
              <a:chOff x="1342663" y="2338086"/>
              <a:chExt cx="824696" cy="824696"/>
            </a:xfrm>
          </p:grpSpPr>
          <p:sp>
            <p:nvSpPr>
              <p:cNvPr id="29" name="Oval 28">
                <a:extLst>
                  <a:ext uri="{FF2B5EF4-FFF2-40B4-BE49-F238E27FC236}">
                    <a16:creationId xmlns="" xmlns:a16="http://schemas.microsoft.com/office/drawing/2014/main" id="{84EE60A4-369F-4D98-9E33-856CACEA36C4}"/>
                  </a:ext>
                </a:extLst>
              </p:cNvPr>
              <p:cNvSpPr/>
              <p:nvPr/>
            </p:nvSpPr>
            <p:spPr>
              <a:xfrm>
                <a:off x="1342663" y="2338086"/>
                <a:ext cx="824696" cy="824696"/>
              </a:xfrm>
              <a:prstGeom prst="ellipse">
                <a:avLst/>
              </a:prstGeom>
              <a:solidFill>
                <a:sysClr val="window" lastClr="FFFFFF">
                  <a:lumMod val="95000"/>
                </a:sysClr>
              </a:solidFill>
              <a:ln w="28575" cap="rnd" cmpd="sng" algn="ctr">
                <a:solidFill>
                  <a:srgbClr val="C00000"/>
                </a:solidFill>
                <a:prstDash val="solid"/>
              </a:ln>
              <a:effectLst/>
            </p:spPr>
            <p:txBody>
              <a:bodyPr rtlCol="0" anchor="ctr"/>
              <a:lstStyle/>
              <a:p>
                <a:pPr algn="ctr" defTabSz="685783">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0" name="Oval 29">
                <a:extLst>
                  <a:ext uri="{FF2B5EF4-FFF2-40B4-BE49-F238E27FC236}">
                    <a16:creationId xmlns="" xmlns:a16="http://schemas.microsoft.com/office/drawing/2014/main" id="{4C19A212-3CB9-4C28-9D4A-FD5DA187ADDC}"/>
                  </a:ext>
                </a:extLst>
              </p:cNvPr>
              <p:cNvSpPr/>
              <p:nvPr/>
            </p:nvSpPr>
            <p:spPr>
              <a:xfrm>
                <a:off x="1411113" y="2399848"/>
                <a:ext cx="717467" cy="697231"/>
              </a:xfrm>
              <a:prstGeom prst="ellipse">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700" b="1" kern="0">
                    <a:solidFill>
                      <a:prstClr val="white"/>
                    </a:solidFill>
                    <a:latin typeface="Times New Roman" panose="02020603050405020304" pitchFamily="18" charset="0"/>
                    <a:cs typeface="Times New Roman" panose="02020603050405020304" pitchFamily="18" charset="0"/>
                    <a:sym typeface="Arial"/>
                  </a:rPr>
                  <a:t>6</a:t>
                </a:r>
              </a:p>
            </p:txBody>
          </p:sp>
        </p:grpSp>
      </p:grpSp>
      <p:sp>
        <p:nvSpPr>
          <p:cNvPr id="3" name="Rectangle 2">
            <a:extLst>
              <a:ext uri="{FF2B5EF4-FFF2-40B4-BE49-F238E27FC236}">
                <a16:creationId xmlns="" xmlns:a16="http://schemas.microsoft.com/office/drawing/2014/main" id="{AD506DDC-8909-4D75-ADF8-3548A7832CE6}"/>
              </a:ext>
            </a:extLst>
          </p:cNvPr>
          <p:cNvSpPr/>
          <p:nvPr/>
        </p:nvSpPr>
        <p:spPr>
          <a:xfrm>
            <a:off x="371475" y="1078442"/>
            <a:ext cx="8401050" cy="3490699"/>
          </a:xfrm>
          <a:prstGeom prst="rect">
            <a:avLst/>
          </a:prstGeom>
        </p:spPr>
        <p:txBody>
          <a:bodyPr wrap="square" lIns="68580" tIns="34290" rIns="68580" bIns="34290">
            <a:spAutoFit/>
          </a:bodyPr>
          <a:lstStyle/>
          <a:p>
            <a:pPr>
              <a:spcBef>
                <a:spcPts val="450"/>
              </a:spcBef>
              <a:spcAft>
                <a:spcPts val="450"/>
              </a:spcAft>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Trong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Y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khoa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có</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sử</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dụng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thuật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ngữ</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nội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soi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vậy</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người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ta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đã</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ứng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dụng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hiện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tượng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nào</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sau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đây</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để</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chế</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tạo</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dụng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cụ</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nội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soi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a:spcBef>
                <a:spcPts val="450"/>
              </a:spcBef>
              <a:spcAft>
                <a:spcPts val="450"/>
              </a:spcAft>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phản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xạ</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toàn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phần</a:t>
            </a:r>
            <a:endPar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endParaRPr>
          </a:p>
          <a:p>
            <a:pPr>
              <a:spcBef>
                <a:spcPts val="450"/>
              </a:spcBef>
              <a:spcAft>
                <a:spcPts val="450"/>
              </a:spcAft>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B.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khúc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xạ</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ánh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sáng</a:t>
            </a:r>
            <a:endPar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endParaRPr>
          </a:p>
          <a:p>
            <a:pPr>
              <a:spcBef>
                <a:spcPts val="450"/>
              </a:spcBef>
              <a:spcAft>
                <a:spcPts val="450"/>
              </a:spcAft>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C.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giao</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thoa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ánh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sáng</a:t>
            </a:r>
            <a:endPar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endParaRPr>
          </a:p>
          <a:p>
            <a:pPr>
              <a:spcBef>
                <a:spcPts val="450"/>
              </a:spcBef>
              <a:spcAft>
                <a:spcPts val="450"/>
              </a:spcAft>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D.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tán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sắc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ánh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sáng</a:t>
            </a:r>
            <a:endPar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5" name="Arrow: Chevron 14">
            <a:extLst>
              <a:ext uri="{FF2B5EF4-FFF2-40B4-BE49-F238E27FC236}">
                <a16:creationId xmlns="" xmlns:a16="http://schemas.microsoft.com/office/drawing/2014/main" id="{CFD1E160-3786-4B03-B13D-2B6D60291FCE}"/>
              </a:ext>
            </a:extLst>
          </p:cNvPr>
          <p:cNvSpPr/>
          <p:nvPr/>
        </p:nvSpPr>
        <p:spPr>
          <a:xfrm>
            <a:off x="6125181" y="155314"/>
            <a:ext cx="575310" cy="591446"/>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sp>
        <p:nvSpPr>
          <p:cNvPr id="16" name="Arrow: Chevron 15">
            <a:extLst>
              <a:ext uri="{FF2B5EF4-FFF2-40B4-BE49-F238E27FC236}">
                <a16:creationId xmlns="" xmlns:a16="http://schemas.microsoft.com/office/drawing/2014/main" id="{5D2C4694-FFDA-462C-96B6-2720518AA5B8}"/>
              </a:ext>
            </a:extLst>
          </p:cNvPr>
          <p:cNvSpPr/>
          <p:nvPr/>
        </p:nvSpPr>
        <p:spPr>
          <a:xfrm flipH="1">
            <a:off x="2814347" y="150412"/>
            <a:ext cx="575310" cy="596348"/>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grpSp>
        <p:nvGrpSpPr>
          <p:cNvPr id="17" name="Group 16">
            <a:extLst>
              <a:ext uri="{FF2B5EF4-FFF2-40B4-BE49-F238E27FC236}">
                <a16:creationId xmlns="" xmlns:a16="http://schemas.microsoft.com/office/drawing/2014/main" id="{F6DC8A48-368B-4988-879B-084C1715DD25}"/>
              </a:ext>
            </a:extLst>
          </p:cNvPr>
          <p:cNvGrpSpPr/>
          <p:nvPr/>
        </p:nvGrpSpPr>
        <p:grpSpPr>
          <a:xfrm>
            <a:off x="3227732" y="155316"/>
            <a:ext cx="3056283" cy="596350"/>
            <a:chOff x="4303642" y="207086"/>
            <a:chExt cx="4075044" cy="795132"/>
          </a:xfrm>
        </p:grpSpPr>
        <p:grpSp>
          <p:nvGrpSpPr>
            <p:cNvPr id="18" name="Group 17">
              <a:extLst>
                <a:ext uri="{FF2B5EF4-FFF2-40B4-BE49-F238E27FC236}">
                  <a16:creationId xmlns="" xmlns:a16="http://schemas.microsoft.com/office/drawing/2014/main" id="{F8C5F931-E57A-4C32-BCAA-E45198FE2C3C}"/>
                </a:ext>
              </a:extLst>
            </p:cNvPr>
            <p:cNvGrpSpPr/>
            <p:nvPr/>
          </p:nvGrpSpPr>
          <p:grpSpPr>
            <a:xfrm>
              <a:off x="4303642" y="207086"/>
              <a:ext cx="4075044" cy="795132"/>
              <a:chOff x="4303642" y="207086"/>
              <a:chExt cx="4075044" cy="795132"/>
            </a:xfrm>
            <a:gradFill>
              <a:gsLst>
                <a:gs pos="0">
                  <a:srgbClr val="C00000"/>
                </a:gs>
                <a:gs pos="47000">
                  <a:srgbClr val="9B164A"/>
                </a:gs>
                <a:gs pos="100000">
                  <a:srgbClr val="7030A0"/>
                </a:gs>
              </a:gsLst>
              <a:lin ang="13500000" scaled="1"/>
            </a:gradFill>
          </p:grpSpPr>
          <p:sp>
            <p:nvSpPr>
              <p:cNvPr id="32" name="Arrow: Pentagon 31">
                <a:extLst>
                  <a:ext uri="{FF2B5EF4-FFF2-40B4-BE49-F238E27FC236}">
                    <a16:creationId xmlns="" xmlns:a16="http://schemas.microsoft.com/office/drawing/2014/main" id="{19AD8D6E-6EDE-4670-A8EA-BB9EB3848D66}"/>
                  </a:ext>
                </a:extLst>
              </p:cNvPr>
              <p:cNvSpPr/>
              <p:nvPr/>
            </p:nvSpPr>
            <p:spPr>
              <a:xfrm>
                <a:off x="6341164" y="207087"/>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3" name="Arrow: Pentagon 32">
                <a:extLst>
                  <a:ext uri="{FF2B5EF4-FFF2-40B4-BE49-F238E27FC236}">
                    <a16:creationId xmlns="" xmlns:a16="http://schemas.microsoft.com/office/drawing/2014/main" id="{56D00FD9-4E3D-40D4-8D1A-393844D29866}"/>
                  </a:ext>
                </a:extLst>
              </p:cNvPr>
              <p:cNvSpPr/>
              <p:nvPr/>
            </p:nvSpPr>
            <p:spPr>
              <a:xfrm flipH="1">
                <a:off x="4303642" y="207086"/>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grpSp>
        <p:sp>
          <p:nvSpPr>
            <p:cNvPr id="31" name="TextBox 30">
              <a:extLst>
                <a:ext uri="{FF2B5EF4-FFF2-40B4-BE49-F238E27FC236}">
                  <a16:creationId xmlns="" xmlns:a16="http://schemas.microsoft.com/office/drawing/2014/main" id="{3C38205A-EF26-4410-B907-3E08409419B3}"/>
                </a:ext>
              </a:extLst>
            </p:cNvPr>
            <p:cNvSpPr txBox="1"/>
            <p:nvPr/>
          </p:nvSpPr>
          <p:spPr>
            <a:xfrm>
              <a:off x="4750419" y="312264"/>
              <a:ext cx="3211551" cy="533479"/>
            </a:xfrm>
            <a:prstGeom prst="rect">
              <a:avLst/>
            </a:prstGeom>
            <a:noFill/>
          </p:spPr>
          <p:txBody>
            <a:bodyPr wrap="square" rtlCol="0">
              <a:spAutoFit/>
            </a:bodyPr>
            <a:lstStyle/>
            <a:p>
              <a:pPr defTabSz="342892">
                <a:defRPr/>
              </a:pPr>
              <a:r>
                <a:rPr lang="en-US" sz="2000" b="1" kern="0" dirty="0">
                  <a:solidFill>
                    <a:prstClr val="white"/>
                  </a:solidFill>
                  <a:latin typeface="Times New Roman" panose="02020603050405020304" pitchFamily="18" charset="0"/>
                  <a:cs typeface="Times New Roman" panose="02020603050405020304" pitchFamily="18" charset="0"/>
                  <a:sym typeface="Arial"/>
                </a:rPr>
                <a:t>TRẮC NGHIỆM</a:t>
              </a:r>
            </a:p>
          </p:txBody>
        </p:sp>
      </p:grpSp>
    </p:spTree>
    <p:extLst>
      <p:ext uri="{BB962C8B-B14F-4D97-AF65-F5344CB8AC3E}">
        <p14:creationId xmlns:p14="http://schemas.microsoft.com/office/powerpoint/2010/main" val="367457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nodeType="clickEffect">
                                  <p:stCondLst>
                                    <p:cond delay="0"/>
                                  </p:stCondLst>
                                  <p:childTnLst>
                                    <p:animClr clrSpc="rgb" dir="cw">
                                      <p:cBhvr override="childStyle">
                                        <p:cTn id="33" dur="2000" fill="hold"/>
                                        <p:tgtEl>
                                          <p:spTgt spid="3">
                                            <p:txEl>
                                              <p:pRg st="1" end="1"/>
                                            </p:txEl>
                                          </p:spTgt>
                                        </p:tgtEl>
                                        <p:attrNameLst>
                                          <p:attrName>style.color</p:attrName>
                                        </p:attrNameLst>
                                      </p:cBhvr>
                                      <p:to>
                                        <a:srgbClr val="FF0000"/>
                                      </p:to>
                                    </p:animClr>
                                  </p:childTnLst>
                                </p:cTn>
                              </p:par>
                              <p:par>
                                <p:cTn id="34" presetID="6" presetClass="emph" presetSubtype="0" fill="hold" nodeType="withEffect">
                                  <p:stCondLst>
                                    <p:cond delay="0"/>
                                  </p:stCondLst>
                                  <p:childTnLst>
                                    <p:animScale>
                                      <p:cBhvr>
                                        <p:cTn id="35"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AD992BE9-AF30-49D8-A9F6-B891A4BD1D70}"/>
              </a:ext>
            </a:extLst>
          </p:cNvPr>
          <p:cNvGrpSpPr/>
          <p:nvPr/>
        </p:nvGrpSpPr>
        <p:grpSpPr>
          <a:xfrm>
            <a:off x="-32249" y="234199"/>
            <a:ext cx="1731839" cy="732476"/>
            <a:chOff x="0" y="1702961"/>
            <a:chExt cx="1687965" cy="824696"/>
          </a:xfrm>
        </p:grpSpPr>
        <p:sp>
          <p:nvSpPr>
            <p:cNvPr id="27" name="Rectangle 26">
              <a:extLst>
                <a:ext uri="{FF2B5EF4-FFF2-40B4-BE49-F238E27FC236}">
                  <a16:creationId xmlns="" xmlns:a16="http://schemas.microsoft.com/office/drawing/2014/main" id="{0C7819D9-65E7-4652-9E0C-390885811EAA}"/>
                </a:ext>
              </a:extLst>
            </p:cNvPr>
            <p:cNvSpPr/>
            <p:nvPr/>
          </p:nvSpPr>
          <p:spPr>
            <a:xfrm>
              <a:off x="0" y="1828800"/>
              <a:ext cx="1038687" cy="573018"/>
            </a:xfrm>
            <a:prstGeom prst="rect">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a:solidFill>
                    <a:prstClr val="white"/>
                  </a:solidFill>
                  <a:latin typeface="Times New Roman" panose="02020603050405020304" pitchFamily="18" charset="0"/>
                  <a:cs typeface="Times New Roman" panose="02020603050405020304" pitchFamily="18" charset="0"/>
                  <a:sym typeface="Arial"/>
                </a:rPr>
                <a:t>Câu</a:t>
              </a:r>
              <a:r>
                <a:rPr lang="en-US" b="1" kern="0">
                  <a:solidFill>
                    <a:prstClr val="white"/>
                  </a:solidFill>
                  <a:latin typeface="Times New Roman" panose="02020603050405020304" pitchFamily="18" charset="0"/>
                  <a:cs typeface="Times New Roman" panose="02020603050405020304" pitchFamily="18" charset="0"/>
                  <a:sym typeface="Arial"/>
                </a:rPr>
                <a:t> </a:t>
              </a:r>
            </a:p>
          </p:txBody>
        </p:sp>
        <p:grpSp>
          <p:nvGrpSpPr>
            <p:cNvPr id="28" name="Group 27">
              <a:extLst>
                <a:ext uri="{FF2B5EF4-FFF2-40B4-BE49-F238E27FC236}">
                  <a16:creationId xmlns="" xmlns:a16="http://schemas.microsoft.com/office/drawing/2014/main" id="{C6B4F536-B8FD-4E4F-BD9E-6D6D7E59A8EB}"/>
                </a:ext>
              </a:extLst>
            </p:cNvPr>
            <p:cNvGrpSpPr/>
            <p:nvPr/>
          </p:nvGrpSpPr>
          <p:grpSpPr>
            <a:xfrm>
              <a:off x="863269" y="1702961"/>
              <a:ext cx="824696" cy="824696"/>
              <a:chOff x="1342663" y="2338086"/>
              <a:chExt cx="824696" cy="824696"/>
            </a:xfrm>
          </p:grpSpPr>
          <p:sp>
            <p:nvSpPr>
              <p:cNvPr id="29" name="Oval 28">
                <a:extLst>
                  <a:ext uri="{FF2B5EF4-FFF2-40B4-BE49-F238E27FC236}">
                    <a16:creationId xmlns="" xmlns:a16="http://schemas.microsoft.com/office/drawing/2014/main" id="{84EE60A4-369F-4D98-9E33-856CACEA36C4}"/>
                  </a:ext>
                </a:extLst>
              </p:cNvPr>
              <p:cNvSpPr/>
              <p:nvPr/>
            </p:nvSpPr>
            <p:spPr>
              <a:xfrm>
                <a:off x="1342663" y="2338086"/>
                <a:ext cx="824696" cy="824696"/>
              </a:xfrm>
              <a:prstGeom prst="ellipse">
                <a:avLst/>
              </a:prstGeom>
              <a:solidFill>
                <a:sysClr val="window" lastClr="FFFFFF">
                  <a:lumMod val="95000"/>
                </a:sysClr>
              </a:solidFill>
              <a:ln w="28575" cap="rnd" cmpd="sng" algn="ctr">
                <a:solidFill>
                  <a:srgbClr val="C00000"/>
                </a:solidFill>
                <a:prstDash val="solid"/>
              </a:ln>
              <a:effectLst/>
            </p:spPr>
            <p:txBody>
              <a:bodyPr rtlCol="0" anchor="ctr"/>
              <a:lstStyle/>
              <a:p>
                <a:pPr algn="ctr" defTabSz="685783">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0" name="Oval 29">
                <a:extLst>
                  <a:ext uri="{FF2B5EF4-FFF2-40B4-BE49-F238E27FC236}">
                    <a16:creationId xmlns="" xmlns:a16="http://schemas.microsoft.com/office/drawing/2014/main" id="{4C19A212-3CB9-4C28-9D4A-FD5DA187ADDC}"/>
                  </a:ext>
                </a:extLst>
              </p:cNvPr>
              <p:cNvSpPr/>
              <p:nvPr/>
            </p:nvSpPr>
            <p:spPr>
              <a:xfrm>
                <a:off x="1411113" y="2399848"/>
                <a:ext cx="717467" cy="697231"/>
              </a:xfrm>
              <a:prstGeom prst="ellipse">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700" b="1" kern="0">
                    <a:solidFill>
                      <a:prstClr val="white"/>
                    </a:solidFill>
                    <a:latin typeface="Times New Roman" panose="02020603050405020304" pitchFamily="18" charset="0"/>
                    <a:cs typeface="Times New Roman" panose="02020603050405020304" pitchFamily="18" charset="0"/>
                    <a:sym typeface="Arial"/>
                  </a:rPr>
                  <a:t>7</a:t>
                </a:r>
              </a:p>
            </p:txBody>
          </p:sp>
        </p:grpSp>
      </p:grpSp>
      <p:sp>
        <p:nvSpPr>
          <p:cNvPr id="2" name="Rectangle 1">
            <a:extLst>
              <a:ext uri="{FF2B5EF4-FFF2-40B4-BE49-F238E27FC236}">
                <a16:creationId xmlns="" xmlns:a16="http://schemas.microsoft.com/office/drawing/2014/main" id="{220BDD89-C525-432D-A7A8-D2CF9188DBFD}"/>
              </a:ext>
            </a:extLst>
          </p:cNvPr>
          <p:cNvSpPr/>
          <p:nvPr/>
        </p:nvSpPr>
        <p:spPr>
          <a:xfrm>
            <a:off x="186886" y="1078442"/>
            <a:ext cx="8603368" cy="3906198"/>
          </a:xfrm>
          <a:prstGeom prst="rect">
            <a:avLst/>
          </a:prstGeom>
        </p:spPr>
        <p:txBody>
          <a:bodyPr wrap="square" lIns="68580" tIns="34290" rIns="68580" bIns="34290">
            <a:spAutoFit/>
          </a:bodyPr>
          <a:lstStyle/>
          <a:p>
            <a:pPr>
              <a:spcBef>
                <a:spcPts val="450"/>
              </a:spcBef>
              <a:spcAft>
                <a:spcPts val="450"/>
              </a:spcAft>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Vì</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sao</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ta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thấy</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bông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hoa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hồng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màu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đỏ</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Vì</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cánh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hoa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hồng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đã</a:t>
            </a:r>
            <a:endPar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endParaRPr>
          </a:p>
          <a:p>
            <a:pPr>
              <a:spcBef>
                <a:spcPts val="450"/>
              </a:spcBef>
              <a:spcAft>
                <a:spcPts val="450"/>
              </a:spcAft>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hấp</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thụ</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các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màu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khác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và</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cho</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phản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xạ</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ánh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màu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đỏ</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tới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mắt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a:spcBef>
                <a:spcPts val="450"/>
              </a:spcBef>
              <a:spcAft>
                <a:spcPts val="450"/>
              </a:spcAft>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B.</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phản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xạ</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các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màu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khác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tới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mắt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và</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hấp</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thụ</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ánh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màu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đỏ</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a:spcBef>
                <a:spcPts val="450"/>
              </a:spcBef>
              <a:spcAft>
                <a:spcPts val="450"/>
              </a:spcAft>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hấp</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thụ</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hoàn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toàn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màu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đỏ</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từ</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mặt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trời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a:spcBef>
                <a:spcPts val="450"/>
              </a:spcBef>
              <a:spcAft>
                <a:spcPts val="450"/>
              </a:spcAft>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D.</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phản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xạ</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lại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ánh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trắng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từ</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Mặt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Trời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p:txBody>
      </p:sp>
      <p:sp>
        <p:nvSpPr>
          <p:cNvPr id="15" name="Arrow: Chevron 14">
            <a:extLst>
              <a:ext uri="{FF2B5EF4-FFF2-40B4-BE49-F238E27FC236}">
                <a16:creationId xmlns="" xmlns:a16="http://schemas.microsoft.com/office/drawing/2014/main" id="{DA0543D0-A1E8-4927-8E86-8CE857EDE2DF}"/>
              </a:ext>
            </a:extLst>
          </p:cNvPr>
          <p:cNvSpPr/>
          <p:nvPr/>
        </p:nvSpPr>
        <p:spPr>
          <a:xfrm>
            <a:off x="6125181" y="155314"/>
            <a:ext cx="575310" cy="591446"/>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sp>
        <p:nvSpPr>
          <p:cNvPr id="16" name="Arrow: Chevron 15">
            <a:extLst>
              <a:ext uri="{FF2B5EF4-FFF2-40B4-BE49-F238E27FC236}">
                <a16:creationId xmlns="" xmlns:a16="http://schemas.microsoft.com/office/drawing/2014/main" id="{3E1CC5D8-A8F1-4CCD-8F5B-77645BDB25F5}"/>
              </a:ext>
            </a:extLst>
          </p:cNvPr>
          <p:cNvSpPr/>
          <p:nvPr/>
        </p:nvSpPr>
        <p:spPr>
          <a:xfrm flipH="1">
            <a:off x="2814347" y="150412"/>
            <a:ext cx="575310" cy="596348"/>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grpSp>
        <p:nvGrpSpPr>
          <p:cNvPr id="17" name="Group 16">
            <a:extLst>
              <a:ext uri="{FF2B5EF4-FFF2-40B4-BE49-F238E27FC236}">
                <a16:creationId xmlns="" xmlns:a16="http://schemas.microsoft.com/office/drawing/2014/main" id="{D8CFF5E5-0CD2-4B1B-A4B7-AA239E961809}"/>
              </a:ext>
            </a:extLst>
          </p:cNvPr>
          <p:cNvGrpSpPr/>
          <p:nvPr/>
        </p:nvGrpSpPr>
        <p:grpSpPr>
          <a:xfrm>
            <a:off x="3227732" y="155316"/>
            <a:ext cx="3056283" cy="596350"/>
            <a:chOff x="4303642" y="207086"/>
            <a:chExt cx="4075044" cy="795132"/>
          </a:xfrm>
        </p:grpSpPr>
        <p:grpSp>
          <p:nvGrpSpPr>
            <p:cNvPr id="18" name="Group 17">
              <a:extLst>
                <a:ext uri="{FF2B5EF4-FFF2-40B4-BE49-F238E27FC236}">
                  <a16:creationId xmlns="" xmlns:a16="http://schemas.microsoft.com/office/drawing/2014/main" id="{5BCDFE87-D8B6-44FE-BA2F-26A313F2DEBC}"/>
                </a:ext>
              </a:extLst>
            </p:cNvPr>
            <p:cNvGrpSpPr/>
            <p:nvPr/>
          </p:nvGrpSpPr>
          <p:grpSpPr>
            <a:xfrm>
              <a:off x="4303642" y="207086"/>
              <a:ext cx="4075044" cy="795132"/>
              <a:chOff x="4303642" y="207086"/>
              <a:chExt cx="4075044" cy="795132"/>
            </a:xfrm>
            <a:gradFill>
              <a:gsLst>
                <a:gs pos="0">
                  <a:srgbClr val="C00000"/>
                </a:gs>
                <a:gs pos="47000">
                  <a:srgbClr val="9B164A"/>
                </a:gs>
                <a:gs pos="100000">
                  <a:srgbClr val="7030A0"/>
                </a:gs>
              </a:gsLst>
              <a:lin ang="13500000" scaled="1"/>
            </a:gradFill>
          </p:grpSpPr>
          <p:sp>
            <p:nvSpPr>
              <p:cNvPr id="32" name="Arrow: Pentagon 31">
                <a:extLst>
                  <a:ext uri="{FF2B5EF4-FFF2-40B4-BE49-F238E27FC236}">
                    <a16:creationId xmlns="" xmlns:a16="http://schemas.microsoft.com/office/drawing/2014/main" id="{6BA1900E-467D-4C78-BE67-A95691D55132}"/>
                  </a:ext>
                </a:extLst>
              </p:cNvPr>
              <p:cNvSpPr/>
              <p:nvPr/>
            </p:nvSpPr>
            <p:spPr>
              <a:xfrm>
                <a:off x="6341164" y="207087"/>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3" name="Arrow: Pentagon 32">
                <a:extLst>
                  <a:ext uri="{FF2B5EF4-FFF2-40B4-BE49-F238E27FC236}">
                    <a16:creationId xmlns="" xmlns:a16="http://schemas.microsoft.com/office/drawing/2014/main" id="{062F692D-235B-4155-ABF4-09D08A8A0A67}"/>
                  </a:ext>
                </a:extLst>
              </p:cNvPr>
              <p:cNvSpPr/>
              <p:nvPr/>
            </p:nvSpPr>
            <p:spPr>
              <a:xfrm flipH="1">
                <a:off x="4303642" y="207086"/>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grpSp>
        <p:sp>
          <p:nvSpPr>
            <p:cNvPr id="31" name="TextBox 30">
              <a:extLst>
                <a:ext uri="{FF2B5EF4-FFF2-40B4-BE49-F238E27FC236}">
                  <a16:creationId xmlns="" xmlns:a16="http://schemas.microsoft.com/office/drawing/2014/main" id="{32788465-143C-4600-B4ED-0F75BE8B2824}"/>
                </a:ext>
              </a:extLst>
            </p:cNvPr>
            <p:cNvSpPr txBox="1"/>
            <p:nvPr/>
          </p:nvSpPr>
          <p:spPr>
            <a:xfrm>
              <a:off x="4750419" y="312264"/>
              <a:ext cx="3211551" cy="533479"/>
            </a:xfrm>
            <a:prstGeom prst="rect">
              <a:avLst/>
            </a:prstGeom>
            <a:noFill/>
          </p:spPr>
          <p:txBody>
            <a:bodyPr wrap="square" rtlCol="0">
              <a:spAutoFit/>
            </a:bodyPr>
            <a:lstStyle/>
            <a:p>
              <a:pPr defTabSz="342892">
                <a:defRPr/>
              </a:pPr>
              <a:r>
                <a:rPr lang="en-US" sz="2000" b="1" kern="0" dirty="0">
                  <a:solidFill>
                    <a:prstClr val="white"/>
                  </a:solidFill>
                  <a:latin typeface="Times New Roman" panose="02020603050405020304" pitchFamily="18" charset="0"/>
                  <a:cs typeface="Times New Roman" panose="02020603050405020304" pitchFamily="18" charset="0"/>
                  <a:sym typeface="Arial"/>
                </a:rPr>
                <a:t>TRẮC NGHIỆM</a:t>
              </a:r>
            </a:p>
          </p:txBody>
        </p:sp>
      </p:grpSp>
    </p:spTree>
    <p:extLst>
      <p:ext uri="{BB962C8B-B14F-4D97-AF65-F5344CB8AC3E}">
        <p14:creationId xmlns:p14="http://schemas.microsoft.com/office/powerpoint/2010/main" val="59266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nodeType="clickEffect">
                                  <p:stCondLst>
                                    <p:cond delay="0"/>
                                  </p:stCondLst>
                                  <p:childTnLst>
                                    <p:animClr clrSpc="rgb" dir="cw">
                                      <p:cBhvr override="childStyle">
                                        <p:cTn id="33" dur="2000" fill="hold"/>
                                        <p:tgtEl>
                                          <p:spTgt spid="2">
                                            <p:txEl>
                                              <p:pRg st="1" end="1"/>
                                            </p:txEl>
                                          </p:spTgt>
                                        </p:tgtEl>
                                        <p:attrNameLst>
                                          <p:attrName>style.color</p:attrName>
                                        </p:attrNameLst>
                                      </p:cBhvr>
                                      <p:to>
                                        <a:srgbClr val="FF0000"/>
                                      </p:to>
                                    </p:animClr>
                                  </p:childTnLst>
                                </p:cTn>
                              </p:par>
                              <p:par>
                                <p:cTn id="34" presetID="6" presetClass="emph" presetSubtype="0" fill="hold" nodeType="withEffect">
                                  <p:stCondLst>
                                    <p:cond delay="0"/>
                                  </p:stCondLst>
                                  <p:childTnLst>
                                    <p:animScale>
                                      <p:cBhvr>
                                        <p:cTn id="35" dur="2000" fill="hold"/>
                                        <p:tgtEl>
                                          <p:spTgt spid="2">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AD992BE9-AF30-49D8-A9F6-B891A4BD1D70}"/>
              </a:ext>
            </a:extLst>
          </p:cNvPr>
          <p:cNvGrpSpPr/>
          <p:nvPr/>
        </p:nvGrpSpPr>
        <p:grpSpPr>
          <a:xfrm>
            <a:off x="-32249" y="234199"/>
            <a:ext cx="1731839" cy="732476"/>
            <a:chOff x="0" y="1702961"/>
            <a:chExt cx="1687965" cy="824696"/>
          </a:xfrm>
        </p:grpSpPr>
        <p:sp>
          <p:nvSpPr>
            <p:cNvPr id="27" name="Rectangle 26">
              <a:extLst>
                <a:ext uri="{FF2B5EF4-FFF2-40B4-BE49-F238E27FC236}">
                  <a16:creationId xmlns="" xmlns:a16="http://schemas.microsoft.com/office/drawing/2014/main" id="{0C7819D9-65E7-4652-9E0C-390885811EAA}"/>
                </a:ext>
              </a:extLst>
            </p:cNvPr>
            <p:cNvSpPr/>
            <p:nvPr/>
          </p:nvSpPr>
          <p:spPr>
            <a:xfrm>
              <a:off x="0" y="1828800"/>
              <a:ext cx="1038687" cy="573018"/>
            </a:xfrm>
            <a:prstGeom prst="rect">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a:solidFill>
                    <a:prstClr val="white"/>
                  </a:solidFill>
                  <a:latin typeface="Times New Roman" panose="02020603050405020304" pitchFamily="18" charset="0"/>
                  <a:cs typeface="Times New Roman" panose="02020603050405020304" pitchFamily="18" charset="0"/>
                  <a:sym typeface="Arial"/>
                </a:rPr>
                <a:t>Câu</a:t>
              </a:r>
              <a:r>
                <a:rPr lang="en-US" b="1" kern="0">
                  <a:solidFill>
                    <a:prstClr val="white"/>
                  </a:solidFill>
                  <a:latin typeface="Times New Roman" panose="02020603050405020304" pitchFamily="18" charset="0"/>
                  <a:cs typeface="Times New Roman" panose="02020603050405020304" pitchFamily="18" charset="0"/>
                  <a:sym typeface="Arial"/>
                </a:rPr>
                <a:t> </a:t>
              </a:r>
            </a:p>
          </p:txBody>
        </p:sp>
        <p:grpSp>
          <p:nvGrpSpPr>
            <p:cNvPr id="28" name="Group 27">
              <a:extLst>
                <a:ext uri="{FF2B5EF4-FFF2-40B4-BE49-F238E27FC236}">
                  <a16:creationId xmlns="" xmlns:a16="http://schemas.microsoft.com/office/drawing/2014/main" id="{C6B4F536-B8FD-4E4F-BD9E-6D6D7E59A8EB}"/>
                </a:ext>
              </a:extLst>
            </p:cNvPr>
            <p:cNvGrpSpPr/>
            <p:nvPr/>
          </p:nvGrpSpPr>
          <p:grpSpPr>
            <a:xfrm>
              <a:off x="863269" y="1702961"/>
              <a:ext cx="824696" cy="824696"/>
              <a:chOff x="1342663" y="2338086"/>
              <a:chExt cx="824696" cy="824696"/>
            </a:xfrm>
          </p:grpSpPr>
          <p:sp>
            <p:nvSpPr>
              <p:cNvPr id="29" name="Oval 28">
                <a:extLst>
                  <a:ext uri="{FF2B5EF4-FFF2-40B4-BE49-F238E27FC236}">
                    <a16:creationId xmlns="" xmlns:a16="http://schemas.microsoft.com/office/drawing/2014/main" id="{84EE60A4-369F-4D98-9E33-856CACEA36C4}"/>
                  </a:ext>
                </a:extLst>
              </p:cNvPr>
              <p:cNvSpPr/>
              <p:nvPr/>
            </p:nvSpPr>
            <p:spPr>
              <a:xfrm>
                <a:off x="1342663" y="2338086"/>
                <a:ext cx="824696" cy="824696"/>
              </a:xfrm>
              <a:prstGeom prst="ellipse">
                <a:avLst/>
              </a:prstGeom>
              <a:solidFill>
                <a:sysClr val="window" lastClr="FFFFFF">
                  <a:lumMod val="95000"/>
                </a:sysClr>
              </a:solidFill>
              <a:ln w="28575" cap="rnd" cmpd="sng" algn="ctr">
                <a:solidFill>
                  <a:srgbClr val="C00000"/>
                </a:solidFill>
                <a:prstDash val="solid"/>
              </a:ln>
              <a:effectLst/>
            </p:spPr>
            <p:txBody>
              <a:bodyPr rtlCol="0" anchor="ctr"/>
              <a:lstStyle/>
              <a:p>
                <a:pPr algn="ctr" defTabSz="685783">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0" name="Oval 29">
                <a:extLst>
                  <a:ext uri="{FF2B5EF4-FFF2-40B4-BE49-F238E27FC236}">
                    <a16:creationId xmlns="" xmlns:a16="http://schemas.microsoft.com/office/drawing/2014/main" id="{4C19A212-3CB9-4C28-9D4A-FD5DA187ADDC}"/>
                  </a:ext>
                </a:extLst>
              </p:cNvPr>
              <p:cNvSpPr/>
              <p:nvPr/>
            </p:nvSpPr>
            <p:spPr>
              <a:xfrm>
                <a:off x="1411113" y="2399848"/>
                <a:ext cx="717467" cy="697231"/>
              </a:xfrm>
              <a:prstGeom prst="ellipse">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700" b="1" kern="0">
                    <a:solidFill>
                      <a:prstClr val="white"/>
                    </a:solidFill>
                    <a:latin typeface="Times New Roman" panose="02020603050405020304" pitchFamily="18" charset="0"/>
                    <a:cs typeface="Times New Roman" panose="02020603050405020304" pitchFamily="18" charset="0"/>
                    <a:sym typeface="Arial"/>
                  </a:rPr>
                  <a:t>8</a:t>
                </a:r>
              </a:p>
            </p:txBody>
          </p:sp>
        </p:grpSp>
      </p:grpSp>
      <p:sp>
        <p:nvSpPr>
          <p:cNvPr id="15" name="Content Placeholder 2">
            <a:extLst>
              <a:ext uri="{FF2B5EF4-FFF2-40B4-BE49-F238E27FC236}">
                <a16:creationId xmlns="" xmlns:a16="http://schemas.microsoft.com/office/drawing/2014/main" id="{500C4F8C-A268-4944-BBDD-F26A6BF6BA8A}"/>
              </a:ext>
            </a:extLst>
          </p:cNvPr>
          <p:cNvSpPr txBox="1">
            <a:spLocks/>
          </p:cNvSpPr>
          <p:nvPr/>
        </p:nvSpPr>
        <p:spPr>
          <a:xfrm>
            <a:off x="560472" y="1278320"/>
            <a:ext cx="8156535" cy="3077325"/>
          </a:xfrm>
          <a:prstGeom prst="rect">
            <a:avLst/>
          </a:prstGeom>
          <a:noFill/>
          <a:ln>
            <a:noFill/>
          </a:ln>
        </p:spPr>
        <p:txBody>
          <a:bodyPr spcFirstLastPara="1" wrap="square" lIns="68569" tIns="68569" rIns="68569" bIns="68569" anchor="t" anchorCtr="0">
            <a:normAutofit lnSpcReduction="10000"/>
          </a:bodyPr>
          <a:lstStyle>
            <a:defPPr marR="0" lvl="0" algn="l" rtl="0">
              <a:lnSpc>
                <a:spcPct val="100000"/>
              </a:lnSpc>
              <a:spcBef>
                <a:spcPts val="0"/>
              </a:spcBef>
              <a:spcAft>
                <a:spcPts val="0"/>
              </a:spcAft>
            </a:defPPr>
            <a:lvl1pPr marL="609570" marR="0" lvl="0" indent="-423312" algn="l" rtl="0">
              <a:lnSpc>
                <a:spcPct val="100000"/>
              </a:lnSpc>
              <a:spcBef>
                <a:spcPts val="0"/>
              </a:spcBef>
              <a:spcAft>
                <a:spcPts val="0"/>
              </a:spcAft>
              <a:buClr>
                <a:srgbClr val="434343"/>
              </a:buClr>
              <a:buSzPts val="1400"/>
              <a:buFont typeface="Nunito"/>
              <a:buAutoNum type="arabicPeriod"/>
              <a:defRPr sz="1600" b="0" i="0" u="none" strike="noStrike" cap="none">
                <a:solidFill>
                  <a:srgbClr val="434343"/>
                </a:solidFill>
                <a:latin typeface="Nunito"/>
                <a:ea typeface="Nunito"/>
                <a:cs typeface="Nunito"/>
                <a:sym typeface="Nunito"/>
              </a:defRPr>
            </a:lvl1pPr>
            <a:lvl2pPr marL="1219140" marR="0" lvl="1" indent="-423312" algn="l" rtl="0">
              <a:lnSpc>
                <a:spcPct val="115000"/>
              </a:lnSpc>
              <a:spcBef>
                <a:spcPts val="0"/>
              </a:spcBef>
              <a:spcAft>
                <a:spcPts val="0"/>
              </a:spcAft>
              <a:buClr>
                <a:srgbClr val="434343"/>
              </a:buClr>
              <a:buSzPts val="1400"/>
              <a:buFont typeface="Nunito"/>
              <a:buAutoNum type="alphaLcPeriod"/>
              <a:defRPr sz="1867" b="0" i="0" u="none" strike="noStrike" cap="none">
                <a:solidFill>
                  <a:srgbClr val="434343"/>
                </a:solidFill>
                <a:latin typeface="Nunito"/>
                <a:ea typeface="Nunito"/>
                <a:cs typeface="Nunito"/>
                <a:sym typeface="Nunito"/>
              </a:defRPr>
            </a:lvl2pPr>
            <a:lvl3pPr marL="1828709" marR="0" lvl="2" indent="-423312" algn="l" rtl="0">
              <a:lnSpc>
                <a:spcPct val="115000"/>
              </a:lnSpc>
              <a:spcBef>
                <a:spcPts val="0"/>
              </a:spcBef>
              <a:spcAft>
                <a:spcPts val="0"/>
              </a:spcAft>
              <a:buClr>
                <a:srgbClr val="434343"/>
              </a:buClr>
              <a:buSzPts val="1400"/>
              <a:buFont typeface="Nunito"/>
              <a:buAutoNum type="romanLcPeriod"/>
              <a:defRPr sz="1867" b="0" i="0" u="none" strike="noStrike" cap="none">
                <a:solidFill>
                  <a:srgbClr val="434343"/>
                </a:solidFill>
                <a:latin typeface="Nunito"/>
                <a:ea typeface="Nunito"/>
                <a:cs typeface="Nunito"/>
                <a:sym typeface="Nunito"/>
              </a:defRPr>
            </a:lvl3pPr>
            <a:lvl4pPr marL="2438278" marR="0" lvl="3" indent="-423312" algn="l" rtl="0">
              <a:lnSpc>
                <a:spcPct val="115000"/>
              </a:lnSpc>
              <a:spcBef>
                <a:spcPts val="0"/>
              </a:spcBef>
              <a:spcAft>
                <a:spcPts val="0"/>
              </a:spcAft>
              <a:buClr>
                <a:srgbClr val="434343"/>
              </a:buClr>
              <a:buSzPts val="1400"/>
              <a:buFont typeface="Nunito"/>
              <a:buAutoNum type="arabicPeriod"/>
              <a:defRPr sz="1867" b="0" i="0" u="none" strike="noStrike" cap="none">
                <a:solidFill>
                  <a:srgbClr val="434343"/>
                </a:solidFill>
                <a:latin typeface="Nunito"/>
                <a:ea typeface="Nunito"/>
                <a:cs typeface="Nunito"/>
                <a:sym typeface="Nunito"/>
              </a:defRPr>
            </a:lvl4pPr>
            <a:lvl5pPr marL="3047848" marR="0" lvl="4" indent="-423312" algn="l" rtl="0">
              <a:lnSpc>
                <a:spcPct val="115000"/>
              </a:lnSpc>
              <a:spcBef>
                <a:spcPts val="0"/>
              </a:spcBef>
              <a:spcAft>
                <a:spcPts val="0"/>
              </a:spcAft>
              <a:buClr>
                <a:srgbClr val="434343"/>
              </a:buClr>
              <a:buSzPts val="1400"/>
              <a:buFont typeface="Nunito"/>
              <a:buAutoNum type="alphaLcPeriod"/>
              <a:defRPr sz="1867" b="0" i="0" u="none" strike="noStrike" cap="none">
                <a:solidFill>
                  <a:srgbClr val="434343"/>
                </a:solidFill>
                <a:latin typeface="Nunito"/>
                <a:ea typeface="Nunito"/>
                <a:cs typeface="Nunito"/>
                <a:sym typeface="Nunito"/>
              </a:defRPr>
            </a:lvl5pPr>
            <a:lvl6pPr marL="3657418" marR="0" lvl="5" indent="-423312" algn="l" rtl="0">
              <a:lnSpc>
                <a:spcPct val="115000"/>
              </a:lnSpc>
              <a:spcBef>
                <a:spcPts val="0"/>
              </a:spcBef>
              <a:spcAft>
                <a:spcPts val="0"/>
              </a:spcAft>
              <a:buClr>
                <a:srgbClr val="434343"/>
              </a:buClr>
              <a:buSzPts val="1400"/>
              <a:buFont typeface="Nunito"/>
              <a:buAutoNum type="romanLcPeriod"/>
              <a:defRPr sz="1867" b="0" i="0" u="none" strike="noStrike" cap="none">
                <a:solidFill>
                  <a:srgbClr val="434343"/>
                </a:solidFill>
                <a:latin typeface="Nunito"/>
                <a:ea typeface="Nunito"/>
                <a:cs typeface="Nunito"/>
                <a:sym typeface="Nunito"/>
              </a:defRPr>
            </a:lvl6pPr>
            <a:lvl7pPr marL="4266987" marR="0" lvl="6" indent="-423312" algn="l" rtl="0">
              <a:lnSpc>
                <a:spcPct val="115000"/>
              </a:lnSpc>
              <a:spcBef>
                <a:spcPts val="0"/>
              </a:spcBef>
              <a:spcAft>
                <a:spcPts val="0"/>
              </a:spcAft>
              <a:buClr>
                <a:srgbClr val="434343"/>
              </a:buClr>
              <a:buSzPts val="1400"/>
              <a:buFont typeface="Nunito"/>
              <a:buAutoNum type="arabicPeriod"/>
              <a:defRPr sz="1867" b="0" i="0" u="none" strike="noStrike" cap="none">
                <a:solidFill>
                  <a:srgbClr val="434343"/>
                </a:solidFill>
                <a:latin typeface="Nunito"/>
                <a:ea typeface="Nunito"/>
                <a:cs typeface="Nunito"/>
                <a:sym typeface="Nunito"/>
              </a:defRPr>
            </a:lvl7pPr>
            <a:lvl8pPr marL="4876557" marR="0" lvl="7" indent="-423312" algn="l" rtl="0">
              <a:lnSpc>
                <a:spcPct val="115000"/>
              </a:lnSpc>
              <a:spcBef>
                <a:spcPts val="0"/>
              </a:spcBef>
              <a:spcAft>
                <a:spcPts val="0"/>
              </a:spcAft>
              <a:buClr>
                <a:srgbClr val="434343"/>
              </a:buClr>
              <a:buSzPts val="1400"/>
              <a:buFont typeface="Nunito"/>
              <a:buAutoNum type="alphaLcPeriod"/>
              <a:defRPr sz="1867" b="0" i="0" u="none" strike="noStrike" cap="none">
                <a:solidFill>
                  <a:srgbClr val="434343"/>
                </a:solidFill>
                <a:latin typeface="Nunito"/>
                <a:ea typeface="Nunito"/>
                <a:cs typeface="Nunito"/>
                <a:sym typeface="Nunito"/>
              </a:defRPr>
            </a:lvl8pPr>
            <a:lvl9pPr marL="5486126" marR="0" lvl="8" indent="-423312" algn="l" rtl="0">
              <a:lnSpc>
                <a:spcPct val="115000"/>
              </a:lnSpc>
              <a:spcBef>
                <a:spcPts val="0"/>
              </a:spcBef>
              <a:spcAft>
                <a:spcPts val="0"/>
              </a:spcAft>
              <a:buClr>
                <a:srgbClr val="434343"/>
              </a:buClr>
              <a:buSzPts val="1400"/>
              <a:buFont typeface="Nunito"/>
              <a:buAutoNum type="romanLcPeriod"/>
              <a:defRPr sz="1867" b="0" i="0" u="none" strike="noStrike" cap="none">
                <a:solidFill>
                  <a:srgbClr val="434343"/>
                </a:solidFill>
                <a:latin typeface="Nunito"/>
                <a:ea typeface="Nunito"/>
                <a:cs typeface="Nunito"/>
                <a:sym typeface="Nunito"/>
              </a:defRPr>
            </a:lvl9pPr>
          </a:lstStyle>
          <a:p>
            <a:pPr marL="139694" indent="0">
              <a:spcBef>
                <a:spcPts val="450"/>
              </a:spcBef>
              <a:spcAft>
                <a:spcPts val="450"/>
              </a:spcAft>
              <a:buNone/>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Chiết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suất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của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lăng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đối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với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ánh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màu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nào</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là</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lớn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nhất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marL="139694" indent="0">
              <a:spcBef>
                <a:spcPts val="450"/>
              </a:spcBef>
              <a:spcAft>
                <a:spcPts val="450"/>
              </a:spcAft>
              <a:buNone/>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Đỏ</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p>
          <a:p>
            <a:pPr marL="139694" indent="0">
              <a:spcBef>
                <a:spcPts val="450"/>
              </a:spcBef>
              <a:spcAft>
                <a:spcPts val="450"/>
              </a:spcAft>
              <a:buNone/>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B. </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Cam.			</a:t>
            </a:r>
          </a:p>
          <a:p>
            <a:pPr marL="139694" indent="0">
              <a:spcBef>
                <a:spcPts val="450"/>
              </a:spcBef>
              <a:spcAft>
                <a:spcPts val="450"/>
              </a:spcAft>
              <a:buNone/>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C.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Lục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p>
          <a:p>
            <a:pPr marL="139694" indent="0">
              <a:spcBef>
                <a:spcPts val="450"/>
              </a:spcBef>
              <a:spcAft>
                <a:spcPts val="450"/>
              </a:spcAft>
              <a:buNone/>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D.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Tím</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p:txBody>
      </p:sp>
      <p:sp>
        <p:nvSpPr>
          <p:cNvPr id="16" name="Arrow: Chevron 15">
            <a:extLst>
              <a:ext uri="{FF2B5EF4-FFF2-40B4-BE49-F238E27FC236}">
                <a16:creationId xmlns="" xmlns:a16="http://schemas.microsoft.com/office/drawing/2014/main" id="{104E58CD-D820-4111-BE39-11B73918F868}"/>
              </a:ext>
            </a:extLst>
          </p:cNvPr>
          <p:cNvSpPr/>
          <p:nvPr/>
        </p:nvSpPr>
        <p:spPr>
          <a:xfrm>
            <a:off x="6125181" y="155314"/>
            <a:ext cx="575310" cy="591446"/>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sp>
        <p:nvSpPr>
          <p:cNvPr id="17" name="Arrow: Chevron 16">
            <a:extLst>
              <a:ext uri="{FF2B5EF4-FFF2-40B4-BE49-F238E27FC236}">
                <a16:creationId xmlns="" xmlns:a16="http://schemas.microsoft.com/office/drawing/2014/main" id="{B87D738E-36DF-4061-AE58-DDA84529EB24}"/>
              </a:ext>
            </a:extLst>
          </p:cNvPr>
          <p:cNvSpPr/>
          <p:nvPr/>
        </p:nvSpPr>
        <p:spPr>
          <a:xfrm flipH="1">
            <a:off x="2814347" y="150412"/>
            <a:ext cx="575310" cy="596348"/>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grpSp>
        <p:nvGrpSpPr>
          <p:cNvPr id="18" name="Group 17">
            <a:extLst>
              <a:ext uri="{FF2B5EF4-FFF2-40B4-BE49-F238E27FC236}">
                <a16:creationId xmlns="" xmlns:a16="http://schemas.microsoft.com/office/drawing/2014/main" id="{F563DC8D-E4F8-452F-A142-D6F864AFECE4}"/>
              </a:ext>
            </a:extLst>
          </p:cNvPr>
          <p:cNvGrpSpPr/>
          <p:nvPr/>
        </p:nvGrpSpPr>
        <p:grpSpPr>
          <a:xfrm>
            <a:off x="3227732" y="155316"/>
            <a:ext cx="3056283" cy="596350"/>
            <a:chOff x="4303642" y="207086"/>
            <a:chExt cx="4075044" cy="795132"/>
          </a:xfrm>
        </p:grpSpPr>
        <p:grpSp>
          <p:nvGrpSpPr>
            <p:cNvPr id="31" name="Group 30">
              <a:extLst>
                <a:ext uri="{FF2B5EF4-FFF2-40B4-BE49-F238E27FC236}">
                  <a16:creationId xmlns="" xmlns:a16="http://schemas.microsoft.com/office/drawing/2014/main" id="{04354A11-BE70-4CC0-A7C3-9E30823331AE}"/>
                </a:ext>
              </a:extLst>
            </p:cNvPr>
            <p:cNvGrpSpPr/>
            <p:nvPr/>
          </p:nvGrpSpPr>
          <p:grpSpPr>
            <a:xfrm>
              <a:off x="4303642" y="207086"/>
              <a:ext cx="4075044" cy="795132"/>
              <a:chOff x="4303642" y="207086"/>
              <a:chExt cx="4075044" cy="795132"/>
            </a:xfrm>
            <a:gradFill>
              <a:gsLst>
                <a:gs pos="0">
                  <a:srgbClr val="C00000"/>
                </a:gs>
                <a:gs pos="47000">
                  <a:srgbClr val="9B164A"/>
                </a:gs>
                <a:gs pos="100000">
                  <a:srgbClr val="7030A0"/>
                </a:gs>
              </a:gsLst>
              <a:lin ang="13500000" scaled="1"/>
            </a:gradFill>
          </p:grpSpPr>
          <p:sp>
            <p:nvSpPr>
              <p:cNvPr id="33" name="Arrow: Pentagon 32">
                <a:extLst>
                  <a:ext uri="{FF2B5EF4-FFF2-40B4-BE49-F238E27FC236}">
                    <a16:creationId xmlns="" xmlns:a16="http://schemas.microsoft.com/office/drawing/2014/main" id="{D89F1D2B-66A1-4546-B3A8-B49A42910855}"/>
                  </a:ext>
                </a:extLst>
              </p:cNvPr>
              <p:cNvSpPr/>
              <p:nvPr/>
            </p:nvSpPr>
            <p:spPr>
              <a:xfrm>
                <a:off x="6341164" y="207087"/>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4" name="Arrow: Pentagon 33">
                <a:extLst>
                  <a:ext uri="{FF2B5EF4-FFF2-40B4-BE49-F238E27FC236}">
                    <a16:creationId xmlns="" xmlns:a16="http://schemas.microsoft.com/office/drawing/2014/main" id="{5CFC8C97-06BB-46A1-A12B-1617ECB18D05}"/>
                  </a:ext>
                </a:extLst>
              </p:cNvPr>
              <p:cNvSpPr/>
              <p:nvPr/>
            </p:nvSpPr>
            <p:spPr>
              <a:xfrm flipH="1">
                <a:off x="4303642" y="207086"/>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grpSp>
        <p:sp>
          <p:nvSpPr>
            <p:cNvPr id="32" name="TextBox 31">
              <a:extLst>
                <a:ext uri="{FF2B5EF4-FFF2-40B4-BE49-F238E27FC236}">
                  <a16:creationId xmlns="" xmlns:a16="http://schemas.microsoft.com/office/drawing/2014/main" id="{FAD4576E-0668-47EA-A650-2140CED1BB0D}"/>
                </a:ext>
              </a:extLst>
            </p:cNvPr>
            <p:cNvSpPr txBox="1"/>
            <p:nvPr/>
          </p:nvSpPr>
          <p:spPr>
            <a:xfrm>
              <a:off x="4750419" y="312264"/>
              <a:ext cx="3211551" cy="533479"/>
            </a:xfrm>
            <a:prstGeom prst="rect">
              <a:avLst/>
            </a:prstGeom>
            <a:noFill/>
          </p:spPr>
          <p:txBody>
            <a:bodyPr wrap="square" rtlCol="0">
              <a:spAutoFit/>
            </a:bodyPr>
            <a:lstStyle/>
            <a:p>
              <a:pPr defTabSz="342892">
                <a:defRPr/>
              </a:pPr>
              <a:r>
                <a:rPr lang="en-US" sz="2000" b="1" kern="0" dirty="0">
                  <a:solidFill>
                    <a:prstClr val="white"/>
                  </a:solidFill>
                  <a:latin typeface="Times New Roman" panose="02020603050405020304" pitchFamily="18" charset="0"/>
                  <a:cs typeface="Times New Roman" panose="02020603050405020304" pitchFamily="18" charset="0"/>
                  <a:sym typeface="Arial"/>
                </a:rPr>
                <a:t>TRẮC NGHIỆM</a:t>
              </a:r>
            </a:p>
          </p:txBody>
        </p:sp>
      </p:grpSp>
    </p:spTree>
    <p:extLst>
      <p:ext uri="{BB962C8B-B14F-4D97-AF65-F5344CB8AC3E}">
        <p14:creationId xmlns:p14="http://schemas.microsoft.com/office/powerpoint/2010/main" val="280006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1000"/>
                                        <p:tgtEl>
                                          <p:spTgt spid="15">
                                            <p:txEl>
                                              <p:pRg st="2" end="2"/>
                                            </p:txEl>
                                          </p:spTgt>
                                        </p:tgtEl>
                                      </p:cBhvr>
                                    </p:animEffect>
                                    <p:anim calcmode="lin" valueType="num">
                                      <p:cBhvr>
                                        <p:cTn id="1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1000"/>
                                        <p:tgtEl>
                                          <p:spTgt spid="15">
                                            <p:txEl>
                                              <p:pRg st="3" end="3"/>
                                            </p:txEl>
                                          </p:spTgt>
                                        </p:tgtEl>
                                      </p:cBhvr>
                                    </p:animEffect>
                                    <p:anim calcmode="lin" valueType="num">
                                      <p:cBhvr>
                                        <p:cTn id="23"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1000"/>
                                        <p:tgtEl>
                                          <p:spTgt spid="15">
                                            <p:txEl>
                                              <p:pRg st="4" end="4"/>
                                            </p:txEl>
                                          </p:spTgt>
                                        </p:tgtEl>
                                      </p:cBhvr>
                                    </p:animEffect>
                                    <p:anim calcmode="lin" valueType="num">
                                      <p:cBhvr>
                                        <p:cTn id="28"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nodeType="clickEffect">
                                  <p:stCondLst>
                                    <p:cond delay="0"/>
                                  </p:stCondLst>
                                  <p:childTnLst>
                                    <p:animClr clrSpc="rgb" dir="cw">
                                      <p:cBhvr override="childStyle">
                                        <p:cTn id="33" dur="2000" fill="hold"/>
                                        <p:tgtEl>
                                          <p:spTgt spid="15">
                                            <p:txEl>
                                              <p:pRg st="4" end="4"/>
                                            </p:txEl>
                                          </p:spTgt>
                                        </p:tgtEl>
                                        <p:attrNameLst>
                                          <p:attrName>style.color</p:attrName>
                                        </p:attrNameLst>
                                      </p:cBhvr>
                                      <p:to>
                                        <a:srgbClr val="FF0000"/>
                                      </p:to>
                                    </p:animClr>
                                  </p:childTnLst>
                                </p:cTn>
                              </p:par>
                              <p:par>
                                <p:cTn id="34" presetID="6" presetClass="emph" presetSubtype="0" fill="hold" nodeType="withEffect">
                                  <p:stCondLst>
                                    <p:cond delay="0"/>
                                  </p:stCondLst>
                                  <p:childTnLst>
                                    <p:animScale>
                                      <p:cBhvr>
                                        <p:cTn id="35" dur="2000" fill="hold"/>
                                        <p:tgtEl>
                                          <p:spTgt spid="15">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AD992BE9-AF30-49D8-A9F6-B891A4BD1D70}"/>
              </a:ext>
            </a:extLst>
          </p:cNvPr>
          <p:cNvGrpSpPr/>
          <p:nvPr/>
        </p:nvGrpSpPr>
        <p:grpSpPr>
          <a:xfrm>
            <a:off x="-32249" y="234199"/>
            <a:ext cx="1731839" cy="732476"/>
            <a:chOff x="0" y="1702961"/>
            <a:chExt cx="1687965" cy="824696"/>
          </a:xfrm>
        </p:grpSpPr>
        <p:sp>
          <p:nvSpPr>
            <p:cNvPr id="27" name="Rectangle 26">
              <a:extLst>
                <a:ext uri="{FF2B5EF4-FFF2-40B4-BE49-F238E27FC236}">
                  <a16:creationId xmlns="" xmlns:a16="http://schemas.microsoft.com/office/drawing/2014/main" id="{0C7819D9-65E7-4652-9E0C-390885811EAA}"/>
                </a:ext>
              </a:extLst>
            </p:cNvPr>
            <p:cNvSpPr/>
            <p:nvPr/>
          </p:nvSpPr>
          <p:spPr>
            <a:xfrm>
              <a:off x="0" y="1828800"/>
              <a:ext cx="1038687" cy="573018"/>
            </a:xfrm>
            <a:prstGeom prst="rect">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a:solidFill>
                    <a:prstClr val="white"/>
                  </a:solidFill>
                  <a:latin typeface="Times New Roman" panose="02020603050405020304" pitchFamily="18" charset="0"/>
                  <a:cs typeface="Times New Roman" panose="02020603050405020304" pitchFamily="18" charset="0"/>
                  <a:sym typeface="Arial"/>
                </a:rPr>
                <a:t>Câu</a:t>
              </a:r>
              <a:r>
                <a:rPr lang="en-US" b="1" kern="0">
                  <a:solidFill>
                    <a:prstClr val="white"/>
                  </a:solidFill>
                  <a:latin typeface="Times New Roman" panose="02020603050405020304" pitchFamily="18" charset="0"/>
                  <a:cs typeface="Times New Roman" panose="02020603050405020304" pitchFamily="18" charset="0"/>
                  <a:sym typeface="Arial"/>
                </a:rPr>
                <a:t> </a:t>
              </a:r>
            </a:p>
          </p:txBody>
        </p:sp>
        <p:grpSp>
          <p:nvGrpSpPr>
            <p:cNvPr id="28" name="Group 27">
              <a:extLst>
                <a:ext uri="{FF2B5EF4-FFF2-40B4-BE49-F238E27FC236}">
                  <a16:creationId xmlns="" xmlns:a16="http://schemas.microsoft.com/office/drawing/2014/main" id="{C6B4F536-B8FD-4E4F-BD9E-6D6D7E59A8EB}"/>
                </a:ext>
              </a:extLst>
            </p:cNvPr>
            <p:cNvGrpSpPr/>
            <p:nvPr/>
          </p:nvGrpSpPr>
          <p:grpSpPr>
            <a:xfrm>
              <a:off x="863269" y="1702961"/>
              <a:ext cx="824696" cy="824696"/>
              <a:chOff x="1342663" y="2338086"/>
              <a:chExt cx="824696" cy="824696"/>
            </a:xfrm>
          </p:grpSpPr>
          <p:sp>
            <p:nvSpPr>
              <p:cNvPr id="29" name="Oval 28">
                <a:extLst>
                  <a:ext uri="{FF2B5EF4-FFF2-40B4-BE49-F238E27FC236}">
                    <a16:creationId xmlns="" xmlns:a16="http://schemas.microsoft.com/office/drawing/2014/main" id="{84EE60A4-369F-4D98-9E33-856CACEA36C4}"/>
                  </a:ext>
                </a:extLst>
              </p:cNvPr>
              <p:cNvSpPr/>
              <p:nvPr/>
            </p:nvSpPr>
            <p:spPr>
              <a:xfrm>
                <a:off x="1342663" y="2338086"/>
                <a:ext cx="824696" cy="824696"/>
              </a:xfrm>
              <a:prstGeom prst="ellipse">
                <a:avLst/>
              </a:prstGeom>
              <a:solidFill>
                <a:sysClr val="window" lastClr="FFFFFF">
                  <a:lumMod val="95000"/>
                </a:sysClr>
              </a:solidFill>
              <a:ln w="28575" cap="rnd" cmpd="sng" algn="ctr">
                <a:solidFill>
                  <a:srgbClr val="C00000"/>
                </a:solidFill>
                <a:prstDash val="solid"/>
              </a:ln>
              <a:effectLst/>
            </p:spPr>
            <p:txBody>
              <a:bodyPr rtlCol="0" anchor="ctr"/>
              <a:lstStyle/>
              <a:p>
                <a:pPr algn="ctr" defTabSz="685783">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0" name="Oval 29">
                <a:extLst>
                  <a:ext uri="{FF2B5EF4-FFF2-40B4-BE49-F238E27FC236}">
                    <a16:creationId xmlns="" xmlns:a16="http://schemas.microsoft.com/office/drawing/2014/main" id="{4C19A212-3CB9-4C28-9D4A-FD5DA187ADDC}"/>
                  </a:ext>
                </a:extLst>
              </p:cNvPr>
              <p:cNvSpPr/>
              <p:nvPr/>
            </p:nvSpPr>
            <p:spPr>
              <a:xfrm>
                <a:off x="1411113" y="2399848"/>
                <a:ext cx="717467" cy="697231"/>
              </a:xfrm>
              <a:prstGeom prst="ellipse">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700" b="1" kern="0">
                    <a:solidFill>
                      <a:prstClr val="white"/>
                    </a:solidFill>
                    <a:latin typeface="Times New Roman" panose="02020603050405020304" pitchFamily="18" charset="0"/>
                    <a:cs typeface="Times New Roman" panose="02020603050405020304" pitchFamily="18" charset="0"/>
                    <a:sym typeface="Arial"/>
                  </a:rPr>
                  <a:t>9</a:t>
                </a:r>
              </a:p>
            </p:txBody>
          </p:sp>
        </p:grpSp>
      </p:grpSp>
      <p:sp>
        <p:nvSpPr>
          <p:cNvPr id="16" name="Rectangle 15">
            <a:extLst>
              <a:ext uri="{FF2B5EF4-FFF2-40B4-BE49-F238E27FC236}">
                <a16:creationId xmlns="" xmlns:a16="http://schemas.microsoft.com/office/drawing/2014/main" id="{B79C7E9F-FB2E-46A8-823A-EA940C3D8E51}"/>
              </a:ext>
            </a:extLst>
          </p:cNvPr>
          <p:cNvSpPr/>
          <p:nvPr/>
        </p:nvSpPr>
        <p:spPr>
          <a:xfrm>
            <a:off x="664722" y="1290631"/>
            <a:ext cx="8182304" cy="3490699"/>
          </a:xfrm>
          <a:prstGeom prst="rect">
            <a:avLst/>
          </a:prstGeom>
        </p:spPr>
        <p:txBody>
          <a:bodyPr wrap="square" lIns="68580" tIns="34290" rIns="68580" bIns="34290">
            <a:spAutoFit/>
          </a:bodyPr>
          <a:lstStyle/>
          <a:p>
            <a:pPr>
              <a:spcBef>
                <a:spcPts val="450"/>
              </a:spcBef>
              <a:spcAft>
                <a:spcPts val="450"/>
              </a:spcAft>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Lăng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kính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được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cấu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tạo</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bằng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khối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chất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trong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suốt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đồng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chất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thường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có</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dạng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hình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lăng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trụ</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Tiết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diện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chính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của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lăng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kính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hình</a:t>
            </a:r>
            <a:endPar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endParaRPr>
          </a:p>
          <a:p>
            <a:pPr>
              <a:spcBef>
                <a:spcPts val="450"/>
              </a:spcBef>
              <a:spcAft>
                <a:spcPts val="450"/>
              </a:spcAft>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tròn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p>
          <a:p>
            <a:pPr>
              <a:spcBef>
                <a:spcPts val="450"/>
              </a:spcBef>
              <a:spcAft>
                <a:spcPts val="450"/>
              </a:spcAft>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B.</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elip</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p>
          <a:p>
            <a:pPr>
              <a:spcBef>
                <a:spcPts val="450"/>
              </a:spcBef>
              <a:spcAft>
                <a:spcPts val="450"/>
              </a:spcAft>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tam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giác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p>
          <a:p>
            <a:pPr>
              <a:spcBef>
                <a:spcPts val="450"/>
              </a:spcBef>
              <a:spcAft>
                <a:spcPts val="450"/>
              </a:spcAft>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D.</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chữ</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rPr>
              <a:t>nhật</a:t>
            </a:r>
            <a:endPar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sym typeface="Nunito"/>
            </a:endParaRPr>
          </a:p>
        </p:txBody>
      </p:sp>
      <p:sp>
        <p:nvSpPr>
          <p:cNvPr id="15" name="Arrow: Chevron 14">
            <a:extLst>
              <a:ext uri="{FF2B5EF4-FFF2-40B4-BE49-F238E27FC236}">
                <a16:creationId xmlns="" xmlns:a16="http://schemas.microsoft.com/office/drawing/2014/main" id="{4DC28D6A-4AD4-4992-8036-847CB868B2D3}"/>
              </a:ext>
            </a:extLst>
          </p:cNvPr>
          <p:cNvSpPr/>
          <p:nvPr/>
        </p:nvSpPr>
        <p:spPr>
          <a:xfrm>
            <a:off x="6125181" y="155314"/>
            <a:ext cx="575310" cy="591446"/>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sp>
        <p:nvSpPr>
          <p:cNvPr id="17" name="Arrow: Chevron 16">
            <a:extLst>
              <a:ext uri="{FF2B5EF4-FFF2-40B4-BE49-F238E27FC236}">
                <a16:creationId xmlns="" xmlns:a16="http://schemas.microsoft.com/office/drawing/2014/main" id="{2DBA2AD0-F601-4FCA-A44B-1172046D0F37}"/>
              </a:ext>
            </a:extLst>
          </p:cNvPr>
          <p:cNvSpPr/>
          <p:nvPr/>
        </p:nvSpPr>
        <p:spPr>
          <a:xfrm flipH="1">
            <a:off x="2814347" y="150412"/>
            <a:ext cx="575310" cy="596348"/>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grpSp>
        <p:nvGrpSpPr>
          <p:cNvPr id="18" name="Group 17">
            <a:extLst>
              <a:ext uri="{FF2B5EF4-FFF2-40B4-BE49-F238E27FC236}">
                <a16:creationId xmlns="" xmlns:a16="http://schemas.microsoft.com/office/drawing/2014/main" id="{986DCC55-4831-44AE-B2B1-BA99BE065B28}"/>
              </a:ext>
            </a:extLst>
          </p:cNvPr>
          <p:cNvGrpSpPr/>
          <p:nvPr/>
        </p:nvGrpSpPr>
        <p:grpSpPr>
          <a:xfrm>
            <a:off x="3227732" y="155316"/>
            <a:ext cx="3056283" cy="596350"/>
            <a:chOff x="4303642" y="207086"/>
            <a:chExt cx="4075044" cy="795132"/>
          </a:xfrm>
        </p:grpSpPr>
        <p:grpSp>
          <p:nvGrpSpPr>
            <p:cNvPr id="31" name="Group 30">
              <a:extLst>
                <a:ext uri="{FF2B5EF4-FFF2-40B4-BE49-F238E27FC236}">
                  <a16:creationId xmlns="" xmlns:a16="http://schemas.microsoft.com/office/drawing/2014/main" id="{6456E5DA-3BE2-4DF4-8B2B-5CFC1AE7AF84}"/>
                </a:ext>
              </a:extLst>
            </p:cNvPr>
            <p:cNvGrpSpPr/>
            <p:nvPr/>
          </p:nvGrpSpPr>
          <p:grpSpPr>
            <a:xfrm>
              <a:off x="4303642" y="207086"/>
              <a:ext cx="4075044" cy="795132"/>
              <a:chOff x="4303642" y="207086"/>
              <a:chExt cx="4075044" cy="795132"/>
            </a:xfrm>
            <a:gradFill>
              <a:gsLst>
                <a:gs pos="0">
                  <a:srgbClr val="C00000"/>
                </a:gs>
                <a:gs pos="47000">
                  <a:srgbClr val="9B164A"/>
                </a:gs>
                <a:gs pos="100000">
                  <a:srgbClr val="7030A0"/>
                </a:gs>
              </a:gsLst>
              <a:lin ang="13500000" scaled="1"/>
            </a:gradFill>
          </p:grpSpPr>
          <p:sp>
            <p:nvSpPr>
              <p:cNvPr id="33" name="Arrow: Pentagon 32">
                <a:extLst>
                  <a:ext uri="{FF2B5EF4-FFF2-40B4-BE49-F238E27FC236}">
                    <a16:creationId xmlns="" xmlns:a16="http://schemas.microsoft.com/office/drawing/2014/main" id="{4FFF7FB0-0552-490E-9B3F-8832258369F7}"/>
                  </a:ext>
                </a:extLst>
              </p:cNvPr>
              <p:cNvSpPr/>
              <p:nvPr/>
            </p:nvSpPr>
            <p:spPr>
              <a:xfrm>
                <a:off x="6341164" y="207087"/>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4" name="Arrow: Pentagon 33">
                <a:extLst>
                  <a:ext uri="{FF2B5EF4-FFF2-40B4-BE49-F238E27FC236}">
                    <a16:creationId xmlns="" xmlns:a16="http://schemas.microsoft.com/office/drawing/2014/main" id="{EDD1A701-B16B-43B0-8007-B8B9552C2E92}"/>
                  </a:ext>
                </a:extLst>
              </p:cNvPr>
              <p:cNvSpPr/>
              <p:nvPr/>
            </p:nvSpPr>
            <p:spPr>
              <a:xfrm flipH="1">
                <a:off x="4303642" y="207086"/>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grpSp>
        <p:sp>
          <p:nvSpPr>
            <p:cNvPr id="32" name="TextBox 31">
              <a:extLst>
                <a:ext uri="{FF2B5EF4-FFF2-40B4-BE49-F238E27FC236}">
                  <a16:creationId xmlns="" xmlns:a16="http://schemas.microsoft.com/office/drawing/2014/main" id="{A6228160-4366-4C24-950E-7A23BEC59AFB}"/>
                </a:ext>
              </a:extLst>
            </p:cNvPr>
            <p:cNvSpPr txBox="1"/>
            <p:nvPr/>
          </p:nvSpPr>
          <p:spPr>
            <a:xfrm>
              <a:off x="4750419" y="312264"/>
              <a:ext cx="3211551" cy="533479"/>
            </a:xfrm>
            <a:prstGeom prst="rect">
              <a:avLst/>
            </a:prstGeom>
            <a:noFill/>
          </p:spPr>
          <p:txBody>
            <a:bodyPr wrap="square" rtlCol="0">
              <a:spAutoFit/>
            </a:bodyPr>
            <a:lstStyle/>
            <a:p>
              <a:pPr defTabSz="342892">
                <a:defRPr/>
              </a:pPr>
              <a:r>
                <a:rPr lang="en-US" sz="2000" b="1" kern="0" dirty="0">
                  <a:solidFill>
                    <a:prstClr val="white"/>
                  </a:solidFill>
                  <a:latin typeface="Times New Roman" panose="02020603050405020304" pitchFamily="18" charset="0"/>
                  <a:cs typeface="Times New Roman" panose="02020603050405020304" pitchFamily="18" charset="0"/>
                  <a:sym typeface="Arial"/>
                </a:rPr>
                <a:t>TRẮC NGHIỆM</a:t>
              </a:r>
            </a:p>
          </p:txBody>
        </p:sp>
      </p:grpSp>
    </p:spTree>
    <p:extLst>
      <p:ext uri="{BB962C8B-B14F-4D97-AF65-F5344CB8AC3E}">
        <p14:creationId xmlns:p14="http://schemas.microsoft.com/office/powerpoint/2010/main" val="268932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1000"/>
                                        <p:tgtEl>
                                          <p:spTgt spid="16">
                                            <p:txEl>
                                              <p:pRg st="1" end="1"/>
                                            </p:txEl>
                                          </p:spTgt>
                                        </p:tgtEl>
                                      </p:cBhvr>
                                    </p:animEffect>
                                    <p:anim calcmode="lin" valueType="num">
                                      <p:cBhvr>
                                        <p:cTn id="1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1000"/>
                                        <p:tgtEl>
                                          <p:spTgt spid="16">
                                            <p:txEl>
                                              <p:pRg st="2" end="2"/>
                                            </p:txEl>
                                          </p:spTgt>
                                        </p:tgtEl>
                                      </p:cBhvr>
                                    </p:animEffect>
                                    <p:anim calcmode="lin" valueType="num">
                                      <p:cBhvr>
                                        <p:cTn id="1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1000"/>
                                        <p:tgtEl>
                                          <p:spTgt spid="16">
                                            <p:txEl>
                                              <p:pRg st="3" end="3"/>
                                            </p:txEl>
                                          </p:spTgt>
                                        </p:tgtEl>
                                      </p:cBhvr>
                                    </p:animEffect>
                                    <p:anim calcmode="lin" valueType="num">
                                      <p:cBhvr>
                                        <p:cTn id="23"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1000"/>
                                        <p:tgtEl>
                                          <p:spTgt spid="16">
                                            <p:txEl>
                                              <p:pRg st="4" end="4"/>
                                            </p:txEl>
                                          </p:spTgt>
                                        </p:tgtEl>
                                      </p:cBhvr>
                                    </p:animEffect>
                                    <p:anim calcmode="lin" valueType="num">
                                      <p:cBhvr>
                                        <p:cTn id="28"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nodeType="clickEffect">
                                  <p:stCondLst>
                                    <p:cond delay="0"/>
                                  </p:stCondLst>
                                  <p:childTnLst>
                                    <p:animClr clrSpc="rgb" dir="cw">
                                      <p:cBhvr override="childStyle">
                                        <p:cTn id="33" dur="2000" fill="hold"/>
                                        <p:tgtEl>
                                          <p:spTgt spid="16">
                                            <p:txEl>
                                              <p:pRg st="3" end="3"/>
                                            </p:txEl>
                                          </p:spTgt>
                                        </p:tgtEl>
                                        <p:attrNameLst>
                                          <p:attrName>style.color</p:attrName>
                                        </p:attrNameLst>
                                      </p:cBhvr>
                                      <p:to>
                                        <a:srgbClr val="FF0000"/>
                                      </p:to>
                                    </p:animClr>
                                  </p:childTnLst>
                                </p:cTn>
                              </p:par>
                              <p:par>
                                <p:cTn id="34" presetID="6" presetClass="emph" presetSubtype="0" fill="hold" nodeType="withEffect">
                                  <p:stCondLst>
                                    <p:cond delay="0"/>
                                  </p:stCondLst>
                                  <p:childTnLst>
                                    <p:animScale>
                                      <p:cBhvr>
                                        <p:cTn id="35" dur="2000" fill="hold"/>
                                        <p:tgtEl>
                                          <p:spTgt spid="16">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D7DDE2-57A7-2B22-D214-95A44E06C6B1}"/>
              </a:ext>
            </a:extLst>
          </p:cNvPr>
          <p:cNvSpPr>
            <a:spLocks noGrp="1"/>
          </p:cNvSpPr>
          <p:nvPr>
            <p:ph type="title"/>
          </p:nvPr>
        </p:nvSpPr>
        <p:spPr>
          <a:xfrm>
            <a:off x="1391596" y="121264"/>
            <a:ext cx="5672100" cy="537903"/>
          </a:xfrm>
        </p:spPr>
        <p:txBody>
          <a:bodyPr/>
          <a:lstStyle/>
          <a:p>
            <a:r>
              <a:rPr lang="en-US" sz="3300" b="1" dirty="0">
                <a:solidFill>
                  <a:srgbClr val="00B050"/>
                </a:solidFill>
                <a:latin typeface="Times New Roman" panose="02020603050405020304" pitchFamily="18" charset="0"/>
                <a:cs typeface="Times New Roman" panose="02020603050405020304" pitchFamily="18" charset="0"/>
              </a:rPr>
              <a:t>KHỞI ĐỘNG</a:t>
            </a:r>
            <a:endParaRPr lang="x-none" sz="3300" b="1">
              <a:solidFill>
                <a:srgbClr val="00B05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18345" y="1008372"/>
            <a:ext cx="5672100" cy="882572"/>
          </a:xfrm>
        </p:spPr>
        <p:txBody>
          <a:bodyPr/>
          <a:lstStyle/>
          <a:p>
            <a:r>
              <a:rPr lang="en-US" sz="2400" dirty="0">
                <a:solidFill>
                  <a:srgbClr val="7030A0"/>
                </a:solidFill>
              </a:rPr>
              <a:t>TRÒ CHƠI</a:t>
            </a:r>
          </a:p>
          <a:p>
            <a:r>
              <a:rPr lang="en-US" sz="2400" dirty="0">
                <a:solidFill>
                  <a:srgbClr val="FF0000"/>
                </a:solidFill>
              </a:rPr>
              <a:t>NHÌN HÌNH ĐOÁN CHỮ</a:t>
            </a:r>
          </a:p>
        </p:txBody>
      </p:sp>
      <p:sp>
        <p:nvSpPr>
          <p:cNvPr id="5" name="Rectangle 4">
            <a:hlinkClick r:id="rId2" action="ppaction://hlinksldjump"/>
          </p:cNvPr>
          <p:cNvSpPr/>
          <p:nvPr/>
        </p:nvSpPr>
        <p:spPr>
          <a:xfrm>
            <a:off x="1344967" y="2130641"/>
            <a:ext cx="1178511" cy="1151878"/>
          </a:xfrm>
          <a:prstGeom prst="rect">
            <a:avLst/>
          </a:prstGeom>
          <a:scene3d>
            <a:camera prst="orthographicFront"/>
            <a:lightRig rig="threePt" dir="t"/>
          </a:scene3d>
          <a:sp3d>
            <a:bevelT w="165100" prst="coolSlant"/>
          </a:sp3d>
        </p:spPr>
        <p:style>
          <a:lnRef idx="1">
            <a:schemeClr val="accent6"/>
          </a:lnRef>
          <a:fillRef idx="3">
            <a:schemeClr val="accent6"/>
          </a:fillRef>
          <a:effectRef idx="2">
            <a:schemeClr val="accent6"/>
          </a:effectRef>
          <a:fontRef idx="minor">
            <a:schemeClr val="lt1"/>
          </a:fontRef>
        </p:style>
        <p:txBody>
          <a:bodyPr lIns="68580" tIns="34290" rIns="68580" bIns="34290" spcCol="0" rtlCol="0" anchor="ctr"/>
          <a:lstStyle/>
          <a:p>
            <a:pPr algn="ctr"/>
            <a:r>
              <a:rPr lang="en-US" sz="4100" dirty="0">
                <a:solidFill>
                  <a:srgbClr val="00B050"/>
                </a:solidFill>
              </a:rPr>
              <a:t>1</a:t>
            </a:r>
          </a:p>
        </p:txBody>
      </p:sp>
      <p:sp>
        <p:nvSpPr>
          <p:cNvPr id="6" name="Rectangle 5">
            <a:hlinkClick r:id="rId3" action="ppaction://hlinksldjump"/>
          </p:cNvPr>
          <p:cNvSpPr/>
          <p:nvPr/>
        </p:nvSpPr>
        <p:spPr>
          <a:xfrm>
            <a:off x="3056138" y="2130641"/>
            <a:ext cx="1178511" cy="1151878"/>
          </a:xfrm>
          <a:prstGeom prst="rect">
            <a:avLst/>
          </a:prstGeom>
          <a:scene3d>
            <a:camera prst="orthographicFront"/>
            <a:lightRig rig="threePt" dir="t"/>
          </a:scene3d>
          <a:sp3d>
            <a:bevelT w="165100" prst="coolSlant"/>
          </a:sp3d>
        </p:spPr>
        <p:style>
          <a:lnRef idx="1">
            <a:schemeClr val="accent6"/>
          </a:lnRef>
          <a:fillRef idx="3">
            <a:schemeClr val="accent6"/>
          </a:fillRef>
          <a:effectRef idx="2">
            <a:schemeClr val="accent6"/>
          </a:effectRef>
          <a:fontRef idx="minor">
            <a:schemeClr val="lt1"/>
          </a:fontRef>
        </p:style>
        <p:txBody>
          <a:bodyPr lIns="68580" tIns="34290" rIns="68580" bIns="34290" spcCol="0" rtlCol="0" anchor="ctr"/>
          <a:lstStyle/>
          <a:p>
            <a:pPr algn="ctr"/>
            <a:r>
              <a:rPr lang="en-US" sz="4100" dirty="0">
                <a:solidFill>
                  <a:srgbClr val="00B050"/>
                </a:solidFill>
              </a:rPr>
              <a:t>2</a:t>
            </a:r>
          </a:p>
        </p:txBody>
      </p:sp>
      <p:sp>
        <p:nvSpPr>
          <p:cNvPr id="7" name="Rectangle 6">
            <a:hlinkClick r:id="rId4" action="ppaction://hlinksldjump"/>
          </p:cNvPr>
          <p:cNvSpPr/>
          <p:nvPr/>
        </p:nvSpPr>
        <p:spPr>
          <a:xfrm>
            <a:off x="4793942" y="2130641"/>
            <a:ext cx="1178511" cy="1151878"/>
          </a:xfrm>
          <a:prstGeom prst="rect">
            <a:avLst/>
          </a:prstGeom>
          <a:scene3d>
            <a:camera prst="orthographicFront"/>
            <a:lightRig rig="threePt" dir="t"/>
          </a:scene3d>
          <a:sp3d>
            <a:bevelT w="165100" prst="coolSlant"/>
          </a:sp3d>
        </p:spPr>
        <p:style>
          <a:lnRef idx="1">
            <a:schemeClr val="accent6"/>
          </a:lnRef>
          <a:fillRef idx="3">
            <a:schemeClr val="accent6"/>
          </a:fillRef>
          <a:effectRef idx="2">
            <a:schemeClr val="accent6"/>
          </a:effectRef>
          <a:fontRef idx="minor">
            <a:schemeClr val="lt1"/>
          </a:fontRef>
        </p:style>
        <p:txBody>
          <a:bodyPr lIns="68580" tIns="34290" rIns="68580" bIns="34290" spcCol="0" rtlCol="0" anchor="ctr"/>
          <a:lstStyle/>
          <a:p>
            <a:pPr algn="ctr"/>
            <a:r>
              <a:rPr lang="en-US" sz="4100" dirty="0">
                <a:solidFill>
                  <a:srgbClr val="00B050"/>
                </a:solidFill>
              </a:rPr>
              <a:t>3</a:t>
            </a:r>
          </a:p>
        </p:txBody>
      </p:sp>
      <p:sp>
        <p:nvSpPr>
          <p:cNvPr id="8" name="Rectangle 7">
            <a:hlinkClick r:id="rId5" action="ppaction://hlinksldjump"/>
          </p:cNvPr>
          <p:cNvSpPr/>
          <p:nvPr/>
        </p:nvSpPr>
        <p:spPr>
          <a:xfrm>
            <a:off x="6465164" y="2130641"/>
            <a:ext cx="1178511" cy="1151878"/>
          </a:xfrm>
          <a:prstGeom prst="rect">
            <a:avLst/>
          </a:prstGeom>
          <a:scene3d>
            <a:camera prst="orthographicFront"/>
            <a:lightRig rig="threePt" dir="t"/>
          </a:scene3d>
          <a:sp3d>
            <a:bevelT w="165100" prst="coolSlant"/>
          </a:sp3d>
        </p:spPr>
        <p:style>
          <a:lnRef idx="1">
            <a:schemeClr val="accent6"/>
          </a:lnRef>
          <a:fillRef idx="3">
            <a:schemeClr val="accent6"/>
          </a:fillRef>
          <a:effectRef idx="2">
            <a:schemeClr val="accent6"/>
          </a:effectRef>
          <a:fontRef idx="minor">
            <a:schemeClr val="lt1"/>
          </a:fontRef>
        </p:style>
        <p:txBody>
          <a:bodyPr lIns="68580" tIns="34290" rIns="68580" bIns="34290" spcCol="0" rtlCol="0" anchor="ctr"/>
          <a:lstStyle/>
          <a:p>
            <a:pPr algn="ctr"/>
            <a:r>
              <a:rPr lang="en-US" sz="4100" dirty="0">
                <a:solidFill>
                  <a:srgbClr val="00B050"/>
                </a:solidFill>
              </a:rPr>
              <a:t>4</a:t>
            </a:r>
          </a:p>
        </p:txBody>
      </p:sp>
      <p:sp>
        <p:nvSpPr>
          <p:cNvPr id="9" name="TextBox 8"/>
          <p:cNvSpPr txBox="1"/>
          <p:nvPr/>
        </p:nvSpPr>
        <p:spPr>
          <a:xfrm>
            <a:off x="800934" y="3584557"/>
            <a:ext cx="7528783" cy="307777"/>
          </a:xfrm>
          <a:prstGeom prst="rect">
            <a:avLst/>
          </a:prstGeom>
          <a:noFill/>
        </p:spPr>
        <p:txBody>
          <a:bodyPr wrap="square" rtlCol="0">
            <a:spAutoFit/>
          </a:bodyPr>
          <a:lstStyle/>
          <a:p>
            <a:pPr algn="ctr"/>
            <a:r>
              <a:rPr lang="en-US" b="1" dirty="0" smtClean="0">
                <a:solidFill>
                  <a:srgbClr val="002060"/>
                </a:solidFill>
              </a:rPr>
              <a:t>MỖI NHÓM TRẢ LỜI ĐÚNG SẼ ĐƯỢC 10đ</a:t>
            </a:r>
            <a:endParaRPr lang="en-US" b="1" dirty="0">
              <a:solidFill>
                <a:srgbClr val="002060"/>
              </a:solidFill>
            </a:endParaRPr>
          </a:p>
        </p:txBody>
      </p:sp>
      <p:sp>
        <p:nvSpPr>
          <p:cNvPr id="10" name="Right Arrow 9">
            <a:hlinkClick r:id="rId6" action="ppaction://hlinksldjump"/>
          </p:cNvPr>
          <p:cNvSpPr/>
          <p:nvPr/>
        </p:nvSpPr>
        <p:spPr>
          <a:xfrm>
            <a:off x="7814662" y="4164746"/>
            <a:ext cx="515055" cy="3073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137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AD992BE9-AF30-49D8-A9F6-B891A4BD1D70}"/>
              </a:ext>
            </a:extLst>
          </p:cNvPr>
          <p:cNvGrpSpPr/>
          <p:nvPr/>
        </p:nvGrpSpPr>
        <p:grpSpPr>
          <a:xfrm>
            <a:off x="-32249" y="234199"/>
            <a:ext cx="1731839" cy="732476"/>
            <a:chOff x="0" y="1702961"/>
            <a:chExt cx="1687965" cy="824696"/>
          </a:xfrm>
        </p:grpSpPr>
        <p:sp>
          <p:nvSpPr>
            <p:cNvPr id="27" name="Rectangle 26">
              <a:extLst>
                <a:ext uri="{FF2B5EF4-FFF2-40B4-BE49-F238E27FC236}">
                  <a16:creationId xmlns="" xmlns:a16="http://schemas.microsoft.com/office/drawing/2014/main" id="{0C7819D9-65E7-4652-9E0C-390885811EAA}"/>
                </a:ext>
              </a:extLst>
            </p:cNvPr>
            <p:cNvSpPr/>
            <p:nvPr/>
          </p:nvSpPr>
          <p:spPr>
            <a:xfrm>
              <a:off x="0" y="1828800"/>
              <a:ext cx="1038687" cy="573018"/>
            </a:xfrm>
            <a:prstGeom prst="rect">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dirty="0" err="1">
                  <a:solidFill>
                    <a:prstClr val="white"/>
                  </a:solidFill>
                  <a:latin typeface="Times New Roman" panose="02020603050405020304" pitchFamily="18" charset="0"/>
                  <a:cs typeface="Times New Roman" panose="02020603050405020304" pitchFamily="18" charset="0"/>
                  <a:sym typeface="Arial"/>
                </a:rPr>
                <a:t>Câu</a:t>
              </a:r>
              <a:r>
                <a:rPr lang="en-US" b="1" kern="0" dirty="0">
                  <a:solidFill>
                    <a:prstClr val="white"/>
                  </a:solidFill>
                  <a:latin typeface="Times New Roman" panose="02020603050405020304" pitchFamily="18" charset="0"/>
                  <a:cs typeface="Times New Roman" panose="02020603050405020304" pitchFamily="18" charset="0"/>
                  <a:sym typeface="Arial"/>
                </a:rPr>
                <a:t> </a:t>
              </a:r>
            </a:p>
          </p:txBody>
        </p:sp>
        <p:grpSp>
          <p:nvGrpSpPr>
            <p:cNvPr id="28" name="Group 27">
              <a:extLst>
                <a:ext uri="{FF2B5EF4-FFF2-40B4-BE49-F238E27FC236}">
                  <a16:creationId xmlns="" xmlns:a16="http://schemas.microsoft.com/office/drawing/2014/main" id="{C6B4F536-B8FD-4E4F-BD9E-6D6D7E59A8EB}"/>
                </a:ext>
              </a:extLst>
            </p:cNvPr>
            <p:cNvGrpSpPr/>
            <p:nvPr/>
          </p:nvGrpSpPr>
          <p:grpSpPr>
            <a:xfrm>
              <a:off x="863269" y="1702961"/>
              <a:ext cx="824696" cy="824696"/>
              <a:chOff x="1342663" y="2338086"/>
              <a:chExt cx="824696" cy="824696"/>
            </a:xfrm>
          </p:grpSpPr>
          <p:sp>
            <p:nvSpPr>
              <p:cNvPr id="29" name="Oval 28">
                <a:extLst>
                  <a:ext uri="{FF2B5EF4-FFF2-40B4-BE49-F238E27FC236}">
                    <a16:creationId xmlns="" xmlns:a16="http://schemas.microsoft.com/office/drawing/2014/main" id="{84EE60A4-369F-4D98-9E33-856CACEA36C4}"/>
                  </a:ext>
                </a:extLst>
              </p:cNvPr>
              <p:cNvSpPr/>
              <p:nvPr/>
            </p:nvSpPr>
            <p:spPr>
              <a:xfrm>
                <a:off x="1342663" y="2338086"/>
                <a:ext cx="824696" cy="824696"/>
              </a:xfrm>
              <a:prstGeom prst="ellipse">
                <a:avLst/>
              </a:prstGeom>
              <a:solidFill>
                <a:sysClr val="window" lastClr="FFFFFF">
                  <a:lumMod val="95000"/>
                </a:sysClr>
              </a:solidFill>
              <a:ln w="28575" cap="rnd" cmpd="sng" algn="ctr">
                <a:solidFill>
                  <a:srgbClr val="C00000"/>
                </a:solidFill>
                <a:prstDash val="solid"/>
              </a:ln>
              <a:effectLst/>
            </p:spPr>
            <p:txBody>
              <a:bodyPr rtlCol="0" anchor="ctr"/>
              <a:lstStyle/>
              <a:p>
                <a:pPr algn="ctr" defTabSz="685783">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0" name="Oval 29">
                <a:extLst>
                  <a:ext uri="{FF2B5EF4-FFF2-40B4-BE49-F238E27FC236}">
                    <a16:creationId xmlns="" xmlns:a16="http://schemas.microsoft.com/office/drawing/2014/main" id="{4C19A212-3CB9-4C28-9D4A-FD5DA187ADDC}"/>
                  </a:ext>
                </a:extLst>
              </p:cNvPr>
              <p:cNvSpPr/>
              <p:nvPr/>
            </p:nvSpPr>
            <p:spPr>
              <a:xfrm>
                <a:off x="1411113" y="2399848"/>
                <a:ext cx="717467" cy="697231"/>
              </a:xfrm>
              <a:prstGeom prst="ellipse">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dirty="0">
                    <a:solidFill>
                      <a:prstClr val="white"/>
                    </a:solidFill>
                    <a:latin typeface="Times New Roman" panose="02020603050405020304" pitchFamily="18" charset="0"/>
                    <a:cs typeface="Times New Roman" panose="02020603050405020304" pitchFamily="18" charset="0"/>
                    <a:sym typeface="Arial"/>
                  </a:rPr>
                  <a:t>10</a:t>
                </a:r>
              </a:p>
            </p:txBody>
          </p:sp>
        </p:grpSp>
      </p:grpSp>
      <p:sp>
        <p:nvSpPr>
          <p:cNvPr id="2" name="Rectangle 1">
            <a:extLst>
              <a:ext uri="{FF2B5EF4-FFF2-40B4-BE49-F238E27FC236}">
                <a16:creationId xmlns="" xmlns:a16="http://schemas.microsoft.com/office/drawing/2014/main" id="{105106D3-7F48-4AB6-BDA4-5D00172575F8}"/>
              </a:ext>
            </a:extLst>
          </p:cNvPr>
          <p:cNvSpPr/>
          <p:nvPr/>
        </p:nvSpPr>
        <p:spPr>
          <a:xfrm>
            <a:off x="322692" y="1207350"/>
            <a:ext cx="8141084" cy="3249864"/>
          </a:xfrm>
          <a:prstGeom prst="rect">
            <a:avLst/>
          </a:prstGeom>
        </p:spPr>
        <p:txBody>
          <a:bodyPr wrap="square" lIns="68580" tIns="34290" rIns="68580" bIns="34290">
            <a:spAutoFit/>
          </a:bodyPr>
          <a:lstStyle/>
          <a:p>
            <a:pPr>
              <a:lnSpc>
                <a:spcPct val="107000"/>
              </a:lnSpc>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Đường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của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qua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lăng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đặt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trong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không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khí</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hình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vẽ</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nào</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là</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không</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đúng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a:lnSpc>
                <a:spcPct val="107000"/>
              </a:lnSpc>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Hình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1.</a:t>
            </a:r>
          </a:p>
          <a:p>
            <a:pPr>
              <a:lnSpc>
                <a:spcPct val="107000"/>
              </a:lnSpc>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B.</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Hình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2.</a:t>
            </a:r>
          </a:p>
          <a:p>
            <a:pPr>
              <a:lnSpc>
                <a:spcPct val="107000"/>
              </a:lnSpc>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Hình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3.</a:t>
            </a:r>
          </a:p>
          <a:p>
            <a:pPr>
              <a:lnSpc>
                <a:spcPct val="107000"/>
              </a:lnSpc>
              <a:spcBef>
                <a:spcPts val="450"/>
              </a:spcBef>
              <a:spcAft>
                <a:spcPts val="450"/>
              </a:spcAft>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b="1"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D.</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Hình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4.</a:t>
            </a:r>
          </a:p>
        </p:txBody>
      </p:sp>
      <p:pic>
        <p:nvPicPr>
          <p:cNvPr id="15" name="Picture 14">
            <a:extLst>
              <a:ext uri="{FF2B5EF4-FFF2-40B4-BE49-F238E27FC236}">
                <a16:creationId xmlns="" xmlns:a16="http://schemas.microsoft.com/office/drawing/2014/main" id="{2C91CACA-9AD6-4C2F-B293-C4D7BFEE517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28131" y="2258122"/>
            <a:ext cx="5511768" cy="1922480"/>
          </a:xfrm>
          <a:prstGeom prst="rect">
            <a:avLst/>
          </a:prstGeom>
          <a:noFill/>
          <a:ln>
            <a:noFill/>
          </a:ln>
        </p:spPr>
      </p:pic>
      <p:sp>
        <p:nvSpPr>
          <p:cNvPr id="16" name="Arrow: Chevron 15">
            <a:extLst>
              <a:ext uri="{FF2B5EF4-FFF2-40B4-BE49-F238E27FC236}">
                <a16:creationId xmlns="" xmlns:a16="http://schemas.microsoft.com/office/drawing/2014/main" id="{4CC8A1C1-D040-4CEE-B711-B42C9582ECAB}"/>
              </a:ext>
            </a:extLst>
          </p:cNvPr>
          <p:cNvSpPr/>
          <p:nvPr/>
        </p:nvSpPr>
        <p:spPr>
          <a:xfrm>
            <a:off x="6125181" y="155314"/>
            <a:ext cx="575310" cy="591446"/>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sp>
        <p:nvSpPr>
          <p:cNvPr id="17" name="Arrow: Chevron 16">
            <a:extLst>
              <a:ext uri="{FF2B5EF4-FFF2-40B4-BE49-F238E27FC236}">
                <a16:creationId xmlns="" xmlns:a16="http://schemas.microsoft.com/office/drawing/2014/main" id="{6C2C0765-4A9D-4E49-964B-3FA2A3AD115F}"/>
              </a:ext>
            </a:extLst>
          </p:cNvPr>
          <p:cNvSpPr/>
          <p:nvPr/>
        </p:nvSpPr>
        <p:spPr>
          <a:xfrm flipH="1">
            <a:off x="2814347" y="150412"/>
            <a:ext cx="575310" cy="596348"/>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grpSp>
        <p:nvGrpSpPr>
          <p:cNvPr id="18" name="Group 17">
            <a:extLst>
              <a:ext uri="{FF2B5EF4-FFF2-40B4-BE49-F238E27FC236}">
                <a16:creationId xmlns="" xmlns:a16="http://schemas.microsoft.com/office/drawing/2014/main" id="{347BD50C-7572-465F-AE6E-85E261522B05}"/>
              </a:ext>
            </a:extLst>
          </p:cNvPr>
          <p:cNvGrpSpPr/>
          <p:nvPr/>
        </p:nvGrpSpPr>
        <p:grpSpPr>
          <a:xfrm>
            <a:off x="3227732" y="155316"/>
            <a:ext cx="3056283" cy="596350"/>
            <a:chOff x="4303642" y="207086"/>
            <a:chExt cx="4075044" cy="795132"/>
          </a:xfrm>
        </p:grpSpPr>
        <p:grpSp>
          <p:nvGrpSpPr>
            <p:cNvPr id="31" name="Group 30">
              <a:extLst>
                <a:ext uri="{FF2B5EF4-FFF2-40B4-BE49-F238E27FC236}">
                  <a16:creationId xmlns="" xmlns:a16="http://schemas.microsoft.com/office/drawing/2014/main" id="{52C141A3-7796-4E57-AB04-1EFC9B1C8DA5}"/>
                </a:ext>
              </a:extLst>
            </p:cNvPr>
            <p:cNvGrpSpPr/>
            <p:nvPr/>
          </p:nvGrpSpPr>
          <p:grpSpPr>
            <a:xfrm>
              <a:off x="4303642" y="207086"/>
              <a:ext cx="4075044" cy="795132"/>
              <a:chOff x="4303642" y="207086"/>
              <a:chExt cx="4075044" cy="795132"/>
            </a:xfrm>
            <a:gradFill>
              <a:gsLst>
                <a:gs pos="0">
                  <a:srgbClr val="C00000"/>
                </a:gs>
                <a:gs pos="47000">
                  <a:srgbClr val="9B164A"/>
                </a:gs>
                <a:gs pos="100000">
                  <a:srgbClr val="7030A0"/>
                </a:gs>
              </a:gsLst>
              <a:lin ang="13500000" scaled="1"/>
            </a:gradFill>
          </p:grpSpPr>
          <p:sp>
            <p:nvSpPr>
              <p:cNvPr id="33" name="Arrow: Pentagon 32">
                <a:extLst>
                  <a:ext uri="{FF2B5EF4-FFF2-40B4-BE49-F238E27FC236}">
                    <a16:creationId xmlns="" xmlns:a16="http://schemas.microsoft.com/office/drawing/2014/main" id="{4DCC2DAF-B953-4199-B6F4-29BF0356C0FB}"/>
                  </a:ext>
                </a:extLst>
              </p:cNvPr>
              <p:cNvSpPr/>
              <p:nvPr/>
            </p:nvSpPr>
            <p:spPr>
              <a:xfrm>
                <a:off x="6341164" y="207087"/>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4" name="Arrow: Pentagon 33">
                <a:extLst>
                  <a:ext uri="{FF2B5EF4-FFF2-40B4-BE49-F238E27FC236}">
                    <a16:creationId xmlns="" xmlns:a16="http://schemas.microsoft.com/office/drawing/2014/main" id="{703E3399-9442-4150-B075-06BCB27038C7}"/>
                  </a:ext>
                </a:extLst>
              </p:cNvPr>
              <p:cNvSpPr/>
              <p:nvPr/>
            </p:nvSpPr>
            <p:spPr>
              <a:xfrm flipH="1">
                <a:off x="4303642" y="207086"/>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grpSp>
        <p:sp>
          <p:nvSpPr>
            <p:cNvPr id="32" name="TextBox 31">
              <a:extLst>
                <a:ext uri="{FF2B5EF4-FFF2-40B4-BE49-F238E27FC236}">
                  <a16:creationId xmlns="" xmlns:a16="http://schemas.microsoft.com/office/drawing/2014/main" id="{667EF12B-EAC5-4F39-9778-700AB54EFC5F}"/>
                </a:ext>
              </a:extLst>
            </p:cNvPr>
            <p:cNvSpPr txBox="1"/>
            <p:nvPr/>
          </p:nvSpPr>
          <p:spPr>
            <a:xfrm>
              <a:off x="4750419" y="312264"/>
              <a:ext cx="3211551" cy="533479"/>
            </a:xfrm>
            <a:prstGeom prst="rect">
              <a:avLst/>
            </a:prstGeom>
            <a:noFill/>
          </p:spPr>
          <p:txBody>
            <a:bodyPr wrap="square" rtlCol="0">
              <a:spAutoFit/>
            </a:bodyPr>
            <a:lstStyle/>
            <a:p>
              <a:pPr defTabSz="342892">
                <a:defRPr/>
              </a:pPr>
              <a:r>
                <a:rPr lang="en-US" sz="2000" b="1" kern="0" dirty="0">
                  <a:solidFill>
                    <a:prstClr val="white"/>
                  </a:solidFill>
                  <a:latin typeface="Times New Roman" panose="02020603050405020304" pitchFamily="18" charset="0"/>
                  <a:cs typeface="Times New Roman" panose="02020603050405020304" pitchFamily="18" charset="0"/>
                  <a:sym typeface="Arial"/>
                </a:rPr>
                <a:t>TRẮC NGHIỆM</a:t>
              </a:r>
            </a:p>
          </p:txBody>
        </p:sp>
      </p:grpSp>
    </p:spTree>
    <p:extLst>
      <p:ext uri="{BB962C8B-B14F-4D97-AF65-F5344CB8AC3E}">
        <p14:creationId xmlns:p14="http://schemas.microsoft.com/office/powerpoint/2010/main" val="252114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2000" fill="hold"/>
                                        <p:tgtEl>
                                          <p:spTgt spid="2">
                                            <p:txEl>
                                              <p:pRg st="2" end="2"/>
                                            </p:txEl>
                                          </p:spTgt>
                                        </p:tgtEl>
                                        <p:attrNameLst>
                                          <p:attrName>style.color</p:attrName>
                                        </p:attrNameLst>
                                      </p:cBhvr>
                                      <p:to>
                                        <a:srgbClr val="FF0000"/>
                                      </p:to>
                                    </p:animClr>
                                  </p:childTnLst>
                                </p:cTn>
                              </p:par>
                              <p:par>
                                <p:cTn id="39" presetID="6" presetClass="emph" presetSubtype="0" fill="hold" nodeType="withEffect">
                                  <p:stCondLst>
                                    <p:cond delay="0"/>
                                  </p:stCondLst>
                                  <p:childTnLst>
                                    <p:animScale>
                                      <p:cBhvr>
                                        <p:cTn id="40" dur="2000" fill="hold"/>
                                        <p:tgtEl>
                                          <p:spTgt spid="2">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Vật Lý Vật Lý Vector Nền Và Tập Tin Tải về Miễn Phí  Pngtree">
            <a:extLst>
              <a:ext uri="{FF2B5EF4-FFF2-40B4-BE49-F238E27FC236}">
                <a16:creationId xmlns="" xmlns:a16="http://schemas.microsoft.com/office/drawing/2014/main" id="{B5F0FADC-01BA-4925-BD8B-77976C92D4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5" name="任意多边形 109">
            <a:extLst>
              <a:ext uri="{FF2B5EF4-FFF2-40B4-BE49-F238E27FC236}">
                <a16:creationId xmlns="" xmlns:a16="http://schemas.microsoft.com/office/drawing/2014/main" id="{11CD9112-36F4-49E0-9814-ADCD3A71571E}"/>
              </a:ext>
            </a:extLst>
          </p:cNvPr>
          <p:cNvSpPr/>
          <p:nvPr/>
        </p:nvSpPr>
        <p:spPr>
          <a:xfrm>
            <a:off x="2090023" y="1923441"/>
            <a:ext cx="5722049" cy="865480"/>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a:solidFill>
            <a:schemeClr val="bg1"/>
          </a:soli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b="1">
              <a:solidFill>
                <a:prstClr val="white"/>
              </a:solidFill>
              <a:latin typeface="Arial" panose="020B0604020202020204" pitchFamily="34" charset="0"/>
              <a:ea typeface="宋体" panose="02010600030101010101" pitchFamily="2" charset="-122"/>
              <a:cs typeface="Arial" panose="020B0604020202020204" pitchFamily="34" charset="0"/>
            </a:endParaRPr>
          </a:p>
        </p:txBody>
      </p:sp>
      <p:grpSp>
        <p:nvGrpSpPr>
          <p:cNvPr id="16" name="组合 121">
            <a:extLst>
              <a:ext uri="{FF2B5EF4-FFF2-40B4-BE49-F238E27FC236}">
                <a16:creationId xmlns="" xmlns:a16="http://schemas.microsoft.com/office/drawing/2014/main" id="{48CF34FD-7C3C-4AA1-9A24-E64BA27B981D}"/>
              </a:ext>
            </a:extLst>
          </p:cNvPr>
          <p:cNvGrpSpPr/>
          <p:nvPr/>
        </p:nvGrpSpPr>
        <p:grpSpPr>
          <a:xfrm>
            <a:off x="1581641" y="1880664"/>
            <a:ext cx="1081989" cy="916804"/>
            <a:chOff x="6537098" y="3744846"/>
            <a:chExt cx="682388" cy="682388"/>
          </a:xfrm>
        </p:grpSpPr>
        <p:grpSp>
          <p:nvGrpSpPr>
            <p:cNvPr id="17" name="组合 122">
              <a:extLst>
                <a:ext uri="{FF2B5EF4-FFF2-40B4-BE49-F238E27FC236}">
                  <a16:creationId xmlns="" xmlns:a16="http://schemas.microsoft.com/office/drawing/2014/main" id="{EFADF603-11E3-471A-AEFA-97F07D19CD0A}"/>
                </a:ext>
              </a:extLst>
            </p:cNvPr>
            <p:cNvGrpSpPr/>
            <p:nvPr/>
          </p:nvGrpSpPr>
          <p:grpSpPr>
            <a:xfrm>
              <a:off x="6537098" y="3744846"/>
              <a:ext cx="682388" cy="682388"/>
              <a:chOff x="4993868" y="2326869"/>
              <a:chExt cx="2204264" cy="2204264"/>
            </a:xfrm>
            <a:effectLst>
              <a:outerShdw blurRad="292100" dist="114300" dir="2700000" algn="tl" rotWithShape="0">
                <a:prstClr val="black">
                  <a:alpha val="25000"/>
                </a:prstClr>
              </a:outerShdw>
            </a:effectLst>
          </p:grpSpPr>
          <p:sp>
            <p:nvSpPr>
              <p:cNvPr id="21" name="任意多边形 126">
                <a:extLst>
                  <a:ext uri="{FF2B5EF4-FFF2-40B4-BE49-F238E27FC236}">
                    <a16:creationId xmlns="" xmlns:a16="http://schemas.microsoft.com/office/drawing/2014/main" id="{E948A9DC-C3D1-4073-B118-251230BE166D}"/>
                  </a:ext>
                </a:extLst>
              </p:cNvPr>
              <p:cNvSpPr/>
              <p:nvPr/>
            </p:nvSpPr>
            <p:spPr>
              <a:xfrm>
                <a:off x="4993868" y="2326869"/>
                <a:ext cx="2204264" cy="220426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22" name="椭圆 127">
                <a:extLst>
                  <a:ext uri="{FF2B5EF4-FFF2-40B4-BE49-F238E27FC236}">
                    <a16:creationId xmlns="" xmlns:a16="http://schemas.microsoft.com/office/drawing/2014/main" id="{57DD3404-AB24-40B0-8163-069F64AEC511}"/>
                  </a:ext>
                </a:extLst>
              </p:cNvPr>
              <p:cNvSpPr/>
              <p:nvPr/>
            </p:nvSpPr>
            <p:spPr>
              <a:xfrm>
                <a:off x="5305426" y="2638424"/>
                <a:ext cx="1581148" cy="1581148"/>
              </a:xfrm>
              <a:prstGeom prst="ellipse">
                <a:avLst/>
              </a:prstGeom>
              <a:no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23" name="椭圆 128">
                <a:extLst>
                  <a:ext uri="{FF2B5EF4-FFF2-40B4-BE49-F238E27FC236}">
                    <a16:creationId xmlns="" xmlns:a16="http://schemas.microsoft.com/office/drawing/2014/main" id="{866928CC-DED9-41DE-B8B3-C5BD6FB1AE4E}"/>
                  </a:ext>
                </a:extLst>
              </p:cNvPr>
              <p:cNvSpPr/>
              <p:nvPr/>
            </p:nvSpPr>
            <p:spPr>
              <a:xfrm>
                <a:off x="5370108" y="2708872"/>
                <a:ext cx="1451781" cy="1451781"/>
              </a:xfrm>
              <a:prstGeom prst="ellipse">
                <a:avLst/>
              </a:prstGeom>
              <a:gradFill>
                <a:gsLst>
                  <a:gs pos="0">
                    <a:schemeClr val="bg1">
                      <a:lumMod val="85000"/>
                    </a:schemeClr>
                  </a:gs>
                  <a:gs pos="100000">
                    <a:schemeClr val="bg1"/>
                  </a:gs>
                </a:gsLst>
                <a:lin ang="2700000" scaled="1"/>
              </a:gradFill>
              <a:ln w="1905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 panose="020B0604020202020204" pitchFamily="34" charset="0"/>
                  <a:ea typeface="宋体" panose="02010600030101010101" pitchFamily="2" charset="-122"/>
                  <a:cs typeface="Arial" panose="020B0604020202020204" pitchFamily="34" charset="0"/>
                </a:endParaRPr>
              </a:p>
            </p:txBody>
          </p:sp>
        </p:grpSp>
        <p:sp>
          <p:nvSpPr>
            <p:cNvPr id="18" name="椭圆 123">
              <a:extLst>
                <a:ext uri="{FF2B5EF4-FFF2-40B4-BE49-F238E27FC236}">
                  <a16:creationId xmlns="" xmlns:a16="http://schemas.microsoft.com/office/drawing/2014/main" id="{433359E9-F99C-4D8B-B226-A6548CDE1F12}"/>
                </a:ext>
              </a:extLst>
            </p:cNvPr>
            <p:cNvSpPr/>
            <p:nvPr/>
          </p:nvSpPr>
          <p:spPr>
            <a:xfrm>
              <a:off x="6679385" y="3890345"/>
              <a:ext cx="392218" cy="392218"/>
            </a:xfrm>
            <a:prstGeom prst="ellipse">
              <a:avLst/>
            </a:prstGeom>
            <a:gradFill>
              <a:gsLst>
                <a:gs pos="100000">
                  <a:srgbClr val="01ACBE"/>
                </a:gs>
                <a:gs pos="53000">
                  <a:srgbClr val="01C4D9"/>
                </a:gs>
                <a:gs pos="0">
                  <a:srgbClr val="5EEFFE"/>
                </a:gs>
              </a:gsLst>
              <a:lin ang="5400000" scaled="1"/>
            </a:gradFill>
            <a:ln>
              <a:solidFill>
                <a:schemeClr val="accent1">
                  <a:lumMod val="60000"/>
                  <a:lumOff val="40000"/>
                </a:schemeClr>
              </a:solid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19" name="椭圆 124">
              <a:extLst>
                <a:ext uri="{FF2B5EF4-FFF2-40B4-BE49-F238E27FC236}">
                  <a16:creationId xmlns="" xmlns:a16="http://schemas.microsoft.com/office/drawing/2014/main" id="{7B001921-4B93-4A9F-8FFE-F0D324978D04}"/>
                </a:ext>
              </a:extLst>
            </p:cNvPr>
            <p:cNvSpPr/>
            <p:nvPr/>
          </p:nvSpPr>
          <p:spPr>
            <a:xfrm>
              <a:off x="6679386" y="3890345"/>
              <a:ext cx="392218" cy="392218"/>
            </a:xfrm>
            <a:prstGeom prst="ellipse">
              <a:avLst/>
            </a:prstGeom>
            <a:solidFill>
              <a:schemeClr val="accent2">
                <a:lumMod val="75000"/>
              </a:schemeClr>
            </a:solidFill>
            <a:ln>
              <a:solidFill>
                <a:schemeClr val="accent1">
                  <a:lumMod val="60000"/>
                  <a:lumOff val="40000"/>
                </a:schemeClr>
              </a:solid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000" b="1">
                  <a:solidFill>
                    <a:srgbClr val="FFFF00"/>
                  </a:solidFill>
                  <a:latin typeface="Roboto" panose="02000000000000000000" pitchFamily="2" charset="0"/>
                  <a:ea typeface="Roboto" panose="02000000000000000000" pitchFamily="2" charset="0"/>
                  <a:cs typeface="Arial" panose="020B0604020202020204" pitchFamily="34" charset="0"/>
                </a:rPr>
                <a:t>2</a:t>
              </a:r>
              <a:endParaRPr lang="zh-CN" altLang="en-US" sz="3000" b="1">
                <a:solidFill>
                  <a:srgbClr val="FFFF00"/>
                </a:solidFill>
                <a:latin typeface="Roboto" panose="02000000000000000000" pitchFamily="2" charset="0"/>
                <a:ea typeface="宋体" panose="02010600030101010101" pitchFamily="2" charset="-122"/>
                <a:cs typeface="Arial" panose="020B0604020202020204" pitchFamily="34" charset="0"/>
              </a:endParaRPr>
            </a:p>
          </p:txBody>
        </p:sp>
        <p:sp>
          <p:nvSpPr>
            <p:cNvPr id="20" name="椭圆 67">
              <a:extLst>
                <a:ext uri="{FF2B5EF4-FFF2-40B4-BE49-F238E27FC236}">
                  <a16:creationId xmlns="" xmlns:a16="http://schemas.microsoft.com/office/drawing/2014/main" id="{E15A6A50-D1AF-4ABF-93AA-8AD7A746A8F1}"/>
                </a:ext>
              </a:extLst>
            </p:cNvPr>
            <p:cNvSpPr/>
            <p:nvPr/>
          </p:nvSpPr>
          <p:spPr>
            <a:xfrm>
              <a:off x="6753214" y="3915399"/>
              <a:ext cx="244560" cy="91486"/>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1" fmla="*/ 0 w 812800"/>
                <a:gd name="connsiteY0-2" fmla="*/ 406400 h 457199"/>
                <a:gd name="connsiteX1-3" fmla="*/ 406400 w 812800"/>
                <a:gd name="connsiteY1-4" fmla="*/ 0 h 457199"/>
                <a:gd name="connsiteX2-5" fmla="*/ 812800 w 812800"/>
                <a:gd name="connsiteY2-6" fmla="*/ 406400 h 457199"/>
                <a:gd name="connsiteX3-7" fmla="*/ 0 w 812800"/>
                <a:gd name="connsiteY3-8" fmla="*/ 406400 h 457199"/>
                <a:gd name="connsiteX0-9" fmla="*/ 0 w 812800"/>
                <a:gd name="connsiteY0-10" fmla="*/ 406400 h 421420"/>
                <a:gd name="connsiteX1-11" fmla="*/ 406400 w 812800"/>
                <a:gd name="connsiteY1-12" fmla="*/ 0 h 421420"/>
                <a:gd name="connsiteX2-13" fmla="*/ 812800 w 812800"/>
                <a:gd name="connsiteY2-14" fmla="*/ 406400 h 421420"/>
                <a:gd name="connsiteX3-15" fmla="*/ 0 w 812800"/>
                <a:gd name="connsiteY3-16" fmla="*/ 406400 h 421420"/>
                <a:gd name="connsiteX0-17" fmla="*/ 0 w 812800"/>
                <a:gd name="connsiteY0-18" fmla="*/ 406400 h 406400"/>
                <a:gd name="connsiteX1-19" fmla="*/ 406400 w 812800"/>
                <a:gd name="connsiteY1-20" fmla="*/ 0 h 406400"/>
                <a:gd name="connsiteX2-21" fmla="*/ 812800 w 812800"/>
                <a:gd name="connsiteY2-22" fmla="*/ 406400 h 406400"/>
                <a:gd name="connsiteX3-23" fmla="*/ 0 w 812800"/>
                <a:gd name="connsiteY3-24" fmla="*/ 406400 h 406400"/>
                <a:gd name="connsiteX0-25" fmla="*/ 0 w 812800"/>
                <a:gd name="connsiteY0-26" fmla="*/ 406400 h 406400"/>
                <a:gd name="connsiteX1-27" fmla="*/ 406400 w 812800"/>
                <a:gd name="connsiteY1-28" fmla="*/ 0 h 406400"/>
                <a:gd name="connsiteX2-29" fmla="*/ 812800 w 812800"/>
                <a:gd name="connsiteY2-30" fmla="*/ 406400 h 406400"/>
                <a:gd name="connsiteX3-31" fmla="*/ 0 w 812800"/>
                <a:gd name="connsiteY3-32" fmla="*/ 406400 h 406400"/>
                <a:gd name="connsiteX0-33" fmla="*/ 0 w 812800"/>
                <a:gd name="connsiteY0-34" fmla="*/ 406400 h 406400"/>
                <a:gd name="connsiteX1-35" fmla="*/ 406400 w 812800"/>
                <a:gd name="connsiteY1-36" fmla="*/ 0 h 406400"/>
                <a:gd name="connsiteX2-37" fmla="*/ 812800 w 812800"/>
                <a:gd name="connsiteY2-38" fmla="*/ 406400 h 406400"/>
                <a:gd name="connsiteX3-39" fmla="*/ 0 w 812800"/>
                <a:gd name="connsiteY3-40" fmla="*/ 406400 h 406400"/>
              </a:gdLst>
              <a:ahLst/>
              <a:cxnLst>
                <a:cxn ang="0">
                  <a:pos x="connsiteX0-1" y="connsiteY0-2"/>
                </a:cxn>
                <a:cxn ang="0">
                  <a:pos x="connsiteX1-3" y="connsiteY1-4"/>
                </a:cxn>
                <a:cxn ang="0">
                  <a:pos x="connsiteX2-5" y="connsiteY2-6"/>
                </a:cxn>
                <a:cxn ang="0">
                  <a:pos x="connsiteX3-7" y="connsiteY3-8"/>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 panose="020B0604020202020204" pitchFamily="34" charset="0"/>
                <a:ea typeface="宋体" panose="02010600030101010101" pitchFamily="2" charset="-122"/>
                <a:cs typeface="Arial" panose="020B0604020202020204" pitchFamily="34" charset="0"/>
              </a:endParaRPr>
            </a:p>
          </p:txBody>
        </p:sp>
      </p:grpSp>
      <p:sp>
        <p:nvSpPr>
          <p:cNvPr id="24" name="文本框 147">
            <a:extLst>
              <a:ext uri="{FF2B5EF4-FFF2-40B4-BE49-F238E27FC236}">
                <a16:creationId xmlns="" xmlns:a16="http://schemas.microsoft.com/office/drawing/2014/main" id="{031D1F78-A462-47F7-9312-777604612ED3}"/>
              </a:ext>
            </a:extLst>
          </p:cNvPr>
          <p:cNvSpPr txBox="1"/>
          <p:nvPr/>
        </p:nvSpPr>
        <p:spPr>
          <a:xfrm>
            <a:off x="2627759" y="2011519"/>
            <a:ext cx="4785333" cy="684803"/>
          </a:xfrm>
          <a:prstGeom prst="rect">
            <a:avLst/>
          </a:prstGeom>
          <a:noFill/>
        </p:spPr>
        <p:txBody>
          <a:bodyPr wrap="square" lIns="68580" tIns="34290" rIns="68580" bIns="34290" rtlCol="0">
            <a:spAutoFit/>
          </a:bodyPr>
          <a:lstStyle/>
          <a:p>
            <a:pPr>
              <a:defRPr/>
            </a:pPr>
            <a:r>
              <a:rPr lang="en-US" altLang="zh-CN" sz="4000" b="1" dirty="0">
                <a:solidFill>
                  <a:srgbClr val="00B0F0"/>
                </a:solidFill>
                <a:latin typeface="Bodoni MT" panose="02070603080606020203" pitchFamily="18" charset="0"/>
                <a:ea typeface="微软雅黑" panose="020B0503020204020204" pitchFamily="34" charset="-122"/>
                <a:cs typeface="Arial" panose="020B0604020202020204" pitchFamily="34" charset="0"/>
              </a:rPr>
              <a:t>BÀI TẬP VẬN DỤNG</a:t>
            </a:r>
            <a:endParaRPr lang="zh-CN" altLang="en-US" sz="4000" b="1" dirty="0">
              <a:solidFill>
                <a:srgbClr val="00B0F0"/>
              </a:solidFill>
              <a:latin typeface="Bodoni MT" panose="02070603080606020203" pitchFamily="18"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80121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87">
                                          <p:stCondLst>
                                            <p:cond delay="0"/>
                                          </p:stCondLst>
                                        </p:cTn>
                                        <p:tgtEl>
                                          <p:spTgt spid="16"/>
                                        </p:tgtEl>
                                      </p:cBhvr>
                                    </p:animEffect>
                                    <p:anim calcmode="lin" valueType="num">
                                      <p:cBhvr>
                                        <p:cTn id="8" dur="273"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100"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100" tmFilter="0, 0; 0.125,0.2665; 0.25,0.4; 0.375,0.465; 0.5,0.5;  0.625,0.535; 0.75,0.6; 0.875,0.7335; 1,1">
                                          <p:stCondLst>
                                            <p:cond delay="100"/>
                                          </p:stCondLst>
                                        </p:cTn>
                                        <p:tgtEl>
                                          <p:spTgt spid="16"/>
                                        </p:tgtEl>
                                        <p:attrNameLst>
                                          <p:attrName>ppt_y</p:attrName>
                                        </p:attrNameLst>
                                      </p:cBhvr>
                                      <p:tavLst>
                                        <p:tav tm="0" fmla="#ppt_y-sin(pi*$)/9">
                                          <p:val>
                                            <p:fltVal val="0"/>
                                          </p:val>
                                        </p:tav>
                                        <p:tav tm="100000">
                                          <p:val>
                                            <p:fltVal val="1"/>
                                          </p:val>
                                        </p:tav>
                                      </p:tavLst>
                                    </p:anim>
                                    <p:anim calcmode="lin" valueType="num">
                                      <p:cBhvr>
                                        <p:cTn id="11" dur="50" tmFilter="0, 0; 0.125,0.2665; 0.25,0.4; 0.375,0.465; 0.5,0.5;  0.625,0.535; 0.75,0.6; 0.875,0.7335; 1,1">
                                          <p:stCondLst>
                                            <p:cond delay="199"/>
                                          </p:stCondLst>
                                        </p:cTn>
                                        <p:tgtEl>
                                          <p:spTgt spid="16"/>
                                        </p:tgtEl>
                                        <p:attrNameLst>
                                          <p:attrName>ppt_y</p:attrName>
                                        </p:attrNameLst>
                                      </p:cBhvr>
                                      <p:tavLst>
                                        <p:tav tm="0" fmla="#ppt_y-sin(pi*$)/27">
                                          <p:val>
                                            <p:fltVal val="0"/>
                                          </p:val>
                                        </p:tav>
                                        <p:tav tm="100000">
                                          <p:val>
                                            <p:fltVal val="1"/>
                                          </p:val>
                                        </p:tav>
                                      </p:tavLst>
                                    </p:anim>
                                    <p:anim calcmode="lin" valueType="num">
                                      <p:cBhvr>
                                        <p:cTn id="12" dur="25" tmFilter="0, 0; 0.125,0.2665; 0.25,0.4; 0.375,0.465; 0.5,0.5;  0.625,0.535; 0.75,0.6; 0.875,0.7335; 1,1">
                                          <p:stCondLst>
                                            <p:cond delay="248"/>
                                          </p:stCondLst>
                                        </p:cTn>
                                        <p:tgtEl>
                                          <p:spTgt spid="16"/>
                                        </p:tgtEl>
                                        <p:attrNameLst>
                                          <p:attrName>ppt_y</p:attrName>
                                        </p:attrNameLst>
                                      </p:cBhvr>
                                      <p:tavLst>
                                        <p:tav tm="0" fmla="#ppt_y-sin(pi*$)/81">
                                          <p:val>
                                            <p:fltVal val="0"/>
                                          </p:val>
                                        </p:tav>
                                        <p:tav tm="100000">
                                          <p:val>
                                            <p:fltVal val="1"/>
                                          </p:val>
                                        </p:tav>
                                      </p:tavLst>
                                    </p:anim>
                                    <p:animScale>
                                      <p:cBhvr>
                                        <p:cTn id="13" dur="4">
                                          <p:stCondLst>
                                            <p:cond delay="98"/>
                                          </p:stCondLst>
                                        </p:cTn>
                                        <p:tgtEl>
                                          <p:spTgt spid="16"/>
                                        </p:tgtEl>
                                      </p:cBhvr>
                                      <p:to x="100000" y="60000"/>
                                    </p:animScale>
                                    <p:animScale>
                                      <p:cBhvr>
                                        <p:cTn id="14" dur="25" decel="50000">
                                          <p:stCondLst>
                                            <p:cond delay="101"/>
                                          </p:stCondLst>
                                        </p:cTn>
                                        <p:tgtEl>
                                          <p:spTgt spid="16"/>
                                        </p:tgtEl>
                                      </p:cBhvr>
                                      <p:to x="100000" y="100000"/>
                                    </p:animScale>
                                    <p:animScale>
                                      <p:cBhvr>
                                        <p:cTn id="15" dur="4">
                                          <p:stCondLst>
                                            <p:cond delay="197"/>
                                          </p:stCondLst>
                                        </p:cTn>
                                        <p:tgtEl>
                                          <p:spTgt spid="16"/>
                                        </p:tgtEl>
                                      </p:cBhvr>
                                      <p:to x="100000" y="80000"/>
                                    </p:animScale>
                                    <p:animScale>
                                      <p:cBhvr>
                                        <p:cTn id="16" dur="25" decel="50000">
                                          <p:stCondLst>
                                            <p:cond delay="201"/>
                                          </p:stCondLst>
                                        </p:cTn>
                                        <p:tgtEl>
                                          <p:spTgt spid="16"/>
                                        </p:tgtEl>
                                      </p:cBhvr>
                                      <p:to x="100000" y="100000"/>
                                    </p:animScale>
                                    <p:animScale>
                                      <p:cBhvr>
                                        <p:cTn id="17" dur="4">
                                          <p:stCondLst>
                                            <p:cond delay="246"/>
                                          </p:stCondLst>
                                        </p:cTn>
                                        <p:tgtEl>
                                          <p:spTgt spid="16"/>
                                        </p:tgtEl>
                                      </p:cBhvr>
                                      <p:to x="100000" y="90000"/>
                                    </p:animScale>
                                    <p:animScale>
                                      <p:cBhvr>
                                        <p:cTn id="18" dur="25" decel="50000">
                                          <p:stCondLst>
                                            <p:cond delay="250"/>
                                          </p:stCondLst>
                                        </p:cTn>
                                        <p:tgtEl>
                                          <p:spTgt spid="16"/>
                                        </p:tgtEl>
                                      </p:cBhvr>
                                      <p:to x="100000" y="100000"/>
                                    </p:animScale>
                                    <p:animScale>
                                      <p:cBhvr>
                                        <p:cTn id="19" dur="4">
                                          <p:stCondLst>
                                            <p:cond delay="271"/>
                                          </p:stCondLst>
                                        </p:cTn>
                                        <p:tgtEl>
                                          <p:spTgt spid="16"/>
                                        </p:tgtEl>
                                      </p:cBhvr>
                                      <p:to x="100000" y="95000"/>
                                    </p:animScale>
                                    <p:animScale>
                                      <p:cBhvr>
                                        <p:cTn id="20" dur="25" decel="50000">
                                          <p:stCondLst>
                                            <p:cond delay="275"/>
                                          </p:stCondLst>
                                        </p:cTn>
                                        <p:tgtEl>
                                          <p:spTgt spid="16"/>
                                        </p:tgtEl>
                                      </p:cBhvr>
                                      <p:to x="100000" y="100000"/>
                                    </p:animScale>
                                  </p:childTnLst>
                                </p:cTn>
                              </p:par>
                            </p:childTnLst>
                          </p:cTn>
                        </p:par>
                        <p:par>
                          <p:cTn id="21" fill="hold">
                            <p:stCondLst>
                              <p:cond delay="3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300"/>
                                        <p:tgtEl>
                                          <p:spTgt spid="15"/>
                                        </p:tgtEl>
                                      </p:cBhvr>
                                    </p:animEffect>
                                  </p:childTnLst>
                                </p:cTn>
                              </p:par>
                            </p:childTnLst>
                          </p:cTn>
                        </p:par>
                        <p:par>
                          <p:cTn id="25" fill="hold">
                            <p:stCondLst>
                              <p:cond delay="6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24"/>
                                        </p:tgtEl>
                                        <p:attrNameLst>
                                          <p:attrName>style.visibility</p:attrName>
                                        </p:attrNameLst>
                                      </p:cBhvr>
                                      <p:to>
                                        <p:strVal val="visible"/>
                                      </p:to>
                                    </p:set>
                                    <p:anim calcmode="lin" valueType="num">
                                      <p:cBhvr>
                                        <p:cTn id="28" dur="3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9" dur="300" fill="hold"/>
                                        <p:tgtEl>
                                          <p:spTgt spid="24"/>
                                        </p:tgtEl>
                                        <p:attrNameLst>
                                          <p:attrName>ppt_y</p:attrName>
                                        </p:attrNameLst>
                                      </p:cBhvr>
                                      <p:tavLst>
                                        <p:tav tm="0">
                                          <p:val>
                                            <p:strVal val="#ppt_y"/>
                                          </p:val>
                                        </p:tav>
                                        <p:tav tm="100000">
                                          <p:val>
                                            <p:strVal val="#ppt_y"/>
                                          </p:val>
                                        </p:tav>
                                      </p:tavLst>
                                    </p:anim>
                                    <p:anim calcmode="lin" valueType="num">
                                      <p:cBhvr>
                                        <p:cTn id="30" dur="3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1" dur="3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3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Chevron 18">
            <a:extLst>
              <a:ext uri="{FF2B5EF4-FFF2-40B4-BE49-F238E27FC236}">
                <a16:creationId xmlns="" xmlns:a16="http://schemas.microsoft.com/office/drawing/2014/main" id="{24BC46AA-EF2B-400B-A0EB-EDD900D0712D}"/>
              </a:ext>
            </a:extLst>
          </p:cNvPr>
          <p:cNvSpPr/>
          <p:nvPr/>
        </p:nvSpPr>
        <p:spPr>
          <a:xfrm>
            <a:off x="6125181" y="155314"/>
            <a:ext cx="575310" cy="591446"/>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sp>
        <p:nvSpPr>
          <p:cNvPr id="20" name="Arrow: Chevron 19">
            <a:extLst>
              <a:ext uri="{FF2B5EF4-FFF2-40B4-BE49-F238E27FC236}">
                <a16:creationId xmlns="" xmlns:a16="http://schemas.microsoft.com/office/drawing/2014/main" id="{A3126626-2170-4940-B986-2E3AF65057E2}"/>
              </a:ext>
            </a:extLst>
          </p:cNvPr>
          <p:cNvSpPr/>
          <p:nvPr/>
        </p:nvSpPr>
        <p:spPr>
          <a:xfrm flipH="1">
            <a:off x="2814347" y="150412"/>
            <a:ext cx="575310" cy="596348"/>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grpSp>
        <p:nvGrpSpPr>
          <p:cNvPr id="21" name="Group 20">
            <a:extLst>
              <a:ext uri="{FF2B5EF4-FFF2-40B4-BE49-F238E27FC236}">
                <a16:creationId xmlns="" xmlns:a16="http://schemas.microsoft.com/office/drawing/2014/main" id="{23294EBF-4F3F-4EF0-8860-75E59A6A8CAE}"/>
              </a:ext>
            </a:extLst>
          </p:cNvPr>
          <p:cNvGrpSpPr/>
          <p:nvPr/>
        </p:nvGrpSpPr>
        <p:grpSpPr>
          <a:xfrm>
            <a:off x="3227732" y="155316"/>
            <a:ext cx="3056283" cy="596350"/>
            <a:chOff x="4303642" y="207086"/>
            <a:chExt cx="4075044" cy="795132"/>
          </a:xfrm>
        </p:grpSpPr>
        <p:grpSp>
          <p:nvGrpSpPr>
            <p:cNvPr id="22" name="Group 21">
              <a:extLst>
                <a:ext uri="{FF2B5EF4-FFF2-40B4-BE49-F238E27FC236}">
                  <a16:creationId xmlns="" xmlns:a16="http://schemas.microsoft.com/office/drawing/2014/main" id="{4D005D9A-C614-40C0-AE95-D74F27CD8A00}"/>
                </a:ext>
              </a:extLst>
            </p:cNvPr>
            <p:cNvGrpSpPr/>
            <p:nvPr/>
          </p:nvGrpSpPr>
          <p:grpSpPr>
            <a:xfrm>
              <a:off x="4303642" y="207086"/>
              <a:ext cx="4075044" cy="795132"/>
              <a:chOff x="4303642" y="207086"/>
              <a:chExt cx="4075044" cy="795132"/>
            </a:xfrm>
            <a:gradFill>
              <a:gsLst>
                <a:gs pos="0">
                  <a:srgbClr val="C00000"/>
                </a:gs>
                <a:gs pos="47000">
                  <a:srgbClr val="9B164A"/>
                </a:gs>
                <a:gs pos="100000">
                  <a:srgbClr val="7030A0"/>
                </a:gs>
              </a:gsLst>
              <a:lin ang="13500000" scaled="1"/>
            </a:gradFill>
          </p:grpSpPr>
          <p:sp>
            <p:nvSpPr>
              <p:cNvPr id="24" name="Arrow: Pentagon 23">
                <a:extLst>
                  <a:ext uri="{FF2B5EF4-FFF2-40B4-BE49-F238E27FC236}">
                    <a16:creationId xmlns="" xmlns:a16="http://schemas.microsoft.com/office/drawing/2014/main" id="{BAE3FF4F-0019-48C7-A18F-12503190429D}"/>
                  </a:ext>
                </a:extLst>
              </p:cNvPr>
              <p:cNvSpPr/>
              <p:nvPr/>
            </p:nvSpPr>
            <p:spPr>
              <a:xfrm>
                <a:off x="6341164" y="207087"/>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25" name="Arrow: Pentagon 24">
                <a:extLst>
                  <a:ext uri="{FF2B5EF4-FFF2-40B4-BE49-F238E27FC236}">
                    <a16:creationId xmlns="" xmlns:a16="http://schemas.microsoft.com/office/drawing/2014/main" id="{7CE4A10D-25C9-4107-BF64-648F3D9199E5}"/>
                  </a:ext>
                </a:extLst>
              </p:cNvPr>
              <p:cNvSpPr/>
              <p:nvPr/>
            </p:nvSpPr>
            <p:spPr>
              <a:xfrm flipH="1">
                <a:off x="4303642" y="207086"/>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grpSp>
        <p:sp>
          <p:nvSpPr>
            <p:cNvPr id="23" name="TextBox 22">
              <a:extLst>
                <a:ext uri="{FF2B5EF4-FFF2-40B4-BE49-F238E27FC236}">
                  <a16:creationId xmlns="" xmlns:a16="http://schemas.microsoft.com/office/drawing/2014/main" id="{C7BAB9DF-AD91-42C0-94B6-4E8B0B6C2508}"/>
                </a:ext>
              </a:extLst>
            </p:cNvPr>
            <p:cNvSpPr txBox="1"/>
            <p:nvPr/>
          </p:nvSpPr>
          <p:spPr>
            <a:xfrm>
              <a:off x="5120089" y="312264"/>
              <a:ext cx="2727700" cy="615552"/>
            </a:xfrm>
            <a:prstGeom prst="rect">
              <a:avLst/>
            </a:prstGeom>
            <a:noFill/>
          </p:spPr>
          <p:txBody>
            <a:bodyPr wrap="square" rtlCol="0">
              <a:spAutoFit/>
            </a:bodyPr>
            <a:lstStyle/>
            <a:p>
              <a:pPr defTabSz="342892">
                <a:defRPr/>
              </a:pPr>
              <a:r>
                <a:rPr lang="en-US" sz="2400" b="1" kern="0">
                  <a:solidFill>
                    <a:prstClr val="white"/>
                  </a:solidFill>
                  <a:latin typeface="Times New Roman" panose="02020603050405020304" pitchFamily="18" charset="0"/>
                  <a:cs typeface="Times New Roman" panose="02020603050405020304" pitchFamily="18" charset="0"/>
                  <a:sym typeface="Arial"/>
                </a:rPr>
                <a:t>TỰ LUẬN</a:t>
              </a:r>
            </a:p>
          </p:txBody>
        </p:sp>
      </p:grpSp>
      <p:grpSp>
        <p:nvGrpSpPr>
          <p:cNvPr id="26" name="Group 25">
            <a:extLst>
              <a:ext uri="{FF2B5EF4-FFF2-40B4-BE49-F238E27FC236}">
                <a16:creationId xmlns="" xmlns:a16="http://schemas.microsoft.com/office/drawing/2014/main" id="{AD992BE9-AF30-49D8-A9F6-B891A4BD1D70}"/>
              </a:ext>
            </a:extLst>
          </p:cNvPr>
          <p:cNvGrpSpPr/>
          <p:nvPr/>
        </p:nvGrpSpPr>
        <p:grpSpPr>
          <a:xfrm>
            <a:off x="-32249" y="234199"/>
            <a:ext cx="1731839" cy="732476"/>
            <a:chOff x="0" y="1702961"/>
            <a:chExt cx="1687965" cy="824696"/>
          </a:xfrm>
        </p:grpSpPr>
        <p:sp>
          <p:nvSpPr>
            <p:cNvPr id="27" name="Rectangle 26">
              <a:extLst>
                <a:ext uri="{FF2B5EF4-FFF2-40B4-BE49-F238E27FC236}">
                  <a16:creationId xmlns="" xmlns:a16="http://schemas.microsoft.com/office/drawing/2014/main" id="{0C7819D9-65E7-4652-9E0C-390885811EAA}"/>
                </a:ext>
              </a:extLst>
            </p:cNvPr>
            <p:cNvSpPr/>
            <p:nvPr/>
          </p:nvSpPr>
          <p:spPr>
            <a:xfrm>
              <a:off x="0" y="1828800"/>
              <a:ext cx="1038687" cy="573018"/>
            </a:xfrm>
            <a:prstGeom prst="rect">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a:solidFill>
                    <a:prstClr val="white"/>
                  </a:solidFill>
                  <a:latin typeface="Times New Roman" panose="02020603050405020304" pitchFamily="18" charset="0"/>
                  <a:cs typeface="Times New Roman" panose="02020603050405020304" pitchFamily="18" charset="0"/>
                  <a:sym typeface="Arial"/>
                </a:rPr>
                <a:t>Câu</a:t>
              </a:r>
              <a:r>
                <a:rPr lang="en-US" b="1" kern="0">
                  <a:solidFill>
                    <a:prstClr val="white"/>
                  </a:solidFill>
                  <a:latin typeface="Times New Roman" panose="02020603050405020304" pitchFamily="18" charset="0"/>
                  <a:cs typeface="Times New Roman" panose="02020603050405020304" pitchFamily="18" charset="0"/>
                  <a:sym typeface="Arial"/>
                </a:rPr>
                <a:t> </a:t>
              </a:r>
            </a:p>
          </p:txBody>
        </p:sp>
        <p:grpSp>
          <p:nvGrpSpPr>
            <p:cNvPr id="28" name="Group 27">
              <a:extLst>
                <a:ext uri="{FF2B5EF4-FFF2-40B4-BE49-F238E27FC236}">
                  <a16:creationId xmlns="" xmlns:a16="http://schemas.microsoft.com/office/drawing/2014/main" id="{C6B4F536-B8FD-4E4F-BD9E-6D6D7E59A8EB}"/>
                </a:ext>
              </a:extLst>
            </p:cNvPr>
            <p:cNvGrpSpPr/>
            <p:nvPr/>
          </p:nvGrpSpPr>
          <p:grpSpPr>
            <a:xfrm>
              <a:off x="863269" y="1702961"/>
              <a:ext cx="824696" cy="824696"/>
              <a:chOff x="1342663" y="2338086"/>
              <a:chExt cx="824696" cy="824696"/>
            </a:xfrm>
          </p:grpSpPr>
          <p:sp>
            <p:nvSpPr>
              <p:cNvPr id="29" name="Oval 28">
                <a:extLst>
                  <a:ext uri="{FF2B5EF4-FFF2-40B4-BE49-F238E27FC236}">
                    <a16:creationId xmlns="" xmlns:a16="http://schemas.microsoft.com/office/drawing/2014/main" id="{84EE60A4-369F-4D98-9E33-856CACEA36C4}"/>
                  </a:ext>
                </a:extLst>
              </p:cNvPr>
              <p:cNvSpPr/>
              <p:nvPr/>
            </p:nvSpPr>
            <p:spPr>
              <a:xfrm>
                <a:off x="1342663" y="2338086"/>
                <a:ext cx="824696" cy="824696"/>
              </a:xfrm>
              <a:prstGeom prst="ellipse">
                <a:avLst/>
              </a:prstGeom>
              <a:solidFill>
                <a:sysClr val="window" lastClr="FFFFFF">
                  <a:lumMod val="95000"/>
                </a:sysClr>
              </a:solidFill>
              <a:ln w="28575" cap="rnd" cmpd="sng" algn="ctr">
                <a:solidFill>
                  <a:srgbClr val="C00000"/>
                </a:solidFill>
                <a:prstDash val="solid"/>
              </a:ln>
              <a:effectLst/>
            </p:spPr>
            <p:txBody>
              <a:bodyPr rtlCol="0" anchor="ctr"/>
              <a:lstStyle/>
              <a:p>
                <a:pPr algn="ctr" defTabSz="685783">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0" name="Oval 29">
                <a:extLst>
                  <a:ext uri="{FF2B5EF4-FFF2-40B4-BE49-F238E27FC236}">
                    <a16:creationId xmlns="" xmlns:a16="http://schemas.microsoft.com/office/drawing/2014/main" id="{4C19A212-3CB9-4C28-9D4A-FD5DA187ADDC}"/>
                  </a:ext>
                </a:extLst>
              </p:cNvPr>
              <p:cNvSpPr/>
              <p:nvPr/>
            </p:nvSpPr>
            <p:spPr>
              <a:xfrm>
                <a:off x="1411113" y="2399848"/>
                <a:ext cx="717467" cy="697231"/>
              </a:xfrm>
              <a:prstGeom prst="ellipse">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dirty="0" smtClean="0">
                    <a:solidFill>
                      <a:prstClr val="white"/>
                    </a:solidFill>
                    <a:latin typeface="Times New Roman" panose="02020603050405020304" pitchFamily="18" charset="0"/>
                    <a:cs typeface="Times New Roman" panose="02020603050405020304" pitchFamily="18" charset="0"/>
                    <a:sym typeface="Arial"/>
                  </a:rPr>
                  <a:t>1</a:t>
                </a:r>
                <a:endParaRPr lang="en-US" sz="2400" b="1" kern="0" dirty="0">
                  <a:solidFill>
                    <a:prstClr val="white"/>
                  </a:solidFill>
                  <a:latin typeface="Times New Roman" panose="02020603050405020304" pitchFamily="18" charset="0"/>
                  <a:cs typeface="Times New Roman" panose="02020603050405020304" pitchFamily="18" charset="0"/>
                  <a:sym typeface="Arial"/>
                </a:endParaRPr>
              </a:p>
            </p:txBody>
          </p:sp>
        </p:grpSp>
      </p:grpSp>
      <p:sp>
        <p:nvSpPr>
          <p:cNvPr id="2" name="Rectangle 1">
            <a:extLst>
              <a:ext uri="{FF2B5EF4-FFF2-40B4-BE49-F238E27FC236}">
                <a16:creationId xmlns="" xmlns:a16="http://schemas.microsoft.com/office/drawing/2014/main" id="{D5B49E1D-11DC-4CC8-AD03-552844A77CD4}"/>
              </a:ext>
            </a:extLst>
          </p:cNvPr>
          <p:cNvSpPr/>
          <p:nvPr/>
        </p:nvSpPr>
        <p:spPr>
          <a:xfrm>
            <a:off x="685800" y="1084555"/>
            <a:ext cx="8001000" cy="2146742"/>
          </a:xfrm>
          <a:prstGeom prst="rect">
            <a:avLst/>
          </a:prstGeom>
        </p:spPr>
        <p:txBody>
          <a:bodyPr wrap="square" lIns="68580" tIns="34290" rIns="68580" bIns="34290">
            <a:spAutoFit/>
          </a:bodyPr>
          <a:lstStyle/>
          <a:p>
            <a:pPr>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Một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SI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đổi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ph</a:t>
            </a:r>
            <a:r>
              <a:rPr lang="vi-VN"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ư</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ơng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truyền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từ</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không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khí</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vào</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thủy</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tại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điểm</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tới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I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như</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hình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vẽ</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marL="557213" indent="-557213">
              <a:buFontTx/>
              <a:buAutoNum type="alphaLcPeriod"/>
              <a:defRPr/>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Tia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trong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thủy</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bị</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lệch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ra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xa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hay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lại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gần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với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pháp</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tuyến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tại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I?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Giải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thích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marL="557213" indent="-557213">
              <a:buFontTx/>
              <a:buAutoNum type="alphaLcPeriod"/>
              <a:defRPr/>
            </a:pP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chiết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suất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của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thủy</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p:txBody>
      </p:sp>
      <p:pic>
        <p:nvPicPr>
          <p:cNvPr id="4" name="Picture 3">
            <a:extLst>
              <a:ext uri="{FF2B5EF4-FFF2-40B4-BE49-F238E27FC236}">
                <a16:creationId xmlns="" xmlns:a16="http://schemas.microsoft.com/office/drawing/2014/main" id="{DE0A579B-95A4-4352-8E4F-7C0B1A8F015B}"/>
              </a:ext>
            </a:extLst>
          </p:cNvPr>
          <p:cNvPicPr>
            <a:picLocks noChangeAspect="1"/>
          </p:cNvPicPr>
          <p:nvPr/>
        </p:nvPicPr>
        <p:blipFill>
          <a:blip r:embed="rId2"/>
          <a:stretch>
            <a:fillRect/>
          </a:stretch>
        </p:blipFill>
        <p:spPr>
          <a:xfrm>
            <a:off x="6125181" y="2322298"/>
            <a:ext cx="2460710" cy="2665886"/>
          </a:xfrm>
          <a:prstGeom prst="rect">
            <a:avLst/>
          </a:prstGeom>
        </p:spPr>
      </p:pic>
    </p:spTree>
    <p:extLst>
      <p:ext uri="{BB962C8B-B14F-4D97-AF65-F5344CB8AC3E}">
        <p14:creationId xmlns:p14="http://schemas.microsoft.com/office/powerpoint/2010/main" val="3494065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Chevron 18">
            <a:extLst>
              <a:ext uri="{FF2B5EF4-FFF2-40B4-BE49-F238E27FC236}">
                <a16:creationId xmlns="" xmlns:a16="http://schemas.microsoft.com/office/drawing/2014/main" id="{24BC46AA-EF2B-400B-A0EB-EDD900D0712D}"/>
              </a:ext>
            </a:extLst>
          </p:cNvPr>
          <p:cNvSpPr/>
          <p:nvPr/>
        </p:nvSpPr>
        <p:spPr>
          <a:xfrm>
            <a:off x="6125181" y="155314"/>
            <a:ext cx="575310" cy="591446"/>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sp>
        <p:nvSpPr>
          <p:cNvPr id="20" name="Arrow: Chevron 19">
            <a:extLst>
              <a:ext uri="{FF2B5EF4-FFF2-40B4-BE49-F238E27FC236}">
                <a16:creationId xmlns="" xmlns:a16="http://schemas.microsoft.com/office/drawing/2014/main" id="{A3126626-2170-4940-B986-2E3AF65057E2}"/>
              </a:ext>
            </a:extLst>
          </p:cNvPr>
          <p:cNvSpPr/>
          <p:nvPr/>
        </p:nvSpPr>
        <p:spPr>
          <a:xfrm flipH="1">
            <a:off x="2814347" y="150412"/>
            <a:ext cx="575310" cy="596348"/>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grpSp>
        <p:nvGrpSpPr>
          <p:cNvPr id="21" name="Group 20">
            <a:extLst>
              <a:ext uri="{FF2B5EF4-FFF2-40B4-BE49-F238E27FC236}">
                <a16:creationId xmlns="" xmlns:a16="http://schemas.microsoft.com/office/drawing/2014/main" id="{23294EBF-4F3F-4EF0-8860-75E59A6A8CAE}"/>
              </a:ext>
            </a:extLst>
          </p:cNvPr>
          <p:cNvGrpSpPr/>
          <p:nvPr/>
        </p:nvGrpSpPr>
        <p:grpSpPr>
          <a:xfrm>
            <a:off x="3227732" y="155316"/>
            <a:ext cx="3056283" cy="596350"/>
            <a:chOff x="4303642" y="207086"/>
            <a:chExt cx="4075044" cy="795132"/>
          </a:xfrm>
        </p:grpSpPr>
        <p:grpSp>
          <p:nvGrpSpPr>
            <p:cNvPr id="22" name="Group 21">
              <a:extLst>
                <a:ext uri="{FF2B5EF4-FFF2-40B4-BE49-F238E27FC236}">
                  <a16:creationId xmlns="" xmlns:a16="http://schemas.microsoft.com/office/drawing/2014/main" id="{4D005D9A-C614-40C0-AE95-D74F27CD8A00}"/>
                </a:ext>
              </a:extLst>
            </p:cNvPr>
            <p:cNvGrpSpPr/>
            <p:nvPr/>
          </p:nvGrpSpPr>
          <p:grpSpPr>
            <a:xfrm>
              <a:off x="4303642" y="207086"/>
              <a:ext cx="4075044" cy="795132"/>
              <a:chOff x="4303642" y="207086"/>
              <a:chExt cx="4075044" cy="795132"/>
            </a:xfrm>
            <a:gradFill>
              <a:gsLst>
                <a:gs pos="0">
                  <a:srgbClr val="C00000"/>
                </a:gs>
                <a:gs pos="47000">
                  <a:srgbClr val="9B164A"/>
                </a:gs>
                <a:gs pos="100000">
                  <a:srgbClr val="7030A0"/>
                </a:gs>
              </a:gsLst>
              <a:lin ang="13500000" scaled="1"/>
            </a:gradFill>
          </p:grpSpPr>
          <p:sp>
            <p:nvSpPr>
              <p:cNvPr id="24" name="Arrow: Pentagon 23">
                <a:extLst>
                  <a:ext uri="{FF2B5EF4-FFF2-40B4-BE49-F238E27FC236}">
                    <a16:creationId xmlns="" xmlns:a16="http://schemas.microsoft.com/office/drawing/2014/main" id="{BAE3FF4F-0019-48C7-A18F-12503190429D}"/>
                  </a:ext>
                </a:extLst>
              </p:cNvPr>
              <p:cNvSpPr/>
              <p:nvPr/>
            </p:nvSpPr>
            <p:spPr>
              <a:xfrm>
                <a:off x="6341164" y="207087"/>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25" name="Arrow: Pentagon 24">
                <a:extLst>
                  <a:ext uri="{FF2B5EF4-FFF2-40B4-BE49-F238E27FC236}">
                    <a16:creationId xmlns="" xmlns:a16="http://schemas.microsoft.com/office/drawing/2014/main" id="{7CE4A10D-25C9-4107-BF64-648F3D9199E5}"/>
                  </a:ext>
                </a:extLst>
              </p:cNvPr>
              <p:cNvSpPr/>
              <p:nvPr/>
            </p:nvSpPr>
            <p:spPr>
              <a:xfrm flipH="1">
                <a:off x="4303642" y="207086"/>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grpSp>
        <p:sp>
          <p:nvSpPr>
            <p:cNvPr id="23" name="TextBox 22">
              <a:extLst>
                <a:ext uri="{FF2B5EF4-FFF2-40B4-BE49-F238E27FC236}">
                  <a16:creationId xmlns="" xmlns:a16="http://schemas.microsoft.com/office/drawing/2014/main" id="{C7BAB9DF-AD91-42C0-94B6-4E8B0B6C2508}"/>
                </a:ext>
              </a:extLst>
            </p:cNvPr>
            <p:cNvSpPr txBox="1"/>
            <p:nvPr/>
          </p:nvSpPr>
          <p:spPr>
            <a:xfrm>
              <a:off x="5120089" y="312264"/>
              <a:ext cx="2727700" cy="615552"/>
            </a:xfrm>
            <a:prstGeom prst="rect">
              <a:avLst/>
            </a:prstGeom>
            <a:noFill/>
          </p:spPr>
          <p:txBody>
            <a:bodyPr wrap="square" rtlCol="0">
              <a:spAutoFit/>
            </a:bodyPr>
            <a:lstStyle/>
            <a:p>
              <a:pPr defTabSz="342892">
                <a:defRPr/>
              </a:pPr>
              <a:r>
                <a:rPr lang="en-US" sz="2400" b="1" kern="0">
                  <a:solidFill>
                    <a:prstClr val="white"/>
                  </a:solidFill>
                  <a:latin typeface="Times New Roman" panose="02020603050405020304" pitchFamily="18" charset="0"/>
                  <a:cs typeface="Times New Roman" panose="02020603050405020304" pitchFamily="18" charset="0"/>
                  <a:sym typeface="Arial"/>
                </a:rPr>
                <a:t>TỰ LUẬN</a:t>
              </a:r>
            </a:p>
          </p:txBody>
        </p:sp>
      </p:grpSp>
      <p:grpSp>
        <p:nvGrpSpPr>
          <p:cNvPr id="26" name="Group 25">
            <a:extLst>
              <a:ext uri="{FF2B5EF4-FFF2-40B4-BE49-F238E27FC236}">
                <a16:creationId xmlns="" xmlns:a16="http://schemas.microsoft.com/office/drawing/2014/main" id="{AD992BE9-AF30-49D8-A9F6-B891A4BD1D70}"/>
              </a:ext>
            </a:extLst>
          </p:cNvPr>
          <p:cNvGrpSpPr/>
          <p:nvPr/>
        </p:nvGrpSpPr>
        <p:grpSpPr>
          <a:xfrm>
            <a:off x="-32249" y="234199"/>
            <a:ext cx="1731839" cy="732476"/>
            <a:chOff x="0" y="1702961"/>
            <a:chExt cx="1687965" cy="824696"/>
          </a:xfrm>
        </p:grpSpPr>
        <p:sp>
          <p:nvSpPr>
            <p:cNvPr id="27" name="Rectangle 26">
              <a:extLst>
                <a:ext uri="{FF2B5EF4-FFF2-40B4-BE49-F238E27FC236}">
                  <a16:creationId xmlns="" xmlns:a16="http://schemas.microsoft.com/office/drawing/2014/main" id="{0C7819D9-65E7-4652-9E0C-390885811EAA}"/>
                </a:ext>
              </a:extLst>
            </p:cNvPr>
            <p:cNvSpPr/>
            <p:nvPr/>
          </p:nvSpPr>
          <p:spPr>
            <a:xfrm>
              <a:off x="0" y="1828800"/>
              <a:ext cx="1038687" cy="573018"/>
            </a:xfrm>
            <a:prstGeom prst="rect">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a:solidFill>
                    <a:prstClr val="white"/>
                  </a:solidFill>
                  <a:latin typeface="Times New Roman" panose="02020603050405020304" pitchFamily="18" charset="0"/>
                  <a:cs typeface="Times New Roman" panose="02020603050405020304" pitchFamily="18" charset="0"/>
                  <a:sym typeface="Arial"/>
                </a:rPr>
                <a:t>Câu</a:t>
              </a:r>
              <a:r>
                <a:rPr lang="en-US" b="1" kern="0">
                  <a:solidFill>
                    <a:prstClr val="white"/>
                  </a:solidFill>
                  <a:latin typeface="Times New Roman" panose="02020603050405020304" pitchFamily="18" charset="0"/>
                  <a:cs typeface="Times New Roman" panose="02020603050405020304" pitchFamily="18" charset="0"/>
                  <a:sym typeface="Arial"/>
                </a:rPr>
                <a:t> </a:t>
              </a:r>
            </a:p>
          </p:txBody>
        </p:sp>
        <p:grpSp>
          <p:nvGrpSpPr>
            <p:cNvPr id="28" name="Group 27">
              <a:extLst>
                <a:ext uri="{FF2B5EF4-FFF2-40B4-BE49-F238E27FC236}">
                  <a16:creationId xmlns="" xmlns:a16="http://schemas.microsoft.com/office/drawing/2014/main" id="{C6B4F536-B8FD-4E4F-BD9E-6D6D7E59A8EB}"/>
                </a:ext>
              </a:extLst>
            </p:cNvPr>
            <p:cNvGrpSpPr/>
            <p:nvPr/>
          </p:nvGrpSpPr>
          <p:grpSpPr>
            <a:xfrm>
              <a:off x="863269" y="1702961"/>
              <a:ext cx="824696" cy="824696"/>
              <a:chOff x="1342663" y="2338086"/>
              <a:chExt cx="824696" cy="824696"/>
            </a:xfrm>
          </p:grpSpPr>
          <p:sp>
            <p:nvSpPr>
              <p:cNvPr id="29" name="Oval 28">
                <a:extLst>
                  <a:ext uri="{FF2B5EF4-FFF2-40B4-BE49-F238E27FC236}">
                    <a16:creationId xmlns="" xmlns:a16="http://schemas.microsoft.com/office/drawing/2014/main" id="{84EE60A4-369F-4D98-9E33-856CACEA36C4}"/>
                  </a:ext>
                </a:extLst>
              </p:cNvPr>
              <p:cNvSpPr/>
              <p:nvPr/>
            </p:nvSpPr>
            <p:spPr>
              <a:xfrm>
                <a:off x="1342663" y="2338086"/>
                <a:ext cx="824696" cy="824696"/>
              </a:xfrm>
              <a:prstGeom prst="ellipse">
                <a:avLst/>
              </a:prstGeom>
              <a:solidFill>
                <a:sysClr val="window" lastClr="FFFFFF">
                  <a:lumMod val="95000"/>
                </a:sysClr>
              </a:solidFill>
              <a:ln w="28575" cap="rnd" cmpd="sng" algn="ctr">
                <a:solidFill>
                  <a:srgbClr val="C00000"/>
                </a:solidFill>
                <a:prstDash val="solid"/>
              </a:ln>
              <a:effectLst/>
            </p:spPr>
            <p:txBody>
              <a:bodyPr rtlCol="0" anchor="ctr"/>
              <a:lstStyle/>
              <a:p>
                <a:pPr algn="ctr" defTabSz="685783">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0" name="Oval 29">
                <a:extLst>
                  <a:ext uri="{FF2B5EF4-FFF2-40B4-BE49-F238E27FC236}">
                    <a16:creationId xmlns="" xmlns:a16="http://schemas.microsoft.com/office/drawing/2014/main" id="{4C19A212-3CB9-4C28-9D4A-FD5DA187ADDC}"/>
                  </a:ext>
                </a:extLst>
              </p:cNvPr>
              <p:cNvSpPr/>
              <p:nvPr/>
            </p:nvSpPr>
            <p:spPr>
              <a:xfrm>
                <a:off x="1411113" y="2399848"/>
                <a:ext cx="717467" cy="697231"/>
              </a:xfrm>
              <a:prstGeom prst="ellipse">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dirty="0" smtClean="0">
                    <a:solidFill>
                      <a:prstClr val="white"/>
                    </a:solidFill>
                    <a:latin typeface="Times New Roman" panose="02020603050405020304" pitchFamily="18" charset="0"/>
                    <a:cs typeface="Times New Roman" panose="02020603050405020304" pitchFamily="18" charset="0"/>
                    <a:sym typeface="Arial"/>
                  </a:rPr>
                  <a:t>1</a:t>
                </a:r>
                <a:endParaRPr lang="en-US" sz="2400" b="1" kern="0" dirty="0">
                  <a:solidFill>
                    <a:prstClr val="white"/>
                  </a:solidFill>
                  <a:latin typeface="Times New Roman" panose="02020603050405020304" pitchFamily="18" charset="0"/>
                  <a:cs typeface="Times New Roman" panose="02020603050405020304" pitchFamily="18" charset="0"/>
                  <a:sym typeface="Arial"/>
                </a:endParaRPr>
              </a:p>
            </p:txBody>
          </p:sp>
        </p:grpSp>
      </p:grpSp>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D5B49E1D-11DC-4CC8-AD03-552844A77CD4}"/>
                  </a:ext>
                </a:extLst>
              </p:cNvPr>
              <p:cNvSpPr/>
              <p:nvPr/>
            </p:nvSpPr>
            <p:spPr>
              <a:xfrm>
                <a:off x="643983" y="1078442"/>
                <a:ext cx="8001000" cy="2795189"/>
              </a:xfrm>
              <a:prstGeom prst="rect">
                <a:avLst/>
              </a:prstGeom>
            </p:spPr>
            <p:txBody>
              <a:bodyPr wrap="square" lIns="68580" tIns="34290" rIns="68580" bIns="34290">
                <a:spAutoFit/>
              </a:bodyPr>
              <a:lstStyle/>
              <a:p>
                <a:pPr>
                  <a:defRPr/>
                </a:pP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Gợi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ý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giải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p>
              <a:p>
                <a:pPr marL="557213" indent="-557213">
                  <a:buFontTx/>
                  <a:buAutoNum type="alphaLcPeriod"/>
                  <a:defRPr/>
                </a:pP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Tia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sáng</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trong</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thủy</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tinh</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bị</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lệch</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lại</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gần</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với</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pháp</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tuyến</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h</a:t>
                </a:r>
                <a:r>
                  <a:rPr lang="vi-VN"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ơ</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n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vì</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môi</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tr</a:t>
                </a:r>
                <a:r>
                  <a:rPr lang="vi-VN"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ư</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ờng</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thủy</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tinh</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có</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chiết</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suất</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lớn</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hơn</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môi</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tr</a:t>
                </a:r>
                <a:r>
                  <a:rPr lang="vi-VN"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ư</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ờng</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không</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khí</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a:t>
                </a:r>
              </a:p>
              <a:p>
                <a:pPr marL="557213" indent="-557213">
                  <a:buFontTx/>
                  <a:buAutoNum type="alphaLcPeriod"/>
                  <a:defRPr/>
                </a:pP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Chiết</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suất</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của</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thủy</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FF0000"/>
                    </a:solidFill>
                    <a:latin typeface="Times New Roman" panose="02020603050405020304" pitchFamily="18" charset="0"/>
                    <a:ea typeface="Roboto" panose="02000000000000000000" pitchFamily="2" charset="0"/>
                    <a:cs typeface="Times New Roman" panose="02020603050405020304" pitchFamily="18" charset="0"/>
                  </a:rPr>
                  <a:t>tinh</a:t>
                </a: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a:t>
                </a:r>
              </a:p>
              <a:p>
                <a:pPr>
                  <a:defRPr/>
                </a:pPr>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n = </a:t>
                </a:r>
                <a14:m>
                  <m:oMath xmlns:m="http://schemas.openxmlformats.org/officeDocument/2006/math">
                    <m:f>
                      <m:fPr>
                        <m:ctrlPr>
                          <a:rPr lang="en-US" sz="2700" i="1">
                            <a:solidFill>
                              <a:srgbClr val="FF0000"/>
                            </a:solidFill>
                            <a:latin typeface="Cambria Math"/>
                            <a:ea typeface="Roboto" panose="02000000000000000000" pitchFamily="2" charset="0"/>
                            <a:cs typeface="Times New Roman" panose="02020603050405020304" pitchFamily="18" charset="0"/>
                          </a:rPr>
                        </m:ctrlPr>
                      </m:fPr>
                      <m:num>
                        <m:func>
                          <m:funcPr>
                            <m:ctrlPr>
                              <a:rPr lang="en-US" sz="2700" i="1">
                                <a:solidFill>
                                  <a:srgbClr val="FF0000"/>
                                </a:solidFill>
                                <a:latin typeface="Cambria Math"/>
                                <a:ea typeface="Roboto" panose="02000000000000000000" pitchFamily="2" charset="0"/>
                                <a:cs typeface="Times New Roman" panose="02020603050405020304" pitchFamily="18" charset="0"/>
                              </a:rPr>
                            </m:ctrlPr>
                          </m:funcPr>
                          <m:fName>
                            <m:r>
                              <m:rPr>
                                <m:sty m:val="p"/>
                              </m:rPr>
                              <a:rPr lang="en-US" sz="2700">
                                <a:solidFill>
                                  <a:srgbClr val="FF0000"/>
                                </a:solidFill>
                                <a:latin typeface="Cambria Math" panose="02040503050406030204" pitchFamily="18" charset="0"/>
                                <a:ea typeface="Roboto" panose="02000000000000000000" pitchFamily="2" charset="0"/>
                                <a:cs typeface="Times New Roman" panose="02020603050405020304" pitchFamily="18" charset="0"/>
                              </a:rPr>
                              <m:t>sin</m:t>
                            </m:r>
                          </m:fName>
                          <m:e>
                            <m:r>
                              <a:rPr lang="en-US" sz="2700" i="1">
                                <a:solidFill>
                                  <a:srgbClr val="FF0000"/>
                                </a:solidFill>
                                <a:latin typeface="Cambria Math" panose="02040503050406030204" pitchFamily="18" charset="0"/>
                                <a:ea typeface="Roboto" panose="02000000000000000000" pitchFamily="2" charset="0"/>
                                <a:cs typeface="Times New Roman" panose="02020603050405020304" pitchFamily="18" charset="0"/>
                              </a:rPr>
                              <m:t>𝑖</m:t>
                            </m:r>
                          </m:e>
                        </m:func>
                      </m:num>
                      <m:den>
                        <m:func>
                          <m:funcPr>
                            <m:ctrlPr>
                              <a:rPr lang="en-US" sz="2700" i="1">
                                <a:solidFill>
                                  <a:srgbClr val="FF0000"/>
                                </a:solidFill>
                                <a:latin typeface="Cambria Math"/>
                                <a:ea typeface="Roboto" panose="02000000000000000000" pitchFamily="2" charset="0"/>
                                <a:cs typeface="Times New Roman" panose="02020603050405020304" pitchFamily="18" charset="0"/>
                              </a:rPr>
                            </m:ctrlPr>
                          </m:funcPr>
                          <m:fName>
                            <m:r>
                              <m:rPr>
                                <m:sty m:val="p"/>
                              </m:rPr>
                              <a:rPr lang="en-US" sz="2700">
                                <a:solidFill>
                                  <a:srgbClr val="FF0000"/>
                                </a:solidFill>
                                <a:latin typeface="Cambria Math" panose="02040503050406030204" pitchFamily="18" charset="0"/>
                                <a:ea typeface="Roboto" panose="02000000000000000000" pitchFamily="2" charset="0"/>
                                <a:cs typeface="Times New Roman" panose="02020603050405020304" pitchFamily="18" charset="0"/>
                              </a:rPr>
                              <m:t>sin</m:t>
                            </m:r>
                          </m:fName>
                          <m:e>
                            <m:r>
                              <a:rPr lang="en-US" sz="2700" i="1">
                                <a:solidFill>
                                  <a:srgbClr val="FF0000"/>
                                </a:solidFill>
                                <a:latin typeface="Cambria Math" panose="02040503050406030204" pitchFamily="18" charset="0"/>
                                <a:ea typeface="Roboto" panose="02000000000000000000" pitchFamily="2" charset="0"/>
                                <a:cs typeface="Times New Roman" panose="02020603050405020304" pitchFamily="18" charset="0"/>
                              </a:rPr>
                              <m:t>𝑟</m:t>
                            </m:r>
                          </m:e>
                        </m:func>
                      </m:den>
                    </m:f>
                    <m:r>
                      <a:rPr lang="en-US" sz="2700" i="1">
                        <a:solidFill>
                          <a:srgbClr val="FF0000"/>
                        </a:solidFill>
                        <a:latin typeface="Cambria Math" panose="02040503050406030204" pitchFamily="18" charset="0"/>
                        <a:ea typeface="Roboto" panose="02000000000000000000" pitchFamily="2" charset="0"/>
                        <a:cs typeface="Times New Roman" panose="02020603050405020304" pitchFamily="18" charset="0"/>
                      </a:rPr>
                      <m:t>= </m:t>
                    </m:r>
                    <m:f>
                      <m:fPr>
                        <m:ctrlPr>
                          <a:rPr lang="en-US" sz="2700" i="1">
                            <a:solidFill>
                              <a:srgbClr val="FF0000"/>
                            </a:solidFill>
                            <a:latin typeface="Cambria Math"/>
                            <a:ea typeface="Roboto" panose="02000000000000000000" pitchFamily="2" charset="0"/>
                            <a:cs typeface="Times New Roman" panose="02020603050405020304" pitchFamily="18" charset="0"/>
                          </a:rPr>
                        </m:ctrlPr>
                      </m:fPr>
                      <m:num>
                        <m:func>
                          <m:funcPr>
                            <m:ctrlPr>
                              <a:rPr lang="en-US" sz="2700" i="1">
                                <a:solidFill>
                                  <a:srgbClr val="FF0000"/>
                                </a:solidFill>
                                <a:latin typeface="Cambria Math"/>
                                <a:ea typeface="Roboto" panose="02000000000000000000" pitchFamily="2" charset="0"/>
                                <a:cs typeface="Times New Roman" panose="02020603050405020304" pitchFamily="18" charset="0"/>
                              </a:rPr>
                            </m:ctrlPr>
                          </m:funcPr>
                          <m:fName>
                            <m:r>
                              <m:rPr>
                                <m:sty m:val="p"/>
                              </m:rPr>
                              <a:rPr lang="en-US" sz="2700">
                                <a:solidFill>
                                  <a:srgbClr val="FF0000"/>
                                </a:solidFill>
                                <a:latin typeface="Cambria Math" panose="02040503050406030204" pitchFamily="18" charset="0"/>
                                <a:ea typeface="Roboto" panose="02000000000000000000" pitchFamily="2" charset="0"/>
                                <a:cs typeface="Times New Roman" panose="02020603050405020304" pitchFamily="18" charset="0"/>
                              </a:rPr>
                              <m:t>sin</m:t>
                            </m:r>
                          </m:fName>
                          <m:e>
                            <m:sSup>
                              <m:sSupPr>
                                <m:ctrlPr>
                                  <a:rPr lang="en-US" sz="2700" i="1">
                                    <a:solidFill>
                                      <a:srgbClr val="FF0000"/>
                                    </a:solidFill>
                                    <a:latin typeface="Cambria Math"/>
                                    <a:ea typeface="Roboto" panose="02000000000000000000" pitchFamily="2" charset="0"/>
                                    <a:cs typeface="Times New Roman" panose="02020603050405020304" pitchFamily="18" charset="0"/>
                                  </a:rPr>
                                </m:ctrlPr>
                              </m:sSupPr>
                              <m:e>
                                <m:r>
                                  <a:rPr lang="en-US" sz="2700" i="1">
                                    <a:solidFill>
                                      <a:srgbClr val="FF0000"/>
                                    </a:solidFill>
                                    <a:latin typeface="Cambria Math" panose="02040503050406030204" pitchFamily="18" charset="0"/>
                                    <a:ea typeface="Roboto" panose="02000000000000000000" pitchFamily="2" charset="0"/>
                                    <a:cs typeface="Times New Roman" panose="02020603050405020304" pitchFamily="18" charset="0"/>
                                  </a:rPr>
                                  <m:t>42</m:t>
                                </m:r>
                              </m:e>
                              <m:sup>
                                <m:r>
                                  <a:rPr lang="en-US" sz="2700" i="1">
                                    <a:solidFill>
                                      <a:srgbClr val="FF0000"/>
                                    </a:solidFill>
                                    <a:latin typeface="Cambria Math" panose="02040503050406030204" pitchFamily="18" charset="0"/>
                                    <a:ea typeface="Roboto" panose="02000000000000000000" pitchFamily="2" charset="0"/>
                                    <a:cs typeface="Times New Roman" panose="02020603050405020304" pitchFamily="18" charset="0"/>
                                  </a:rPr>
                                  <m:t>0</m:t>
                                </m:r>
                              </m:sup>
                            </m:sSup>
                          </m:e>
                        </m:func>
                      </m:num>
                      <m:den>
                        <m:func>
                          <m:funcPr>
                            <m:ctrlPr>
                              <a:rPr lang="en-US" sz="2700" i="1">
                                <a:solidFill>
                                  <a:srgbClr val="FF0000"/>
                                </a:solidFill>
                                <a:latin typeface="Cambria Math"/>
                                <a:ea typeface="Roboto" panose="02000000000000000000" pitchFamily="2" charset="0"/>
                                <a:cs typeface="Times New Roman" panose="02020603050405020304" pitchFamily="18" charset="0"/>
                              </a:rPr>
                            </m:ctrlPr>
                          </m:funcPr>
                          <m:fName>
                            <m:r>
                              <m:rPr>
                                <m:sty m:val="p"/>
                              </m:rPr>
                              <a:rPr lang="en-US" sz="2700">
                                <a:solidFill>
                                  <a:srgbClr val="FF0000"/>
                                </a:solidFill>
                                <a:latin typeface="Cambria Math" panose="02040503050406030204" pitchFamily="18" charset="0"/>
                                <a:ea typeface="Roboto" panose="02000000000000000000" pitchFamily="2" charset="0"/>
                                <a:cs typeface="Times New Roman" panose="02020603050405020304" pitchFamily="18" charset="0"/>
                              </a:rPr>
                              <m:t>sin</m:t>
                            </m:r>
                          </m:fName>
                          <m:e>
                            <m:sSup>
                              <m:sSupPr>
                                <m:ctrlPr>
                                  <a:rPr lang="en-US" sz="2700" i="1">
                                    <a:solidFill>
                                      <a:srgbClr val="FF0000"/>
                                    </a:solidFill>
                                    <a:latin typeface="Cambria Math"/>
                                    <a:ea typeface="Roboto" panose="02000000000000000000" pitchFamily="2" charset="0"/>
                                    <a:cs typeface="Times New Roman" panose="02020603050405020304" pitchFamily="18" charset="0"/>
                                  </a:rPr>
                                </m:ctrlPr>
                              </m:sSupPr>
                              <m:e>
                                <m:r>
                                  <a:rPr lang="en-US" sz="2700" i="1">
                                    <a:solidFill>
                                      <a:srgbClr val="FF0000"/>
                                    </a:solidFill>
                                    <a:latin typeface="Cambria Math" panose="02040503050406030204" pitchFamily="18" charset="0"/>
                                    <a:ea typeface="Roboto" panose="02000000000000000000" pitchFamily="2" charset="0"/>
                                    <a:cs typeface="Times New Roman" panose="02020603050405020304" pitchFamily="18" charset="0"/>
                                  </a:rPr>
                                  <m:t>26</m:t>
                                </m:r>
                              </m:e>
                              <m:sup>
                                <m:r>
                                  <a:rPr lang="en-US" sz="2700" i="1">
                                    <a:solidFill>
                                      <a:srgbClr val="FF0000"/>
                                    </a:solidFill>
                                    <a:latin typeface="Cambria Math" panose="02040503050406030204" pitchFamily="18" charset="0"/>
                                    <a:ea typeface="Roboto" panose="02000000000000000000" pitchFamily="2" charset="0"/>
                                    <a:cs typeface="Times New Roman" panose="02020603050405020304" pitchFamily="18" charset="0"/>
                                  </a:rPr>
                                  <m:t>0</m:t>
                                </m:r>
                              </m:sup>
                            </m:sSup>
                          </m:e>
                        </m:func>
                      </m:den>
                    </m:f>
                    <m:r>
                      <a:rPr lang="en-US" sz="2700" i="1">
                        <a:solidFill>
                          <a:srgbClr val="FF0000"/>
                        </a:solidFill>
                        <a:latin typeface="Cambria Math" panose="02040503050406030204" pitchFamily="18" charset="0"/>
                        <a:ea typeface="Roboto" panose="02000000000000000000" pitchFamily="2" charset="0"/>
                        <a:cs typeface="Times New Roman" panose="02020603050405020304" pitchFamily="18" charset="0"/>
                      </a:rPr>
                      <m:t>=1,527</m:t>
                    </m:r>
                  </m:oMath>
                </a14:m>
                <a:r>
                  <a:rPr lang="en-US" sz="2700"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 </a:t>
                </a:r>
              </a:p>
            </p:txBody>
          </p:sp>
        </mc:Choice>
        <mc:Fallback xmlns="">
          <p:sp>
            <p:nvSpPr>
              <p:cNvPr id="2" name="Rectangle 1">
                <a:extLst>
                  <a:ext uri="{FF2B5EF4-FFF2-40B4-BE49-F238E27FC236}">
                    <a16:creationId xmlns:a16="http://schemas.microsoft.com/office/drawing/2014/main" xmlns:a14="http://schemas.microsoft.com/office/drawing/2010/main" xmlns="" id="{D5B49E1D-11DC-4CC8-AD03-552844A77CD4}"/>
                  </a:ext>
                </a:extLst>
              </p:cNvPr>
              <p:cNvSpPr>
                <a:spLocks noRot="1" noChangeAspect="1" noMove="1" noResize="1" noEditPoints="1" noAdjustHandles="1" noChangeArrowheads="1" noChangeShapeType="1" noTextEdit="1"/>
              </p:cNvSpPr>
              <p:nvPr/>
            </p:nvSpPr>
            <p:spPr>
              <a:xfrm>
                <a:off x="643983" y="1078442"/>
                <a:ext cx="8001000" cy="2795189"/>
              </a:xfrm>
              <a:prstGeom prst="rect">
                <a:avLst/>
              </a:prstGeom>
              <a:blipFill rotWithShape="1">
                <a:blip r:embed="rId2"/>
                <a:stretch>
                  <a:fillRect l="-1753" t="-2402" b="-1747"/>
                </a:stretch>
              </a:blipFill>
            </p:spPr>
            <p:txBody>
              <a:bodyPr/>
              <a:lstStyle/>
              <a:p>
                <a:r>
                  <a:rPr lang="en-US">
                    <a:noFill/>
                  </a:rPr>
                  <a:t> </a:t>
                </a:r>
              </a:p>
            </p:txBody>
          </p:sp>
        </mc:Fallback>
      </mc:AlternateContent>
      <p:pic>
        <p:nvPicPr>
          <p:cNvPr id="4" name="Picture 3">
            <a:extLst>
              <a:ext uri="{FF2B5EF4-FFF2-40B4-BE49-F238E27FC236}">
                <a16:creationId xmlns="" xmlns:a16="http://schemas.microsoft.com/office/drawing/2014/main" id="{DE0A579B-95A4-4352-8E4F-7C0B1A8F015B}"/>
              </a:ext>
            </a:extLst>
          </p:cNvPr>
          <p:cNvPicPr>
            <a:picLocks noChangeAspect="1"/>
          </p:cNvPicPr>
          <p:nvPr/>
        </p:nvPicPr>
        <p:blipFill>
          <a:blip r:embed="rId3"/>
          <a:stretch>
            <a:fillRect/>
          </a:stretch>
        </p:blipFill>
        <p:spPr>
          <a:xfrm>
            <a:off x="6125181" y="2322298"/>
            <a:ext cx="2460710" cy="2665886"/>
          </a:xfrm>
          <a:prstGeom prst="rect">
            <a:avLst/>
          </a:prstGeom>
        </p:spPr>
      </p:pic>
    </p:spTree>
    <p:extLst>
      <p:ext uri="{BB962C8B-B14F-4D97-AF65-F5344CB8AC3E}">
        <p14:creationId xmlns:p14="http://schemas.microsoft.com/office/powerpoint/2010/main" val="336638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Chevron 18">
            <a:extLst>
              <a:ext uri="{FF2B5EF4-FFF2-40B4-BE49-F238E27FC236}">
                <a16:creationId xmlns="" xmlns:a16="http://schemas.microsoft.com/office/drawing/2014/main" id="{24BC46AA-EF2B-400B-A0EB-EDD900D0712D}"/>
              </a:ext>
            </a:extLst>
          </p:cNvPr>
          <p:cNvSpPr/>
          <p:nvPr/>
        </p:nvSpPr>
        <p:spPr>
          <a:xfrm>
            <a:off x="6125181" y="155314"/>
            <a:ext cx="575310" cy="591446"/>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sp>
        <p:nvSpPr>
          <p:cNvPr id="20" name="Arrow: Chevron 19">
            <a:extLst>
              <a:ext uri="{FF2B5EF4-FFF2-40B4-BE49-F238E27FC236}">
                <a16:creationId xmlns="" xmlns:a16="http://schemas.microsoft.com/office/drawing/2014/main" id="{A3126626-2170-4940-B986-2E3AF65057E2}"/>
              </a:ext>
            </a:extLst>
          </p:cNvPr>
          <p:cNvSpPr/>
          <p:nvPr/>
        </p:nvSpPr>
        <p:spPr>
          <a:xfrm flipH="1">
            <a:off x="2814347" y="150412"/>
            <a:ext cx="575310" cy="596348"/>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grpSp>
        <p:nvGrpSpPr>
          <p:cNvPr id="21" name="Group 20">
            <a:extLst>
              <a:ext uri="{FF2B5EF4-FFF2-40B4-BE49-F238E27FC236}">
                <a16:creationId xmlns="" xmlns:a16="http://schemas.microsoft.com/office/drawing/2014/main" id="{23294EBF-4F3F-4EF0-8860-75E59A6A8CAE}"/>
              </a:ext>
            </a:extLst>
          </p:cNvPr>
          <p:cNvGrpSpPr/>
          <p:nvPr/>
        </p:nvGrpSpPr>
        <p:grpSpPr>
          <a:xfrm>
            <a:off x="3227732" y="155316"/>
            <a:ext cx="3056283" cy="596350"/>
            <a:chOff x="4303642" y="207086"/>
            <a:chExt cx="4075044" cy="795132"/>
          </a:xfrm>
        </p:grpSpPr>
        <p:grpSp>
          <p:nvGrpSpPr>
            <p:cNvPr id="22" name="Group 21">
              <a:extLst>
                <a:ext uri="{FF2B5EF4-FFF2-40B4-BE49-F238E27FC236}">
                  <a16:creationId xmlns="" xmlns:a16="http://schemas.microsoft.com/office/drawing/2014/main" id="{4D005D9A-C614-40C0-AE95-D74F27CD8A00}"/>
                </a:ext>
              </a:extLst>
            </p:cNvPr>
            <p:cNvGrpSpPr/>
            <p:nvPr/>
          </p:nvGrpSpPr>
          <p:grpSpPr>
            <a:xfrm>
              <a:off x="4303642" y="207086"/>
              <a:ext cx="4075044" cy="795132"/>
              <a:chOff x="4303642" y="207086"/>
              <a:chExt cx="4075044" cy="795132"/>
            </a:xfrm>
            <a:gradFill>
              <a:gsLst>
                <a:gs pos="0">
                  <a:srgbClr val="C00000"/>
                </a:gs>
                <a:gs pos="47000">
                  <a:srgbClr val="9B164A"/>
                </a:gs>
                <a:gs pos="100000">
                  <a:srgbClr val="7030A0"/>
                </a:gs>
              </a:gsLst>
              <a:lin ang="13500000" scaled="1"/>
            </a:gradFill>
          </p:grpSpPr>
          <p:sp>
            <p:nvSpPr>
              <p:cNvPr id="24" name="Arrow: Pentagon 23">
                <a:extLst>
                  <a:ext uri="{FF2B5EF4-FFF2-40B4-BE49-F238E27FC236}">
                    <a16:creationId xmlns="" xmlns:a16="http://schemas.microsoft.com/office/drawing/2014/main" id="{BAE3FF4F-0019-48C7-A18F-12503190429D}"/>
                  </a:ext>
                </a:extLst>
              </p:cNvPr>
              <p:cNvSpPr/>
              <p:nvPr/>
            </p:nvSpPr>
            <p:spPr>
              <a:xfrm>
                <a:off x="6341164" y="207087"/>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25" name="Arrow: Pentagon 24">
                <a:extLst>
                  <a:ext uri="{FF2B5EF4-FFF2-40B4-BE49-F238E27FC236}">
                    <a16:creationId xmlns="" xmlns:a16="http://schemas.microsoft.com/office/drawing/2014/main" id="{7CE4A10D-25C9-4107-BF64-648F3D9199E5}"/>
                  </a:ext>
                </a:extLst>
              </p:cNvPr>
              <p:cNvSpPr/>
              <p:nvPr/>
            </p:nvSpPr>
            <p:spPr>
              <a:xfrm flipH="1">
                <a:off x="4303642" y="207086"/>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grpSp>
        <p:sp>
          <p:nvSpPr>
            <p:cNvPr id="23" name="TextBox 22">
              <a:extLst>
                <a:ext uri="{FF2B5EF4-FFF2-40B4-BE49-F238E27FC236}">
                  <a16:creationId xmlns="" xmlns:a16="http://schemas.microsoft.com/office/drawing/2014/main" id="{C7BAB9DF-AD91-42C0-94B6-4E8B0B6C2508}"/>
                </a:ext>
              </a:extLst>
            </p:cNvPr>
            <p:cNvSpPr txBox="1"/>
            <p:nvPr/>
          </p:nvSpPr>
          <p:spPr>
            <a:xfrm>
              <a:off x="5120089" y="312264"/>
              <a:ext cx="2727700" cy="615552"/>
            </a:xfrm>
            <a:prstGeom prst="rect">
              <a:avLst/>
            </a:prstGeom>
            <a:noFill/>
          </p:spPr>
          <p:txBody>
            <a:bodyPr wrap="square" rtlCol="0">
              <a:spAutoFit/>
            </a:bodyPr>
            <a:lstStyle/>
            <a:p>
              <a:pPr defTabSz="342892">
                <a:defRPr/>
              </a:pPr>
              <a:r>
                <a:rPr lang="en-US" sz="2400" b="1" kern="0">
                  <a:solidFill>
                    <a:prstClr val="white"/>
                  </a:solidFill>
                  <a:latin typeface="Times New Roman" panose="02020603050405020304" pitchFamily="18" charset="0"/>
                  <a:cs typeface="Times New Roman" panose="02020603050405020304" pitchFamily="18" charset="0"/>
                  <a:sym typeface="Arial"/>
                </a:rPr>
                <a:t>TỰ LUẬN</a:t>
              </a:r>
            </a:p>
          </p:txBody>
        </p:sp>
      </p:grpSp>
      <p:grpSp>
        <p:nvGrpSpPr>
          <p:cNvPr id="26" name="Group 25">
            <a:extLst>
              <a:ext uri="{FF2B5EF4-FFF2-40B4-BE49-F238E27FC236}">
                <a16:creationId xmlns="" xmlns:a16="http://schemas.microsoft.com/office/drawing/2014/main" id="{AD992BE9-AF30-49D8-A9F6-B891A4BD1D70}"/>
              </a:ext>
            </a:extLst>
          </p:cNvPr>
          <p:cNvGrpSpPr/>
          <p:nvPr/>
        </p:nvGrpSpPr>
        <p:grpSpPr>
          <a:xfrm>
            <a:off x="-32249" y="234199"/>
            <a:ext cx="1731839" cy="732476"/>
            <a:chOff x="0" y="1702961"/>
            <a:chExt cx="1687965" cy="824696"/>
          </a:xfrm>
        </p:grpSpPr>
        <p:sp>
          <p:nvSpPr>
            <p:cNvPr id="27" name="Rectangle 26">
              <a:extLst>
                <a:ext uri="{FF2B5EF4-FFF2-40B4-BE49-F238E27FC236}">
                  <a16:creationId xmlns="" xmlns:a16="http://schemas.microsoft.com/office/drawing/2014/main" id="{0C7819D9-65E7-4652-9E0C-390885811EAA}"/>
                </a:ext>
              </a:extLst>
            </p:cNvPr>
            <p:cNvSpPr/>
            <p:nvPr/>
          </p:nvSpPr>
          <p:spPr>
            <a:xfrm>
              <a:off x="0" y="1828800"/>
              <a:ext cx="1038687" cy="573018"/>
            </a:xfrm>
            <a:prstGeom prst="rect">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a:solidFill>
                    <a:prstClr val="white"/>
                  </a:solidFill>
                  <a:latin typeface="Times New Roman" panose="02020603050405020304" pitchFamily="18" charset="0"/>
                  <a:cs typeface="Times New Roman" panose="02020603050405020304" pitchFamily="18" charset="0"/>
                  <a:sym typeface="Arial"/>
                </a:rPr>
                <a:t>Câu</a:t>
              </a:r>
              <a:r>
                <a:rPr lang="en-US" b="1" kern="0">
                  <a:solidFill>
                    <a:prstClr val="white"/>
                  </a:solidFill>
                  <a:latin typeface="Times New Roman" panose="02020603050405020304" pitchFamily="18" charset="0"/>
                  <a:cs typeface="Times New Roman" panose="02020603050405020304" pitchFamily="18" charset="0"/>
                  <a:sym typeface="Arial"/>
                </a:rPr>
                <a:t> </a:t>
              </a:r>
            </a:p>
          </p:txBody>
        </p:sp>
        <p:grpSp>
          <p:nvGrpSpPr>
            <p:cNvPr id="28" name="Group 27">
              <a:extLst>
                <a:ext uri="{FF2B5EF4-FFF2-40B4-BE49-F238E27FC236}">
                  <a16:creationId xmlns="" xmlns:a16="http://schemas.microsoft.com/office/drawing/2014/main" id="{C6B4F536-B8FD-4E4F-BD9E-6D6D7E59A8EB}"/>
                </a:ext>
              </a:extLst>
            </p:cNvPr>
            <p:cNvGrpSpPr/>
            <p:nvPr/>
          </p:nvGrpSpPr>
          <p:grpSpPr>
            <a:xfrm>
              <a:off x="863269" y="1702961"/>
              <a:ext cx="824696" cy="824696"/>
              <a:chOff x="1342663" y="2338086"/>
              <a:chExt cx="824696" cy="824696"/>
            </a:xfrm>
          </p:grpSpPr>
          <p:sp>
            <p:nvSpPr>
              <p:cNvPr id="29" name="Oval 28">
                <a:extLst>
                  <a:ext uri="{FF2B5EF4-FFF2-40B4-BE49-F238E27FC236}">
                    <a16:creationId xmlns="" xmlns:a16="http://schemas.microsoft.com/office/drawing/2014/main" id="{84EE60A4-369F-4D98-9E33-856CACEA36C4}"/>
                  </a:ext>
                </a:extLst>
              </p:cNvPr>
              <p:cNvSpPr/>
              <p:nvPr/>
            </p:nvSpPr>
            <p:spPr>
              <a:xfrm>
                <a:off x="1342663" y="2338086"/>
                <a:ext cx="824696" cy="824696"/>
              </a:xfrm>
              <a:prstGeom prst="ellipse">
                <a:avLst/>
              </a:prstGeom>
              <a:solidFill>
                <a:sysClr val="window" lastClr="FFFFFF">
                  <a:lumMod val="95000"/>
                </a:sysClr>
              </a:solidFill>
              <a:ln w="28575" cap="rnd" cmpd="sng" algn="ctr">
                <a:solidFill>
                  <a:srgbClr val="C00000"/>
                </a:solidFill>
                <a:prstDash val="solid"/>
              </a:ln>
              <a:effectLst/>
            </p:spPr>
            <p:txBody>
              <a:bodyPr rtlCol="0" anchor="ctr"/>
              <a:lstStyle/>
              <a:p>
                <a:pPr algn="ctr" defTabSz="685783">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0" name="Oval 29">
                <a:extLst>
                  <a:ext uri="{FF2B5EF4-FFF2-40B4-BE49-F238E27FC236}">
                    <a16:creationId xmlns="" xmlns:a16="http://schemas.microsoft.com/office/drawing/2014/main" id="{4C19A212-3CB9-4C28-9D4A-FD5DA187ADDC}"/>
                  </a:ext>
                </a:extLst>
              </p:cNvPr>
              <p:cNvSpPr/>
              <p:nvPr/>
            </p:nvSpPr>
            <p:spPr>
              <a:xfrm>
                <a:off x="1411113" y="2399848"/>
                <a:ext cx="717467" cy="697231"/>
              </a:xfrm>
              <a:prstGeom prst="ellipse">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dirty="0" smtClean="0">
                    <a:solidFill>
                      <a:prstClr val="white"/>
                    </a:solidFill>
                    <a:latin typeface="Times New Roman" panose="02020603050405020304" pitchFamily="18" charset="0"/>
                    <a:cs typeface="Times New Roman" panose="02020603050405020304" pitchFamily="18" charset="0"/>
                    <a:sym typeface="Arial"/>
                  </a:rPr>
                  <a:t>2</a:t>
                </a:r>
                <a:endParaRPr lang="en-US" sz="2400" b="1" kern="0" dirty="0">
                  <a:solidFill>
                    <a:prstClr val="white"/>
                  </a:solidFill>
                  <a:latin typeface="Times New Roman" panose="02020603050405020304" pitchFamily="18" charset="0"/>
                  <a:cs typeface="Times New Roman" panose="02020603050405020304" pitchFamily="18" charset="0"/>
                  <a:sym typeface="Arial"/>
                </a:endParaRPr>
              </a:p>
            </p:txBody>
          </p:sp>
        </p:grpSp>
      </p:grpSp>
      <p:sp>
        <p:nvSpPr>
          <p:cNvPr id="5" name="Rectangle 4">
            <a:extLst>
              <a:ext uri="{FF2B5EF4-FFF2-40B4-BE49-F238E27FC236}">
                <a16:creationId xmlns="" xmlns:a16="http://schemas.microsoft.com/office/drawing/2014/main" id="{4C23D62E-E85C-4DE9-AFBA-AE354598310B}"/>
              </a:ext>
            </a:extLst>
          </p:cNvPr>
          <p:cNvSpPr/>
          <p:nvPr/>
        </p:nvSpPr>
        <p:spPr>
          <a:xfrm>
            <a:off x="342901" y="2561956"/>
            <a:ext cx="2114938" cy="392415"/>
          </a:xfrm>
          <a:prstGeom prst="rect">
            <a:avLst/>
          </a:prstGeom>
        </p:spPr>
        <p:txBody>
          <a:bodyPr wrap="none" lIns="68580" tIns="34290" rIns="68580" bIns="34290">
            <a:spAutoFit/>
          </a:bodyPr>
          <a:lstStyle/>
          <a:p>
            <a:pPr>
              <a:defRPr/>
            </a:pPr>
            <a:r>
              <a:rPr lang="en-US" sz="2100" b="1" u="sng"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GỢI Ý TRẢ LỜI</a:t>
            </a:r>
            <a:endParaRPr lang="en-US" sz="2100" b="1" u="sng"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31928709-8D6A-4268-8CA3-982A3F3EEAE1}"/>
              </a:ext>
            </a:extLst>
          </p:cNvPr>
          <p:cNvSpPr/>
          <p:nvPr/>
        </p:nvSpPr>
        <p:spPr>
          <a:xfrm>
            <a:off x="342901" y="1020086"/>
            <a:ext cx="8723042" cy="1403076"/>
          </a:xfrm>
          <a:prstGeom prst="rect">
            <a:avLst/>
          </a:prstGeom>
        </p:spPr>
        <p:txBody>
          <a:bodyPr wrap="square" lIns="68580" tIns="34290" rIns="68580" bIns="34290">
            <a:spAutoFit/>
          </a:bodyPr>
          <a:lstStyle/>
          <a:p>
            <a:pPr>
              <a:lnSpc>
                <a:spcPct val="107000"/>
              </a:lnSpc>
            </a:pP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Có</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ba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máu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đỏ</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lục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tím</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chiếu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đến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mặt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bên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của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một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lăng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với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cùng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một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góc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tới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Hãy</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vẽ</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các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ló</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sau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ra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khỏi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lăng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p:txBody>
      </p:sp>
      <p:pic>
        <p:nvPicPr>
          <p:cNvPr id="2" name="Picture 1">
            <a:extLst>
              <a:ext uri="{FF2B5EF4-FFF2-40B4-BE49-F238E27FC236}">
                <a16:creationId xmlns="" xmlns:a16="http://schemas.microsoft.com/office/drawing/2014/main" id="{5C2F8D44-2188-475C-80F5-3387CD3BBAB4}"/>
              </a:ext>
            </a:extLst>
          </p:cNvPr>
          <p:cNvPicPr>
            <a:picLocks noChangeAspect="1"/>
          </p:cNvPicPr>
          <p:nvPr/>
        </p:nvPicPr>
        <p:blipFill>
          <a:blip r:embed="rId2"/>
          <a:stretch>
            <a:fillRect/>
          </a:stretch>
        </p:blipFill>
        <p:spPr>
          <a:xfrm>
            <a:off x="2647080" y="2561956"/>
            <a:ext cx="4952077" cy="2347346"/>
          </a:xfrm>
          <a:prstGeom prst="rect">
            <a:avLst/>
          </a:prstGeom>
        </p:spPr>
      </p:pic>
    </p:spTree>
    <p:extLst>
      <p:ext uri="{BB962C8B-B14F-4D97-AF65-F5344CB8AC3E}">
        <p14:creationId xmlns:p14="http://schemas.microsoft.com/office/powerpoint/2010/main" val="328237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Chevron 18">
            <a:extLst>
              <a:ext uri="{FF2B5EF4-FFF2-40B4-BE49-F238E27FC236}">
                <a16:creationId xmlns="" xmlns:a16="http://schemas.microsoft.com/office/drawing/2014/main" id="{24BC46AA-EF2B-400B-A0EB-EDD900D0712D}"/>
              </a:ext>
            </a:extLst>
          </p:cNvPr>
          <p:cNvSpPr/>
          <p:nvPr/>
        </p:nvSpPr>
        <p:spPr>
          <a:xfrm>
            <a:off x="6125181" y="155314"/>
            <a:ext cx="575310" cy="591446"/>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sp>
        <p:nvSpPr>
          <p:cNvPr id="20" name="Arrow: Chevron 19">
            <a:extLst>
              <a:ext uri="{FF2B5EF4-FFF2-40B4-BE49-F238E27FC236}">
                <a16:creationId xmlns="" xmlns:a16="http://schemas.microsoft.com/office/drawing/2014/main" id="{A3126626-2170-4940-B986-2E3AF65057E2}"/>
              </a:ext>
            </a:extLst>
          </p:cNvPr>
          <p:cNvSpPr/>
          <p:nvPr/>
        </p:nvSpPr>
        <p:spPr>
          <a:xfrm flipH="1">
            <a:off x="2814347" y="150412"/>
            <a:ext cx="575310" cy="596348"/>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grpSp>
        <p:nvGrpSpPr>
          <p:cNvPr id="21" name="Group 20">
            <a:extLst>
              <a:ext uri="{FF2B5EF4-FFF2-40B4-BE49-F238E27FC236}">
                <a16:creationId xmlns="" xmlns:a16="http://schemas.microsoft.com/office/drawing/2014/main" id="{23294EBF-4F3F-4EF0-8860-75E59A6A8CAE}"/>
              </a:ext>
            </a:extLst>
          </p:cNvPr>
          <p:cNvGrpSpPr/>
          <p:nvPr/>
        </p:nvGrpSpPr>
        <p:grpSpPr>
          <a:xfrm>
            <a:off x="3227732" y="155316"/>
            <a:ext cx="3056283" cy="596350"/>
            <a:chOff x="4303642" y="207086"/>
            <a:chExt cx="4075044" cy="795132"/>
          </a:xfrm>
        </p:grpSpPr>
        <p:grpSp>
          <p:nvGrpSpPr>
            <p:cNvPr id="22" name="Group 21">
              <a:extLst>
                <a:ext uri="{FF2B5EF4-FFF2-40B4-BE49-F238E27FC236}">
                  <a16:creationId xmlns="" xmlns:a16="http://schemas.microsoft.com/office/drawing/2014/main" id="{4D005D9A-C614-40C0-AE95-D74F27CD8A00}"/>
                </a:ext>
              </a:extLst>
            </p:cNvPr>
            <p:cNvGrpSpPr/>
            <p:nvPr/>
          </p:nvGrpSpPr>
          <p:grpSpPr>
            <a:xfrm>
              <a:off x="4303642" y="207086"/>
              <a:ext cx="4075044" cy="795132"/>
              <a:chOff x="4303642" y="207086"/>
              <a:chExt cx="4075044" cy="795132"/>
            </a:xfrm>
            <a:gradFill>
              <a:gsLst>
                <a:gs pos="0">
                  <a:srgbClr val="C00000"/>
                </a:gs>
                <a:gs pos="47000">
                  <a:srgbClr val="9B164A"/>
                </a:gs>
                <a:gs pos="100000">
                  <a:srgbClr val="7030A0"/>
                </a:gs>
              </a:gsLst>
              <a:lin ang="13500000" scaled="1"/>
            </a:gradFill>
          </p:grpSpPr>
          <p:sp>
            <p:nvSpPr>
              <p:cNvPr id="24" name="Arrow: Pentagon 23">
                <a:extLst>
                  <a:ext uri="{FF2B5EF4-FFF2-40B4-BE49-F238E27FC236}">
                    <a16:creationId xmlns="" xmlns:a16="http://schemas.microsoft.com/office/drawing/2014/main" id="{BAE3FF4F-0019-48C7-A18F-12503190429D}"/>
                  </a:ext>
                </a:extLst>
              </p:cNvPr>
              <p:cNvSpPr/>
              <p:nvPr/>
            </p:nvSpPr>
            <p:spPr>
              <a:xfrm>
                <a:off x="6341164" y="207087"/>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25" name="Arrow: Pentagon 24">
                <a:extLst>
                  <a:ext uri="{FF2B5EF4-FFF2-40B4-BE49-F238E27FC236}">
                    <a16:creationId xmlns="" xmlns:a16="http://schemas.microsoft.com/office/drawing/2014/main" id="{7CE4A10D-25C9-4107-BF64-648F3D9199E5}"/>
                  </a:ext>
                </a:extLst>
              </p:cNvPr>
              <p:cNvSpPr/>
              <p:nvPr/>
            </p:nvSpPr>
            <p:spPr>
              <a:xfrm flipH="1">
                <a:off x="4303642" y="207086"/>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grpSp>
        <p:sp>
          <p:nvSpPr>
            <p:cNvPr id="23" name="TextBox 22">
              <a:extLst>
                <a:ext uri="{FF2B5EF4-FFF2-40B4-BE49-F238E27FC236}">
                  <a16:creationId xmlns="" xmlns:a16="http://schemas.microsoft.com/office/drawing/2014/main" id="{C7BAB9DF-AD91-42C0-94B6-4E8B0B6C2508}"/>
                </a:ext>
              </a:extLst>
            </p:cNvPr>
            <p:cNvSpPr txBox="1"/>
            <p:nvPr/>
          </p:nvSpPr>
          <p:spPr>
            <a:xfrm>
              <a:off x="5120089" y="312264"/>
              <a:ext cx="2727700" cy="615552"/>
            </a:xfrm>
            <a:prstGeom prst="rect">
              <a:avLst/>
            </a:prstGeom>
            <a:noFill/>
          </p:spPr>
          <p:txBody>
            <a:bodyPr wrap="square" rtlCol="0">
              <a:spAutoFit/>
            </a:bodyPr>
            <a:lstStyle/>
            <a:p>
              <a:pPr defTabSz="342892">
                <a:defRPr/>
              </a:pPr>
              <a:r>
                <a:rPr lang="en-US" sz="2400" b="1" kern="0">
                  <a:solidFill>
                    <a:prstClr val="white"/>
                  </a:solidFill>
                  <a:latin typeface="Times New Roman" panose="02020603050405020304" pitchFamily="18" charset="0"/>
                  <a:cs typeface="Times New Roman" panose="02020603050405020304" pitchFamily="18" charset="0"/>
                  <a:sym typeface="Arial"/>
                </a:rPr>
                <a:t>TỰ LUẬN</a:t>
              </a:r>
            </a:p>
          </p:txBody>
        </p:sp>
      </p:grpSp>
      <p:grpSp>
        <p:nvGrpSpPr>
          <p:cNvPr id="26" name="Group 25">
            <a:extLst>
              <a:ext uri="{FF2B5EF4-FFF2-40B4-BE49-F238E27FC236}">
                <a16:creationId xmlns="" xmlns:a16="http://schemas.microsoft.com/office/drawing/2014/main" id="{AD992BE9-AF30-49D8-A9F6-B891A4BD1D70}"/>
              </a:ext>
            </a:extLst>
          </p:cNvPr>
          <p:cNvGrpSpPr/>
          <p:nvPr/>
        </p:nvGrpSpPr>
        <p:grpSpPr>
          <a:xfrm>
            <a:off x="-32249" y="234199"/>
            <a:ext cx="1731839" cy="732476"/>
            <a:chOff x="0" y="1702961"/>
            <a:chExt cx="1687965" cy="824696"/>
          </a:xfrm>
        </p:grpSpPr>
        <p:sp>
          <p:nvSpPr>
            <p:cNvPr id="27" name="Rectangle 26">
              <a:extLst>
                <a:ext uri="{FF2B5EF4-FFF2-40B4-BE49-F238E27FC236}">
                  <a16:creationId xmlns="" xmlns:a16="http://schemas.microsoft.com/office/drawing/2014/main" id="{0C7819D9-65E7-4652-9E0C-390885811EAA}"/>
                </a:ext>
              </a:extLst>
            </p:cNvPr>
            <p:cNvSpPr/>
            <p:nvPr/>
          </p:nvSpPr>
          <p:spPr>
            <a:xfrm>
              <a:off x="0" y="1828800"/>
              <a:ext cx="1038687" cy="573018"/>
            </a:xfrm>
            <a:prstGeom prst="rect">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a:solidFill>
                    <a:prstClr val="white"/>
                  </a:solidFill>
                  <a:latin typeface="Times New Roman" panose="02020603050405020304" pitchFamily="18" charset="0"/>
                  <a:cs typeface="Times New Roman" panose="02020603050405020304" pitchFamily="18" charset="0"/>
                  <a:sym typeface="Arial"/>
                </a:rPr>
                <a:t>Câu</a:t>
              </a:r>
              <a:r>
                <a:rPr lang="en-US" b="1" kern="0">
                  <a:solidFill>
                    <a:prstClr val="white"/>
                  </a:solidFill>
                  <a:latin typeface="Times New Roman" panose="02020603050405020304" pitchFamily="18" charset="0"/>
                  <a:cs typeface="Times New Roman" panose="02020603050405020304" pitchFamily="18" charset="0"/>
                  <a:sym typeface="Arial"/>
                </a:rPr>
                <a:t> </a:t>
              </a:r>
            </a:p>
          </p:txBody>
        </p:sp>
        <p:grpSp>
          <p:nvGrpSpPr>
            <p:cNvPr id="28" name="Group 27">
              <a:extLst>
                <a:ext uri="{FF2B5EF4-FFF2-40B4-BE49-F238E27FC236}">
                  <a16:creationId xmlns="" xmlns:a16="http://schemas.microsoft.com/office/drawing/2014/main" id="{C6B4F536-B8FD-4E4F-BD9E-6D6D7E59A8EB}"/>
                </a:ext>
              </a:extLst>
            </p:cNvPr>
            <p:cNvGrpSpPr/>
            <p:nvPr/>
          </p:nvGrpSpPr>
          <p:grpSpPr>
            <a:xfrm>
              <a:off x="863269" y="1702961"/>
              <a:ext cx="824696" cy="824696"/>
              <a:chOff x="1342663" y="2338086"/>
              <a:chExt cx="824696" cy="824696"/>
            </a:xfrm>
          </p:grpSpPr>
          <p:sp>
            <p:nvSpPr>
              <p:cNvPr id="29" name="Oval 28">
                <a:extLst>
                  <a:ext uri="{FF2B5EF4-FFF2-40B4-BE49-F238E27FC236}">
                    <a16:creationId xmlns="" xmlns:a16="http://schemas.microsoft.com/office/drawing/2014/main" id="{84EE60A4-369F-4D98-9E33-856CACEA36C4}"/>
                  </a:ext>
                </a:extLst>
              </p:cNvPr>
              <p:cNvSpPr/>
              <p:nvPr/>
            </p:nvSpPr>
            <p:spPr>
              <a:xfrm>
                <a:off x="1342663" y="2338086"/>
                <a:ext cx="824696" cy="824696"/>
              </a:xfrm>
              <a:prstGeom prst="ellipse">
                <a:avLst/>
              </a:prstGeom>
              <a:solidFill>
                <a:sysClr val="window" lastClr="FFFFFF">
                  <a:lumMod val="95000"/>
                </a:sysClr>
              </a:solidFill>
              <a:ln w="28575" cap="rnd" cmpd="sng" algn="ctr">
                <a:solidFill>
                  <a:srgbClr val="C00000"/>
                </a:solidFill>
                <a:prstDash val="solid"/>
              </a:ln>
              <a:effectLst/>
            </p:spPr>
            <p:txBody>
              <a:bodyPr rtlCol="0" anchor="ctr"/>
              <a:lstStyle/>
              <a:p>
                <a:pPr algn="ctr" defTabSz="685783">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0" name="Oval 29">
                <a:extLst>
                  <a:ext uri="{FF2B5EF4-FFF2-40B4-BE49-F238E27FC236}">
                    <a16:creationId xmlns="" xmlns:a16="http://schemas.microsoft.com/office/drawing/2014/main" id="{4C19A212-3CB9-4C28-9D4A-FD5DA187ADDC}"/>
                  </a:ext>
                </a:extLst>
              </p:cNvPr>
              <p:cNvSpPr/>
              <p:nvPr/>
            </p:nvSpPr>
            <p:spPr>
              <a:xfrm>
                <a:off x="1411113" y="2399848"/>
                <a:ext cx="717467" cy="697231"/>
              </a:xfrm>
              <a:prstGeom prst="ellipse">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dirty="0">
                    <a:solidFill>
                      <a:prstClr val="white"/>
                    </a:solidFill>
                    <a:latin typeface="Times New Roman" panose="02020603050405020304" pitchFamily="18" charset="0"/>
                    <a:cs typeface="Times New Roman" panose="02020603050405020304" pitchFamily="18" charset="0"/>
                    <a:sym typeface="Arial"/>
                  </a:rPr>
                  <a:t>3</a:t>
                </a:r>
                <a:endParaRPr lang="en-US" sz="2400" b="1" kern="0" dirty="0">
                  <a:solidFill>
                    <a:prstClr val="white"/>
                  </a:solidFill>
                  <a:latin typeface="Times New Roman" panose="02020603050405020304" pitchFamily="18" charset="0"/>
                  <a:cs typeface="Times New Roman" panose="02020603050405020304" pitchFamily="18" charset="0"/>
                  <a:sym typeface="Arial"/>
                </a:endParaRPr>
              </a:p>
            </p:txBody>
          </p:sp>
        </p:grpSp>
      </p:grpSp>
      <p:sp>
        <p:nvSpPr>
          <p:cNvPr id="5" name="Rectangle 4">
            <a:extLst>
              <a:ext uri="{FF2B5EF4-FFF2-40B4-BE49-F238E27FC236}">
                <a16:creationId xmlns="" xmlns:a16="http://schemas.microsoft.com/office/drawing/2014/main" id="{4C23D62E-E85C-4DE9-AFBA-AE354598310B}"/>
              </a:ext>
            </a:extLst>
          </p:cNvPr>
          <p:cNvSpPr/>
          <p:nvPr/>
        </p:nvSpPr>
        <p:spPr>
          <a:xfrm>
            <a:off x="331433" y="2544949"/>
            <a:ext cx="2114938" cy="392415"/>
          </a:xfrm>
          <a:prstGeom prst="rect">
            <a:avLst/>
          </a:prstGeom>
        </p:spPr>
        <p:txBody>
          <a:bodyPr wrap="none" lIns="68580" tIns="34290" rIns="68580" bIns="34290">
            <a:spAutoFit/>
          </a:bodyPr>
          <a:lstStyle/>
          <a:p>
            <a:pPr>
              <a:defRPr/>
            </a:pPr>
            <a:r>
              <a:rPr lang="en-US" sz="2100" b="1" u="sng"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GỢI Ý TRẢ LỜI</a:t>
            </a:r>
            <a:endParaRPr lang="en-US" sz="2100" b="1" u="sng"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A7BB3A79-11E5-4D46-8CA7-D0D885A79F1B}"/>
              </a:ext>
            </a:extLst>
          </p:cNvPr>
          <p:cNvSpPr/>
          <p:nvPr/>
        </p:nvSpPr>
        <p:spPr>
          <a:xfrm>
            <a:off x="500593" y="998372"/>
            <a:ext cx="8193359" cy="1546577"/>
          </a:xfrm>
          <a:prstGeom prst="rect">
            <a:avLst/>
          </a:prstGeom>
        </p:spPr>
        <p:txBody>
          <a:bodyPr wrap="square" lIns="68580" tIns="34290" rIns="68580" bIns="34290">
            <a:spAutoFit/>
          </a:bodyPr>
          <a:lstStyle/>
          <a:p>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Cho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một</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tia</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sáng</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đi</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qua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hai</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môi</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trường</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không</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khí</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chiết</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suất</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bằng</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1 )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và</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kim</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cương</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chiết</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suất</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bằng</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2,419 ).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Nêu</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điều</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kiện</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để</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xảy</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ra</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hiện</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tượng</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phản</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xạ</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toàn</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phần</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tại</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mặt</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phân</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cách</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giữa</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hai</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môi</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trường</a:t>
            </a:r>
            <a:r>
              <a:rPr lang="en-US" sz="24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49175606-1328-48AE-B971-8B1E57EB6AE4}"/>
                  </a:ext>
                </a:extLst>
              </p:cNvPr>
              <p:cNvSpPr/>
              <p:nvPr/>
            </p:nvSpPr>
            <p:spPr>
              <a:xfrm>
                <a:off x="500593" y="2937364"/>
                <a:ext cx="8401232" cy="2113912"/>
              </a:xfrm>
              <a:prstGeom prst="rect">
                <a:avLst/>
              </a:prstGeom>
            </p:spPr>
            <p:txBody>
              <a:bodyPr wrap="square" lIns="68580" tIns="34290" rIns="68580" bIns="34290">
                <a:spAutoFit/>
              </a:bodyPr>
              <a:lstStyle/>
              <a:p>
                <a:pPr marL="257175" indent="-257175">
                  <a:buFont typeface="Times New Roman" panose="02020603050405020304" pitchFamily="18" charset="0"/>
                  <a:buChar char="-"/>
                </a:pP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xảy</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phản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xạ</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môi</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   Tia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môi</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kim</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cương</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sang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khí</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Góc</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tới</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góc</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tới</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hạn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i</a:t>
                </a:r>
                <a:r>
                  <a:rPr lang="en-US" sz="2400" baseline="-250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th</a:t>
                </a:r>
                <a:r>
                  <a:rPr lang="en-US" sz="2400" baseline="-250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p>
              <a:p>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sin </a:t>
                </a:r>
                <a:r>
                  <a:rPr lang="en-US" sz="2400" i="1"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i</a:t>
                </a:r>
                <a:r>
                  <a:rPr lang="en-US" sz="2400" i="1" baseline="-250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th</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rgbClr val="C45911"/>
                            </a:solidFill>
                            <a:latin typeface="Cambria Math"/>
                            <a:cs typeface="Times New Roman" panose="02020603050405020304" pitchFamily="18" charset="0"/>
                          </a:rPr>
                        </m:ctrlPr>
                      </m:fPr>
                      <m:num>
                        <m:sSub>
                          <m:sSubPr>
                            <m:ctrlPr>
                              <a:rPr lang="en-US" sz="2400" i="1">
                                <a:solidFill>
                                  <a:srgbClr val="C45911"/>
                                </a:solidFill>
                                <a:latin typeface="Cambria Math"/>
                                <a:cs typeface="Times New Roman" panose="02020603050405020304" pitchFamily="18" charset="0"/>
                              </a:rPr>
                            </m:ctrlPr>
                          </m:sSubPr>
                          <m:e>
                            <m:r>
                              <a:rPr lang="en-US" sz="2400" i="1">
                                <a:solidFill>
                                  <a:srgbClr val="C45911"/>
                                </a:solidFill>
                                <a:latin typeface="Cambria Math" panose="02040503050406030204" pitchFamily="18" charset="0"/>
                                <a:cs typeface="Times New Roman" panose="02020603050405020304" pitchFamily="18" charset="0"/>
                              </a:rPr>
                              <m:t>𝑛</m:t>
                            </m:r>
                          </m:e>
                          <m:sub>
                            <m:r>
                              <a:rPr lang="en-US" sz="2400" i="1">
                                <a:solidFill>
                                  <a:srgbClr val="C45911"/>
                                </a:solidFill>
                                <a:latin typeface="Cambria Math" panose="02040503050406030204" pitchFamily="18" charset="0"/>
                                <a:cs typeface="Times New Roman" panose="02020603050405020304" pitchFamily="18" charset="0"/>
                              </a:rPr>
                              <m:t>2</m:t>
                            </m:r>
                          </m:sub>
                        </m:sSub>
                      </m:num>
                      <m:den>
                        <m:sSub>
                          <m:sSubPr>
                            <m:ctrlPr>
                              <a:rPr lang="en-US" sz="2400" i="1">
                                <a:solidFill>
                                  <a:srgbClr val="C45911"/>
                                </a:solidFill>
                                <a:latin typeface="Cambria Math"/>
                                <a:cs typeface="Times New Roman" panose="02020603050405020304" pitchFamily="18" charset="0"/>
                              </a:rPr>
                            </m:ctrlPr>
                          </m:sSubPr>
                          <m:e>
                            <m:r>
                              <a:rPr lang="en-US" sz="2400" i="1">
                                <a:solidFill>
                                  <a:srgbClr val="C45911"/>
                                </a:solidFill>
                                <a:latin typeface="Cambria Math" panose="02040503050406030204" pitchFamily="18" charset="0"/>
                                <a:cs typeface="Times New Roman" panose="02020603050405020304" pitchFamily="18" charset="0"/>
                              </a:rPr>
                              <m:t>𝑛</m:t>
                            </m:r>
                          </m:e>
                          <m:sub>
                            <m:r>
                              <a:rPr lang="en-US" sz="2400" i="1">
                                <a:solidFill>
                                  <a:srgbClr val="C45911"/>
                                </a:solidFill>
                                <a:latin typeface="Cambria Math" panose="02040503050406030204" pitchFamily="18" charset="0"/>
                                <a:cs typeface="Times New Roman" panose="02020603050405020304" pitchFamily="18" charset="0"/>
                              </a:rPr>
                              <m:t>1</m:t>
                            </m:r>
                          </m:sub>
                        </m:sSub>
                      </m:den>
                    </m:f>
                    <m:r>
                      <a:rPr lang="en-US" sz="2400" i="1">
                        <a:solidFill>
                          <a:srgbClr val="C45911"/>
                        </a:solidFill>
                        <a:latin typeface="Cambria Math" panose="02040503050406030204" pitchFamily="18" charset="0"/>
                        <a:cs typeface="Times New Roman" panose="02020603050405020304" pitchFamily="18" charset="0"/>
                      </a:rPr>
                      <m:t>= </m:t>
                    </m:r>
                    <m:f>
                      <m:fPr>
                        <m:ctrlPr>
                          <a:rPr lang="en-US" sz="2400" i="1">
                            <a:solidFill>
                              <a:srgbClr val="C45911"/>
                            </a:solidFill>
                            <a:latin typeface="Cambria Math"/>
                            <a:cs typeface="Times New Roman" panose="02020603050405020304" pitchFamily="18" charset="0"/>
                          </a:rPr>
                        </m:ctrlPr>
                      </m:fPr>
                      <m:num>
                        <m:r>
                          <a:rPr lang="en-US" sz="2400" i="1">
                            <a:solidFill>
                              <a:srgbClr val="C45911"/>
                            </a:solidFill>
                            <a:latin typeface="Cambria Math" panose="02040503050406030204" pitchFamily="18" charset="0"/>
                            <a:cs typeface="Times New Roman" panose="02020603050405020304" pitchFamily="18" charset="0"/>
                          </a:rPr>
                          <m:t>1</m:t>
                        </m:r>
                      </m:num>
                      <m:den>
                        <m:r>
                          <a:rPr lang="en-US" sz="2400" i="1">
                            <a:solidFill>
                              <a:srgbClr val="C45911"/>
                            </a:solidFill>
                            <a:latin typeface="Cambria Math" panose="02040503050406030204" pitchFamily="18" charset="0"/>
                            <a:cs typeface="Times New Roman" panose="02020603050405020304" pitchFamily="18" charset="0"/>
                          </a:rPr>
                          <m:t>2,419</m:t>
                        </m:r>
                      </m:den>
                    </m:f>
                    <m:r>
                      <a:rPr lang="en-US" sz="2400" i="1">
                        <a:solidFill>
                          <a:srgbClr val="C45911"/>
                        </a:solidFill>
                        <a:latin typeface="Cambria Math" panose="02040503050406030204" pitchFamily="18" charset="0"/>
                        <a:cs typeface="Times New Roman" panose="02020603050405020304" pitchFamily="18" charset="0"/>
                      </a:rPr>
                      <m:t>⇒ </m:t>
                    </m:r>
                  </m:oMath>
                </a14:m>
                <a:r>
                  <a:rPr lang="en-US" sz="2400" i="1"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i</a:t>
                </a:r>
                <a:r>
                  <a:rPr lang="en-US" sz="2400" i="1" baseline="-250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th</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 24,42</a:t>
                </a:r>
                <a:r>
                  <a:rPr lang="en-US" sz="2400" baseline="300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3" name="Rectangle 2">
                <a:extLst>
                  <a:ext uri="{FF2B5EF4-FFF2-40B4-BE49-F238E27FC236}">
                    <a16:creationId xmlns:a16="http://schemas.microsoft.com/office/drawing/2014/main" xmlns:a14="http://schemas.microsoft.com/office/drawing/2010/main" xmlns="" id="{49175606-1328-48AE-B971-8B1E57EB6AE4}"/>
                  </a:ext>
                </a:extLst>
              </p:cNvPr>
              <p:cNvSpPr>
                <a:spLocks noRot="1" noChangeAspect="1" noMove="1" noResize="1" noEditPoints="1" noAdjustHandles="1" noChangeArrowheads="1" noChangeShapeType="1" noTextEdit="1"/>
              </p:cNvSpPr>
              <p:nvPr/>
            </p:nvSpPr>
            <p:spPr>
              <a:xfrm>
                <a:off x="500593" y="2937364"/>
                <a:ext cx="8401232" cy="2113912"/>
              </a:xfrm>
              <a:prstGeom prst="rect">
                <a:avLst/>
              </a:prstGeom>
              <a:blipFill rotWithShape="1">
                <a:blip r:embed="rId2"/>
                <a:stretch>
                  <a:fillRect l="-1234" t="-2882" b="-288"/>
                </a:stretch>
              </a:blipFill>
            </p:spPr>
            <p:txBody>
              <a:bodyPr/>
              <a:lstStyle/>
              <a:p>
                <a:r>
                  <a:rPr lang="en-US">
                    <a:noFill/>
                  </a:rPr>
                  <a:t> </a:t>
                </a:r>
              </a:p>
            </p:txBody>
          </p:sp>
        </mc:Fallback>
      </mc:AlternateContent>
    </p:spTree>
    <p:extLst>
      <p:ext uri="{BB962C8B-B14F-4D97-AF65-F5344CB8AC3E}">
        <p14:creationId xmlns:p14="http://schemas.microsoft.com/office/powerpoint/2010/main" val="377569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Chevron 18">
            <a:extLst>
              <a:ext uri="{FF2B5EF4-FFF2-40B4-BE49-F238E27FC236}">
                <a16:creationId xmlns="" xmlns:a16="http://schemas.microsoft.com/office/drawing/2014/main" id="{24BC46AA-EF2B-400B-A0EB-EDD900D0712D}"/>
              </a:ext>
            </a:extLst>
          </p:cNvPr>
          <p:cNvSpPr/>
          <p:nvPr/>
        </p:nvSpPr>
        <p:spPr>
          <a:xfrm>
            <a:off x="6125181" y="155314"/>
            <a:ext cx="575310" cy="591446"/>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sp>
        <p:nvSpPr>
          <p:cNvPr id="20" name="Arrow: Chevron 19">
            <a:extLst>
              <a:ext uri="{FF2B5EF4-FFF2-40B4-BE49-F238E27FC236}">
                <a16:creationId xmlns="" xmlns:a16="http://schemas.microsoft.com/office/drawing/2014/main" id="{A3126626-2170-4940-B986-2E3AF65057E2}"/>
              </a:ext>
            </a:extLst>
          </p:cNvPr>
          <p:cNvSpPr/>
          <p:nvPr/>
        </p:nvSpPr>
        <p:spPr>
          <a:xfrm flipH="1">
            <a:off x="2814347" y="150412"/>
            <a:ext cx="575310" cy="596348"/>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grpSp>
        <p:nvGrpSpPr>
          <p:cNvPr id="21" name="Group 20">
            <a:extLst>
              <a:ext uri="{FF2B5EF4-FFF2-40B4-BE49-F238E27FC236}">
                <a16:creationId xmlns="" xmlns:a16="http://schemas.microsoft.com/office/drawing/2014/main" id="{23294EBF-4F3F-4EF0-8860-75E59A6A8CAE}"/>
              </a:ext>
            </a:extLst>
          </p:cNvPr>
          <p:cNvGrpSpPr/>
          <p:nvPr/>
        </p:nvGrpSpPr>
        <p:grpSpPr>
          <a:xfrm>
            <a:off x="3227732" y="155316"/>
            <a:ext cx="3056283" cy="596350"/>
            <a:chOff x="4303642" y="207086"/>
            <a:chExt cx="4075044" cy="795132"/>
          </a:xfrm>
        </p:grpSpPr>
        <p:grpSp>
          <p:nvGrpSpPr>
            <p:cNvPr id="22" name="Group 21">
              <a:extLst>
                <a:ext uri="{FF2B5EF4-FFF2-40B4-BE49-F238E27FC236}">
                  <a16:creationId xmlns="" xmlns:a16="http://schemas.microsoft.com/office/drawing/2014/main" id="{4D005D9A-C614-40C0-AE95-D74F27CD8A00}"/>
                </a:ext>
              </a:extLst>
            </p:cNvPr>
            <p:cNvGrpSpPr/>
            <p:nvPr/>
          </p:nvGrpSpPr>
          <p:grpSpPr>
            <a:xfrm>
              <a:off x="4303642" y="207086"/>
              <a:ext cx="4075044" cy="795132"/>
              <a:chOff x="4303642" y="207086"/>
              <a:chExt cx="4075044" cy="795132"/>
            </a:xfrm>
            <a:gradFill>
              <a:gsLst>
                <a:gs pos="0">
                  <a:srgbClr val="C00000"/>
                </a:gs>
                <a:gs pos="47000">
                  <a:srgbClr val="9B164A"/>
                </a:gs>
                <a:gs pos="100000">
                  <a:srgbClr val="7030A0"/>
                </a:gs>
              </a:gsLst>
              <a:lin ang="13500000" scaled="1"/>
            </a:gradFill>
          </p:grpSpPr>
          <p:sp>
            <p:nvSpPr>
              <p:cNvPr id="24" name="Arrow: Pentagon 23">
                <a:extLst>
                  <a:ext uri="{FF2B5EF4-FFF2-40B4-BE49-F238E27FC236}">
                    <a16:creationId xmlns="" xmlns:a16="http://schemas.microsoft.com/office/drawing/2014/main" id="{BAE3FF4F-0019-48C7-A18F-12503190429D}"/>
                  </a:ext>
                </a:extLst>
              </p:cNvPr>
              <p:cNvSpPr/>
              <p:nvPr/>
            </p:nvSpPr>
            <p:spPr>
              <a:xfrm>
                <a:off x="6341164" y="207087"/>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25" name="Arrow: Pentagon 24">
                <a:extLst>
                  <a:ext uri="{FF2B5EF4-FFF2-40B4-BE49-F238E27FC236}">
                    <a16:creationId xmlns="" xmlns:a16="http://schemas.microsoft.com/office/drawing/2014/main" id="{7CE4A10D-25C9-4107-BF64-648F3D9199E5}"/>
                  </a:ext>
                </a:extLst>
              </p:cNvPr>
              <p:cNvSpPr/>
              <p:nvPr/>
            </p:nvSpPr>
            <p:spPr>
              <a:xfrm flipH="1">
                <a:off x="4303642" y="207086"/>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grpSp>
        <p:sp>
          <p:nvSpPr>
            <p:cNvPr id="23" name="TextBox 22">
              <a:extLst>
                <a:ext uri="{FF2B5EF4-FFF2-40B4-BE49-F238E27FC236}">
                  <a16:creationId xmlns="" xmlns:a16="http://schemas.microsoft.com/office/drawing/2014/main" id="{C7BAB9DF-AD91-42C0-94B6-4E8B0B6C2508}"/>
                </a:ext>
              </a:extLst>
            </p:cNvPr>
            <p:cNvSpPr txBox="1"/>
            <p:nvPr/>
          </p:nvSpPr>
          <p:spPr>
            <a:xfrm>
              <a:off x="5120089" y="312264"/>
              <a:ext cx="2727700" cy="615552"/>
            </a:xfrm>
            <a:prstGeom prst="rect">
              <a:avLst/>
            </a:prstGeom>
            <a:noFill/>
          </p:spPr>
          <p:txBody>
            <a:bodyPr wrap="square" rtlCol="0">
              <a:spAutoFit/>
            </a:bodyPr>
            <a:lstStyle/>
            <a:p>
              <a:pPr defTabSz="342892">
                <a:defRPr/>
              </a:pPr>
              <a:r>
                <a:rPr lang="en-US" sz="2400" b="1" kern="0">
                  <a:solidFill>
                    <a:prstClr val="white"/>
                  </a:solidFill>
                  <a:latin typeface="Times New Roman" panose="02020603050405020304" pitchFamily="18" charset="0"/>
                  <a:cs typeface="Times New Roman" panose="02020603050405020304" pitchFamily="18" charset="0"/>
                  <a:sym typeface="Arial"/>
                </a:rPr>
                <a:t>TỰ LUẬN</a:t>
              </a:r>
            </a:p>
          </p:txBody>
        </p:sp>
      </p:grpSp>
      <p:grpSp>
        <p:nvGrpSpPr>
          <p:cNvPr id="26" name="Group 25">
            <a:extLst>
              <a:ext uri="{FF2B5EF4-FFF2-40B4-BE49-F238E27FC236}">
                <a16:creationId xmlns="" xmlns:a16="http://schemas.microsoft.com/office/drawing/2014/main" id="{AD992BE9-AF30-49D8-A9F6-B891A4BD1D70}"/>
              </a:ext>
            </a:extLst>
          </p:cNvPr>
          <p:cNvGrpSpPr/>
          <p:nvPr/>
        </p:nvGrpSpPr>
        <p:grpSpPr>
          <a:xfrm>
            <a:off x="-32249" y="234199"/>
            <a:ext cx="1731839" cy="732476"/>
            <a:chOff x="0" y="1702961"/>
            <a:chExt cx="1687965" cy="824696"/>
          </a:xfrm>
        </p:grpSpPr>
        <p:sp>
          <p:nvSpPr>
            <p:cNvPr id="27" name="Rectangle 26">
              <a:extLst>
                <a:ext uri="{FF2B5EF4-FFF2-40B4-BE49-F238E27FC236}">
                  <a16:creationId xmlns="" xmlns:a16="http://schemas.microsoft.com/office/drawing/2014/main" id="{0C7819D9-65E7-4652-9E0C-390885811EAA}"/>
                </a:ext>
              </a:extLst>
            </p:cNvPr>
            <p:cNvSpPr/>
            <p:nvPr/>
          </p:nvSpPr>
          <p:spPr>
            <a:xfrm>
              <a:off x="0" y="1828800"/>
              <a:ext cx="1038687" cy="573018"/>
            </a:xfrm>
            <a:prstGeom prst="rect">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a:solidFill>
                    <a:prstClr val="white"/>
                  </a:solidFill>
                  <a:latin typeface="Times New Roman" panose="02020603050405020304" pitchFamily="18" charset="0"/>
                  <a:cs typeface="Times New Roman" panose="02020603050405020304" pitchFamily="18" charset="0"/>
                  <a:sym typeface="Arial"/>
                </a:rPr>
                <a:t>Câu</a:t>
              </a:r>
              <a:r>
                <a:rPr lang="en-US" b="1" kern="0">
                  <a:solidFill>
                    <a:prstClr val="white"/>
                  </a:solidFill>
                  <a:latin typeface="Times New Roman" panose="02020603050405020304" pitchFamily="18" charset="0"/>
                  <a:cs typeface="Times New Roman" panose="02020603050405020304" pitchFamily="18" charset="0"/>
                  <a:sym typeface="Arial"/>
                </a:rPr>
                <a:t> </a:t>
              </a:r>
            </a:p>
          </p:txBody>
        </p:sp>
        <p:grpSp>
          <p:nvGrpSpPr>
            <p:cNvPr id="28" name="Group 27">
              <a:extLst>
                <a:ext uri="{FF2B5EF4-FFF2-40B4-BE49-F238E27FC236}">
                  <a16:creationId xmlns="" xmlns:a16="http://schemas.microsoft.com/office/drawing/2014/main" id="{C6B4F536-B8FD-4E4F-BD9E-6D6D7E59A8EB}"/>
                </a:ext>
              </a:extLst>
            </p:cNvPr>
            <p:cNvGrpSpPr/>
            <p:nvPr/>
          </p:nvGrpSpPr>
          <p:grpSpPr>
            <a:xfrm>
              <a:off x="863269" y="1702961"/>
              <a:ext cx="824696" cy="824696"/>
              <a:chOff x="1342663" y="2338086"/>
              <a:chExt cx="824696" cy="824696"/>
            </a:xfrm>
          </p:grpSpPr>
          <p:sp>
            <p:nvSpPr>
              <p:cNvPr id="29" name="Oval 28">
                <a:extLst>
                  <a:ext uri="{FF2B5EF4-FFF2-40B4-BE49-F238E27FC236}">
                    <a16:creationId xmlns="" xmlns:a16="http://schemas.microsoft.com/office/drawing/2014/main" id="{84EE60A4-369F-4D98-9E33-856CACEA36C4}"/>
                  </a:ext>
                </a:extLst>
              </p:cNvPr>
              <p:cNvSpPr/>
              <p:nvPr/>
            </p:nvSpPr>
            <p:spPr>
              <a:xfrm>
                <a:off x="1342663" y="2338086"/>
                <a:ext cx="824696" cy="824696"/>
              </a:xfrm>
              <a:prstGeom prst="ellipse">
                <a:avLst/>
              </a:prstGeom>
              <a:solidFill>
                <a:sysClr val="window" lastClr="FFFFFF">
                  <a:lumMod val="95000"/>
                </a:sysClr>
              </a:solidFill>
              <a:ln w="28575" cap="rnd" cmpd="sng" algn="ctr">
                <a:solidFill>
                  <a:srgbClr val="C00000"/>
                </a:solidFill>
                <a:prstDash val="solid"/>
              </a:ln>
              <a:effectLst/>
            </p:spPr>
            <p:txBody>
              <a:bodyPr rtlCol="0" anchor="ctr"/>
              <a:lstStyle/>
              <a:p>
                <a:pPr algn="ctr" defTabSz="685783">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0" name="Oval 29">
                <a:extLst>
                  <a:ext uri="{FF2B5EF4-FFF2-40B4-BE49-F238E27FC236}">
                    <a16:creationId xmlns="" xmlns:a16="http://schemas.microsoft.com/office/drawing/2014/main" id="{4C19A212-3CB9-4C28-9D4A-FD5DA187ADDC}"/>
                  </a:ext>
                </a:extLst>
              </p:cNvPr>
              <p:cNvSpPr/>
              <p:nvPr/>
            </p:nvSpPr>
            <p:spPr>
              <a:xfrm>
                <a:off x="1411113" y="2399848"/>
                <a:ext cx="717467" cy="697231"/>
              </a:xfrm>
              <a:prstGeom prst="ellipse">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dirty="0">
                    <a:solidFill>
                      <a:prstClr val="white"/>
                    </a:solidFill>
                    <a:latin typeface="Times New Roman" panose="02020603050405020304" pitchFamily="18" charset="0"/>
                    <a:cs typeface="Times New Roman" panose="02020603050405020304" pitchFamily="18" charset="0"/>
                    <a:sym typeface="Arial"/>
                  </a:rPr>
                  <a:t>4</a:t>
                </a:r>
                <a:endParaRPr lang="en-US" sz="2400" b="1" kern="0" dirty="0">
                  <a:solidFill>
                    <a:prstClr val="white"/>
                  </a:solidFill>
                  <a:latin typeface="Times New Roman" panose="02020603050405020304" pitchFamily="18" charset="0"/>
                  <a:cs typeface="Times New Roman" panose="02020603050405020304" pitchFamily="18" charset="0"/>
                  <a:sym typeface="Arial"/>
                </a:endParaRPr>
              </a:p>
            </p:txBody>
          </p:sp>
        </p:grpSp>
      </p:grpSp>
      <p:sp>
        <p:nvSpPr>
          <p:cNvPr id="5" name="Rectangle 4">
            <a:extLst>
              <a:ext uri="{FF2B5EF4-FFF2-40B4-BE49-F238E27FC236}">
                <a16:creationId xmlns="" xmlns:a16="http://schemas.microsoft.com/office/drawing/2014/main" id="{4C23D62E-E85C-4DE9-AFBA-AE354598310B}"/>
              </a:ext>
            </a:extLst>
          </p:cNvPr>
          <p:cNvSpPr/>
          <p:nvPr/>
        </p:nvSpPr>
        <p:spPr>
          <a:xfrm>
            <a:off x="346653" y="2494750"/>
            <a:ext cx="2114938" cy="392415"/>
          </a:xfrm>
          <a:prstGeom prst="rect">
            <a:avLst/>
          </a:prstGeom>
        </p:spPr>
        <p:txBody>
          <a:bodyPr wrap="none" lIns="68580" tIns="34290" rIns="68580" bIns="34290">
            <a:spAutoFit/>
          </a:bodyPr>
          <a:lstStyle/>
          <a:p>
            <a:pPr>
              <a:defRPr/>
            </a:pPr>
            <a:r>
              <a:rPr lang="en-US" sz="2100" b="1" u="sng"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GỢI Ý TRẢ LỜI</a:t>
            </a:r>
            <a:endParaRPr lang="en-US" sz="2100" b="1" u="sng"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A7BB3A79-11E5-4D46-8CA7-D0D885A79F1B}"/>
              </a:ext>
            </a:extLst>
          </p:cNvPr>
          <p:cNvSpPr/>
          <p:nvPr/>
        </p:nvSpPr>
        <p:spPr>
          <a:xfrm>
            <a:off x="500593" y="1102247"/>
            <a:ext cx="8193359" cy="1315745"/>
          </a:xfrm>
          <a:prstGeom prst="rect">
            <a:avLst/>
          </a:prstGeom>
        </p:spPr>
        <p:txBody>
          <a:bodyPr wrap="square" lIns="68580" tIns="34290" rIns="68580" bIns="34290">
            <a:spAutoFit/>
          </a:bodyPr>
          <a:lstStyle/>
          <a:p>
            <a:r>
              <a:rPr lang="en-US" sz="2700">
                <a:solidFill>
                  <a:srgbClr val="0070C0"/>
                </a:solidFill>
                <a:latin typeface="Times New Roman" panose="02020603050405020304" pitchFamily="18" charset="0"/>
                <a:ea typeface="Roboto" panose="02000000000000000000" pitchFamily="2" charset="0"/>
                <a:cs typeface="Times New Roman" panose="02020603050405020304" pitchFamily="18" charset="0"/>
              </a:rPr>
              <a:t>	Cho hai tấm bìa màu trắng và màu vàng. Đặt cả hai tấm bìa trong một phòng tối. Nếu chiếu ánh sáng màu đỏ lần lượt vào hai tấm bìa thì ta nhìn thấy chúng có màu gì?</a:t>
            </a:r>
          </a:p>
        </p:txBody>
      </p:sp>
      <p:sp>
        <p:nvSpPr>
          <p:cNvPr id="3" name="Rectangle 2">
            <a:extLst>
              <a:ext uri="{FF2B5EF4-FFF2-40B4-BE49-F238E27FC236}">
                <a16:creationId xmlns="" xmlns:a16="http://schemas.microsoft.com/office/drawing/2014/main" id="{49175606-1328-48AE-B971-8B1E57EB6AE4}"/>
              </a:ext>
            </a:extLst>
          </p:cNvPr>
          <p:cNvSpPr/>
          <p:nvPr/>
        </p:nvSpPr>
        <p:spPr>
          <a:xfrm>
            <a:off x="607923" y="3014336"/>
            <a:ext cx="7978697" cy="1546577"/>
          </a:xfrm>
          <a:prstGeom prst="rect">
            <a:avLst/>
          </a:prstGeom>
        </p:spPr>
        <p:txBody>
          <a:bodyPr wrap="square" lIns="68580" tIns="34290" rIns="68580" bIns="34290">
            <a:spAutoFit/>
          </a:bodyPr>
          <a:lstStyle/>
          <a:p>
            <a:r>
              <a:rPr lang="en-US" sz="2400" dirty="0">
                <a:latin typeface="Times New Roman" panose="02020603050405020304" pitchFamily="18" charset="0"/>
                <a:cs typeface="Times New Roman" panose="02020603050405020304" pitchFamily="18" charset="0"/>
              </a:rPr>
              <a:t>	</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ánh</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đỏ</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tấm</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bìa</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trắng</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thì</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nhìn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tấm</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bìa</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đỏ</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ánh</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đỏ</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tấm</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bìa</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vàng</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thì</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nhìn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tấm</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bìa</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gần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đen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80395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Chevron 18">
            <a:extLst>
              <a:ext uri="{FF2B5EF4-FFF2-40B4-BE49-F238E27FC236}">
                <a16:creationId xmlns="" xmlns:a16="http://schemas.microsoft.com/office/drawing/2014/main" id="{24BC46AA-EF2B-400B-A0EB-EDD900D0712D}"/>
              </a:ext>
            </a:extLst>
          </p:cNvPr>
          <p:cNvSpPr/>
          <p:nvPr/>
        </p:nvSpPr>
        <p:spPr>
          <a:xfrm>
            <a:off x="6125181" y="155314"/>
            <a:ext cx="575310" cy="591446"/>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sp>
        <p:nvSpPr>
          <p:cNvPr id="20" name="Arrow: Chevron 19">
            <a:extLst>
              <a:ext uri="{FF2B5EF4-FFF2-40B4-BE49-F238E27FC236}">
                <a16:creationId xmlns="" xmlns:a16="http://schemas.microsoft.com/office/drawing/2014/main" id="{A3126626-2170-4940-B986-2E3AF65057E2}"/>
              </a:ext>
            </a:extLst>
          </p:cNvPr>
          <p:cNvSpPr/>
          <p:nvPr/>
        </p:nvSpPr>
        <p:spPr>
          <a:xfrm flipH="1">
            <a:off x="2814347" y="150412"/>
            <a:ext cx="575310" cy="596348"/>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grpSp>
        <p:nvGrpSpPr>
          <p:cNvPr id="21" name="Group 20">
            <a:extLst>
              <a:ext uri="{FF2B5EF4-FFF2-40B4-BE49-F238E27FC236}">
                <a16:creationId xmlns="" xmlns:a16="http://schemas.microsoft.com/office/drawing/2014/main" id="{23294EBF-4F3F-4EF0-8860-75E59A6A8CAE}"/>
              </a:ext>
            </a:extLst>
          </p:cNvPr>
          <p:cNvGrpSpPr/>
          <p:nvPr/>
        </p:nvGrpSpPr>
        <p:grpSpPr>
          <a:xfrm>
            <a:off x="3227732" y="155316"/>
            <a:ext cx="3056283" cy="596350"/>
            <a:chOff x="4303642" y="207086"/>
            <a:chExt cx="4075044" cy="795132"/>
          </a:xfrm>
        </p:grpSpPr>
        <p:grpSp>
          <p:nvGrpSpPr>
            <p:cNvPr id="22" name="Group 21">
              <a:extLst>
                <a:ext uri="{FF2B5EF4-FFF2-40B4-BE49-F238E27FC236}">
                  <a16:creationId xmlns="" xmlns:a16="http://schemas.microsoft.com/office/drawing/2014/main" id="{4D005D9A-C614-40C0-AE95-D74F27CD8A00}"/>
                </a:ext>
              </a:extLst>
            </p:cNvPr>
            <p:cNvGrpSpPr/>
            <p:nvPr/>
          </p:nvGrpSpPr>
          <p:grpSpPr>
            <a:xfrm>
              <a:off x="4303642" y="207086"/>
              <a:ext cx="4075044" cy="795132"/>
              <a:chOff x="4303642" y="207086"/>
              <a:chExt cx="4075044" cy="795132"/>
            </a:xfrm>
            <a:gradFill>
              <a:gsLst>
                <a:gs pos="0">
                  <a:srgbClr val="C00000"/>
                </a:gs>
                <a:gs pos="47000">
                  <a:srgbClr val="9B164A"/>
                </a:gs>
                <a:gs pos="100000">
                  <a:srgbClr val="7030A0"/>
                </a:gs>
              </a:gsLst>
              <a:lin ang="13500000" scaled="1"/>
            </a:gradFill>
          </p:grpSpPr>
          <p:sp>
            <p:nvSpPr>
              <p:cNvPr id="24" name="Arrow: Pentagon 23">
                <a:extLst>
                  <a:ext uri="{FF2B5EF4-FFF2-40B4-BE49-F238E27FC236}">
                    <a16:creationId xmlns="" xmlns:a16="http://schemas.microsoft.com/office/drawing/2014/main" id="{BAE3FF4F-0019-48C7-A18F-12503190429D}"/>
                  </a:ext>
                </a:extLst>
              </p:cNvPr>
              <p:cNvSpPr/>
              <p:nvPr/>
            </p:nvSpPr>
            <p:spPr>
              <a:xfrm>
                <a:off x="6341164" y="207087"/>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25" name="Arrow: Pentagon 24">
                <a:extLst>
                  <a:ext uri="{FF2B5EF4-FFF2-40B4-BE49-F238E27FC236}">
                    <a16:creationId xmlns="" xmlns:a16="http://schemas.microsoft.com/office/drawing/2014/main" id="{7CE4A10D-25C9-4107-BF64-648F3D9199E5}"/>
                  </a:ext>
                </a:extLst>
              </p:cNvPr>
              <p:cNvSpPr/>
              <p:nvPr/>
            </p:nvSpPr>
            <p:spPr>
              <a:xfrm flipH="1">
                <a:off x="4303642" y="207086"/>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grpSp>
        <p:sp>
          <p:nvSpPr>
            <p:cNvPr id="23" name="TextBox 22">
              <a:extLst>
                <a:ext uri="{FF2B5EF4-FFF2-40B4-BE49-F238E27FC236}">
                  <a16:creationId xmlns="" xmlns:a16="http://schemas.microsoft.com/office/drawing/2014/main" id="{C7BAB9DF-AD91-42C0-94B6-4E8B0B6C2508}"/>
                </a:ext>
              </a:extLst>
            </p:cNvPr>
            <p:cNvSpPr txBox="1"/>
            <p:nvPr/>
          </p:nvSpPr>
          <p:spPr>
            <a:xfrm>
              <a:off x="5120089" y="312264"/>
              <a:ext cx="2727700" cy="615552"/>
            </a:xfrm>
            <a:prstGeom prst="rect">
              <a:avLst/>
            </a:prstGeom>
            <a:noFill/>
          </p:spPr>
          <p:txBody>
            <a:bodyPr wrap="square" rtlCol="0">
              <a:spAutoFit/>
            </a:bodyPr>
            <a:lstStyle/>
            <a:p>
              <a:pPr defTabSz="342892">
                <a:defRPr/>
              </a:pPr>
              <a:r>
                <a:rPr lang="en-US" sz="2400" b="1" kern="0">
                  <a:solidFill>
                    <a:prstClr val="white"/>
                  </a:solidFill>
                  <a:latin typeface="Times New Roman" panose="02020603050405020304" pitchFamily="18" charset="0"/>
                  <a:cs typeface="Times New Roman" panose="02020603050405020304" pitchFamily="18" charset="0"/>
                  <a:sym typeface="Arial"/>
                </a:rPr>
                <a:t>TỰ LUẬN</a:t>
              </a:r>
            </a:p>
          </p:txBody>
        </p:sp>
      </p:grpSp>
      <p:grpSp>
        <p:nvGrpSpPr>
          <p:cNvPr id="26" name="Group 25">
            <a:extLst>
              <a:ext uri="{FF2B5EF4-FFF2-40B4-BE49-F238E27FC236}">
                <a16:creationId xmlns="" xmlns:a16="http://schemas.microsoft.com/office/drawing/2014/main" id="{AD992BE9-AF30-49D8-A9F6-B891A4BD1D70}"/>
              </a:ext>
            </a:extLst>
          </p:cNvPr>
          <p:cNvGrpSpPr/>
          <p:nvPr/>
        </p:nvGrpSpPr>
        <p:grpSpPr>
          <a:xfrm>
            <a:off x="-32249" y="234199"/>
            <a:ext cx="1731839" cy="732476"/>
            <a:chOff x="0" y="1702961"/>
            <a:chExt cx="1687965" cy="824696"/>
          </a:xfrm>
        </p:grpSpPr>
        <p:sp>
          <p:nvSpPr>
            <p:cNvPr id="27" name="Rectangle 26">
              <a:extLst>
                <a:ext uri="{FF2B5EF4-FFF2-40B4-BE49-F238E27FC236}">
                  <a16:creationId xmlns="" xmlns:a16="http://schemas.microsoft.com/office/drawing/2014/main" id="{0C7819D9-65E7-4652-9E0C-390885811EAA}"/>
                </a:ext>
              </a:extLst>
            </p:cNvPr>
            <p:cNvSpPr/>
            <p:nvPr/>
          </p:nvSpPr>
          <p:spPr>
            <a:xfrm>
              <a:off x="0" y="1828800"/>
              <a:ext cx="1038687" cy="573018"/>
            </a:xfrm>
            <a:prstGeom prst="rect">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a:solidFill>
                    <a:prstClr val="white"/>
                  </a:solidFill>
                  <a:latin typeface="Times New Roman" panose="02020603050405020304" pitchFamily="18" charset="0"/>
                  <a:cs typeface="Times New Roman" panose="02020603050405020304" pitchFamily="18" charset="0"/>
                  <a:sym typeface="Arial"/>
                </a:rPr>
                <a:t>Câu</a:t>
              </a:r>
              <a:r>
                <a:rPr lang="en-US" b="1" kern="0">
                  <a:solidFill>
                    <a:prstClr val="white"/>
                  </a:solidFill>
                  <a:latin typeface="Times New Roman" panose="02020603050405020304" pitchFamily="18" charset="0"/>
                  <a:cs typeface="Times New Roman" panose="02020603050405020304" pitchFamily="18" charset="0"/>
                  <a:sym typeface="Arial"/>
                </a:rPr>
                <a:t> </a:t>
              </a:r>
            </a:p>
          </p:txBody>
        </p:sp>
        <p:grpSp>
          <p:nvGrpSpPr>
            <p:cNvPr id="28" name="Group 27">
              <a:extLst>
                <a:ext uri="{FF2B5EF4-FFF2-40B4-BE49-F238E27FC236}">
                  <a16:creationId xmlns="" xmlns:a16="http://schemas.microsoft.com/office/drawing/2014/main" id="{C6B4F536-B8FD-4E4F-BD9E-6D6D7E59A8EB}"/>
                </a:ext>
              </a:extLst>
            </p:cNvPr>
            <p:cNvGrpSpPr/>
            <p:nvPr/>
          </p:nvGrpSpPr>
          <p:grpSpPr>
            <a:xfrm>
              <a:off x="863269" y="1702961"/>
              <a:ext cx="824696" cy="824696"/>
              <a:chOff x="1342663" y="2338086"/>
              <a:chExt cx="824696" cy="824696"/>
            </a:xfrm>
          </p:grpSpPr>
          <p:sp>
            <p:nvSpPr>
              <p:cNvPr id="29" name="Oval 28">
                <a:extLst>
                  <a:ext uri="{FF2B5EF4-FFF2-40B4-BE49-F238E27FC236}">
                    <a16:creationId xmlns="" xmlns:a16="http://schemas.microsoft.com/office/drawing/2014/main" id="{84EE60A4-369F-4D98-9E33-856CACEA36C4}"/>
                  </a:ext>
                </a:extLst>
              </p:cNvPr>
              <p:cNvSpPr/>
              <p:nvPr/>
            </p:nvSpPr>
            <p:spPr>
              <a:xfrm>
                <a:off x="1342663" y="2338086"/>
                <a:ext cx="824696" cy="824696"/>
              </a:xfrm>
              <a:prstGeom prst="ellipse">
                <a:avLst/>
              </a:prstGeom>
              <a:solidFill>
                <a:sysClr val="window" lastClr="FFFFFF">
                  <a:lumMod val="95000"/>
                </a:sysClr>
              </a:solidFill>
              <a:ln w="28575" cap="rnd" cmpd="sng" algn="ctr">
                <a:solidFill>
                  <a:srgbClr val="C00000"/>
                </a:solidFill>
                <a:prstDash val="solid"/>
              </a:ln>
              <a:effectLst/>
            </p:spPr>
            <p:txBody>
              <a:bodyPr rtlCol="0" anchor="ctr"/>
              <a:lstStyle/>
              <a:p>
                <a:pPr algn="ctr" defTabSz="685783">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0" name="Oval 29">
                <a:extLst>
                  <a:ext uri="{FF2B5EF4-FFF2-40B4-BE49-F238E27FC236}">
                    <a16:creationId xmlns="" xmlns:a16="http://schemas.microsoft.com/office/drawing/2014/main" id="{4C19A212-3CB9-4C28-9D4A-FD5DA187ADDC}"/>
                  </a:ext>
                </a:extLst>
              </p:cNvPr>
              <p:cNvSpPr/>
              <p:nvPr/>
            </p:nvSpPr>
            <p:spPr>
              <a:xfrm>
                <a:off x="1411113" y="2399848"/>
                <a:ext cx="717467" cy="697231"/>
              </a:xfrm>
              <a:prstGeom prst="ellipse">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dirty="0">
                    <a:solidFill>
                      <a:prstClr val="white"/>
                    </a:solidFill>
                    <a:latin typeface="Times New Roman" panose="02020603050405020304" pitchFamily="18" charset="0"/>
                    <a:cs typeface="Times New Roman" panose="02020603050405020304" pitchFamily="18" charset="0"/>
                    <a:sym typeface="Arial"/>
                  </a:rPr>
                  <a:t>5</a:t>
                </a:r>
                <a:endParaRPr lang="en-US" sz="2400" b="1" kern="0" dirty="0">
                  <a:solidFill>
                    <a:prstClr val="white"/>
                  </a:solidFill>
                  <a:latin typeface="Times New Roman" panose="02020603050405020304" pitchFamily="18" charset="0"/>
                  <a:cs typeface="Times New Roman" panose="02020603050405020304" pitchFamily="18" charset="0"/>
                  <a:sym typeface="Arial"/>
                </a:endParaRPr>
              </a:p>
            </p:txBody>
          </p:sp>
        </p:grpSp>
      </p:grpSp>
      <p:sp>
        <p:nvSpPr>
          <p:cNvPr id="5" name="Rectangle 4">
            <a:extLst>
              <a:ext uri="{FF2B5EF4-FFF2-40B4-BE49-F238E27FC236}">
                <a16:creationId xmlns="" xmlns:a16="http://schemas.microsoft.com/office/drawing/2014/main" id="{4C23D62E-E85C-4DE9-AFBA-AE354598310B}"/>
              </a:ext>
            </a:extLst>
          </p:cNvPr>
          <p:cNvSpPr/>
          <p:nvPr/>
        </p:nvSpPr>
        <p:spPr>
          <a:xfrm>
            <a:off x="400050" y="2679242"/>
            <a:ext cx="2114938" cy="392415"/>
          </a:xfrm>
          <a:prstGeom prst="rect">
            <a:avLst/>
          </a:prstGeom>
        </p:spPr>
        <p:txBody>
          <a:bodyPr wrap="none" lIns="68580" tIns="34290" rIns="68580" bIns="34290">
            <a:spAutoFit/>
          </a:bodyPr>
          <a:lstStyle/>
          <a:p>
            <a:pPr>
              <a:defRPr/>
            </a:pPr>
            <a:r>
              <a:rPr lang="en-US" sz="2100" b="1" u="sng"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GỢI Ý TRẢ LỜI</a:t>
            </a:r>
            <a:endParaRPr lang="en-US" sz="2100" b="1" u="sng"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A7BB3A79-11E5-4D46-8CA7-D0D885A79F1B}"/>
              </a:ext>
            </a:extLst>
          </p:cNvPr>
          <p:cNvSpPr/>
          <p:nvPr/>
        </p:nvSpPr>
        <p:spPr>
          <a:xfrm>
            <a:off x="500593" y="966675"/>
            <a:ext cx="8193359" cy="1731243"/>
          </a:xfrm>
          <a:prstGeom prst="rect">
            <a:avLst/>
          </a:prstGeom>
        </p:spPr>
        <p:txBody>
          <a:bodyPr wrap="square" lIns="68580" tIns="34290" rIns="68580" bIns="34290">
            <a:spAutoFit/>
          </a:bodyPr>
          <a:lstStyle/>
          <a:p>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Một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lúp</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có</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tiêu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cự</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5cm.</a:t>
            </a:r>
          </a:p>
          <a:p>
            <a:pPr marL="557213" indent="-557213">
              <a:buAutoNum type="alphaLcPeriod"/>
            </a:pP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Để</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dùng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lúp</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này</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quan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sát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một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vật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nhỏ</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ta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phải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đặt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vật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trong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khoảng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nào</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trước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a:p>
            <a:pPr marL="557213" indent="-557213">
              <a:buAutoNum type="alphaLcPeriod"/>
            </a:pP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Ảnh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tạo</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bởi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lúp</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có</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đặc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điểm</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gì</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p:txBody>
      </p:sp>
      <p:sp>
        <p:nvSpPr>
          <p:cNvPr id="3" name="Rectangle 2">
            <a:extLst>
              <a:ext uri="{FF2B5EF4-FFF2-40B4-BE49-F238E27FC236}">
                <a16:creationId xmlns="" xmlns:a16="http://schemas.microsoft.com/office/drawing/2014/main" id="{49175606-1328-48AE-B971-8B1E57EB6AE4}"/>
              </a:ext>
            </a:extLst>
          </p:cNvPr>
          <p:cNvSpPr/>
          <p:nvPr/>
        </p:nvSpPr>
        <p:spPr>
          <a:xfrm>
            <a:off x="621734" y="3071657"/>
            <a:ext cx="7978697" cy="1546577"/>
          </a:xfrm>
          <a:prstGeom prst="rect">
            <a:avLst/>
          </a:prstGeom>
        </p:spPr>
        <p:txBody>
          <a:bodyPr wrap="square" lIns="68580" tIns="34290" rIns="68580" bIns="34290">
            <a:spAutoFit/>
          </a:bodyPr>
          <a:lstStyle/>
          <a:p>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kính</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lúp</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cự</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kính</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tức</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5cm.</a:t>
            </a:r>
          </a:p>
          <a:p>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b.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bởi</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kính</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lúp</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ảo</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45911"/>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58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Chevron 18">
            <a:extLst>
              <a:ext uri="{FF2B5EF4-FFF2-40B4-BE49-F238E27FC236}">
                <a16:creationId xmlns="" xmlns:a16="http://schemas.microsoft.com/office/drawing/2014/main" id="{24BC46AA-EF2B-400B-A0EB-EDD900D0712D}"/>
              </a:ext>
            </a:extLst>
          </p:cNvPr>
          <p:cNvSpPr/>
          <p:nvPr/>
        </p:nvSpPr>
        <p:spPr>
          <a:xfrm>
            <a:off x="6125181" y="155314"/>
            <a:ext cx="575310" cy="591446"/>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sp>
        <p:nvSpPr>
          <p:cNvPr id="20" name="Arrow: Chevron 19">
            <a:extLst>
              <a:ext uri="{FF2B5EF4-FFF2-40B4-BE49-F238E27FC236}">
                <a16:creationId xmlns="" xmlns:a16="http://schemas.microsoft.com/office/drawing/2014/main" id="{A3126626-2170-4940-B986-2E3AF65057E2}"/>
              </a:ext>
            </a:extLst>
          </p:cNvPr>
          <p:cNvSpPr/>
          <p:nvPr/>
        </p:nvSpPr>
        <p:spPr>
          <a:xfrm flipH="1">
            <a:off x="2814347" y="150412"/>
            <a:ext cx="575310" cy="596348"/>
          </a:xfrm>
          <a:prstGeom prst="chevron">
            <a:avLst/>
          </a:prstGeom>
          <a:gradFill>
            <a:gsLst>
              <a:gs pos="0">
                <a:srgbClr val="C00000"/>
              </a:gs>
              <a:gs pos="47000">
                <a:srgbClr val="9B164A"/>
              </a:gs>
              <a:gs pos="100000">
                <a:srgbClr val="7030A0"/>
              </a:gs>
            </a:gsLst>
            <a:lin ang="13500000" scaled="1"/>
          </a:gradFill>
          <a:ln w="15875" cap="rnd" cmpd="sng" algn="ctr">
            <a:noFill/>
            <a:prstDash val="solid"/>
          </a:ln>
          <a:effectLst/>
        </p:spPr>
        <p:txBody>
          <a:bodyPr lIns="68580" tIns="34290" rIns="68580" bIns="34290" rtlCol="0" anchor="ctr"/>
          <a:lstStyle/>
          <a:p>
            <a:pPr algn="ctr" defTabSz="342892">
              <a:defRPr/>
            </a:pPr>
            <a:endParaRPr lang="en-US" kern="0">
              <a:solidFill>
                <a:prstClr val="black"/>
              </a:solidFill>
              <a:latin typeface="Times New Roman" panose="02020603050405020304" pitchFamily="18" charset="0"/>
              <a:cs typeface="Times New Roman" panose="02020603050405020304" pitchFamily="18" charset="0"/>
              <a:sym typeface="Arial"/>
            </a:endParaRPr>
          </a:p>
        </p:txBody>
      </p:sp>
      <p:grpSp>
        <p:nvGrpSpPr>
          <p:cNvPr id="21" name="Group 20">
            <a:extLst>
              <a:ext uri="{FF2B5EF4-FFF2-40B4-BE49-F238E27FC236}">
                <a16:creationId xmlns="" xmlns:a16="http://schemas.microsoft.com/office/drawing/2014/main" id="{23294EBF-4F3F-4EF0-8860-75E59A6A8CAE}"/>
              </a:ext>
            </a:extLst>
          </p:cNvPr>
          <p:cNvGrpSpPr/>
          <p:nvPr/>
        </p:nvGrpSpPr>
        <p:grpSpPr>
          <a:xfrm>
            <a:off x="3227732" y="155316"/>
            <a:ext cx="3056283" cy="596350"/>
            <a:chOff x="4303642" y="207086"/>
            <a:chExt cx="4075044" cy="795132"/>
          </a:xfrm>
        </p:grpSpPr>
        <p:grpSp>
          <p:nvGrpSpPr>
            <p:cNvPr id="22" name="Group 21">
              <a:extLst>
                <a:ext uri="{FF2B5EF4-FFF2-40B4-BE49-F238E27FC236}">
                  <a16:creationId xmlns="" xmlns:a16="http://schemas.microsoft.com/office/drawing/2014/main" id="{4D005D9A-C614-40C0-AE95-D74F27CD8A00}"/>
                </a:ext>
              </a:extLst>
            </p:cNvPr>
            <p:cNvGrpSpPr/>
            <p:nvPr/>
          </p:nvGrpSpPr>
          <p:grpSpPr>
            <a:xfrm>
              <a:off x="4303642" y="207086"/>
              <a:ext cx="4075044" cy="795132"/>
              <a:chOff x="4303642" y="207086"/>
              <a:chExt cx="4075044" cy="795132"/>
            </a:xfrm>
            <a:gradFill>
              <a:gsLst>
                <a:gs pos="0">
                  <a:srgbClr val="C00000"/>
                </a:gs>
                <a:gs pos="47000">
                  <a:srgbClr val="9B164A"/>
                </a:gs>
                <a:gs pos="100000">
                  <a:srgbClr val="7030A0"/>
                </a:gs>
              </a:gsLst>
              <a:lin ang="13500000" scaled="1"/>
            </a:gradFill>
          </p:grpSpPr>
          <p:sp>
            <p:nvSpPr>
              <p:cNvPr id="24" name="Arrow: Pentagon 23">
                <a:extLst>
                  <a:ext uri="{FF2B5EF4-FFF2-40B4-BE49-F238E27FC236}">
                    <a16:creationId xmlns="" xmlns:a16="http://schemas.microsoft.com/office/drawing/2014/main" id="{BAE3FF4F-0019-48C7-A18F-12503190429D}"/>
                  </a:ext>
                </a:extLst>
              </p:cNvPr>
              <p:cNvSpPr/>
              <p:nvPr/>
            </p:nvSpPr>
            <p:spPr>
              <a:xfrm>
                <a:off x="6341164" y="207087"/>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25" name="Arrow: Pentagon 24">
                <a:extLst>
                  <a:ext uri="{FF2B5EF4-FFF2-40B4-BE49-F238E27FC236}">
                    <a16:creationId xmlns="" xmlns:a16="http://schemas.microsoft.com/office/drawing/2014/main" id="{7CE4A10D-25C9-4107-BF64-648F3D9199E5}"/>
                  </a:ext>
                </a:extLst>
              </p:cNvPr>
              <p:cNvSpPr/>
              <p:nvPr/>
            </p:nvSpPr>
            <p:spPr>
              <a:xfrm flipH="1">
                <a:off x="4303642" y="207086"/>
                <a:ext cx="2037522" cy="795131"/>
              </a:xfrm>
              <a:prstGeom prst="homePlate">
                <a:avLst/>
              </a:prstGeom>
              <a:grpFill/>
              <a:ln w="15875" cap="rnd" cmpd="sng" algn="ctr">
                <a:noFill/>
                <a:prstDash val="solid"/>
              </a:ln>
              <a:effectLst/>
            </p:spPr>
            <p:txBody>
              <a:bodyPr rtlCol="0" anchor="ctr"/>
              <a:lstStyle/>
              <a:p>
                <a:pPr algn="ctr" defTabSz="342892">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grpSp>
        <p:sp>
          <p:nvSpPr>
            <p:cNvPr id="23" name="TextBox 22">
              <a:extLst>
                <a:ext uri="{FF2B5EF4-FFF2-40B4-BE49-F238E27FC236}">
                  <a16:creationId xmlns="" xmlns:a16="http://schemas.microsoft.com/office/drawing/2014/main" id="{C7BAB9DF-AD91-42C0-94B6-4E8B0B6C2508}"/>
                </a:ext>
              </a:extLst>
            </p:cNvPr>
            <p:cNvSpPr txBox="1"/>
            <p:nvPr/>
          </p:nvSpPr>
          <p:spPr>
            <a:xfrm>
              <a:off x="5120089" y="312264"/>
              <a:ext cx="2727700" cy="615552"/>
            </a:xfrm>
            <a:prstGeom prst="rect">
              <a:avLst/>
            </a:prstGeom>
            <a:noFill/>
          </p:spPr>
          <p:txBody>
            <a:bodyPr wrap="square" rtlCol="0">
              <a:spAutoFit/>
            </a:bodyPr>
            <a:lstStyle/>
            <a:p>
              <a:pPr defTabSz="342892">
                <a:defRPr/>
              </a:pPr>
              <a:r>
                <a:rPr lang="en-US" sz="2400" b="1" kern="0">
                  <a:solidFill>
                    <a:prstClr val="white"/>
                  </a:solidFill>
                  <a:latin typeface="Times New Roman" panose="02020603050405020304" pitchFamily="18" charset="0"/>
                  <a:cs typeface="Times New Roman" panose="02020603050405020304" pitchFamily="18" charset="0"/>
                  <a:sym typeface="Arial"/>
                </a:rPr>
                <a:t>TỰ LUẬN</a:t>
              </a:r>
            </a:p>
          </p:txBody>
        </p:sp>
      </p:grpSp>
      <p:grpSp>
        <p:nvGrpSpPr>
          <p:cNvPr id="26" name="Group 25">
            <a:extLst>
              <a:ext uri="{FF2B5EF4-FFF2-40B4-BE49-F238E27FC236}">
                <a16:creationId xmlns="" xmlns:a16="http://schemas.microsoft.com/office/drawing/2014/main" id="{AD992BE9-AF30-49D8-A9F6-B891A4BD1D70}"/>
              </a:ext>
            </a:extLst>
          </p:cNvPr>
          <p:cNvGrpSpPr/>
          <p:nvPr/>
        </p:nvGrpSpPr>
        <p:grpSpPr>
          <a:xfrm>
            <a:off x="-32249" y="234199"/>
            <a:ext cx="1731839" cy="732476"/>
            <a:chOff x="0" y="1702961"/>
            <a:chExt cx="1687965" cy="824696"/>
          </a:xfrm>
        </p:grpSpPr>
        <p:sp>
          <p:nvSpPr>
            <p:cNvPr id="27" name="Rectangle 26">
              <a:extLst>
                <a:ext uri="{FF2B5EF4-FFF2-40B4-BE49-F238E27FC236}">
                  <a16:creationId xmlns="" xmlns:a16="http://schemas.microsoft.com/office/drawing/2014/main" id="{0C7819D9-65E7-4652-9E0C-390885811EAA}"/>
                </a:ext>
              </a:extLst>
            </p:cNvPr>
            <p:cNvSpPr/>
            <p:nvPr/>
          </p:nvSpPr>
          <p:spPr>
            <a:xfrm>
              <a:off x="0" y="1828800"/>
              <a:ext cx="1038687" cy="573018"/>
            </a:xfrm>
            <a:prstGeom prst="rect">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a:solidFill>
                    <a:prstClr val="white"/>
                  </a:solidFill>
                  <a:latin typeface="Times New Roman" panose="02020603050405020304" pitchFamily="18" charset="0"/>
                  <a:cs typeface="Times New Roman" panose="02020603050405020304" pitchFamily="18" charset="0"/>
                  <a:sym typeface="Arial"/>
                </a:rPr>
                <a:t>Câu</a:t>
              </a:r>
              <a:r>
                <a:rPr lang="en-US" b="1" kern="0">
                  <a:solidFill>
                    <a:prstClr val="white"/>
                  </a:solidFill>
                  <a:latin typeface="Times New Roman" panose="02020603050405020304" pitchFamily="18" charset="0"/>
                  <a:cs typeface="Times New Roman" panose="02020603050405020304" pitchFamily="18" charset="0"/>
                  <a:sym typeface="Arial"/>
                </a:rPr>
                <a:t> </a:t>
              </a:r>
            </a:p>
          </p:txBody>
        </p:sp>
        <p:grpSp>
          <p:nvGrpSpPr>
            <p:cNvPr id="28" name="Group 27">
              <a:extLst>
                <a:ext uri="{FF2B5EF4-FFF2-40B4-BE49-F238E27FC236}">
                  <a16:creationId xmlns="" xmlns:a16="http://schemas.microsoft.com/office/drawing/2014/main" id="{C6B4F536-B8FD-4E4F-BD9E-6D6D7E59A8EB}"/>
                </a:ext>
              </a:extLst>
            </p:cNvPr>
            <p:cNvGrpSpPr/>
            <p:nvPr/>
          </p:nvGrpSpPr>
          <p:grpSpPr>
            <a:xfrm>
              <a:off x="863269" y="1702961"/>
              <a:ext cx="824696" cy="824696"/>
              <a:chOff x="1342663" y="2338086"/>
              <a:chExt cx="824696" cy="824696"/>
            </a:xfrm>
          </p:grpSpPr>
          <p:sp>
            <p:nvSpPr>
              <p:cNvPr id="29" name="Oval 28">
                <a:extLst>
                  <a:ext uri="{FF2B5EF4-FFF2-40B4-BE49-F238E27FC236}">
                    <a16:creationId xmlns="" xmlns:a16="http://schemas.microsoft.com/office/drawing/2014/main" id="{84EE60A4-369F-4D98-9E33-856CACEA36C4}"/>
                  </a:ext>
                </a:extLst>
              </p:cNvPr>
              <p:cNvSpPr/>
              <p:nvPr/>
            </p:nvSpPr>
            <p:spPr>
              <a:xfrm>
                <a:off x="1342663" y="2338086"/>
                <a:ext cx="824696" cy="824696"/>
              </a:xfrm>
              <a:prstGeom prst="ellipse">
                <a:avLst/>
              </a:prstGeom>
              <a:solidFill>
                <a:sysClr val="window" lastClr="FFFFFF">
                  <a:lumMod val="95000"/>
                </a:sysClr>
              </a:solidFill>
              <a:ln w="28575" cap="rnd" cmpd="sng" algn="ctr">
                <a:solidFill>
                  <a:srgbClr val="C00000"/>
                </a:solidFill>
                <a:prstDash val="solid"/>
              </a:ln>
              <a:effectLst/>
            </p:spPr>
            <p:txBody>
              <a:bodyPr rtlCol="0" anchor="ctr"/>
              <a:lstStyle/>
              <a:p>
                <a:pPr algn="ctr" defTabSz="685783">
                  <a:defRPr/>
                </a:pPr>
                <a:endParaRPr lang="en-US" kern="0">
                  <a:solidFill>
                    <a:prstClr val="white"/>
                  </a:solidFill>
                  <a:latin typeface="Times New Roman" panose="02020603050405020304" pitchFamily="18" charset="0"/>
                  <a:cs typeface="Times New Roman" panose="02020603050405020304" pitchFamily="18" charset="0"/>
                  <a:sym typeface="Arial"/>
                </a:endParaRPr>
              </a:p>
            </p:txBody>
          </p:sp>
          <p:sp>
            <p:nvSpPr>
              <p:cNvPr id="30" name="Oval 29">
                <a:extLst>
                  <a:ext uri="{FF2B5EF4-FFF2-40B4-BE49-F238E27FC236}">
                    <a16:creationId xmlns="" xmlns:a16="http://schemas.microsoft.com/office/drawing/2014/main" id="{4C19A212-3CB9-4C28-9D4A-FD5DA187ADDC}"/>
                  </a:ext>
                </a:extLst>
              </p:cNvPr>
              <p:cNvSpPr/>
              <p:nvPr/>
            </p:nvSpPr>
            <p:spPr>
              <a:xfrm>
                <a:off x="1411113" y="2399848"/>
                <a:ext cx="717467" cy="697231"/>
              </a:xfrm>
              <a:prstGeom prst="ellipse">
                <a:avLst/>
              </a:prstGeom>
              <a:gradFill>
                <a:gsLst>
                  <a:gs pos="0">
                    <a:srgbClr val="C00000"/>
                  </a:gs>
                  <a:gs pos="51000">
                    <a:srgbClr val="8F1D62"/>
                  </a:gs>
                  <a:gs pos="100000">
                    <a:srgbClr val="7030A0"/>
                  </a:gs>
                </a:gsLst>
                <a:lin ang="13500000" scaled="1"/>
              </a:gradFill>
              <a:ln w="15875" cap="rnd" cmpd="sng" algn="ctr">
                <a:noFill/>
                <a:prstDash val="solid"/>
              </a:ln>
              <a:effectLst/>
            </p:spPr>
            <p:txBody>
              <a:bodyPr rtlCol="0" anchor="ctr"/>
              <a:lstStyle/>
              <a:p>
                <a:pPr algn="ctr" defTabSz="685783">
                  <a:defRPr/>
                </a:pPr>
                <a:r>
                  <a:rPr lang="en-US" sz="2400" b="1" kern="0" dirty="0">
                    <a:solidFill>
                      <a:prstClr val="white"/>
                    </a:solidFill>
                    <a:latin typeface="Times New Roman" panose="02020603050405020304" pitchFamily="18" charset="0"/>
                    <a:cs typeface="Times New Roman" panose="02020603050405020304" pitchFamily="18" charset="0"/>
                    <a:sym typeface="Arial"/>
                  </a:rPr>
                  <a:t>6</a:t>
                </a:r>
                <a:endParaRPr lang="en-US" sz="2400" b="1" kern="0" dirty="0">
                  <a:solidFill>
                    <a:prstClr val="white"/>
                  </a:solidFill>
                  <a:latin typeface="Times New Roman" panose="02020603050405020304" pitchFamily="18" charset="0"/>
                  <a:cs typeface="Times New Roman" panose="02020603050405020304" pitchFamily="18" charset="0"/>
                  <a:sym typeface="Arial"/>
                </a:endParaRPr>
              </a:p>
            </p:txBody>
          </p:sp>
        </p:grpSp>
      </p:grpSp>
      <p:sp>
        <p:nvSpPr>
          <p:cNvPr id="5" name="Rectangle 4">
            <a:extLst>
              <a:ext uri="{FF2B5EF4-FFF2-40B4-BE49-F238E27FC236}">
                <a16:creationId xmlns="" xmlns:a16="http://schemas.microsoft.com/office/drawing/2014/main" id="{4C23D62E-E85C-4DE9-AFBA-AE354598310B}"/>
              </a:ext>
            </a:extLst>
          </p:cNvPr>
          <p:cNvSpPr/>
          <p:nvPr/>
        </p:nvSpPr>
        <p:spPr>
          <a:xfrm>
            <a:off x="163048" y="2614880"/>
            <a:ext cx="2114938" cy="392415"/>
          </a:xfrm>
          <a:prstGeom prst="rect">
            <a:avLst/>
          </a:prstGeom>
        </p:spPr>
        <p:txBody>
          <a:bodyPr wrap="none" lIns="68580" tIns="34290" rIns="68580" bIns="34290">
            <a:spAutoFit/>
          </a:bodyPr>
          <a:lstStyle/>
          <a:p>
            <a:pPr>
              <a:defRPr/>
            </a:pPr>
            <a:r>
              <a:rPr lang="en-US" sz="2100" b="1" u="sng" dirty="0">
                <a:solidFill>
                  <a:srgbClr val="FF0000"/>
                </a:solidFill>
                <a:latin typeface="Times New Roman" panose="02020603050405020304" pitchFamily="18" charset="0"/>
                <a:ea typeface="Roboto" panose="02000000000000000000" pitchFamily="2" charset="0"/>
                <a:cs typeface="Times New Roman" panose="02020603050405020304" pitchFamily="18" charset="0"/>
              </a:rPr>
              <a:t>GỢI Ý TRẢ LỜI</a:t>
            </a:r>
            <a:endParaRPr lang="en-US" sz="2100" b="1" u="sng"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A7BB3A79-11E5-4D46-8CA7-D0D885A79F1B}"/>
              </a:ext>
            </a:extLst>
          </p:cNvPr>
          <p:cNvSpPr/>
          <p:nvPr/>
        </p:nvSpPr>
        <p:spPr>
          <a:xfrm>
            <a:off x="500593" y="936687"/>
            <a:ext cx="8193359" cy="1731243"/>
          </a:xfrm>
          <a:prstGeom prst="rect">
            <a:avLst/>
          </a:prstGeom>
        </p:spPr>
        <p:txBody>
          <a:bodyPr wrap="square" lIns="68580" tIns="34290" rIns="68580" bIns="34290">
            <a:spAutoFit/>
          </a:bodyPr>
          <a:lstStyle/>
          <a:p>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Một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vật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AB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đặt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vuông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góc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với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trục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chính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của</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một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thấu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hội</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tụ</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có</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tiêu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cự</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12cm,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điểm</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B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nằm</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trên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trục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chính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và</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cách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thấu</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kính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6cm.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Vẽ</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sơ</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đồ</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tỉ</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lệ</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tạo</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ảnh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và</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xác</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định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khoảng</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cách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từ</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vật</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đến</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 </a:t>
            </a:r>
            <a:r>
              <a:rPr lang="en-US" sz="2700" dirty="0" err="1">
                <a:solidFill>
                  <a:srgbClr val="0070C0"/>
                </a:solidFill>
                <a:latin typeface="Times New Roman" panose="02020603050405020304" pitchFamily="18" charset="0"/>
                <a:ea typeface="Roboto" panose="02000000000000000000" pitchFamily="2" charset="0"/>
                <a:cs typeface="Times New Roman" panose="02020603050405020304" pitchFamily="18" charset="0"/>
              </a:rPr>
              <a:t>ảnh</a:t>
            </a:r>
            <a:r>
              <a:rPr lang="en-US" sz="2700" dirty="0">
                <a:solidFill>
                  <a:srgbClr val="0070C0"/>
                </a:solidFill>
                <a:latin typeface="Times New Roman" panose="02020603050405020304" pitchFamily="18" charset="0"/>
                <a:ea typeface="Roboto" panose="02000000000000000000" pitchFamily="2" charset="0"/>
                <a:cs typeface="Times New Roman" panose="02020603050405020304" pitchFamily="18" charset="0"/>
              </a:rPr>
              <a:t>.</a:t>
            </a:r>
          </a:p>
        </p:txBody>
      </p:sp>
      <p:pic>
        <p:nvPicPr>
          <p:cNvPr id="4" name="Picture 3">
            <a:extLst>
              <a:ext uri="{FF2B5EF4-FFF2-40B4-BE49-F238E27FC236}">
                <a16:creationId xmlns="" xmlns:a16="http://schemas.microsoft.com/office/drawing/2014/main" id="{206FCECD-08F1-434D-BDC7-585D325C17D1}"/>
              </a:ext>
            </a:extLst>
          </p:cNvPr>
          <p:cNvPicPr>
            <a:picLocks noChangeAspect="1"/>
          </p:cNvPicPr>
          <p:nvPr/>
        </p:nvPicPr>
        <p:blipFill>
          <a:blip r:embed="rId2"/>
          <a:stretch>
            <a:fillRect/>
          </a:stretch>
        </p:blipFill>
        <p:spPr>
          <a:xfrm>
            <a:off x="2277986" y="2667930"/>
            <a:ext cx="6505594" cy="2325159"/>
          </a:xfrm>
          <a:prstGeom prst="rect">
            <a:avLst/>
          </a:prstGeom>
        </p:spPr>
      </p:pic>
    </p:spTree>
    <p:extLst>
      <p:ext uri="{BB962C8B-B14F-4D97-AF65-F5344CB8AC3E}">
        <p14:creationId xmlns:p14="http://schemas.microsoft.com/office/powerpoint/2010/main" val="367264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684" y="1000714"/>
            <a:ext cx="4099217" cy="2554793"/>
          </a:xfrm>
          <a:prstGeom prst="rect">
            <a:avLst/>
          </a:prstGeom>
        </p:spPr>
      </p:pic>
      <p:sp>
        <p:nvSpPr>
          <p:cNvPr id="5" name="TextBox 4"/>
          <p:cNvSpPr txBox="1"/>
          <p:nvPr/>
        </p:nvSpPr>
        <p:spPr>
          <a:xfrm>
            <a:off x="2263806" y="3708647"/>
            <a:ext cx="4341181" cy="284693"/>
          </a:xfrm>
          <a:prstGeom prst="rect">
            <a:avLst/>
          </a:prstGeom>
          <a:noFill/>
        </p:spPr>
        <p:txBody>
          <a:bodyPr wrap="square" lIns="68580" tIns="34290" rIns="68580" bIns="34290" rtlCol="0">
            <a:spAutoFit/>
          </a:bodyPr>
          <a:lstStyle/>
          <a:p>
            <a:pPr algn="ctr"/>
            <a:r>
              <a:rPr lang="en-US" dirty="0" smtClean="0">
                <a:solidFill>
                  <a:srgbClr val="002060"/>
                </a:solidFill>
              </a:rPr>
              <a:t>ĐÂY LÀ HIỆN TƯỢNG VẬT LÝ GÌ?</a:t>
            </a:r>
            <a:endParaRPr lang="en-US" dirty="0">
              <a:solidFill>
                <a:srgbClr val="002060"/>
              </a:solidFill>
            </a:endParaRPr>
          </a:p>
        </p:txBody>
      </p:sp>
      <p:sp>
        <p:nvSpPr>
          <p:cNvPr id="6" name="Left Arrow 5">
            <a:hlinkClick r:id="rId3" action="ppaction://hlinksldjump"/>
          </p:cNvPr>
          <p:cNvSpPr/>
          <p:nvPr/>
        </p:nvSpPr>
        <p:spPr>
          <a:xfrm>
            <a:off x="7542131" y="3850993"/>
            <a:ext cx="440514" cy="33388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965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337" y="1007009"/>
            <a:ext cx="4971571" cy="2784080"/>
          </a:xfrm>
          <a:prstGeom prst="rect">
            <a:avLst/>
          </a:prstGeom>
        </p:spPr>
      </p:pic>
      <p:sp>
        <p:nvSpPr>
          <p:cNvPr id="5" name="TextBox 4"/>
          <p:cNvSpPr txBox="1"/>
          <p:nvPr/>
        </p:nvSpPr>
        <p:spPr>
          <a:xfrm>
            <a:off x="2310527" y="3893183"/>
            <a:ext cx="4341181" cy="284693"/>
          </a:xfrm>
          <a:prstGeom prst="rect">
            <a:avLst/>
          </a:prstGeom>
          <a:noFill/>
        </p:spPr>
        <p:txBody>
          <a:bodyPr wrap="square" lIns="68580" tIns="34290" rIns="68580" bIns="34290" rtlCol="0">
            <a:spAutoFit/>
          </a:bodyPr>
          <a:lstStyle/>
          <a:p>
            <a:pPr algn="ctr"/>
            <a:r>
              <a:rPr lang="en-US" dirty="0" smtClean="0">
                <a:solidFill>
                  <a:srgbClr val="002060"/>
                </a:solidFill>
              </a:rPr>
              <a:t>ĐÂY LÀ HIỆN TƯỢNG VẬT LÝ GÌ?</a:t>
            </a:r>
            <a:endParaRPr lang="en-US" dirty="0">
              <a:solidFill>
                <a:srgbClr val="002060"/>
              </a:solidFill>
            </a:endParaRPr>
          </a:p>
        </p:txBody>
      </p:sp>
      <p:sp>
        <p:nvSpPr>
          <p:cNvPr id="6" name="Left Arrow 5">
            <a:hlinkClick r:id="rId3" action="ppaction://hlinksldjump"/>
          </p:cNvPr>
          <p:cNvSpPr/>
          <p:nvPr/>
        </p:nvSpPr>
        <p:spPr>
          <a:xfrm>
            <a:off x="7542131" y="3850993"/>
            <a:ext cx="440514" cy="33388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974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3806" y="3850993"/>
            <a:ext cx="4341181" cy="284693"/>
          </a:xfrm>
          <a:prstGeom prst="rect">
            <a:avLst/>
          </a:prstGeom>
          <a:noFill/>
        </p:spPr>
        <p:txBody>
          <a:bodyPr wrap="square" lIns="68580" tIns="34290" rIns="68580" bIns="34290" rtlCol="0">
            <a:spAutoFit/>
          </a:bodyPr>
          <a:lstStyle/>
          <a:p>
            <a:pPr algn="ctr"/>
            <a:r>
              <a:rPr lang="en-US" dirty="0" smtClean="0">
                <a:solidFill>
                  <a:srgbClr val="002060"/>
                </a:solidFill>
              </a:rPr>
              <a:t>ĐÂY LÀ HIỆN TƯỢNG VẬT LÝ GÌ?</a:t>
            </a:r>
            <a:endParaRPr lang="en-US" dirty="0">
              <a:solidFill>
                <a:srgbClr val="002060"/>
              </a:solidFill>
            </a:endParaRPr>
          </a:p>
        </p:txBody>
      </p:sp>
      <p:grpSp>
        <p:nvGrpSpPr>
          <p:cNvPr id="7" name="Group 6"/>
          <p:cNvGrpSpPr/>
          <p:nvPr/>
        </p:nvGrpSpPr>
        <p:grpSpPr>
          <a:xfrm>
            <a:off x="755155" y="1034539"/>
            <a:ext cx="7627865" cy="2509595"/>
            <a:chOff x="755155" y="1034539"/>
            <a:chExt cx="7627865" cy="2275989"/>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55" y="1034539"/>
              <a:ext cx="5105018" cy="227598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729" y="1041213"/>
              <a:ext cx="2543291" cy="2189221"/>
            </a:xfrm>
            <a:prstGeom prst="rect">
              <a:avLst/>
            </a:prstGeom>
          </p:spPr>
        </p:pic>
      </p:grpSp>
      <p:sp>
        <p:nvSpPr>
          <p:cNvPr id="8" name="Left Arrow 7">
            <a:hlinkClick r:id="rId4" action="ppaction://hlinksldjump"/>
          </p:cNvPr>
          <p:cNvSpPr/>
          <p:nvPr/>
        </p:nvSpPr>
        <p:spPr>
          <a:xfrm>
            <a:off x="7542131" y="3850993"/>
            <a:ext cx="440514" cy="33388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755155" y="3148042"/>
            <a:ext cx="1768730" cy="307777"/>
          </a:xfrm>
          <a:prstGeom prst="rect">
            <a:avLst/>
          </a:prstGeom>
          <a:noFill/>
        </p:spPr>
        <p:txBody>
          <a:bodyPr wrap="square" rtlCol="0">
            <a:spAutoFit/>
          </a:bodyPr>
          <a:lstStyle/>
          <a:p>
            <a:r>
              <a:rPr lang="en-US" dirty="0" smtClean="0">
                <a:solidFill>
                  <a:schemeClr val="bg1">
                    <a:lumMod val="20000"/>
                    <a:lumOff val="80000"/>
                  </a:schemeClr>
                </a:solidFill>
              </a:rPr>
              <a:t>CÁP QUANG HỌC</a:t>
            </a:r>
            <a:endParaRPr lang="en-US" dirty="0">
              <a:solidFill>
                <a:schemeClr val="bg1">
                  <a:lumMod val="20000"/>
                  <a:lumOff val="80000"/>
                </a:schemeClr>
              </a:solidFill>
            </a:endParaRPr>
          </a:p>
        </p:txBody>
      </p:sp>
    </p:spTree>
    <p:extLst>
      <p:ext uri="{BB962C8B-B14F-4D97-AF65-F5344CB8AC3E}">
        <p14:creationId xmlns:p14="http://schemas.microsoft.com/office/powerpoint/2010/main" val="688862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3806" y="3850993"/>
            <a:ext cx="4341181" cy="284693"/>
          </a:xfrm>
          <a:prstGeom prst="rect">
            <a:avLst/>
          </a:prstGeom>
          <a:noFill/>
        </p:spPr>
        <p:txBody>
          <a:bodyPr wrap="square" lIns="68580" tIns="34290" rIns="68580" bIns="34290" rtlCol="0">
            <a:spAutoFit/>
          </a:bodyPr>
          <a:lstStyle/>
          <a:p>
            <a:pPr algn="ctr"/>
            <a:r>
              <a:rPr lang="en-US" dirty="0" smtClean="0">
                <a:solidFill>
                  <a:srgbClr val="002060"/>
                </a:solidFill>
              </a:rPr>
              <a:t>ĐÂY LÀ DỤNG CỤ VẬT LÝ GÌ?</a:t>
            </a:r>
            <a:endParaRPr lang="en-US" dirty="0">
              <a:solidFill>
                <a:srgbClr val="002060"/>
              </a:solidFill>
            </a:endParaRPr>
          </a:p>
        </p:txBody>
      </p:sp>
      <p:grpSp>
        <p:nvGrpSpPr>
          <p:cNvPr id="7" name="Group 6"/>
          <p:cNvGrpSpPr/>
          <p:nvPr/>
        </p:nvGrpSpPr>
        <p:grpSpPr>
          <a:xfrm>
            <a:off x="1805125" y="966231"/>
            <a:ext cx="4906350" cy="2453175"/>
            <a:chOff x="1805125" y="966231"/>
            <a:chExt cx="4906350" cy="245317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125" y="966231"/>
              <a:ext cx="2453175" cy="24531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300" y="966231"/>
              <a:ext cx="2453175" cy="2453175"/>
            </a:xfrm>
            <a:prstGeom prst="rect">
              <a:avLst/>
            </a:prstGeom>
          </p:spPr>
        </p:pic>
      </p:grpSp>
      <p:sp>
        <p:nvSpPr>
          <p:cNvPr id="8" name="Left Arrow 7">
            <a:hlinkClick r:id="rId4" action="ppaction://hlinksldjump"/>
          </p:cNvPr>
          <p:cNvSpPr/>
          <p:nvPr/>
        </p:nvSpPr>
        <p:spPr>
          <a:xfrm>
            <a:off x="7542131" y="3850993"/>
            <a:ext cx="440514" cy="33388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003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a:extLst>
              <a:ext uri="{FF2B5EF4-FFF2-40B4-BE49-F238E27FC236}">
                <a16:creationId xmlns="" xmlns:a16="http://schemas.microsoft.com/office/drawing/2014/main" id="{234A2574-9D9B-4C14-A448-5575E3A5EA1E}"/>
              </a:ext>
            </a:extLst>
          </p:cNvPr>
          <p:cNvSpPr/>
          <p:nvPr/>
        </p:nvSpPr>
        <p:spPr>
          <a:xfrm>
            <a:off x="1850008" y="0"/>
            <a:ext cx="7120328" cy="5143500"/>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342892">
              <a:defRPr/>
            </a:pPr>
            <a:endParaRPr lang="en-US">
              <a:solidFill>
                <a:prstClr val="white"/>
              </a:solidFill>
              <a:latin typeface="Times New Roman" panose="02020603050405020304" pitchFamily="18" charset="0"/>
              <a:cs typeface="Times New Roman" panose="02020603050405020304" pitchFamily="18" charset="0"/>
              <a:sym typeface="Arial"/>
            </a:endParaRPr>
          </a:p>
        </p:txBody>
      </p:sp>
      <p:sp>
        <p:nvSpPr>
          <p:cNvPr id="8" name="Hexagon 7">
            <a:extLst>
              <a:ext uri="{FF2B5EF4-FFF2-40B4-BE49-F238E27FC236}">
                <a16:creationId xmlns="" xmlns:a16="http://schemas.microsoft.com/office/drawing/2014/main" id="{C966DFE6-A661-45EB-A881-63F324A67294}"/>
              </a:ext>
            </a:extLst>
          </p:cNvPr>
          <p:cNvSpPr/>
          <p:nvPr/>
        </p:nvSpPr>
        <p:spPr>
          <a:xfrm>
            <a:off x="1533526" y="1"/>
            <a:ext cx="7571461" cy="5282396"/>
          </a:xfrm>
          <a:prstGeom prst="hexagon">
            <a:avLst/>
          </a:prstGeom>
          <a:noFill/>
          <a:ln w="28575">
            <a:gradFill>
              <a:gsLst>
                <a:gs pos="0">
                  <a:srgbClr val="C00000"/>
                </a:gs>
                <a:gs pos="51000">
                  <a:srgbClr val="8F1D62"/>
                </a:gs>
                <a:gs pos="100000">
                  <a:srgbClr val="703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342892">
              <a:defRPr/>
            </a:pPr>
            <a:endParaRPr lang="en-US">
              <a:solidFill>
                <a:prstClr val="white"/>
              </a:solidFill>
              <a:latin typeface="Century Gothic" panose="020B0502020202020204"/>
              <a:sym typeface="Arial"/>
            </a:endParaRPr>
          </a:p>
        </p:txBody>
      </p:sp>
      <p:sp>
        <p:nvSpPr>
          <p:cNvPr id="11" name="Hexagon 10">
            <a:extLst>
              <a:ext uri="{FF2B5EF4-FFF2-40B4-BE49-F238E27FC236}">
                <a16:creationId xmlns="" xmlns:a16="http://schemas.microsoft.com/office/drawing/2014/main" id="{6D3E3DC2-455A-42B0-8716-CC83D307E78B}"/>
              </a:ext>
            </a:extLst>
          </p:cNvPr>
          <p:cNvSpPr/>
          <p:nvPr/>
        </p:nvSpPr>
        <p:spPr>
          <a:xfrm>
            <a:off x="1651660" y="3702919"/>
            <a:ext cx="2215191" cy="1909647"/>
          </a:xfrm>
          <a:prstGeom prst="hexagon">
            <a:avLst/>
          </a:prstGeom>
          <a:solidFill>
            <a:srgbClr val="7030A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342892">
              <a:defRPr/>
            </a:pPr>
            <a:endParaRPr lang="en-US">
              <a:solidFill>
                <a:prstClr val="white"/>
              </a:solidFill>
              <a:latin typeface="Century" panose="02040604050505020304" pitchFamily="18" charset="0"/>
              <a:sym typeface="Arial"/>
            </a:endParaRPr>
          </a:p>
        </p:txBody>
      </p:sp>
      <p:sp>
        <p:nvSpPr>
          <p:cNvPr id="12" name="Hexagon 11">
            <a:extLst>
              <a:ext uri="{FF2B5EF4-FFF2-40B4-BE49-F238E27FC236}">
                <a16:creationId xmlns="" xmlns:a16="http://schemas.microsoft.com/office/drawing/2014/main" id="{C690DBF6-3A52-4221-8C4C-63FC8108E9F8}"/>
              </a:ext>
            </a:extLst>
          </p:cNvPr>
          <p:cNvSpPr/>
          <p:nvPr/>
        </p:nvSpPr>
        <p:spPr>
          <a:xfrm>
            <a:off x="386969" y="3086022"/>
            <a:ext cx="1463040" cy="1261241"/>
          </a:xfrm>
          <a:prstGeom prst="hexagon">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342892">
              <a:defRPr/>
            </a:pPr>
            <a:endParaRPr lang="en-US">
              <a:solidFill>
                <a:prstClr val="white"/>
              </a:solidFill>
              <a:latin typeface="Times New Roman" panose="02020603050405020304" pitchFamily="18" charset="0"/>
              <a:cs typeface="Times New Roman" panose="02020603050405020304" pitchFamily="18" charset="0"/>
              <a:sym typeface="Arial"/>
            </a:endParaRPr>
          </a:p>
        </p:txBody>
      </p:sp>
      <p:sp>
        <p:nvSpPr>
          <p:cNvPr id="10" name="TextBox 9">
            <a:extLst>
              <a:ext uri="{FF2B5EF4-FFF2-40B4-BE49-F238E27FC236}">
                <a16:creationId xmlns="" xmlns:a16="http://schemas.microsoft.com/office/drawing/2014/main" id="{BFB3A958-634D-44C3-AEE3-396D2D4A65C6}"/>
              </a:ext>
            </a:extLst>
          </p:cNvPr>
          <p:cNvSpPr txBox="1"/>
          <p:nvPr/>
        </p:nvSpPr>
        <p:spPr>
          <a:xfrm>
            <a:off x="2605505" y="2218517"/>
            <a:ext cx="4891692" cy="1084912"/>
          </a:xfrm>
          <a:prstGeom prst="rect">
            <a:avLst/>
          </a:prstGeom>
          <a:noFill/>
        </p:spPr>
        <p:txBody>
          <a:bodyPr wrap="square" lIns="68580" tIns="34290" rIns="68580" bIns="34290" rtlCol="0">
            <a:spAutoFit/>
          </a:bodyPr>
          <a:lstStyle/>
          <a:p>
            <a:pPr algn="ctr" defTabSz="342892">
              <a:lnSpc>
                <a:spcPct val="110000"/>
              </a:lnSpc>
              <a:defRPr/>
            </a:pPr>
            <a:r>
              <a:rPr lang="en-US" sz="6000" b="1">
                <a:solidFill>
                  <a:srgbClr val="00B0F0"/>
                </a:solidFill>
                <a:latin typeface="Roboto Black" panose="02000000000000000000" pitchFamily="2" charset="0"/>
                <a:ea typeface="Roboto Black" panose="02000000000000000000" pitchFamily="2" charset="0"/>
                <a:cs typeface="Times New Roman" panose="02020603050405020304" pitchFamily="18" charset="0"/>
                <a:sym typeface="Arial"/>
              </a:rPr>
              <a:t>ÁNH SÁNG</a:t>
            </a:r>
            <a:endParaRPr lang="en-US" sz="6000" b="1" dirty="0">
              <a:solidFill>
                <a:srgbClr val="00B0F0"/>
              </a:solidFill>
              <a:latin typeface="Roboto Black" panose="02000000000000000000" pitchFamily="2" charset="0"/>
              <a:ea typeface="Roboto Black" panose="02000000000000000000" pitchFamily="2" charset="0"/>
              <a:cs typeface="Times New Roman" panose="02020603050405020304" pitchFamily="18" charset="0"/>
              <a:sym typeface="Arial"/>
            </a:endParaRPr>
          </a:p>
        </p:txBody>
      </p:sp>
      <p:sp>
        <p:nvSpPr>
          <p:cNvPr id="3" name="Rectangle 2">
            <a:extLst>
              <a:ext uri="{FF2B5EF4-FFF2-40B4-BE49-F238E27FC236}">
                <a16:creationId xmlns="" xmlns:a16="http://schemas.microsoft.com/office/drawing/2014/main" id="{7EDA94D2-6D72-4C3E-B62A-EDEE6D950C3D}"/>
              </a:ext>
            </a:extLst>
          </p:cNvPr>
          <p:cNvSpPr/>
          <p:nvPr/>
        </p:nvSpPr>
        <p:spPr>
          <a:xfrm>
            <a:off x="3170308" y="1405482"/>
            <a:ext cx="3113673" cy="577081"/>
          </a:xfrm>
          <a:prstGeom prst="rect">
            <a:avLst/>
          </a:prstGeom>
        </p:spPr>
        <p:txBody>
          <a:bodyPr wrap="none" lIns="68580" tIns="34290" rIns="68580" bIns="34290">
            <a:spAutoFit/>
          </a:bodyPr>
          <a:lstStyle/>
          <a:p>
            <a:pPr>
              <a:defRPr/>
            </a:pPr>
            <a:r>
              <a:rPr lang="en-US" sz="3300" b="1" u="sng">
                <a:solidFill>
                  <a:srgbClr val="FF0000"/>
                </a:solidFill>
                <a:latin typeface="Lato" panose="020F0502020204030203" pitchFamily="34" charset="0"/>
                <a:cs typeface="Lato" panose="020F0502020204030203" pitchFamily="34" charset="0"/>
              </a:rPr>
              <a:t>ÔN TẬP CHỦ ĐỀ 2</a:t>
            </a:r>
            <a:endParaRPr lang="en-US" sz="3300" b="1">
              <a:solidFill>
                <a:prstClr val="black"/>
              </a:solidFill>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213981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126" y="86768"/>
            <a:ext cx="5672100" cy="590988"/>
          </a:xfrm>
        </p:spPr>
        <p:txBody>
          <a:bodyPr/>
          <a:lstStyle/>
          <a:p>
            <a:r>
              <a:rPr lang="en-US" sz="3200" dirty="0" smtClean="0">
                <a:solidFill>
                  <a:srgbClr val="002060"/>
                </a:solidFill>
              </a:rPr>
              <a:t>BÁO CÁO KẾT QUẢ TỰ HỌC</a:t>
            </a:r>
            <a:endParaRPr lang="en-US" sz="3200" dirty="0">
              <a:solidFill>
                <a:srgbClr val="002060"/>
              </a:solidFill>
            </a:endParaRPr>
          </a:p>
        </p:txBody>
      </p:sp>
      <p:sp>
        <p:nvSpPr>
          <p:cNvPr id="4" name="TextBox 3"/>
          <p:cNvSpPr txBox="1"/>
          <p:nvPr/>
        </p:nvSpPr>
        <p:spPr>
          <a:xfrm>
            <a:off x="1121310" y="3570833"/>
            <a:ext cx="6901384" cy="307777"/>
          </a:xfrm>
          <a:prstGeom prst="rect">
            <a:avLst/>
          </a:prstGeom>
          <a:noFill/>
        </p:spPr>
        <p:txBody>
          <a:bodyPr wrap="square" rtlCol="0">
            <a:spAutoFit/>
          </a:bodyPr>
          <a:lstStyle/>
          <a:p>
            <a:pPr algn="ctr"/>
            <a:r>
              <a:rPr lang="en-US" b="1" dirty="0" smtClean="0">
                <a:solidFill>
                  <a:srgbClr val="FF0000"/>
                </a:solidFill>
              </a:rPr>
              <a:t>XIN MỜI CÁC NHÓM BÁO CÁO</a:t>
            </a:r>
            <a:endParaRPr lang="en-US"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9907453"/>
              </p:ext>
            </p:extLst>
          </p:nvPr>
        </p:nvGraphicFramePr>
        <p:xfrm>
          <a:off x="1517325" y="1300637"/>
          <a:ext cx="6096000" cy="22250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solidFill>
                            <a:schemeClr val="accent6">
                              <a:lumMod val="10000"/>
                            </a:schemeClr>
                          </a:solidFill>
                        </a:rPr>
                        <a:t>YÊU</a:t>
                      </a:r>
                      <a:r>
                        <a:rPr lang="en-US" baseline="0" dirty="0" smtClean="0">
                          <a:solidFill>
                            <a:schemeClr val="accent6">
                              <a:lumMod val="10000"/>
                            </a:schemeClr>
                          </a:solidFill>
                        </a:rPr>
                        <a:t> CẦU</a:t>
                      </a:r>
                      <a:endParaRPr lang="en-US" dirty="0">
                        <a:solidFill>
                          <a:schemeClr val="accent6">
                            <a:lumMod val="10000"/>
                          </a:schemeClr>
                        </a:solidFill>
                      </a:endParaRPr>
                    </a:p>
                  </a:txBody>
                  <a:tcPr/>
                </a:tc>
                <a:tc>
                  <a:txBody>
                    <a:bodyPr/>
                    <a:lstStyle/>
                    <a:p>
                      <a:pPr algn="ctr"/>
                      <a:r>
                        <a:rPr lang="en-US" dirty="0" smtClean="0">
                          <a:solidFill>
                            <a:schemeClr val="accent6">
                              <a:lumMod val="10000"/>
                            </a:schemeClr>
                          </a:solidFill>
                        </a:rPr>
                        <a:t>SỐ</a:t>
                      </a:r>
                      <a:r>
                        <a:rPr lang="en-US" baseline="0" dirty="0" smtClean="0">
                          <a:solidFill>
                            <a:schemeClr val="accent6">
                              <a:lumMod val="10000"/>
                            </a:schemeClr>
                          </a:solidFill>
                        </a:rPr>
                        <a:t> ĐIỂM ĐẠT</a:t>
                      </a:r>
                      <a:endParaRPr lang="en-US" dirty="0">
                        <a:solidFill>
                          <a:schemeClr val="accent6">
                            <a:lumMod val="10000"/>
                          </a:schemeClr>
                        </a:solidFill>
                      </a:endParaRPr>
                    </a:p>
                  </a:txBody>
                  <a:tcPr/>
                </a:tc>
              </a:tr>
              <a:tr h="370840">
                <a:tc>
                  <a:txBody>
                    <a:bodyPr/>
                    <a:lstStyle/>
                    <a:p>
                      <a:r>
                        <a:rPr lang="en-US" dirty="0" smtClean="0">
                          <a:solidFill>
                            <a:schemeClr val="accent6">
                              <a:lumMod val="10000"/>
                            </a:schemeClr>
                          </a:solidFill>
                        </a:rPr>
                        <a:t>1. </a:t>
                      </a:r>
                      <a:r>
                        <a:rPr lang="en-US" dirty="0" err="1" smtClean="0">
                          <a:solidFill>
                            <a:schemeClr val="accent6">
                              <a:lumMod val="10000"/>
                            </a:schemeClr>
                          </a:solidFill>
                        </a:rPr>
                        <a:t>Thiết</a:t>
                      </a:r>
                      <a:r>
                        <a:rPr lang="en-US" baseline="0" dirty="0" smtClean="0">
                          <a:solidFill>
                            <a:schemeClr val="accent6">
                              <a:lumMod val="10000"/>
                            </a:schemeClr>
                          </a:solidFill>
                        </a:rPr>
                        <a:t> </a:t>
                      </a:r>
                      <a:r>
                        <a:rPr lang="en-US" baseline="0" dirty="0" err="1" smtClean="0">
                          <a:solidFill>
                            <a:schemeClr val="accent6">
                              <a:lumMod val="10000"/>
                            </a:schemeClr>
                          </a:solidFill>
                        </a:rPr>
                        <a:t>kế</a:t>
                      </a:r>
                      <a:r>
                        <a:rPr lang="en-US" baseline="0" dirty="0" smtClean="0">
                          <a:solidFill>
                            <a:schemeClr val="accent6">
                              <a:lumMod val="10000"/>
                            </a:schemeClr>
                          </a:solidFill>
                        </a:rPr>
                        <a:t> </a:t>
                      </a:r>
                      <a:r>
                        <a:rPr lang="en-US" baseline="0" dirty="0" err="1" smtClean="0">
                          <a:solidFill>
                            <a:schemeClr val="accent6">
                              <a:lumMod val="10000"/>
                            </a:schemeClr>
                          </a:solidFill>
                        </a:rPr>
                        <a:t>đẹp</a:t>
                      </a:r>
                      <a:endParaRPr lang="en-US" dirty="0">
                        <a:solidFill>
                          <a:schemeClr val="accent6">
                            <a:lumMod val="10000"/>
                          </a:schemeClr>
                        </a:solidFill>
                      </a:endParaRPr>
                    </a:p>
                  </a:txBody>
                  <a:tcPr/>
                </a:tc>
                <a:tc>
                  <a:txBody>
                    <a:bodyPr/>
                    <a:lstStyle/>
                    <a:p>
                      <a:pPr algn="ctr"/>
                      <a:r>
                        <a:rPr lang="en-US" dirty="0" smtClean="0">
                          <a:solidFill>
                            <a:schemeClr val="accent6">
                              <a:lumMod val="10000"/>
                            </a:schemeClr>
                          </a:solidFill>
                        </a:rPr>
                        <a:t>2</a:t>
                      </a:r>
                      <a:endParaRPr lang="en-US" dirty="0">
                        <a:solidFill>
                          <a:schemeClr val="accent6">
                            <a:lumMod val="10000"/>
                          </a:schemeClr>
                        </a:solidFill>
                      </a:endParaRPr>
                    </a:p>
                  </a:txBody>
                  <a:tcPr/>
                </a:tc>
              </a:tr>
              <a:tr h="370840">
                <a:tc>
                  <a:txBody>
                    <a:bodyPr/>
                    <a:lstStyle/>
                    <a:p>
                      <a:r>
                        <a:rPr lang="en-US" dirty="0" smtClean="0">
                          <a:solidFill>
                            <a:schemeClr val="accent6">
                              <a:lumMod val="10000"/>
                            </a:schemeClr>
                          </a:solidFill>
                        </a:rPr>
                        <a:t>2. </a:t>
                      </a:r>
                      <a:r>
                        <a:rPr lang="en-US" dirty="0" err="1" smtClean="0">
                          <a:solidFill>
                            <a:schemeClr val="accent6">
                              <a:lumMod val="10000"/>
                            </a:schemeClr>
                          </a:solidFill>
                        </a:rPr>
                        <a:t>Đủ</a:t>
                      </a:r>
                      <a:r>
                        <a:rPr lang="en-US" baseline="0" dirty="0" smtClean="0">
                          <a:solidFill>
                            <a:schemeClr val="accent6">
                              <a:lumMod val="10000"/>
                            </a:schemeClr>
                          </a:solidFill>
                        </a:rPr>
                        <a:t> </a:t>
                      </a:r>
                      <a:r>
                        <a:rPr lang="en-US" baseline="0" dirty="0" err="1" smtClean="0">
                          <a:solidFill>
                            <a:schemeClr val="accent6">
                              <a:lumMod val="10000"/>
                            </a:schemeClr>
                          </a:solidFill>
                        </a:rPr>
                        <a:t>nội</a:t>
                      </a:r>
                      <a:r>
                        <a:rPr lang="en-US" baseline="0" dirty="0" smtClean="0">
                          <a:solidFill>
                            <a:schemeClr val="accent6">
                              <a:lumMod val="10000"/>
                            </a:schemeClr>
                          </a:solidFill>
                        </a:rPr>
                        <a:t> dung</a:t>
                      </a:r>
                      <a:endParaRPr lang="en-US" dirty="0">
                        <a:solidFill>
                          <a:schemeClr val="accent6">
                            <a:lumMod val="10000"/>
                          </a:schemeClr>
                        </a:solidFill>
                      </a:endParaRPr>
                    </a:p>
                  </a:txBody>
                  <a:tcPr/>
                </a:tc>
                <a:tc>
                  <a:txBody>
                    <a:bodyPr/>
                    <a:lstStyle/>
                    <a:p>
                      <a:pPr algn="ctr"/>
                      <a:r>
                        <a:rPr lang="en-US" dirty="0" smtClean="0">
                          <a:solidFill>
                            <a:schemeClr val="accent6">
                              <a:lumMod val="10000"/>
                            </a:schemeClr>
                          </a:solidFill>
                        </a:rPr>
                        <a:t>3</a:t>
                      </a:r>
                      <a:endParaRPr lang="en-US" dirty="0">
                        <a:solidFill>
                          <a:schemeClr val="accent6">
                            <a:lumMod val="10000"/>
                          </a:schemeClr>
                        </a:solidFill>
                      </a:endParaRPr>
                    </a:p>
                  </a:txBody>
                  <a:tcPr/>
                </a:tc>
              </a:tr>
              <a:tr h="370840">
                <a:tc>
                  <a:txBody>
                    <a:bodyPr/>
                    <a:lstStyle/>
                    <a:p>
                      <a:r>
                        <a:rPr lang="en-US" dirty="0" smtClean="0">
                          <a:solidFill>
                            <a:schemeClr val="accent6">
                              <a:lumMod val="10000"/>
                            </a:schemeClr>
                          </a:solidFill>
                        </a:rPr>
                        <a:t>3. </a:t>
                      </a:r>
                      <a:r>
                        <a:rPr lang="en-US" dirty="0" err="1" smtClean="0">
                          <a:solidFill>
                            <a:schemeClr val="accent6">
                              <a:lumMod val="10000"/>
                            </a:schemeClr>
                          </a:solidFill>
                        </a:rPr>
                        <a:t>Trình</a:t>
                      </a:r>
                      <a:r>
                        <a:rPr lang="en-US" baseline="0" dirty="0" smtClean="0">
                          <a:solidFill>
                            <a:schemeClr val="accent6">
                              <a:lumMod val="10000"/>
                            </a:schemeClr>
                          </a:solidFill>
                        </a:rPr>
                        <a:t> </a:t>
                      </a:r>
                      <a:r>
                        <a:rPr lang="en-US" baseline="0" dirty="0" err="1" smtClean="0">
                          <a:solidFill>
                            <a:schemeClr val="accent6">
                              <a:lumMod val="10000"/>
                            </a:schemeClr>
                          </a:solidFill>
                        </a:rPr>
                        <a:t>bày</a:t>
                      </a:r>
                      <a:r>
                        <a:rPr lang="en-US" baseline="0" dirty="0" smtClean="0">
                          <a:solidFill>
                            <a:schemeClr val="accent6">
                              <a:lumMod val="10000"/>
                            </a:schemeClr>
                          </a:solidFill>
                        </a:rPr>
                        <a:t> </a:t>
                      </a:r>
                      <a:r>
                        <a:rPr lang="en-US" baseline="0" dirty="0" err="1" smtClean="0">
                          <a:solidFill>
                            <a:schemeClr val="accent6">
                              <a:lumMod val="10000"/>
                            </a:schemeClr>
                          </a:solidFill>
                        </a:rPr>
                        <a:t>tự</a:t>
                      </a:r>
                      <a:r>
                        <a:rPr lang="en-US" baseline="0" dirty="0" smtClean="0">
                          <a:solidFill>
                            <a:schemeClr val="accent6">
                              <a:lumMod val="10000"/>
                            </a:schemeClr>
                          </a:solidFill>
                        </a:rPr>
                        <a:t> tin, </a:t>
                      </a:r>
                      <a:r>
                        <a:rPr lang="en-US" baseline="0" dirty="0" err="1" smtClean="0">
                          <a:solidFill>
                            <a:schemeClr val="accent6">
                              <a:lumMod val="10000"/>
                            </a:schemeClr>
                          </a:solidFill>
                        </a:rPr>
                        <a:t>lưu</a:t>
                      </a:r>
                      <a:r>
                        <a:rPr lang="en-US" baseline="0" dirty="0" smtClean="0">
                          <a:solidFill>
                            <a:schemeClr val="accent6">
                              <a:lumMod val="10000"/>
                            </a:schemeClr>
                          </a:solidFill>
                        </a:rPr>
                        <a:t> </a:t>
                      </a:r>
                      <a:r>
                        <a:rPr lang="en-US" baseline="0" dirty="0" err="1" smtClean="0">
                          <a:solidFill>
                            <a:schemeClr val="accent6">
                              <a:lumMod val="10000"/>
                            </a:schemeClr>
                          </a:solidFill>
                        </a:rPr>
                        <a:t>loát</a:t>
                      </a:r>
                      <a:endParaRPr lang="en-US" dirty="0">
                        <a:solidFill>
                          <a:schemeClr val="accent6">
                            <a:lumMod val="10000"/>
                          </a:schemeClr>
                        </a:solidFill>
                      </a:endParaRPr>
                    </a:p>
                  </a:txBody>
                  <a:tcPr/>
                </a:tc>
                <a:tc>
                  <a:txBody>
                    <a:bodyPr/>
                    <a:lstStyle/>
                    <a:p>
                      <a:pPr algn="ctr"/>
                      <a:r>
                        <a:rPr lang="en-US" dirty="0" smtClean="0">
                          <a:solidFill>
                            <a:schemeClr val="accent6">
                              <a:lumMod val="10000"/>
                            </a:schemeClr>
                          </a:solidFill>
                        </a:rPr>
                        <a:t>2</a:t>
                      </a:r>
                      <a:endParaRPr lang="en-US" dirty="0">
                        <a:solidFill>
                          <a:schemeClr val="accent6">
                            <a:lumMod val="10000"/>
                          </a:schemeClr>
                        </a:solidFill>
                      </a:endParaRPr>
                    </a:p>
                  </a:txBody>
                  <a:tcPr/>
                </a:tc>
              </a:tr>
              <a:tr h="370840">
                <a:tc>
                  <a:txBody>
                    <a:bodyPr/>
                    <a:lstStyle/>
                    <a:p>
                      <a:r>
                        <a:rPr lang="en-US" dirty="0" smtClean="0">
                          <a:solidFill>
                            <a:schemeClr val="accent6">
                              <a:lumMod val="10000"/>
                            </a:schemeClr>
                          </a:solidFill>
                        </a:rPr>
                        <a:t>4. </a:t>
                      </a:r>
                      <a:r>
                        <a:rPr lang="en-US" dirty="0" err="1" smtClean="0">
                          <a:solidFill>
                            <a:schemeClr val="accent6">
                              <a:lumMod val="10000"/>
                            </a:schemeClr>
                          </a:solidFill>
                        </a:rPr>
                        <a:t>Nhóm</a:t>
                      </a:r>
                      <a:r>
                        <a:rPr lang="en-US" baseline="0" dirty="0" smtClean="0">
                          <a:solidFill>
                            <a:schemeClr val="accent6">
                              <a:lumMod val="10000"/>
                            </a:schemeClr>
                          </a:solidFill>
                        </a:rPr>
                        <a:t> </a:t>
                      </a:r>
                      <a:r>
                        <a:rPr lang="en-US" baseline="0" dirty="0" err="1" smtClean="0">
                          <a:solidFill>
                            <a:schemeClr val="accent6">
                              <a:lumMod val="10000"/>
                            </a:schemeClr>
                          </a:solidFill>
                        </a:rPr>
                        <a:t>tham</a:t>
                      </a:r>
                      <a:r>
                        <a:rPr lang="en-US" baseline="0" dirty="0" smtClean="0">
                          <a:solidFill>
                            <a:schemeClr val="accent6">
                              <a:lumMod val="10000"/>
                            </a:schemeClr>
                          </a:solidFill>
                        </a:rPr>
                        <a:t> </a:t>
                      </a:r>
                      <a:r>
                        <a:rPr lang="en-US" baseline="0" dirty="0" err="1" smtClean="0">
                          <a:solidFill>
                            <a:schemeClr val="accent6">
                              <a:lumMod val="10000"/>
                            </a:schemeClr>
                          </a:solidFill>
                        </a:rPr>
                        <a:t>gia</a:t>
                      </a:r>
                      <a:r>
                        <a:rPr lang="en-US" baseline="0" dirty="0" smtClean="0">
                          <a:solidFill>
                            <a:schemeClr val="accent6">
                              <a:lumMod val="10000"/>
                            </a:schemeClr>
                          </a:solidFill>
                        </a:rPr>
                        <a:t> </a:t>
                      </a:r>
                      <a:r>
                        <a:rPr lang="en-US" baseline="0" dirty="0" err="1" smtClean="0">
                          <a:solidFill>
                            <a:schemeClr val="accent6">
                              <a:lumMod val="10000"/>
                            </a:schemeClr>
                          </a:solidFill>
                        </a:rPr>
                        <a:t>tích</a:t>
                      </a:r>
                      <a:r>
                        <a:rPr lang="en-US" baseline="0" dirty="0" smtClean="0">
                          <a:solidFill>
                            <a:schemeClr val="accent6">
                              <a:lumMod val="10000"/>
                            </a:schemeClr>
                          </a:solidFill>
                        </a:rPr>
                        <a:t> </a:t>
                      </a:r>
                      <a:r>
                        <a:rPr lang="en-US" baseline="0" dirty="0" err="1" smtClean="0">
                          <a:solidFill>
                            <a:schemeClr val="accent6">
                              <a:lumMod val="10000"/>
                            </a:schemeClr>
                          </a:solidFill>
                        </a:rPr>
                        <a:t>cực</a:t>
                      </a:r>
                      <a:endParaRPr lang="en-US" dirty="0">
                        <a:solidFill>
                          <a:schemeClr val="accent6">
                            <a:lumMod val="10000"/>
                          </a:schemeClr>
                        </a:solidFill>
                      </a:endParaRPr>
                    </a:p>
                  </a:txBody>
                  <a:tcPr/>
                </a:tc>
                <a:tc>
                  <a:txBody>
                    <a:bodyPr/>
                    <a:lstStyle/>
                    <a:p>
                      <a:pPr algn="ctr"/>
                      <a:r>
                        <a:rPr lang="en-US" dirty="0" smtClean="0">
                          <a:solidFill>
                            <a:schemeClr val="accent6">
                              <a:lumMod val="10000"/>
                            </a:schemeClr>
                          </a:solidFill>
                        </a:rPr>
                        <a:t>3</a:t>
                      </a:r>
                      <a:endParaRPr lang="en-US" dirty="0">
                        <a:solidFill>
                          <a:schemeClr val="accent6">
                            <a:lumMod val="10000"/>
                          </a:schemeClr>
                        </a:solidFill>
                      </a:endParaRPr>
                    </a:p>
                  </a:txBody>
                  <a:tcPr/>
                </a:tc>
              </a:tr>
              <a:tr h="370840">
                <a:tc>
                  <a:txBody>
                    <a:bodyPr/>
                    <a:lstStyle/>
                    <a:p>
                      <a:pPr algn="ctr"/>
                      <a:r>
                        <a:rPr lang="en-US" dirty="0" smtClean="0">
                          <a:solidFill>
                            <a:schemeClr val="accent6">
                              <a:lumMod val="10000"/>
                            </a:schemeClr>
                          </a:solidFill>
                        </a:rPr>
                        <a:t>TỔNG</a:t>
                      </a:r>
                      <a:r>
                        <a:rPr lang="en-US" baseline="0" dirty="0" smtClean="0">
                          <a:solidFill>
                            <a:schemeClr val="accent6">
                              <a:lumMod val="10000"/>
                            </a:schemeClr>
                          </a:solidFill>
                        </a:rPr>
                        <a:t> CỘNG</a:t>
                      </a:r>
                      <a:endParaRPr lang="en-US" dirty="0">
                        <a:solidFill>
                          <a:schemeClr val="accent6">
                            <a:lumMod val="10000"/>
                          </a:schemeClr>
                        </a:solidFill>
                      </a:endParaRPr>
                    </a:p>
                  </a:txBody>
                  <a:tcPr/>
                </a:tc>
                <a:tc>
                  <a:txBody>
                    <a:bodyPr/>
                    <a:lstStyle/>
                    <a:p>
                      <a:pPr algn="ctr"/>
                      <a:r>
                        <a:rPr lang="en-US" dirty="0" smtClean="0">
                          <a:solidFill>
                            <a:schemeClr val="accent6">
                              <a:lumMod val="10000"/>
                            </a:schemeClr>
                          </a:solidFill>
                        </a:rPr>
                        <a:t>10</a:t>
                      </a:r>
                      <a:endParaRPr lang="en-US" dirty="0">
                        <a:solidFill>
                          <a:schemeClr val="accent6">
                            <a:lumMod val="10000"/>
                          </a:schemeClr>
                        </a:solidFill>
                      </a:endParaRPr>
                    </a:p>
                  </a:txBody>
                  <a:tcPr/>
                </a:tc>
              </a:tr>
            </a:tbl>
          </a:graphicData>
        </a:graphic>
      </p:graphicFrame>
    </p:spTree>
    <p:extLst>
      <p:ext uri="{BB962C8B-B14F-4D97-AF65-F5344CB8AC3E}">
        <p14:creationId xmlns:p14="http://schemas.microsoft.com/office/powerpoint/2010/main" val="287495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 xmlns:a16="http://schemas.microsoft.com/office/drawing/2014/main" id="{178B09F1-BFA3-4C2B-AA09-E62376D22B71}"/>
              </a:ext>
            </a:extLst>
          </p:cNvPr>
          <p:cNvSpPr/>
          <p:nvPr/>
        </p:nvSpPr>
        <p:spPr>
          <a:xfrm>
            <a:off x="2383574" y="1"/>
            <a:ext cx="1407186" cy="1037063"/>
          </a:xfrm>
          <a:prstGeom prst="ellipse">
            <a:avLst/>
          </a:prstGeom>
          <a:solidFill>
            <a:schemeClr val="accent5">
              <a:lumMod val="75000"/>
            </a:schemeClr>
          </a:solidFill>
          <a:ln w="19050">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US" sz="240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ÁNH SÁNG</a:t>
            </a:r>
          </a:p>
        </p:txBody>
      </p:sp>
      <mc:AlternateContent xmlns:mc="http://schemas.openxmlformats.org/markup-compatibility/2006" xmlns:a14="http://schemas.microsoft.com/office/drawing/2010/main">
        <mc:Choice Requires="a14">
          <p:sp>
            <p:nvSpPr>
              <p:cNvPr id="5" name="Oval 4">
                <a:extLst>
                  <a:ext uri="{FF2B5EF4-FFF2-40B4-BE49-F238E27FC236}">
                    <a16:creationId xmlns="" xmlns:a16="http://schemas.microsoft.com/office/drawing/2014/main" id="{8AD4CB33-99BC-4C59-B6A0-2C70E7FC0625}"/>
                  </a:ext>
                </a:extLst>
              </p:cNvPr>
              <p:cNvSpPr/>
              <p:nvPr/>
            </p:nvSpPr>
            <p:spPr>
              <a:xfrm>
                <a:off x="-17100" y="1263788"/>
                <a:ext cx="3033714" cy="1739762"/>
              </a:xfrm>
              <a:prstGeom prst="ellipse">
                <a:avLst/>
              </a:prstGeom>
              <a:solidFill>
                <a:schemeClr val="accent5">
                  <a:lumMod val="75000"/>
                </a:schemeClr>
              </a:solidFill>
              <a:ln w="19050">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US" sz="150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PHẢN XẠ TOÀN PHẦN</a:t>
                </a:r>
              </a:p>
              <a:p>
                <a:pPr algn="ctr">
                  <a:defRPr/>
                </a:pPr>
                <a:r>
                  <a:rPr lang="en-US" sz="150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Điều kiện: </a:t>
                </a:r>
              </a:p>
              <a:p>
                <a:pPr>
                  <a:defRPr/>
                </a:pPr>
                <a:r>
                  <a:rPr lang="en-US" sz="150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n</a:t>
                </a:r>
                <a:r>
                  <a:rPr lang="en-US" sz="1500" baseline="-2500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1</a:t>
                </a:r>
                <a:r>
                  <a:rPr lang="en-US" sz="150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&gt; n</a:t>
                </a:r>
                <a:r>
                  <a:rPr lang="en-US" sz="1500" baseline="-2500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2</a:t>
                </a:r>
                <a:r>
                  <a:rPr lang="en-US" sz="150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a:t>
                </a:r>
              </a:p>
              <a:p>
                <a:pPr>
                  <a:defRPr/>
                </a:pPr>
                <a:r>
                  <a:rPr lang="en-US" sz="150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i &gt; i</a:t>
                </a:r>
                <a:r>
                  <a:rPr lang="en-US" sz="1500" baseline="-2500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th</a:t>
                </a:r>
                <a:r>
                  <a:rPr lang="en-US" sz="150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với sin i</a:t>
                </a:r>
                <a:r>
                  <a:rPr lang="en-US" sz="1500" baseline="-2500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th</a:t>
                </a:r>
                <a:r>
                  <a:rPr lang="en-US" sz="150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 </a:t>
                </a:r>
                <a14:m>
                  <m:oMath xmlns:m="http://schemas.openxmlformats.org/officeDocument/2006/math">
                    <m:f>
                      <m:fPr>
                        <m:ctrlPr>
                          <a:rPr lang="en-US" sz="1500" i="1">
                            <a:solidFill>
                              <a:srgbClr val="F7F2DD"/>
                            </a:solidFill>
                            <a:latin typeface="Cambria Math"/>
                            <a:ea typeface="Roboto Black" panose="02000000000000000000" pitchFamily="2" charset="0"/>
                          </a:rPr>
                        </m:ctrlPr>
                      </m:fPr>
                      <m:num>
                        <m:sSub>
                          <m:sSubPr>
                            <m:ctrlPr>
                              <a:rPr lang="en-US" sz="1500" i="1">
                                <a:solidFill>
                                  <a:srgbClr val="F7F2DD"/>
                                </a:solidFill>
                                <a:latin typeface="Cambria Math"/>
                                <a:ea typeface="Roboto Black" panose="02000000000000000000" pitchFamily="2" charset="0"/>
                              </a:rPr>
                            </m:ctrlPr>
                          </m:sSubPr>
                          <m:e>
                            <m:r>
                              <a:rPr lang="en-US" sz="1500" i="1">
                                <a:solidFill>
                                  <a:srgbClr val="F7F2DD"/>
                                </a:solidFill>
                                <a:latin typeface="Cambria Math" panose="02040503050406030204" pitchFamily="18" charset="0"/>
                                <a:ea typeface="Roboto Black" panose="02000000000000000000" pitchFamily="2" charset="0"/>
                              </a:rPr>
                              <m:t>𝑛</m:t>
                            </m:r>
                          </m:e>
                          <m:sub>
                            <m:r>
                              <a:rPr lang="en-US" sz="1500" i="1">
                                <a:solidFill>
                                  <a:srgbClr val="F7F2DD"/>
                                </a:solidFill>
                                <a:latin typeface="Cambria Math" panose="02040503050406030204" pitchFamily="18" charset="0"/>
                                <a:ea typeface="Roboto Black" panose="02000000000000000000" pitchFamily="2" charset="0"/>
                              </a:rPr>
                              <m:t>2</m:t>
                            </m:r>
                          </m:sub>
                        </m:sSub>
                      </m:num>
                      <m:den>
                        <m:sSub>
                          <m:sSubPr>
                            <m:ctrlPr>
                              <a:rPr lang="en-US" sz="1500" i="1">
                                <a:solidFill>
                                  <a:srgbClr val="F7F2DD"/>
                                </a:solidFill>
                                <a:latin typeface="Cambria Math"/>
                                <a:ea typeface="Roboto Black" panose="02000000000000000000" pitchFamily="2" charset="0"/>
                              </a:rPr>
                            </m:ctrlPr>
                          </m:sSubPr>
                          <m:e>
                            <m:r>
                              <a:rPr lang="en-US" sz="1500" i="1">
                                <a:solidFill>
                                  <a:srgbClr val="F7F2DD"/>
                                </a:solidFill>
                                <a:latin typeface="Cambria Math" panose="02040503050406030204" pitchFamily="18" charset="0"/>
                                <a:ea typeface="Roboto Black" panose="02000000000000000000" pitchFamily="2" charset="0"/>
                              </a:rPr>
                              <m:t>𝑛</m:t>
                            </m:r>
                          </m:e>
                          <m:sub>
                            <m:r>
                              <a:rPr lang="en-US" sz="1500" i="1">
                                <a:solidFill>
                                  <a:srgbClr val="F7F2DD"/>
                                </a:solidFill>
                                <a:latin typeface="Cambria Math" panose="02040503050406030204" pitchFamily="18" charset="0"/>
                                <a:ea typeface="Roboto Black" panose="02000000000000000000" pitchFamily="2" charset="0"/>
                              </a:rPr>
                              <m:t>1</m:t>
                            </m:r>
                          </m:sub>
                        </m:sSub>
                      </m:den>
                    </m:f>
                  </m:oMath>
                </a14:m>
                <a:r>
                  <a:rPr lang="en-US" sz="150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p>
            </p:txBody>
          </p:sp>
        </mc:Choice>
        <mc:Fallback xmlns="">
          <p:sp>
            <p:nvSpPr>
              <p:cNvPr id="5" name="Oval 4">
                <a:extLst>
                  <a:ext uri="{FF2B5EF4-FFF2-40B4-BE49-F238E27FC236}">
                    <a16:creationId xmlns:a16="http://schemas.microsoft.com/office/drawing/2014/main" xmlns:a14="http://schemas.microsoft.com/office/drawing/2010/main" xmlns="" id="{8AD4CB33-99BC-4C59-B6A0-2C70E7FC0625}"/>
                  </a:ext>
                </a:extLst>
              </p:cNvPr>
              <p:cNvSpPr>
                <a:spLocks noRot="1" noChangeAspect="1" noMove="1" noResize="1" noEditPoints="1" noAdjustHandles="1" noChangeArrowheads="1" noChangeShapeType="1" noTextEdit="1"/>
              </p:cNvSpPr>
              <p:nvPr/>
            </p:nvSpPr>
            <p:spPr>
              <a:xfrm>
                <a:off x="-17100" y="1263788"/>
                <a:ext cx="3033714" cy="1739762"/>
              </a:xfrm>
              <a:prstGeom prst="ellipse">
                <a:avLst/>
              </a:prstGeom>
              <a:blipFill rotWithShape="1">
                <a:blip r:embed="rId2"/>
                <a:stretch>
                  <a:fillRect/>
                </a:stretch>
              </a:blipFill>
              <a:ln w="19050">
                <a:solidFill>
                  <a:schemeClr val="accent5">
                    <a:lumMod val="75000"/>
                  </a:schemeClr>
                </a:solidFill>
              </a:ln>
            </p:spPr>
            <p:txBody>
              <a:bodyPr/>
              <a:lstStyle/>
              <a:p>
                <a:r>
                  <a:rPr lang="en-US">
                    <a:noFill/>
                  </a:rPr>
                  <a:t> </a:t>
                </a:r>
              </a:p>
            </p:txBody>
          </p:sp>
        </mc:Fallback>
      </mc:AlternateContent>
      <p:sp>
        <p:nvSpPr>
          <p:cNvPr id="6" name="Oval 5">
            <a:extLst>
              <a:ext uri="{FF2B5EF4-FFF2-40B4-BE49-F238E27FC236}">
                <a16:creationId xmlns="" xmlns:a16="http://schemas.microsoft.com/office/drawing/2014/main" id="{4ACB3281-92C0-4297-8FD4-6545D1EF4462}"/>
              </a:ext>
            </a:extLst>
          </p:cNvPr>
          <p:cNvSpPr/>
          <p:nvPr/>
        </p:nvSpPr>
        <p:spPr>
          <a:xfrm>
            <a:off x="5324311" y="163154"/>
            <a:ext cx="2832803" cy="689981"/>
          </a:xfrm>
          <a:prstGeom prst="ellipse">
            <a:avLst/>
          </a:prstGeom>
          <a:solidFill>
            <a:schemeClr val="accent5">
              <a:lumMod val="75000"/>
            </a:schemeClr>
          </a:solidFill>
          <a:ln w="19050">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KHÚC XẠ ÁNH SÁNG</a:t>
            </a:r>
          </a:p>
        </p:txBody>
      </p:sp>
      <p:cxnSp>
        <p:nvCxnSpPr>
          <p:cNvPr id="11" name="Straight Arrow Connector 10">
            <a:extLst>
              <a:ext uri="{FF2B5EF4-FFF2-40B4-BE49-F238E27FC236}">
                <a16:creationId xmlns="" xmlns:a16="http://schemas.microsoft.com/office/drawing/2014/main" id="{CC2AA876-3D2B-4095-ABB5-55A072B2ECD4}"/>
              </a:ext>
            </a:extLst>
          </p:cNvPr>
          <p:cNvCxnSpPr>
            <a:cxnSpLocks/>
            <a:stCxn id="6" idx="2"/>
            <a:endCxn id="4" idx="6"/>
          </p:cNvCxnSpPr>
          <p:nvPr/>
        </p:nvCxnSpPr>
        <p:spPr>
          <a:xfrm flipH="1">
            <a:off x="3790759" y="508144"/>
            <a:ext cx="1533551" cy="10388"/>
          </a:xfrm>
          <a:prstGeom prst="straightConnector1">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 xmlns:a16="http://schemas.microsoft.com/office/drawing/2014/main" id="{9CCDDBB7-B7BA-43AF-AB9F-82AF6B6A40C0}"/>
              </a:ext>
            </a:extLst>
          </p:cNvPr>
          <p:cNvCxnSpPr>
            <a:cxnSpLocks/>
            <a:stCxn id="59" idx="2"/>
            <a:endCxn id="17" idx="0"/>
          </p:cNvCxnSpPr>
          <p:nvPr/>
        </p:nvCxnSpPr>
        <p:spPr>
          <a:xfrm rot="5400000">
            <a:off x="5956592" y="2788551"/>
            <a:ext cx="1220000" cy="348239"/>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 xmlns:a16="http://schemas.microsoft.com/office/drawing/2014/main" id="{878EC3A1-6ABA-4305-8965-3846B4E10379}"/>
              </a:ext>
            </a:extLst>
          </p:cNvPr>
          <p:cNvSpPr/>
          <p:nvPr/>
        </p:nvSpPr>
        <p:spPr>
          <a:xfrm>
            <a:off x="6013887" y="3572670"/>
            <a:ext cx="757171" cy="1379963"/>
          </a:xfrm>
          <a:prstGeom prst="roundRect">
            <a:avLst/>
          </a:prstGeom>
          <a:solidFill>
            <a:schemeClr val="accent5">
              <a:lumMod val="75000"/>
            </a:schemeClr>
          </a:solidFill>
          <a:ln>
            <a:solidFill>
              <a:schemeClr val="accent5">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US" sz="150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Thấu kính hội tụ</a:t>
            </a:r>
          </a:p>
        </p:txBody>
      </p:sp>
      <p:sp>
        <p:nvSpPr>
          <p:cNvPr id="22" name="Rectangle: Rounded Corners 21">
            <a:extLst>
              <a:ext uri="{FF2B5EF4-FFF2-40B4-BE49-F238E27FC236}">
                <a16:creationId xmlns="" xmlns:a16="http://schemas.microsoft.com/office/drawing/2014/main" id="{D081598F-F73C-4892-BE2B-AD124E6F298C}"/>
              </a:ext>
            </a:extLst>
          </p:cNvPr>
          <p:cNvSpPr/>
          <p:nvPr/>
        </p:nvSpPr>
        <p:spPr>
          <a:xfrm>
            <a:off x="6868524" y="3572670"/>
            <a:ext cx="720408" cy="1379963"/>
          </a:xfrm>
          <a:prstGeom prst="roundRect">
            <a:avLst/>
          </a:prstGeom>
          <a:solidFill>
            <a:schemeClr val="accent5">
              <a:lumMod val="75000"/>
            </a:schemeClr>
          </a:solidFill>
          <a:ln>
            <a:solidFill>
              <a:schemeClr val="accent5">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US" sz="150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Thấu kính phân kì</a:t>
            </a:r>
          </a:p>
        </p:txBody>
      </p:sp>
      <p:cxnSp>
        <p:nvCxnSpPr>
          <p:cNvPr id="23" name="Connector: Elbow 22">
            <a:extLst>
              <a:ext uri="{FF2B5EF4-FFF2-40B4-BE49-F238E27FC236}">
                <a16:creationId xmlns="" xmlns:a16="http://schemas.microsoft.com/office/drawing/2014/main" id="{1531033B-6335-4FFD-81C8-599E81E7F339}"/>
              </a:ext>
            </a:extLst>
          </p:cNvPr>
          <p:cNvCxnSpPr>
            <a:cxnSpLocks/>
            <a:stCxn id="59" idx="2"/>
            <a:endCxn id="22" idx="0"/>
          </p:cNvCxnSpPr>
          <p:nvPr/>
        </p:nvCxnSpPr>
        <p:spPr>
          <a:xfrm rot="16200000" flipH="1">
            <a:off x="6374719" y="2718661"/>
            <a:ext cx="1220000" cy="488017"/>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Rectangle: Rounded Corners 39">
                <a:extLst>
                  <a:ext uri="{FF2B5EF4-FFF2-40B4-BE49-F238E27FC236}">
                    <a16:creationId xmlns="" xmlns:a16="http://schemas.microsoft.com/office/drawing/2014/main" id="{4AD33842-DA5E-4568-A929-1A5F5C9F62A4}"/>
                  </a:ext>
                </a:extLst>
              </p:cNvPr>
              <p:cNvSpPr/>
              <p:nvPr/>
            </p:nvSpPr>
            <p:spPr>
              <a:xfrm>
                <a:off x="3209889" y="1359991"/>
                <a:ext cx="2716809" cy="1487108"/>
              </a:xfrm>
              <a:prstGeom prst="roundRect">
                <a:avLst/>
              </a:prstGeom>
              <a:solidFill>
                <a:schemeClr val="accent5">
                  <a:lumMod val="75000"/>
                </a:schemeClr>
              </a:solidFill>
              <a:ln>
                <a:solidFill>
                  <a:schemeClr val="accent5">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Định</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luật</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khúc</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xạ</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ánh</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sáng</a:t>
                </a:r>
                <a:endPar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endParaRPr>
              </a:p>
              <a:p>
                <a:pPr>
                  <a:defRPr/>
                </a:pP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Tia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khúc</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xạ</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nằm</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trong</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mặt</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phẳng</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tới</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và</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ở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bên</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kia</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pháp</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tuyến</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so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với</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tia</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tới</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a:t>
                </a:r>
              </a:p>
              <a:p>
                <a:pPr>
                  <a:defRPr/>
                </a:pP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14:m>
                  <m:oMath xmlns:m="http://schemas.openxmlformats.org/officeDocument/2006/math">
                    <m:f>
                      <m:fPr>
                        <m:ctrlPr>
                          <a:rPr lang="en-US" sz="1500" i="1">
                            <a:solidFill>
                              <a:srgbClr val="F7F2DD"/>
                            </a:solidFill>
                            <a:latin typeface="Cambria Math"/>
                            <a:ea typeface="Roboto Black" panose="02000000000000000000" pitchFamily="2" charset="0"/>
                          </a:rPr>
                        </m:ctrlPr>
                      </m:fPr>
                      <m:num>
                        <m:func>
                          <m:funcPr>
                            <m:ctrlPr>
                              <a:rPr lang="en-US" sz="1500" i="1">
                                <a:solidFill>
                                  <a:srgbClr val="F7F2DD"/>
                                </a:solidFill>
                                <a:latin typeface="Cambria Math"/>
                                <a:ea typeface="Roboto Black" panose="02000000000000000000" pitchFamily="2" charset="0"/>
                              </a:rPr>
                            </m:ctrlPr>
                          </m:funcPr>
                          <m:fName>
                            <m:r>
                              <m:rPr>
                                <m:sty m:val="p"/>
                              </m:rPr>
                              <a:rPr lang="en-US" sz="1500">
                                <a:solidFill>
                                  <a:srgbClr val="F7F2DD"/>
                                </a:solidFill>
                                <a:latin typeface="Cambria Math" panose="02040503050406030204" pitchFamily="18" charset="0"/>
                                <a:ea typeface="Roboto Black" panose="02000000000000000000" pitchFamily="2" charset="0"/>
                              </a:rPr>
                              <m:t>sin</m:t>
                            </m:r>
                          </m:fName>
                          <m:e>
                            <m:r>
                              <a:rPr lang="en-US" sz="1500" i="1">
                                <a:solidFill>
                                  <a:srgbClr val="F7F2DD"/>
                                </a:solidFill>
                                <a:latin typeface="Cambria Math" panose="02040503050406030204" pitchFamily="18" charset="0"/>
                                <a:ea typeface="Roboto Black" panose="02000000000000000000" pitchFamily="2" charset="0"/>
                              </a:rPr>
                              <m:t>𝑖</m:t>
                            </m:r>
                          </m:e>
                        </m:func>
                      </m:num>
                      <m:den>
                        <m:func>
                          <m:funcPr>
                            <m:ctrlPr>
                              <a:rPr lang="en-US" sz="1500" i="1">
                                <a:solidFill>
                                  <a:srgbClr val="F7F2DD"/>
                                </a:solidFill>
                                <a:latin typeface="Cambria Math"/>
                                <a:ea typeface="Roboto Black" panose="02000000000000000000" pitchFamily="2" charset="0"/>
                              </a:rPr>
                            </m:ctrlPr>
                          </m:funcPr>
                          <m:fName>
                            <m:r>
                              <m:rPr>
                                <m:sty m:val="p"/>
                              </m:rPr>
                              <a:rPr lang="en-US" sz="1500">
                                <a:solidFill>
                                  <a:srgbClr val="F7F2DD"/>
                                </a:solidFill>
                                <a:latin typeface="Cambria Math" panose="02040503050406030204" pitchFamily="18" charset="0"/>
                                <a:ea typeface="Roboto Black" panose="02000000000000000000" pitchFamily="2" charset="0"/>
                              </a:rPr>
                              <m:t>sin</m:t>
                            </m:r>
                          </m:fName>
                          <m:e>
                            <m:r>
                              <a:rPr lang="en-US" sz="1500" i="1">
                                <a:solidFill>
                                  <a:srgbClr val="F7F2DD"/>
                                </a:solidFill>
                                <a:latin typeface="Cambria Math" panose="02040503050406030204" pitchFamily="18" charset="0"/>
                                <a:ea typeface="Roboto Black" panose="02000000000000000000" pitchFamily="2" charset="0"/>
                              </a:rPr>
                              <m:t>𝑟</m:t>
                            </m:r>
                          </m:e>
                        </m:func>
                      </m:den>
                    </m:f>
                    <m:r>
                      <a:rPr lang="en-US" sz="1500" i="1">
                        <a:solidFill>
                          <a:srgbClr val="F7F2DD"/>
                        </a:solidFill>
                        <a:latin typeface="Cambria Math" panose="02040503050406030204" pitchFamily="18" charset="0"/>
                        <a:ea typeface="Roboto Black" panose="02000000000000000000" pitchFamily="2" charset="0"/>
                      </a:rPr>
                      <m:t>= </m:t>
                    </m:r>
                  </m:oMath>
                </a14:m>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hằng</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số</a:t>
                </a:r>
                <a:endPar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endParaRPr>
              </a:p>
            </p:txBody>
          </p:sp>
        </mc:Choice>
        <mc:Fallback xmlns="">
          <p:sp>
            <p:nvSpPr>
              <p:cNvPr id="40" name="Rectangle: Rounded Corners 39">
                <a:extLst>
                  <a:ext uri="{FF2B5EF4-FFF2-40B4-BE49-F238E27FC236}">
                    <a16:creationId xmlns:a16="http://schemas.microsoft.com/office/drawing/2014/main" xmlns:a14="http://schemas.microsoft.com/office/drawing/2010/main" xmlns="" id="{4AD33842-DA5E-4568-A929-1A5F5C9F62A4}"/>
                  </a:ext>
                </a:extLst>
              </p:cNvPr>
              <p:cNvSpPr>
                <a:spLocks noRot="1" noChangeAspect="1" noMove="1" noResize="1" noEditPoints="1" noAdjustHandles="1" noChangeArrowheads="1" noChangeShapeType="1" noTextEdit="1"/>
              </p:cNvSpPr>
              <p:nvPr/>
            </p:nvSpPr>
            <p:spPr>
              <a:xfrm>
                <a:off x="3209889" y="1359991"/>
                <a:ext cx="2716809" cy="1487108"/>
              </a:xfrm>
              <a:prstGeom prst="roundRect">
                <a:avLst/>
              </a:prstGeom>
              <a:blipFill rotWithShape="1">
                <a:blip r:embed="rId3"/>
                <a:stretch>
                  <a:fillRect/>
                </a:stretch>
              </a:blipFill>
              <a:ln>
                <a:solidFill>
                  <a:schemeClr val="accent5">
                    <a:lumMod val="75000"/>
                  </a:schemeClr>
                </a:solidFill>
              </a:ln>
            </p:spPr>
            <p:txBody>
              <a:bodyPr/>
              <a:lstStyle/>
              <a:p>
                <a:r>
                  <a:rPr lang="en-US">
                    <a:noFill/>
                  </a:rPr>
                  <a:t> </a:t>
                </a:r>
              </a:p>
            </p:txBody>
          </p:sp>
        </mc:Fallback>
      </mc:AlternateContent>
      <p:cxnSp>
        <p:nvCxnSpPr>
          <p:cNvPr id="44" name="Connector: Elbow 43">
            <a:extLst>
              <a:ext uri="{FF2B5EF4-FFF2-40B4-BE49-F238E27FC236}">
                <a16:creationId xmlns="" xmlns:a16="http://schemas.microsoft.com/office/drawing/2014/main" id="{91AC0770-3D37-41BF-83A9-9C08337A194A}"/>
              </a:ext>
            </a:extLst>
          </p:cNvPr>
          <p:cNvCxnSpPr>
            <a:cxnSpLocks/>
            <a:stCxn id="6" idx="4"/>
            <a:endCxn id="40" idx="0"/>
          </p:cNvCxnSpPr>
          <p:nvPr/>
        </p:nvCxnSpPr>
        <p:spPr>
          <a:xfrm rot="5400000">
            <a:off x="5401075" y="20353"/>
            <a:ext cx="506856" cy="2172419"/>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Rectangle: Rounded Corners 47">
                <a:extLst>
                  <a:ext uri="{FF2B5EF4-FFF2-40B4-BE49-F238E27FC236}">
                    <a16:creationId xmlns="" xmlns:a16="http://schemas.microsoft.com/office/drawing/2014/main" id="{9DA6328E-6B0E-4EA7-B70A-9B4496628834}"/>
                  </a:ext>
                </a:extLst>
              </p:cNvPr>
              <p:cNvSpPr/>
              <p:nvPr/>
            </p:nvSpPr>
            <p:spPr>
              <a:xfrm>
                <a:off x="3263901" y="3495768"/>
                <a:ext cx="2622173" cy="828051"/>
              </a:xfrm>
              <a:prstGeom prst="roundRect">
                <a:avLst/>
              </a:prstGeom>
              <a:solidFill>
                <a:schemeClr val="accent5">
                  <a:lumMod val="75000"/>
                </a:schemeClr>
              </a:solidFill>
              <a:ln>
                <a:solidFill>
                  <a:schemeClr val="accent5">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US" sz="150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Chiết suất của một môi trường </a:t>
                </a:r>
                <a14:m>
                  <m:oMath xmlns:m="http://schemas.openxmlformats.org/officeDocument/2006/math">
                    <m:r>
                      <a:rPr lang="en-US" sz="1500" i="1">
                        <a:solidFill>
                          <a:srgbClr val="F7F2DD"/>
                        </a:solidFill>
                        <a:latin typeface="Cambria Math" panose="02040503050406030204" pitchFamily="18" charset="0"/>
                        <a:ea typeface="Roboto Black" panose="02000000000000000000" pitchFamily="2" charset="0"/>
                      </a:rPr>
                      <m:t>𝑛</m:t>
                    </m:r>
                    <m:r>
                      <a:rPr lang="en-US" sz="1500" i="1">
                        <a:solidFill>
                          <a:srgbClr val="F7F2DD"/>
                        </a:solidFill>
                        <a:latin typeface="Cambria Math" panose="02040503050406030204" pitchFamily="18" charset="0"/>
                        <a:ea typeface="Roboto Black" panose="02000000000000000000" pitchFamily="2" charset="0"/>
                      </a:rPr>
                      <m:t>= </m:t>
                    </m:r>
                    <m:f>
                      <m:fPr>
                        <m:ctrlPr>
                          <a:rPr lang="en-US" sz="1500" i="1">
                            <a:solidFill>
                              <a:srgbClr val="F7F2DD"/>
                            </a:solidFill>
                            <a:latin typeface="Cambria Math"/>
                            <a:ea typeface="Roboto Black" panose="02000000000000000000" pitchFamily="2" charset="0"/>
                          </a:rPr>
                        </m:ctrlPr>
                      </m:fPr>
                      <m:num>
                        <m:r>
                          <a:rPr lang="en-US" sz="1500" i="1">
                            <a:solidFill>
                              <a:srgbClr val="F7F2DD"/>
                            </a:solidFill>
                            <a:latin typeface="Cambria Math" panose="02040503050406030204" pitchFamily="18" charset="0"/>
                            <a:ea typeface="Roboto Black" panose="02000000000000000000" pitchFamily="2" charset="0"/>
                          </a:rPr>
                          <m:t>𝑐</m:t>
                        </m:r>
                      </m:num>
                      <m:den>
                        <m:r>
                          <a:rPr lang="en-US" sz="1500" i="1">
                            <a:solidFill>
                              <a:srgbClr val="F7F2DD"/>
                            </a:solidFill>
                            <a:latin typeface="Cambria Math" panose="02040503050406030204" pitchFamily="18" charset="0"/>
                            <a:ea typeface="Roboto Black" panose="02000000000000000000" pitchFamily="2" charset="0"/>
                          </a:rPr>
                          <m:t>𝑣</m:t>
                        </m:r>
                      </m:den>
                    </m:f>
                  </m:oMath>
                </a14:m>
                <a:endParaRPr lang="en-US" sz="1500">
                  <a:solidFill>
                    <a:srgbClr val="F7F2DD"/>
                  </a:solidFill>
                  <a:latin typeface="Times New Roman" panose="02020603050405020304" pitchFamily="18" charset="0"/>
                  <a:ea typeface="Roboto Black" panose="02000000000000000000" pitchFamily="2" charset="0"/>
                  <a:cs typeface="Times New Roman" panose="02020603050405020304" pitchFamily="18" charset="0"/>
                </a:endParaRPr>
              </a:p>
            </p:txBody>
          </p:sp>
        </mc:Choice>
        <mc:Fallback xmlns="">
          <p:sp>
            <p:nvSpPr>
              <p:cNvPr id="48" name="Rectangle: Rounded Corners 47">
                <a:extLst>
                  <a:ext uri="{FF2B5EF4-FFF2-40B4-BE49-F238E27FC236}">
                    <a16:creationId xmlns:a16="http://schemas.microsoft.com/office/drawing/2014/main" xmlns:a14="http://schemas.microsoft.com/office/drawing/2010/main" xmlns="" id="{9DA6328E-6B0E-4EA7-B70A-9B4496628834}"/>
                  </a:ext>
                </a:extLst>
              </p:cNvPr>
              <p:cNvSpPr>
                <a:spLocks noRot="1" noChangeAspect="1" noMove="1" noResize="1" noEditPoints="1" noAdjustHandles="1" noChangeArrowheads="1" noChangeShapeType="1" noTextEdit="1"/>
              </p:cNvSpPr>
              <p:nvPr/>
            </p:nvSpPr>
            <p:spPr>
              <a:xfrm>
                <a:off x="3263901" y="3495768"/>
                <a:ext cx="2622173" cy="828051"/>
              </a:xfrm>
              <a:prstGeom prst="roundRect">
                <a:avLst/>
              </a:prstGeom>
              <a:blipFill rotWithShape="1">
                <a:blip r:embed="rId4"/>
                <a:stretch>
                  <a:fillRect/>
                </a:stretch>
              </a:blipFill>
              <a:ln>
                <a:solidFill>
                  <a:schemeClr val="accent5">
                    <a:lumMod val="75000"/>
                  </a:schemeClr>
                </a:solidFill>
              </a:ln>
            </p:spPr>
            <p:txBody>
              <a:bodyPr/>
              <a:lstStyle/>
              <a:p>
                <a:r>
                  <a:rPr lang="en-US">
                    <a:noFill/>
                  </a:rPr>
                  <a:t> </a:t>
                </a:r>
              </a:p>
            </p:txBody>
          </p:sp>
        </mc:Fallback>
      </mc:AlternateContent>
      <p:cxnSp>
        <p:nvCxnSpPr>
          <p:cNvPr id="50" name="Straight Arrow Connector 49">
            <a:extLst>
              <a:ext uri="{FF2B5EF4-FFF2-40B4-BE49-F238E27FC236}">
                <a16:creationId xmlns="" xmlns:a16="http://schemas.microsoft.com/office/drawing/2014/main" id="{0A6D78B4-2BCE-47D3-98DB-CF711779F9F1}"/>
              </a:ext>
            </a:extLst>
          </p:cNvPr>
          <p:cNvCxnSpPr>
            <a:cxnSpLocks/>
            <a:stCxn id="40" idx="2"/>
            <a:endCxn id="48" idx="0"/>
          </p:cNvCxnSpPr>
          <p:nvPr/>
        </p:nvCxnSpPr>
        <p:spPr>
          <a:xfrm>
            <a:off x="4568294" y="2847099"/>
            <a:ext cx="6694" cy="6486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 xmlns:a16="http://schemas.microsoft.com/office/drawing/2014/main" id="{FF95BCF4-01F9-4C37-8EA5-9E8AB6C7CC73}"/>
              </a:ext>
            </a:extLst>
          </p:cNvPr>
          <p:cNvSpPr/>
          <p:nvPr/>
        </p:nvSpPr>
        <p:spPr>
          <a:xfrm>
            <a:off x="6156433" y="1812359"/>
            <a:ext cx="1168556" cy="540311"/>
          </a:xfrm>
          <a:prstGeom prst="roundRect">
            <a:avLst/>
          </a:prstGeom>
          <a:solidFill>
            <a:schemeClr val="accent5">
              <a:lumMod val="75000"/>
            </a:schemeClr>
          </a:solidFill>
          <a:ln>
            <a:solidFill>
              <a:schemeClr val="accent5">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Thấu</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kính</a:t>
            </a:r>
            <a:endPar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60" name="Rectangle: Rounded Corners 59">
            <a:extLst>
              <a:ext uri="{FF2B5EF4-FFF2-40B4-BE49-F238E27FC236}">
                <a16:creationId xmlns="" xmlns:a16="http://schemas.microsoft.com/office/drawing/2014/main" id="{850FE01A-40D6-498F-9EB2-7E95A14353B9}"/>
              </a:ext>
            </a:extLst>
          </p:cNvPr>
          <p:cNvSpPr/>
          <p:nvPr/>
        </p:nvSpPr>
        <p:spPr>
          <a:xfrm>
            <a:off x="7549643" y="1365499"/>
            <a:ext cx="1555068" cy="614858"/>
          </a:xfrm>
          <a:prstGeom prst="roundRect">
            <a:avLst/>
          </a:prstGeom>
          <a:solidFill>
            <a:schemeClr val="accent5">
              <a:lumMod val="75000"/>
            </a:schemeClr>
          </a:solidFill>
          <a:ln>
            <a:solidFill>
              <a:schemeClr val="accent5">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Lăng</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kính</a:t>
            </a:r>
            <a:endPar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61" name="Rectangle: Rounded Corners 60">
            <a:extLst>
              <a:ext uri="{FF2B5EF4-FFF2-40B4-BE49-F238E27FC236}">
                <a16:creationId xmlns="" xmlns:a16="http://schemas.microsoft.com/office/drawing/2014/main" id="{7244D12F-0E44-49D3-9178-776D19C1E4C8}"/>
              </a:ext>
            </a:extLst>
          </p:cNvPr>
          <p:cNvSpPr/>
          <p:nvPr/>
        </p:nvSpPr>
        <p:spPr>
          <a:xfrm>
            <a:off x="7588932" y="2435166"/>
            <a:ext cx="1476493" cy="682696"/>
          </a:xfrm>
          <a:prstGeom prst="roundRect">
            <a:avLst/>
          </a:prstGeom>
          <a:solidFill>
            <a:schemeClr val="accent5">
              <a:lumMod val="75000"/>
            </a:schemeClr>
          </a:solidFill>
          <a:ln>
            <a:solidFill>
              <a:schemeClr val="accent5">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Tán</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xạ</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ánh</a:t>
            </a:r>
            <a:r>
              <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 </a:t>
            </a:r>
            <a:r>
              <a:rPr lang="en-US" sz="1500" dirty="0" err="1">
                <a:solidFill>
                  <a:srgbClr val="F7F2DD"/>
                </a:solidFill>
                <a:latin typeface="Times New Roman" panose="02020603050405020304" pitchFamily="18" charset="0"/>
                <a:ea typeface="Roboto Black" panose="02000000000000000000" pitchFamily="2" charset="0"/>
                <a:cs typeface="Times New Roman" panose="02020603050405020304" pitchFamily="18" charset="0"/>
              </a:rPr>
              <a:t>sáng</a:t>
            </a:r>
            <a:endParaRPr lang="en-US" sz="1500" dirty="0">
              <a:solidFill>
                <a:srgbClr val="F7F2DD"/>
              </a:solidFill>
              <a:latin typeface="Times New Roman" panose="02020603050405020304" pitchFamily="18" charset="0"/>
              <a:ea typeface="Roboto Black" panose="02000000000000000000" pitchFamily="2" charset="0"/>
              <a:cs typeface="Times New Roman" panose="02020603050405020304" pitchFamily="18" charset="0"/>
            </a:endParaRPr>
          </a:p>
        </p:txBody>
      </p:sp>
      <p:cxnSp>
        <p:nvCxnSpPr>
          <p:cNvPr id="62" name="Connector: Elbow 61">
            <a:extLst>
              <a:ext uri="{FF2B5EF4-FFF2-40B4-BE49-F238E27FC236}">
                <a16:creationId xmlns="" xmlns:a16="http://schemas.microsoft.com/office/drawing/2014/main" id="{890D1E11-737E-4A84-ADB5-D4A45CFA0DA9}"/>
              </a:ext>
            </a:extLst>
          </p:cNvPr>
          <p:cNvCxnSpPr>
            <a:cxnSpLocks/>
            <a:stCxn id="6" idx="4"/>
            <a:endCxn id="59" idx="0"/>
          </p:cNvCxnSpPr>
          <p:nvPr/>
        </p:nvCxnSpPr>
        <p:spPr>
          <a:xfrm rot="5400000">
            <a:off x="6261101" y="1332747"/>
            <a:ext cx="959224" cy="1"/>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 xmlns:a16="http://schemas.microsoft.com/office/drawing/2014/main" id="{85326ACA-F54E-45E5-A4E5-2B64F9E12209}"/>
              </a:ext>
            </a:extLst>
          </p:cNvPr>
          <p:cNvCxnSpPr>
            <a:cxnSpLocks/>
            <a:stCxn id="6" idx="4"/>
            <a:endCxn id="60" idx="0"/>
          </p:cNvCxnSpPr>
          <p:nvPr/>
        </p:nvCxnSpPr>
        <p:spPr>
          <a:xfrm rot="16200000" flipH="1">
            <a:off x="7277762" y="316084"/>
            <a:ext cx="512364" cy="1586465"/>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 xmlns:a16="http://schemas.microsoft.com/office/drawing/2014/main" id="{0AAF68C7-B7F6-4B33-9CBB-D2A12809F6E7}"/>
              </a:ext>
            </a:extLst>
          </p:cNvPr>
          <p:cNvCxnSpPr>
            <a:cxnSpLocks/>
            <a:stCxn id="60" idx="2"/>
            <a:endCxn id="61" idx="0"/>
          </p:cNvCxnSpPr>
          <p:nvPr/>
        </p:nvCxnSpPr>
        <p:spPr>
          <a:xfrm>
            <a:off x="8327178" y="1980358"/>
            <a:ext cx="1" cy="45480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 xmlns:a16="http://schemas.microsoft.com/office/drawing/2014/main" id="{8F7F916B-2EFE-49AB-A594-6969DE0A0D46}"/>
              </a:ext>
            </a:extLst>
          </p:cNvPr>
          <p:cNvCxnSpPr>
            <a:cxnSpLocks/>
            <a:stCxn id="4" idx="2"/>
            <a:endCxn id="5" idx="0"/>
          </p:cNvCxnSpPr>
          <p:nvPr/>
        </p:nvCxnSpPr>
        <p:spPr>
          <a:xfrm rot="10800000" flipV="1">
            <a:off x="1499757" y="518532"/>
            <a:ext cx="883817" cy="745256"/>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81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right)">
                                      <p:cBhvr>
                                        <p:cTn id="14" dur="500"/>
                                        <p:tgtEl>
                                          <p:spTgt spid="72"/>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right)">
                                      <p:cBhvr>
                                        <p:cTn id="36" dur="500"/>
                                        <p:tgtEl>
                                          <p:spTgt spid="44"/>
                                        </p:tgtEl>
                                      </p:cBhvr>
                                    </p:animEffec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up)">
                                      <p:cBhvr>
                                        <p:cTn id="47" dur="500"/>
                                        <p:tgtEl>
                                          <p:spTgt spid="50"/>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up)">
                                      <p:cBhvr>
                                        <p:cTn id="58" dur="500"/>
                                        <p:tgtEl>
                                          <p:spTgt spid="62"/>
                                        </p:tgtEl>
                                      </p:cBhvr>
                                    </p:animEffect>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p:cTn id="62" dur="500" fill="hold"/>
                                        <p:tgtEl>
                                          <p:spTgt spid="59"/>
                                        </p:tgtEl>
                                        <p:attrNameLst>
                                          <p:attrName>ppt_w</p:attrName>
                                        </p:attrNameLst>
                                      </p:cBhvr>
                                      <p:tavLst>
                                        <p:tav tm="0">
                                          <p:val>
                                            <p:fltVal val="0"/>
                                          </p:val>
                                        </p:tav>
                                        <p:tav tm="100000">
                                          <p:val>
                                            <p:strVal val="#ppt_w"/>
                                          </p:val>
                                        </p:tav>
                                      </p:tavLst>
                                    </p:anim>
                                    <p:anim calcmode="lin" valueType="num">
                                      <p:cBhvr>
                                        <p:cTn id="63" dur="500" fill="hold"/>
                                        <p:tgtEl>
                                          <p:spTgt spid="59"/>
                                        </p:tgtEl>
                                        <p:attrNameLst>
                                          <p:attrName>ppt_h</p:attrName>
                                        </p:attrNameLst>
                                      </p:cBhvr>
                                      <p:tavLst>
                                        <p:tav tm="0">
                                          <p:val>
                                            <p:fltVal val="0"/>
                                          </p:val>
                                        </p:tav>
                                        <p:tav tm="100000">
                                          <p:val>
                                            <p:strVal val="#ppt_h"/>
                                          </p:val>
                                        </p:tav>
                                      </p:tavLst>
                                    </p:anim>
                                    <p:animEffect transition="in" filter="fade">
                                      <p:cBhvr>
                                        <p:cTn id="64" dur="500"/>
                                        <p:tgtEl>
                                          <p:spTgt spid="5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up)">
                                      <p:cBhvr>
                                        <p:cTn id="69" dur="500"/>
                                        <p:tgtEl>
                                          <p:spTgt spid="16"/>
                                        </p:tgtEl>
                                      </p:cBhvr>
                                    </p:animEffect>
                                  </p:childTnLst>
                                </p:cTn>
                              </p:par>
                            </p:childTnLst>
                          </p:cTn>
                        </p:par>
                        <p:par>
                          <p:cTn id="70" fill="hold">
                            <p:stCondLst>
                              <p:cond delay="500"/>
                            </p:stCondLst>
                            <p:childTnLst>
                              <p:par>
                                <p:cTn id="71" presetID="53" presetClass="entr" presetSubtype="16"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childTnLst>
                          </p:cTn>
                        </p:par>
                        <p:par>
                          <p:cTn id="81" fill="hold">
                            <p:stCondLst>
                              <p:cond delay="500"/>
                            </p:stCondLst>
                            <p:childTnLst>
                              <p:par>
                                <p:cTn id="82" presetID="53" presetClass="entr" presetSubtype="16"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ppt_w</p:attrName>
                                        </p:attrNameLst>
                                      </p:cBhvr>
                                      <p:tavLst>
                                        <p:tav tm="0">
                                          <p:val>
                                            <p:fltVal val="0"/>
                                          </p:val>
                                        </p:tav>
                                        <p:tav tm="100000">
                                          <p:val>
                                            <p:strVal val="#ppt_w"/>
                                          </p:val>
                                        </p:tav>
                                      </p:tavLst>
                                    </p:anim>
                                    <p:anim calcmode="lin" valueType="num">
                                      <p:cBhvr>
                                        <p:cTn id="85" dur="500" fill="hold"/>
                                        <p:tgtEl>
                                          <p:spTgt spid="22"/>
                                        </p:tgtEl>
                                        <p:attrNameLst>
                                          <p:attrName>ppt_h</p:attrName>
                                        </p:attrNameLst>
                                      </p:cBhvr>
                                      <p:tavLst>
                                        <p:tav tm="0">
                                          <p:val>
                                            <p:fltVal val="0"/>
                                          </p:val>
                                        </p:tav>
                                        <p:tav tm="100000">
                                          <p:val>
                                            <p:strVal val="#ppt_h"/>
                                          </p:val>
                                        </p:tav>
                                      </p:tavLst>
                                    </p:anim>
                                    <p:animEffect transition="in" filter="fade">
                                      <p:cBhvr>
                                        <p:cTn id="86" dur="500"/>
                                        <p:tgtEl>
                                          <p:spTgt spid="2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left)">
                                      <p:cBhvr>
                                        <p:cTn id="91" dur="500"/>
                                        <p:tgtEl>
                                          <p:spTgt spid="65"/>
                                        </p:tgtEl>
                                      </p:cBhvr>
                                    </p:animEffect>
                                  </p:childTnLst>
                                </p:cTn>
                              </p:par>
                            </p:childTnLst>
                          </p:cTn>
                        </p:par>
                        <p:par>
                          <p:cTn id="92" fill="hold">
                            <p:stCondLst>
                              <p:cond delay="500"/>
                            </p:stCondLst>
                            <p:childTnLst>
                              <p:par>
                                <p:cTn id="93" presetID="53" presetClass="entr" presetSubtype="16"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p:cTn id="95" dur="500" fill="hold"/>
                                        <p:tgtEl>
                                          <p:spTgt spid="60"/>
                                        </p:tgtEl>
                                        <p:attrNameLst>
                                          <p:attrName>ppt_w</p:attrName>
                                        </p:attrNameLst>
                                      </p:cBhvr>
                                      <p:tavLst>
                                        <p:tav tm="0">
                                          <p:val>
                                            <p:fltVal val="0"/>
                                          </p:val>
                                        </p:tav>
                                        <p:tav tm="100000">
                                          <p:val>
                                            <p:strVal val="#ppt_w"/>
                                          </p:val>
                                        </p:tav>
                                      </p:tavLst>
                                    </p:anim>
                                    <p:anim calcmode="lin" valueType="num">
                                      <p:cBhvr>
                                        <p:cTn id="96" dur="500" fill="hold"/>
                                        <p:tgtEl>
                                          <p:spTgt spid="60"/>
                                        </p:tgtEl>
                                        <p:attrNameLst>
                                          <p:attrName>ppt_h</p:attrName>
                                        </p:attrNameLst>
                                      </p:cBhvr>
                                      <p:tavLst>
                                        <p:tav tm="0">
                                          <p:val>
                                            <p:fltVal val="0"/>
                                          </p:val>
                                        </p:tav>
                                        <p:tav tm="100000">
                                          <p:val>
                                            <p:strVal val="#ppt_h"/>
                                          </p:val>
                                        </p:tav>
                                      </p:tavLst>
                                    </p:anim>
                                    <p:animEffect transition="in" filter="fade">
                                      <p:cBhvr>
                                        <p:cTn id="97" dur="500"/>
                                        <p:tgtEl>
                                          <p:spTgt spid="6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wipe(up)">
                                      <p:cBhvr>
                                        <p:cTn id="102" dur="500"/>
                                        <p:tgtEl>
                                          <p:spTgt spid="71"/>
                                        </p:tgtEl>
                                      </p:cBhvr>
                                    </p:animEffect>
                                  </p:childTnLst>
                                </p:cTn>
                              </p:par>
                            </p:childTnLst>
                          </p:cTn>
                        </p:par>
                        <p:par>
                          <p:cTn id="103" fill="hold">
                            <p:stCondLst>
                              <p:cond delay="500"/>
                            </p:stCondLst>
                            <p:childTnLst>
                              <p:par>
                                <p:cTn id="104" presetID="53" presetClass="entr" presetSubtype="16"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500" fill="hold"/>
                                        <p:tgtEl>
                                          <p:spTgt spid="61"/>
                                        </p:tgtEl>
                                        <p:attrNameLst>
                                          <p:attrName>ppt_w</p:attrName>
                                        </p:attrNameLst>
                                      </p:cBhvr>
                                      <p:tavLst>
                                        <p:tav tm="0">
                                          <p:val>
                                            <p:fltVal val="0"/>
                                          </p:val>
                                        </p:tav>
                                        <p:tav tm="100000">
                                          <p:val>
                                            <p:strVal val="#ppt_w"/>
                                          </p:val>
                                        </p:tav>
                                      </p:tavLst>
                                    </p:anim>
                                    <p:anim calcmode="lin" valueType="num">
                                      <p:cBhvr>
                                        <p:cTn id="107" dur="500" fill="hold"/>
                                        <p:tgtEl>
                                          <p:spTgt spid="61"/>
                                        </p:tgtEl>
                                        <p:attrNameLst>
                                          <p:attrName>ppt_h</p:attrName>
                                        </p:attrNameLst>
                                      </p:cBhvr>
                                      <p:tavLst>
                                        <p:tav tm="0">
                                          <p:val>
                                            <p:fltVal val="0"/>
                                          </p:val>
                                        </p:tav>
                                        <p:tav tm="100000">
                                          <p:val>
                                            <p:strVal val="#ppt_h"/>
                                          </p:val>
                                        </p:tav>
                                      </p:tavLst>
                                    </p:anim>
                                    <p:animEffect transition="in" filter="fade">
                                      <p:cBhvr>
                                        <p:cTn id="10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7" grpId="0" animBg="1"/>
      <p:bldP spid="22" grpId="0" animBg="1"/>
      <p:bldP spid="40" grpId="0" animBg="1"/>
      <p:bldP spid="48" grpId="0" animBg="1"/>
      <p:bldP spid="59" grpId="0" animBg="1"/>
      <p:bldP spid="60" grpId="0" animBg="1"/>
      <p:bldP spid="61" grpId="0" animBg="1"/>
    </p:bldLst>
  </p:timing>
</p:sld>
</file>

<file path=ppt/theme/theme1.xml><?xml version="1.0" encoding="utf-8"?>
<a:theme xmlns:a="http://schemas.openxmlformats.org/drawingml/2006/main" name="1_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use &amp; Keyboard Efficient Use Workshop by Slidesgo">
  <a:themeElements>
    <a:clrScheme name="Simple Light">
      <a:dk1>
        <a:srgbClr val="415A75"/>
      </a:dk1>
      <a:lt1>
        <a:srgbClr val="7CACE1"/>
      </a:lt1>
      <a:dk2>
        <a:srgbClr val="BFE2EC"/>
      </a:dk2>
      <a:lt2>
        <a:srgbClr val="E7FFFF"/>
      </a:lt2>
      <a:accent1>
        <a:srgbClr val="FFFDD1"/>
      </a:accent1>
      <a:accent2>
        <a:srgbClr val="FEE4A7"/>
      </a:accent2>
      <a:accent3>
        <a:srgbClr val="FFE0E1"/>
      </a:accent3>
      <a:accent4>
        <a:srgbClr val="FFFFFF"/>
      </a:accent4>
      <a:accent5>
        <a:srgbClr val="FFFFFF"/>
      </a:accent5>
      <a:accent6>
        <a:srgbClr val="FCCBCD"/>
      </a:accent6>
      <a:hlink>
        <a:srgbClr val="415A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自定义 54">
      <a:dk1>
        <a:sysClr val="windowText" lastClr="000000"/>
      </a:dk1>
      <a:lt1>
        <a:sysClr val="window" lastClr="FFFFFF"/>
      </a:lt1>
      <a:dk2>
        <a:srgbClr val="44546A"/>
      </a:dk2>
      <a:lt2>
        <a:srgbClr val="E7E6E6"/>
      </a:lt2>
      <a:accent1>
        <a:srgbClr val="993300"/>
      </a:accent1>
      <a:accent2>
        <a:srgbClr val="FF3300"/>
      </a:accent2>
      <a:accent3>
        <a:srgbClr val="FF9900"/>
      </a:accent3>
      <a:accent4>
        <a:srgbClr val="FFC000"/>
      </a:accent4>
      <a:accent5>
        <a:srgbClr val="92D050"/>
      </a:accent5>
      <a:accent6>
        <a:srgbClr val="00990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TotalTime>
  <Words>377</Words>
  <Application>Microsoft Office PowerPoint</Application>
  <PresentationFormat>On-screen Show (16:9)</PresentationFormat>
  <Paragraphs>179</Paragraphs>
  <Slides>28</Slides>
  <Notes>0</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1_Wisp</vt:lpstr>
      <vt:lpstr>Children's Day by Slidesgo</vt:lpstr>
      <vt:lpstr>2_Office Theme</vt:lpstr>
      <vt:lpstr>Mouse &amp; Keyboard Efficient Use Workshop by Slidesgo</vt:lpstr>
      <vt:lpstr>1_Office 主题</vt:lpstr>
      <vt:lpstr>PowerPoint Presentation</vt:lpstr>
      <vt:lpstr>KHỞI ĐỘNG</vt:lpstr>
      <vt:lpstr>PowerPoint Presentation</vt:lpstr>
      <vt:lpstr>PowerPoint Presentation</vt:lpstr>
      <vt:lpstr>PowerPoint Presentation</vt:lpstr>
      <vt:lpstr>PowerPoint Presentation</vt:lpstr>
      <vt:lpstr>PowerPoint Presentation</vt:lpstr>
      <vt:lpstr>BÁO CÁO KẾT QUẢ TỰ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Tuấn Nguyễn</dc:creator>
  <cp:lastModifiedBy>Admin</cp:lastModifiedBy>
  <cp:revision>58</cp:revision>
  <dcterms:created xsi:type="dcterms:W3CDTF">2024-05-08T03:29:37Z</dcterms:created>
  <dcterms:modified xsi:type="dcterms:W3CDTF">2024-12-01T13:04:44Z</dcterms:modified>
</cp:coreProperties>
</file>