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0" r:id="rId3"/>
  </p:sldMasterIdLst>
  <p:notesMasterIdLst>
    <p:notesMasterId r:id="rId52"/>
  </p:notesMasterIdLst>
  <p:sldIdLst>
    <p:sldId id="304" r:id="rId4"/>
    <p:sldId id="305" r:id="rId5"/>
    <p:sldId id="306" r:id="rId6"/>
    <p:sldId id="307" r:id="rId7"/>
    <p:sldId id="642" r:id="rId8"/>
    <p:sldId id="308" r:id="rId9"/>
    <p:sldId id="309" r:id="rId10"/>
    <p:sldId id="310" r:id="rId11"/>
    <p:sldId id="266" r:id="rId12"/>
    <p:sldId id="311" r:id="rId13"/>
    <p:sldId id="644" r:id="rId14"/>
    <p:sldId id="645" r:id="rId15"/>
    <p:sldId id="646" r:id="rId16"/>
    <p:sldId id="647" r:id="rId17"/>
    <p:sldId id="649" r:id="rId18"/>
    <p:sldId id="648" r:id="rId19"/>
    <p:sldId id="312" r:id="rId20"/>
    <p:sldId id="650" r:id="rId21"/>
    <p:sldId id="313" r:id="rId22"/>
    <p:sldId id="314" r:id="rId23"/>
    <p:sldId id="315" r:id="rId24"/>
    <p:sldId id="316" r:id="rId25"/>
    <p:sldId id="651" r:id="rId26"/>
    <p:sldId id="652" r:id="rId27"/>
    <p:sldId id="655" r:id="rId28"/>
    <p:sldId id="653" r:id="rId29"/>
    <p:sldId id="656" r:id="rId30"/>
    <p:sldId id="318" r:id="rId31"/>
    <p:sldId id="319" r:id="rId32"/>
    <p:sldId id="657" r:id="rId33"/>
    <p:sldId id="658" r:id="rId34"/>
    <p:sldId id="320" r:id="rId35"/>
    <p:sldId id="321" r:id="rId36"/>
    <p:sldId id="659" r:id="rId37"/>
    <p:sldId id="660" r:id="rId38"/>
    <p:sldId id="322" r:id="rId39"/>
    <p:sldId id="661" r:id="rId40"/>
    <p:sldId id="275" r:id="rId41"/>
    <p:sldId id="324" r:id="rId42"/>
    <p:sldId id="662" r:id="rId43"/>
    <p:sldId id="325" r:id="rId44"/>
    <p:sldId id="636" r:id="rId45"/>
    <p:sldId id="637" r:id="rId46"/>
    <p:sldId id="638" r:id="rId47"/>
    <p:sldId id="640" r:id="rId48"/>
    <p:sldId id="639" r:id="rId49"/>
    <p:sldId id="641" r:id="rId50"/>
    <p:sldId id="66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304"/>
            <p14:sldId id="305"/>
            <p14:sldId id="306"/>
            <p14:sldId id="307"/>
            <p14:sldId id="642"/>
            <p14:sldId id="308"/>
            <p14:sldId id="309"/>
            <p14:sldId id="310"/>
            <p14:sldId id="266"/>
            <p14:sldId id="311"/>
            <p14:sldId id="644"/>
            <p14:sldId id="645"/>
            <p14:sldId id="646"/>
            <p14:sldId id="647"/>
            <p14:sldId id="649"/>
            <p14:sldId id="648"/>
            <p14:sldId id="312"/>
            <p14:sldId id="650"/>
            <p14:sldId id="313"/>
            <p14:sldId id="314"/>
            <p14:sldId id="315"/>
            <p14:sldId id="316"/>
            <p14:sldId id="651"/>
            <p14:sldId id="652"/>
            <p14:sldId id="655"/>
            <p14:sldId id="653"/>
            <p14:sldId id="656"/>
            <p14:sldId id="318"/>
            <p14:sldId id="319"/>
            <p14:sldId id="657"/>
            <p14:sldId id="658"/>
            <p14:sldId id="320"/>
            <p14:sldId id="321"/>
            <p14:sldId id="659"/>
            <p14:sldId id="660"/>
            <p14:sldId id="322"/>
            <p14:sldId id="661"/>
            <p14:sldId id="275"/>
            <p14:sldId id="324"/>
            <p14:sldId id="662"/>
            <p14:sldId id="325"/>
            <p14:sldId id="636"/>
            <p14:sldId id="637"/>
            <p14:sldId id="638"/>
            <p14:sldId id="640"/>
            <p14:sldId id="639"/>
            <p14:sldId id="641"/>
            <p14:sldId id="6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8B"/>
    <a:srgbClr val="CCECFF"/>
    <a:srgbClr val="0A89FF"/>
    <a:srgbClr val="FFC727"/>
    <a:srgbClr val="F25D07"/>
    <a:srgbClr val="2516EE"/>
    <a:srgbClr val="532CC7"/>
    <a:srgbClr val="FFD966"/>
    <a:srgbClr val="8704FE"/>
    <a:srgbClr val="BF36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12" autoAdjust="0"/>
    <p:restoredTop sz="94660"/>
  </p:normalViewPr>
  <p:slideViewPr>
    <p:cSldViewPr snapToGrid="0">
      <p:cViewPr varScale="1">
        <p:scale>
          <a:sx n="82" d="100"/>
          <a:sy n="82" d="100"/>
        </p:scale>
        <p:origin x="20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63EC9C-564E-42AC-A2B2-1AC353D39CA1}"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63EC9C-564E-42AC-A2B2-1AC353D39CA1}"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63EC9C-564E-42AC-A2B2-1AC353D39CA1}"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p:cNvGrpSpPr/>
          <p:nvPr userDrawn="1"/>
        </p:nvGrpSpPr>
        <p:grpSpPr>
          <a:xfrm>
            <a:off x="165936" y="2875818"/>
            <a:ext cx="3653230" cy="3628733"/>
            <a:chOff x="-313637" y="2821055"/>
            <a:chExt cx="4420408" cy="4390767"/>
          </a:xfrm>
        </p:grpSpPr>
        <p:sp>
          <p:nvSpPr>
            <p:cNvPr id="59" name="Explosion: 14 Points 58"/>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p:cNvGrpSpPr/>
          <p:nvPr userDrawn="1"/>
        </p:nvGrpSpPr>
        <p:grpSpPr>
          <a:xfrm>
            <a:off x="6342945" y="595043"/>
            <a:ext cx="5173918" cy="5969116"/>
            <a:chOff x="6342945" y="595043"/>
            <a:chExt cx="5173918" cy="5969116"/>
          </a:xfrm>
        </p:grpSpPr>
        <p:grpSp>
          <p:nvGrpSpPr>
            <p:cNvPr id="6" name="Group 5"/>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461039">
              <a:off x="6925255" y="1154773"/>
              <a:ext cx="4591608" cy="5065551"/>
              <a:chOff x="7484411" y="1689075"/>
              <a:chExt cx="4174189" cy="4605045"/>
            </a:xfrm>
          </p:grpSpPr>
          <p:sp>
            <p:nvSpPr>
              <p:cNvPr id="17" name="Rectangle: Rounded Corners 16"/>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rot="738880">
              <a:off x="6342945" y="595043"/>
              <a:ext cx="4501664" cy="5969116"/>
              <a:chOff x="1596328" y="568502"/>
              <a:chExt cx="4501664" cy="5969116"/>
            </a:xfrm>
          </p:grpSpPr>
          <p:sp>
            <p:nvSpPr>
              <p:cNvPr id="30" name="Rectangle: Rounded Corners 2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p:cNvCxnSpPr>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p:cNvPicPr>
              <a:picLocks noChangeAspect="1"/>
            </p:cNvPicPr>
            <p:nvPr/>
          </p:nvPicPr>
          <p:blipFill rotWithShape="1">
            <a:blip r:embed="rId2" cstate="screen"/>
            <a:srcRect/>
            <a:stretch>
              <a:fillRect/>
            </a:stretch>
          </p:blipFill>
          <p:spPr>
            <a:xfrm rot="21088425">
              <a:off x="1989177" y="2342007"/>
              <a:ext cx="3740711" cy="2123080"/>
            </a:xfrm>
            <a:prstGeom prst="rect">
              <a:avLst/>
            </a:prstGeom>
          </p:spPr>
        </p:pic>
        <p:pic>
          <p:nvPicPr>
            <p:cNvPr id="40" name="Picture 39" descr="A person looking at the camera&#10;&#10;Description generated with very high confidence"/>
            <p:cNvPicPr>
              <a:picLocks noChangeAspect="1"/>
            </p:cNvPicPr>
            <p:nvPr/>
          </p:nvPicPr>
          <p:blipFill rotWithShape="1">
            <a:blip r:embed="rId3" cstate="screen"/>
            <a:srcRect t="-1897"/>
            <a:stretch>
              <a:fillRect/>
            </a:stretch>
          </p:blipFill>
          <p:spPr>
            <a:xfrm rot="116365">
              <a:off x="1865543" y="111578"/>
              <a:ext cx="3740711" cy="2115409"/>
            </a:xfrm>
            <a:prstGeom prst="rect">
              <a:avLst/>
            </a:prstGeom>
          </p:spPr>
        </p:pic>
      </p:grpSp>
      <p:sp>
        <p:nvSpPr>
          <p:cNvPr id="41" name="Rectangle 40"/>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800" spc="600" noProof="0">
                <a:solidFill>
                  <a:schemeClr val="tx1"/>
                </a:solidFill>
                <a:latin typeface="+mj-lt"/>
              </a:rPr>
              <a:t>BOOK</a:t>
            </a:r>
          </a:p>
        </p:txBody>
      </p:sp>
      <p:sp>
        <p:nvSpPr>
          <p:cNvPr id="42" name="Rectangle 41"/>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600" spc="600" noProof="0">
                <a:solidFill>
                  <a:schemeClr val="tx1"/>
                </a:solidFill>
                <a:latin typeface="+mj-lt"/>
              </a:rPr>
              <a:t>REVIEW</a:t>
            </a:r>
          </a:p>
        </p:txBody>
      </p:sp>
      <p:sp>
        <p:nvSpPr>
          <p:cNvPr id="54" name="Freeform: Shape 53"/>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461039">
            <a:off x="2286228" y="1285848"/>
            <a:ext cx="4591608" cy="5065551"/>
            <a:chOff x="7484411" y="1689075"/>
            <a:chExt cx="4174189" cy="4605045"/>
          </a:xfrm>
        </p:grpSpPr>
        <p:sp>
          <p:nvSpPr>
            <p:cNvPr id="17" name="Rectangle: Rounded Corners 16"/>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rot="738880">
            <a:off x="1621499" y="228547"/>
            <a:ext cx="4501664" cy="5969116"/>
            <a:chOff x="1596328" y="568502"/>
            <a:chExt cx="4501664" cy="5969116"/>
          </a:xfrm>
        </p:grpSpPr>
        <p:sp>
          <p:nvSpPr>
            <p:cNvPr id="30" name="Rectangle: Rounded Corners 2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p:cNvCxnSpPr>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p:cNvPicPr>
              <a:picLocks noChangeAspect="1"/>
            </p:cNvPicPr>
            <p:nvPr/>
          </p:nvPicPr>
          <p:blipFill rotWithShape="1">
            <a:blip r:embed="rId2" cstate="screen"/>
            <a:srcRect/>
            <a:stretch>
              <a:fillRect/>
            </a:stretch>
          </p:blipFill>
          <p:spPr>
            <a:xfrm rot="21088425">
              <a:off x="1989177" y="2342007"/>
              <a:ext cx="3740711" cy="2123080"/>
            </a:xfrm>
            <a:prstGeom prst="rect">
              <a:avLst/>
            </a:prstGeom>
          </p:spPr>
        </p:pic>
        <p:pic>
          <p:nvPicPr>
            <p:cNvPr id="40" name="Picture 39" descr="A person looking at the camera&#10;&#10;Description generated with very high confidence"/>
            <p:cNvPicPr>
              <a:picLocks noChangeAspect="1"/>
            </p:cNvPicPr>
            <p:nvPr/>
          </p:nvPicPr>
          <p:blipFill rotWithShape="1">
            <a:blip r:embed="rId3" cstate="screen"/>
            <a:srcRect t="-1897"/>
            <a:stretch>
              <a:fillRect/>
            </a:stretch>
          </p:blipFill>
          <p:spPr>
            <a:xfrm rot="21464218">
              <a:off x="1680134" y="141382"/>
              <a:ext cx="3740711" cy="2115409"/>
            </a:xfrm>
            <a:prstGeom prst="rect">
              <a:avLst/>
            </a:prstGeom>
          </p:spPr>
        </p:pic>
      </p:grpSp>
      <p:sp>
        <p:nvSpPr>
          <p:cNvPr id="41" name="Rectangle 40"/>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800" spc="600" noProof="0">
                <a:solidFill>
                  <a:schemeClr val="tx1"/>
                </a:solidFill>
                <a:latin typeface="+mj-lt"/>
              </a:rPr>
              <a:t>BOOK</a:t>
            </a:r>
          </a:p>
        </p:txBody>
      </p:sp>
      <p:sp>
        <p:nvSpPr>
          <p:cNvPr id="42" name="Rectangle 41"/>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600" spc="600" noProof="0">
                <a:solidFill>
                  <a:schemeClr val="tx1"/>
                </a:solidFill>
                <a:latin typeface="+mj-lt"/>
              </a:rPr>
              <a:t>REVIEW</a:t>
            </a:r>
          </a:p>
        </p:txBody>
      </p:sp>
      <p:sp>
        <p:nvSpPr>
          <p:cNvPr id="43" name="Freeform: Shape 42"/>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p:cNvGrpSpPr/>
          <p:nvPr userDrawn="1"/>
        </p:nvGrpSpPr>
        <p:grpSpPr>
          <a:xfrm>
            <a:off x="5547008" y="1627398"/>
            <a:ext cx="1191961" cy="5259889"/>
            <a:chOff x="5448080" y="1627398"/>
            <a:chExt cx="1191961" cy="5259889"/>
          </a:xfrm>
        </p:grpSpPr>
        <p:sp>
          <p:nvSpPr>
            <p:cNvPr id="29" name="Arrow: Down 28"/>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noProof="0"/>
            </a:p>
          </p:txBody>
        </p:sp>
        <p:grpSp>
          <p:nvGrpSpPr>
            <p:cNvPr id="54" name="Group 53"/>
            <p:cNvGrpSpPr/>
            <p:nvPr userDrawn="1"/>
          </p:nvGrpSpPr>
          <p:grpSpPr>
            <a:xfrm>
              <a:off x="5448080" y="1988774"/>
              <a:ext cx="894144" cy="4898513"/>
              <a:chOff x="5448080" y="1988774"/>
              <a:chExt cx="894144" cy="4898513"/>
            </a:xfrm>
          </p:grpSpPr>
          <p:sp>
            <p:nvSpPr>
              <p:cNvPr id="53" name="Freeform: Shape 52"/>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p:cNvGrpSpPr/>
          <p:nvPr userDrawn="1"/>
        </p:nvGrpSpPr>
        <p:grpSpPr>
          <a:xfrm rot="287358">
            <a:off x="643630" y="444441"/>
            <a:ext cx="4501664" cy="5969116"/>
            <a:chOff x="1596328" y="568502"/>
            <a:chExt cx="4501664" cy="5969116"/>
          </a:xfrm>
        </p:grpSpPr>
        <p:sp>
          <p:nvSpPr>
            <p:cNvPr id="20" name="Rectangle: Rounded Corners 1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p:cNvCxnSpPr>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t>‹#›</a:t>
            </a:fld>
            <a:endParaRPr lang="en-US" b="0"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p:cNvGrpSpPr/>
          <p:nvPr userDrawn="1"/>
        </p:nvGrpSpPr>
        <p:grpSpPr>
          <a:xfrm rot="20700000">
            <a:off x="6863163" y="262799"/>
            <a:ext cx="5256337" cy="6122852"/>
            <a:chOff x="1621499" y="228547"/>
            <a:chExt cx="5256337" cy="6122852"/>
          </a:xfrm>
        </p:grpSpPr>
        <p:grpSp>
          <p:nvGrpSpPr>
            <p:cNvPr id="10" name="Group 9"/>
            <p:cNvGrpSpPr/>
            <p:nvPr userDrawn="1"/>
          </p:nvGrpSpPr>
          <p:grpSpPr>
            <a:xfrm rot="461039">
              <a:off x="2286228" y="1285848"/>
              <a:ext cx="4591608" cy="5065551"/>
              <a:chOff x="7484411" y="1689075"/>
              <a:chExt cx="4174189" cy="4605045"/>
            </a:xfrm>
          </p:grpSpPr>
          <p:sp>
            <p:nvSpPr>
              <p:cNvPr id="11" name="Rectangle: Rounded Corners 10"/>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rot="738880">
              <a:off x="1621499" y="228547"/>
              <a:ext cx="4501664" cy="5969116"/>
              <a:chOff x="1596328" y="568502"/>
              <a:chExt cx="4501664" cy="5969116"/>
            </a:xfrm>
          </p:grpSpPr>
          <p:sp>
            <p:nvSpPr>
              <p:cNvPr id="27" name="Rectangle: Rounded Corners 26"/>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p:cNvCxnSpPr>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p:cNvSpPr>
            <a:spLocks noGrp="1"/>
          </p:cNvSpPr>
          <p:nvPr>
            <p:ph type="sldNum" sz="quarter" idx="14"/>
          </p:nvPr>
        </p:nvSpPr>
        <p:spPr/>
        <p:txBody>
          <a:bodyPr/>
          <a:lstStyle/>
          <a:p>
            <a:r>
              <a:rPr lang="en-US" noProof="0"/>
              <a:t>p </a:t>
            </a:r>
            <a:fld id="{058DB212-BFA2-403F-85EF-DFD3FF6D973A}" type="slidenum">
              <a:rPr lang="en-US" noProof="0" smtClean="0"/>
              <a:t>‹#›</a:t>
            </a:fld>
            <a:endParaRPr 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p:cNvPicPr>
            <a:picLocks noChangeAspect="1"/>
          </p:cNvPicPr>
          <p:nvPr userDrawn="1"/>
        </p:nvPicPr>
        <p:blipFill>
          <a:blip r:embed="rId2" cstate="screen"/>
          <a:stretch>
            <a:fillRect/>
          </a:stretch>
        </p:blipFill>
        <p:spPr>
          <a:xfrm rot="60000">
            <a:off x="787819" y="219944"/>
            <a:ext cx="4156364" cy="6234545"/>
          </a:xfrm>
          <a:prstGeom prst="rect">
            <a:avLst/>
          </a:prstGeom>
        </p:spPr>
      </p:pic>
      <p:sp>
        <p:nvSpPr>
          <p:cNvPr id="6" name="Picture Placeholder 5"/>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p:cNvSpPr>
            <a:spLocks noGrp="1"/>
          </p:cNvSpPr>
          <p:nvPr>
            <p:ph type="sldNum" sz="quarter" idx="14"/>
          </p:nvPr>
        </p:nvSpPr>
        <p:spPr/>
        <p:txBody>
          <a:bodyPr/>
          <a:lstStyle/>
          <a:p>
            <a:r>
              <a:rPr lang="en-US" noProof="0"/>
              <a:t>p </a:t>
            </a:r>
            <a:fld id="{058DB212-BFA2-403F-85EF-DFD3FF6D973A}" type="slidenum">
              <a:rPr lang="en-US" noProof="0" smtClean="0"/>
              <a:t>‹#›</a:t>
            </a:fld>
            <a:endParaRPr lang="en-US" noProof="0"/>
          </a:p>
        </p:txBody>
      </p:sp>
      <p:sp>
        <p:nvSpPr>
          <p:cNvPr id="17" name="Text Placeholder 16"/>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680" indent="0">
              <a:buNone/>
              <a:defRPr/>
            </a:lvl2pPr>
            <a:lvl3pPr marL="624205" indent="0">
              <a:buNone/>
              <a:defRPr/>
            </a:lvl3pPr>
            <a:lvl4pPr marL="897255" indent="0">
              <a:buNone/>
              <a:defRPr/>
            </a:lvl4pPr>
            <a:lvl5pPr marL="1170305" indent="0">
              <a:buNone/>
              <a:defRPr/>
            </a:lvl5pPr>
          </a:lstStyle>
          <a:p>
            <a:pPr lvl="0"/>
            <a:r>
              <a:rPr lang="en-US" noProof="0"/>
              <a:t>Image Caption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680" indent="0">
              <a:buNone/>
              <a:defRPr/>
            </a:lvl2pPr>
            <a:lvl3pPr marL="624205" indent="0">
              <a:buNone/>
              <a:defRPr/>
            </a:lvl3pPr>
            <a:lvl4pPr marL="897255" indent="0">
              <a:buNone/>
              <a:defRPr/>
            </a:lvl4pPr>
            <a:lvl5pPr marL="1170305" indent="0">
              <a:buNone/>
              <a:defRPr/>
            </a:lvl5pPr>
          </a:lstStyle>
          <a:p>
            <a:pPr lvl="0"/>
            <a:r>
              <a:rPr lang="en-US" noProof="0"/>
              <a:t>VS.</a:t>
            </a:r>
          </a:p>
        </p:txBody>
      </p:sp>
      <p:sp>
        <p:nvSpPr>
          <p:cNvPr id="3" name="Left Col"/>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p:cNvSpPr>
            <a:spLocks noGrp="1"/>
          </p:cNvSpPr>
          <p:nvPr>
            <p:ph type="sldNum" sz="quarter" idx="15"/>
          </p:nvPr>
        </p:nvSpPr>
        <p:spPr/>
        <p:txBody>
          <a:bodyPr/>
          <a:lstStyle/>
          <a:p>
            <a:r>
              <a:rPr lang="en-US" noProof="0"/>
              <a:t>p </a:t>
            </a:r>
            <a:fld id="{058DB212-BFA2-403F-85EF-DFD3FF6D973A}" type="slidenum">
              <a:rPr lang="en-US" noProof="0" smtClean="0"/>
              <a:t>‹#›</a:t>
            </a:fld>
            <a:endParaRPr lang="en-US" noProof="0"/>
          </a:p>
        </p:txBody>
      </p:sp>
      <p:sp>
        <p:nvSpPr>
          <p:cNvPr id="7" name="Title 6"/>
          <p:cNvSpPr>
            <a:spLocks noGrp="1"/>
          </p:cNvSpPr>
          <p:nvPr>
            <p:ph type="title"/>
          </p:nvPr>
        </p:nvSpPr>
        <p:spPr/>
        <p:txBody>
          <a:bodyPr/>
          <a:lstStyle/>
          <a:p>
            <a:r>
              <a:rPr lang="en-US" noProof="0"/>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p:cNvSpPr>
            <a:spLocks noGrp="1"/>
          </p:cNvSpPr>
          <p:nvPr>
            <p:ph type="sldNum" sz="quarter" idx="15"/>
          </p:nvPr>
        </p:nvSpPr>
        <p:spPr/>
        <p:txBody>
          <a:bodyPr/>
          <a:lstStyle/>
          <a:p>
            <a:r>
              <a:rPr lang="en-US" noProof="0"/>
              <a:t>p </a:t>
            </a:r>
            <a:fld id="{058DB212-BFA2-403F-85EF-DFD3FF6D973A}" type="slidenum">
              <a:rPr lang="en-US" b="0" noProof="0" smtClean="0"/>
              <a:t>‹#›</a:t>
            </a:fld>
            <a:endParaRPr lang="en-US" b="0" noProof="0"/>
          </a:p>
        </p:txBody>
      </p:sp>
      <p:sp>
        <p:nvSpPr>
          <p:cNvPr id="7" name="Rectangle 6"/>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530" indent="0">
              <a:buNone/>
              <a:defRPr/>
            </a:lvl4pPr>
            <a:lvl5pPr marL="1075055" indent="0">
              <a:buNone/>
              <a:defRPr/>
            </a:lvl5pPr>
          </a:lstStyle>
          <a:p>
            <a:pPr lvl="0"/>
            <a:r>
              <a:rPr lang="en-US" noProof="0"/>
              <a:t>Place your Image Caption Here</a:t>
            </a:r>
          </a:p>
        </p:txBody>
      </p:sp>
      <p:sp>
        <p:nvSpPr>
          <p:cNvPr id="3" name="Title 2"/>
          <p:cNvSpPr>
            <a:spLocks noGrp="1"/>
          </p:cNvSpPr>
          <p:nvPr>
            <p:ph type="title"/>
          </p:nvPr>
        </p:nvSpPr>
        <p:spPr/>
        <p:txBody>
          <a:bodyPr/>
          <a:lstStyle/>
          <a:p>
            <a:r>
              <a:rPr lang="en-US" noProof="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63EC9C-564E-42AC-A2B2-1AC353D39CA1}"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5" name="Caption"/>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530" indent="0">
              <a:buNone/>
              <a:defRPr/>
            </a:lvl4pPr>
            <a:lvl5pPr marL="1075055" indent="0">
              <a:buNone/>
              <a:defRPr/>
            </a:lvl5pPr>
          </a:lstStyle>
          <a:p>
            <a:pPr lvl="0"/>
            <a:r>
              <a:rPr lang="en-US" noProof="0"/>
              <a:t>Place your Image Caption Here</a:t>
            </a:r>
          </a:p>
        </p:txBody>
      </p:sp>
      <p:sp>
        <p:nvSpPr>
          <p:cNvPr id="2" name="Slide Number Placeholder 1"/>
          <p:cNvSpPr>
            <a:spLocks noGrp="1"/>
          </p:cNvSpPr>
          <p:nvPr>
            <p:ph type="sldNum" sz="quarter" idx="16"/>
          </p:nvPr>
        </p:nvSpPr>
        <p:spPr/>
        <p:txBody>
          <a:bodyPr/>
          <a:lstStyle/>
          <a:p>
            <a:r>
              <a:rPr lang="en-US" noProof="0"/>
              <a:t>p </a:t>
            </a:r>
            <a:fld id="{058DB212-BFA2-403F-85EF-DFD3FF6D973A}" type="slidenum">
              <a:rPr lang="en-US" b="0" noProof="0" smtClean="0"/>
              <a:t>‹#›</a:t>
            </a:fld>
            <a:endParaRPr lang="en-US" b="0" noProof="0"/>
          </a:p>
        </p:txBody>
      </p:sp>
      <p:sp>
        <p:nvSpPr>
          <p:cNvPr id="4" name="Title 3"/>
          <p:cNvSpPr>
            <a:spLocks noGrp="1"/>
          </p:cNvSpPr>
          <p:nvPr>
            <p:ph type="title"/>
          </p:nvPr>
        </p:nvSpPr>
        <p:spPr/>
        <p:txBody>
          <a:bodyPr/>
          <a:lstStyle/>
          <a:p>
            <a:r>
              <a:rPr lang="en-US" noProof="0"/>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p:cNvPicPr>
            <a:picLocks noChangeAspect="1"/>
          </p:cNvPicPr>
          <p:nvPr userDrawn="1"/>
        </p:nvPicPr>
        <p:blipFill>
          <a:blip r:embed="rId2" cstate="screen"/>
          <a:stretch>
            <a:fillRect/>
          </a:stretch>
        </p:blipFill>
        <p:spPr>
          <a:xfrm>
            <a:off x="7349994" y="614166"/>
            <a:ext cx="3778513" cy="5667768"/>
          </a:xfrm>
          <a:prstGeom prst="rect">
            <a:avLst/>
          </a:prstGeom>
        </p:spPr>
      </p:pic>
      <p:sp>
        <p:nvSpPr>
          <p:cNvPr id="10" name="Picture Placeholder 9"/>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p:cNvGrpSpPr/>
          <p:nvPr userDrawn="1"/>
        </p:nvGrpSpPr>
        <p:grpSpPr>
          <a:xfrm>
            <a:off x="8618673" y="3321991"/>
            <a:ext cx="1241155" cy="191565"/>
            <a:chOff x="5672160" y="3383857"/>
            <a:chExt cx="847725" cy="130841"/>
          </a:xfrm>
          <a:solidFill>
            <a:schemeClr val="accent1"/>
          </a:solidFill>
          <a:effectLst/>
        </p:grpSpPr>
        <p:sp>
          <p:nvSpPr>
            <p:cNvPr id="11" name="Freeform: Shape 10"/>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461039">
            <a:off x="2286228" y="1285848"/>
            <a:ext cx="4591608" cy="5065551"/>
            <a:chOff x="7484411" y="1689075"/>
            <a:chExt cx="4174189" cy="4605045"/>
          </a:xfrm>
        </p:grpSpPr>
        <p:sp>
          <p:nvSpPr>
            <p:cNvPr id="17" name="Rectangle: Rounded Corners 16"/>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rot="738880">
            <a:off x="1621499" y="228547"/>
            <a:ext cx="4501664" cy="5969116"/>
            <a:chOff x="1596328" y="568502"/>
            <a:chExt cx="4501664" cy="5969116"/>
          </a:xfrm>
        </p:grpSpPr>
        <p:sp>
          <p:nvSpPr>
            <p:cNvPr id="30" name="Rectangle: Rounded Corners 2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p:cNvCxnSpPr>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p:cNvPicPr>
              <a:picLocks noChangeAspect="1"/>
            </p:cNvPicPr>
            <p:nvPr/>
          </p:nvPicPr>
          <p:blipFill rotWithShape="1">
            <a:blip r:embed="rId2" cstate="screen"/>
            <a:srcRect/>
            <a:stretch>
              <a:fillRect/>
            </a:stretch>
          </p:blipFill>
          <p:spPr>
            <a:xfrm rot="21088425">
              <a:off x="1989177" y="2342007"/>
              <a:ext cx="3740711" cy="2123080"/>
            </a:xfrm>
            <a:prstGeom prst="rect">
              <a:avLst/>
            </a:prstGeom>
          </p:spPr>
        </p:pic>
        <p:pic>
          <p:nvPicPr>
            <p:cNvPr id="40" name="Picture 39" descr="A person looking at the camera&#10;&#10;Description generated with very high confidence"/>
            <p:cNvPicPr>
              <a:picLocks noChangeAspect="1"/>
            </p:cNvPicPr>
            <p:nvPr/>
          </p:nvPicPr>
          <p:blipFill rotWithShape="1">
            <a:blip r:embed="rId3" cstate="screen"/>
            <a:srcRect t="-1897"/>
            <a:stretch>
              <a:fillRect/>
            </a:stretch>
          </p:blipFill>
          <p:spPr>
            <a:xfrm rot="21464218">
              <a:off x="1680134" y="141382"/>
              <a:ext cx="3740711" cy="2115409"/>
            </a:xfrm>
            <a:prstGeom prst="rect">
              <a:avLst/>
            </a:prstGeom>
          </p:spPr>
        </p:pic>
      </p:grpSp>
      <p:sp>
        <p:nvSpPr>
          <p:cNvPr id="41" name="Rectangle 40"/>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800" spc="600" noProof="0">
                <a:solidFill>
                  <a:schemeClr val="tx1"/>
                </a:solidFill>
                <a:latin typeface="+mj-lt"/>
              </a:rPr>
              <a:t>BOOK</a:t>
            </a:r>
          </a:p>
        </p:txBody>
      </p:sp>
      <p:sp>
        <p:nvSpPr>
          <p:cNvPr id="42" name="Rectangle 41"/>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600" spc="600" noProof="0">
                <a:solidFill>
                  <a:schemeClr val="tx1"/>
                </a:solidFill>
                <a:latin typeface="+mj-lt"/>
              </a:rPr>
              <a:t>REVIEW</a:t>
            </a:r>
          </a:p>
        </p:txBody>
      </p:sp>
      <p:sp>
        <p:nvSpPr>
          <p:cNvPr id="43" name="Freeform: Shape 42"/>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p:cNvGrpSpPr/>
          <p:nvPr userDrawn="1"/>
        </p:nvGrpSpPr>
        <p:grpSpPr>
          <a:xfrm>
            <a:off x="5547008" y="1627398"/>
            <a:ext cx="1191961" cy="5259889"/>
            <a:chOff x="5448080" y="1627398"/>
            <a:chExt cx="1191961" cy="5259889"/>
          </a:xfrm>
        </p:grpSpPr>
        <p:sp>
          <p:nvSpPr>
            <p:cNvPr id="29" name="Arrow: Down 28"/>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noProof="0"/>
            </a:p>
          </p:txBody>
        </p:sp>
        <p:grpSp>
          <p:nvGrpSpPr>
            <p:cNvPr id="54" name="Group 53"/>
            <p:cNvGrpSpPr/>
            <p:nvPr userDrawn="1"/>
          </p:nvGrpSpPr>
          <p:grpSpPr>
            <a:xfrm>
              <a:off x="5448080" y="1988774"/>
              <a:ext cx="894144" cy="4898513"/>
              <a:chOff x="5448080" y="1988774"/>
              <a:chExt cx="894144" cy="4898513"/>
            </a:xfrm>
          </p:grpSpPr>
          <p:sp>
            <p:nvSpPr>
              <p:cNvPr id="53" name="Freeform: Shape 52"/>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p:cNvGrpSpPr/>
          <p:nvPr userDrawn="1"/>
        </p:nvGrpSpPr>
        <p:grpSpPr>
          <a:xfrm rot="287358">
            <a:off x="643630" y="444441"/>
            <a:ext cx="4501664" cy="5969116"/>
            <a:chOff x="1596328" y="568502"/>
            <a:chExt cx="4501664" cy="5969116"/>
          </a:xfrm>
        </p:grpSpPr>
        <p:sp>
          <p:nvSpPr>
            <p:cNvPr id="20" name="Rectangle: Rounded Corners 19"/>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p:cNvCxnSpPr>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t>‹#›</a:t>
            </a:fld>
            <a:endParaRPr lang="en-US" b="0" noProof="0"/>
          </a:p>
        </p:txBody>
      </p:sp>
      <p:grpSp>
        <p:nvGrpSpPr>
          <p:cNvPr id="28" name="Group 27"/>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p:cNvPicPr>
              <a:picLocks noChangeAspect="1"/>
            </p:cNvPicPr>
            <p:nvPr/>
          </p:nvPicPr>
          <p:blipFill rotWithShape="1">
            <a:blip r:embed="rId2" cstate="screen"/>
            <a:srcRect/>
            <a:stretch>
              <a:fillRect/>
            </a:stretch>
          </p:blipFill>
          <p:spPr>
            <a:xfrm>
              <a:off x="1834655" y="2261325"/>
              <a:ext cx="3740711" cy="2123080"/>
            </a:xfrm>
            <a:prstGeom prst="rect">
              <a:avLst/>
            </a:prstGeom>
          </p:spPr>
        </p:pic>
        <p:pic>
          <p:nvPicPr>
            <p:cNvPr id="32" name="Picture 31" descr="A person looking at the camera&#10;&#10;Description generated with very high confidence"/>
            <p:cNvPicPr>
              <a:picLocks noChangeAspect="1"/>
            </p:cNvPicPr>
            <p:nvPr/>
          </p:nvPicPr>
          <p:blipFill rotWithShape="1">
            <a:blip r:embed="rId3" cstate="screen"/>
            <a:srcRect t="-1897"/>
            <a:stretch>
              <a:fillRect/>
            </a:stretch>
          </p:blipFill>
          <p:spPr>
            <a:xfrm>
              <a:off x="1834655" y="141382"/>
              <a:ext cx="3740711" cy="2115409"/>
            </a:xfrm>
            <a:prstGeom prst="rect">
              <a:avLst/>
            </a:prstGeom>
          </p:spPr>
        </p:pic>
      </p:grpSp>
      <p:sp>
        <p:nvSpPr>
          <p:cNvPr id="33" name="Rectangle 32"/>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2800" spc="600" noProof="0">
                <a:solidFill>
                  <a:schemeClr val="tx1"/>
                </a:solidFill>
                <a:latin typeface="+mj-lt"/>
              </a:rPr>
              <a:t>BOOK</a:t>
            </a:r>
          </a:p>
        </p:txBody>
      </p:sp>
      <p:sp>
        <p:nvSpPr>
          <p:cNvPr id="34" name="Rectangle 33"/>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600" spc="600" noProof="0">
                <a:solidFill>
                  <a:schemeClr val="tx1"/>
                </a:solidFill>
                <a:latin typeface="+mj-lt"/>
              </a:rPr>
              <a:t>REVIEW</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p:cNvSpPr>
            <a:spLocks noGrp="1"/>
          </p:cNvSpPr>
          <p:nvPr>
            <p:ph type="sldNum" sz="quarter" idx="15"/>
          </p:nvPr>
        </p:nvSpPr>
        <p:spPr/>
        <p:txBody>
          <a:bodyPr/>
          <a:lstStyle/>
          <a:p>
            <a:r>
              <a:rPr lang="en-US" noProof="0"/>
              <a:t>p </a:t>
            </a:r>
            <a:fld id="{058DB212-BFA2-403F-85EF-DFD3FF6D973A}" type="slidenum">
              <a:rPr lang="en-US" noProof="0" smtClean="0"/>
              <a:t>‹#›</a:t>
            </a:fld>
            <a:endParaRPr lang="en-US" noProof="0"/>
          </a:p>
        </p:txBody>
      </p:sp>
      <p:sp>
        <p:nvSpPr>
          <p:cNvPr id="7" name="Title 6"/>
          <p:cNvSpPr>
            <a:spLocks noGrp="1"/>
          </p:cNvSpPr>
          <p:nvPr>
            <p:ph type="title"/>
          </p:nvPr>
        </p:nvSpPr>
        <p:spPr/>
        <p:txBody>
          <a:bodyPr/>
          <a:lstStyle/>
          <a:p>
            <a:r>
              <a:rPr lang="en-US" noProof="0"/>
              <a:t>Click to edit Master title style</a:t>
            </a:r>
          </a:p>
        </p:txBody>
      </p:sp>
      <p:pic>
        <p:nvPicPr>
          <p:cNvPr id="2" name="Picture 1"/>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680" lvl="0" indent="-360680"/>
            <a:r>
              <a:rPr lang="en-US" noProof="0"/>
              <a:t>Click to edit Master text styles</a:t>
            </a:r>
          </a:p>
        </p:txBody>
      </p:sp>
      <p:sp>
        <p:nvSpPr>
          <p:cNvPr id="17" name="Content Placeholder 5"/>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680" lvl="0" indent="-360680"/>
            <a:r>
              <a:rPr lang="en-US" noProof="0"/>
              <a:t>Click to edit Master text styles</a:t>
            </a:r>
          </a:p>
        </p:txBody>
      </p:sp>
      <p:sp>
        <p:nvSpPr>
          <p:cNvPr id="19" name="Content Placeholder 3"/>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p:cNvSpPr>
            <a:spLocks noGrp="1"/>
          </p:cNvSpPr>
          <p:nvPr>
            <p:ph type="ftr" sz="quarter" idx="10"/>
          </p:nvPr>
        </p:nvSpPr>
        <p:spPr/>
        <p:txBody>
          <a:bodyPr/>
          <a:lstStyle/>
          <a:p>
            <a:r>
              <a:rPr lang="en-US" noProof="0"/>
              <a:t>Add a footer</a:t>
            </a:r>
          </a:p>
        </p:txBody>
      </p:sp>
      <p:sp>
        <p:nvSpPr>
          <p:cNvPr id="4" name="Slide Number Placeholder 3"/>
          <p:cNvSpPr>
            <a:spLocks noGrp="1"/>
          </p:cNvSpPr>
          <p:nvPr>
            <p:ph type="sldNum" sz="quarter" idx="13"/>
          </p:nvPr>
        </p:nvSpPr>
        <p:spPr/>
        <p:txBody>
          <a:bodyPr/>
          <a:lstStyle/>
          <a:p>
            <a:r>
              <a:rPr lang="en-US" noProof="0"/>
              <a:t>p </a:t>
            </a:r>
            <a:fld id="{058DB212-BFA2-403F-85EF-DFD3FF6D973A}" type="slidenum">
              <a:rPr lang="en-US" b="0" noProof="0" smtClean="0"/>
              <a:t>‹#›</a:t>
            </a:fld>
            <a:endParaRPr lang="en-US" b="0" noProof="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t>‹#›</a:t>
            </a:fld>
            <a:endParaRPr lang="en-US" b="0" noProof="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t>‹#›</a:t>
            </a:fld>
            <a:endParaRPr lang="en-US" b="0" noProof="0"/>
          </a:p>
        </p:txBody>
      </p:sp>
      <p:sp>
        <p:nvSpPr>
          <p:cNvPr id="10" name="Content Placeholder 2"/>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p:cNvGrpSpPr/>
          <p:nvPr userDrawn="1"/>
        </p:nvGrpSpPr>
        <p:grpSpPr>
          <a:xfrm rot="20700000">
            <a:off x="5633454" y="262799"/>
            <a:ext cx="5256337" cy="6122852"/>
            <a:chOff x="1621499" y="228547"/>
            <a:chExt cx="5256337" cy="6122852"/>
          </a:xfrm>
        </p:grpSpPr>
        <p:grpSp>
          <p:nvGrpSpPr>
            <p:cNvPr id="10" name="Group 9"/>
            <p:cNvGrpSpPr/>
            <p:nvPr userDrawn="1"/>
          </p:nvGrpSpPr>
          <p:grpSpPr>
            <a:xfrm rot="461039">
              <a:off x="2286228" y="1285848"/>
              <a:ext cx="4591608" cy="5065551"/>
              <a:chOff x="7484411" y="1689075"/>
              <a:chExt cx="4174189" cy="4605045"/>
            </a:xfrm>
          </p:grpSpPr>
          <p:sp>
            <p:nvSpPr>
              <p:cNvPr id="11" name="Rectangle: Rounded Corners 10"/>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Lst>
                <a:ahLst/>
                <a:cxnLst>
                  <a:cxn ang="0">
                    <a:pos x="connsiteX0-1" y="connsiteY0-2"/>
                  </a:cxn>
                  <a:cxn ang="0">
                    <a:pos x="connsiteX1-3" y="connsiteY1-4"/>
                  </a:cxn>
                  <a:cxn ang="0">
                    <a:pos x="connsiteX2-5" y="connsiteY2-6"/>
                  </a:cxn>
                  <a:cxn ang="0">
                    <a:pos x="connsiteX3-7" y="connsiteY3-8"/>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429 w 2380429"/>
                  <a:gd name="connsiteY0-10" fmla="*/ 109068 h 146431"/>
                  <a:gd name="connsiteX1-11" fmla="*/ 92607 w 2380429"/>
                  <a:gd name="connsiteY1-12" fmla="*/ 146431 h 146431"/>
                  <a:gd name="connsiteX2-13" fmla="*/ 0 w 2380429"/>
                  <a:gd name="connsiteY2-14" fmla="*/ 0 h 146431"/>
                  <a:gd name="connsiteX3-15" fmla="*/ 2380429 w 2380429"/>
                  <a:gd name="connsiteY3-16" fmla="*/ 109068 h 146431"/>
                  <a:gd name="connsiteX0-17" fmla="*/ 3103624 w 3103624"/>
                  <a:gd name="connsiteY0-18" fmla="*/ 65607 h 146431"/>
                  <a:gd name="connsiteX1-19" fmla="*/ 92607 w 3103624"/>
                  <a:gd name="connsiteY1-20" fmla="*/ 146431 h 146431"/>
                  <a:gd name="connsiteX2-21" fmla="*/ 0 w 3103624"/>
                  <a:gd name="connsiteY2-22" fmla="*/ 0 h 146431"/>
                  <a:gd name="connsiteX3-23" fmla="*/ 3103624 w 3103624"/>
                  <a:gd name="connsiteY3-24" fmla="*/ 65607 h 146431"/>
                  <a:gd name="connsiteX0-25" fmla="*/ 3103624 w 3103624"/>
                  <a:gd name="connsiteY0-26" fmla="*/ 65607 h 145743"/>
                  <a:gd name="connsiteX1-27" fmla="*/ 98330 w 3103624"/>
                  <a:gd name="connsiteY1-28" fmla="*/ 145743 h 145743"/>
                  <a:gd name="connsiteX2-29" fmla="*/ 0 w 3103624"/>
                  <a:gd name="connsiteY2-30" fmla="*/ 0 h 145743"/>
                  <a:gd name="connsiteX3-31" fmla="*/ 3103624 w 3103624"/>
                  <a:gd name="connsiteY3-32" fmla="*/ 65607 h 145743"/>
                </a:gdLst>
                <a:ahLst/>
                <a:cxnLst>
                  <a:cxn ang="0">
                    <a:pos x="connsiteX0-1" y="connsiteY0-2"/>
                  </a:cxn>
                  <a:cxn ang="0">
                    <a:pos x="connsiteX1-3" y="connsiteY1-4"/>
                  </a:cxn>
                  <a:cxn ang="0">
                    <a:pos x="connsiteX2-5" y="connsiteY2-6"/>
                  </a:cxn>
                  <a:cxn ang="0">
                    <a:pos x="connsiteX3-7" y="connsiteY3-8"/>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rot="738880">
              <a:off x="1621499" y="228547"/>
              <a:ext cx="4501664" cy="5969116"/>
              <a:chOff x="1596328" y="568502"/>
              <a:chExt cx="4501664" cy="5969116"/>
            </a:xfrm>
          </p:grpSpPr>
          <p:sp>
            <p:nvSpPr>
              <p:cNvPr id="27" name="Rectangle: Rounded Corners 26"/>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1" fmla="*/ 2380988 w 2380988"/>
                  <a:gd name="connsiteY0-2" fmla="*/ 65468 h 146431"/>
                  <a:gd name="connsiteX1-3" fmla="*/ 92607 w 2380988"/>
                  <a:gd name="connsiteY1-4" fmla="*/ 146431 h 146431"/>
                  <a:gd name="connsiteX2-5" fmla="*/ 0 w 2380988"/>
                  <a:gd name="connsiteY2-6" fmla="*/ 0 h 146431"/>
                  <a:gd name="connsiteX3-7" fmla="*/ 2380988 w 2380988"/>
                  <a:gd name="connsiteY3-8" fmla="*/ 65468 h 146431"/>
                  <a:gd name="connsiteX0-9" fmla="*/ 2380988 w 2380988"/>
                  <a:gd name="connsiteY0-10" fmla="*/ 65468 h 115088"/>
                  <a:gd name="connsiteX1-11" fmla="*/ 87422 w 2380988"/>
                  <a:gd name="connsiteY1-12" fmla="*/ 115088 h 115088"/>
                  <a:gd name="connsiteX2-13" fmla="*/ 0 w 2380988"/>
                  <a:gd name="connsiteY2-14" fmla="*/ 0 h 115088"/>
                  <a:gd name="connsiteX3-15" fmla="*/ 2380988 w 2380988"/>
                  <a:gd name="connsiteY3-16" fmla="*/ 65468 h 115088"/>
                  <a:gd name="connsiteX0-17" fmla="*/ 2380988 w 2380988"/>
                  <a:gd name="connsiteY0-18" fmla="*/ 65468 h 131574"/>
                  <a:gd name="connsiteX1-19" fmla="*/ 83998 w 2380988"/>
                  <a:gd name="connsiteY1-20" fmla="*/ 131574 h 131574"/>
                  <a:gd name="connsiteX2-21" fmla="*/ 0 w 2380988"/>
                  <a:gd name="connsiteY2-22" fmla="*/ 0 h 131574"/>
                  <a:gd name="connsiteX3-23" fmla="*/ 2380988 w 2380988"/>
                  <a:gd name="connsiteY3-24" fmla="*/ 65468 h 131574"/>
                </a:gdLst>
                <a:ahLst/>
                <a:cxnLst>
                  <a:cxn ang="0">
                    <a:pos x="connsiteX0-1" y="connsiteY0-2"/>
                  </a:cxn>
                  <a:cxn ang="0">
                    <a:pos x="connsiteX1-3" y="connsiteY1-4"/>
                  </a:cxn>
                  <a:cxn ang="0">
                    <a:pos x="connsiteX2-5" y="connsiteY2-6"/>
                  </a:cxn>
                  <a:cxn ang="0">
                    <a:pos x="connsiteX3-7" y="connsiteY3-8"/>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p:cNvCxnSpPr>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p:cNvSpPr>
            <a:spLocks noGrp="1"/>
          </p:cNvSpPr>
          <p:nvPr>
            <p:ph type="sldNum" sz="quarter" idx="14"/>
          </p:nvPr>
        </p:nvSpPr>
        <p:spPr/>
        <p:txBody>
          <a:bodyPr/>
          <a:lstStyle/>
          <a:p>
            <a:r>
              <a:rPr lang="en-US" noProof="0"/>
              <a:t>p </a:t>
            </a:r>
            <a:fld id="{058DB212-BFA2-403F-85EF-DFD3FF6D973A}" type="slidenum">
              <a:rPr lang="en-US" noProof="0" smtClean="0"/>
              <a:t>‹#›</a:t>
            </a:fld>
            <a:endParaRPr lang="en-US" noProof="0"/>
          </a:p>
        </p:txBody>
      </p:sp>
      <p:sp>
        <p:nvSpPr>
          <p:cNvPr id="32" name="Text Placeholder 3"/>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6" name="Footer Placeholder 5"/>
          <p:cNvSpPr>
            <a:spLocks noGrp="1"/>
          </p:cNvSpPr>
          <p:nvPr>
            <p:ph type="ftr" sz="quarter" idx="10"/>
          </p:nvPr>
        </p:nvSpPr>
        <p:spPr/>
        <p:txBody>
          <a:bodyPr/>
          <a:lstStyle/>
          <a:p>
            <a:r>
              <a:rPr lang="en-US" noProof="0"/>
              <a:t>Add a footer</a:t>
            </a:r>
          </a:p>
        </p:txBody>
      </p:sp>
      <p:sp>
        <p:nvSpPr>
          <p:cNvPr id="3" name="Slide Number Placeholder 2"/>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t>‹#›</a:t>
            </a:fld>
            <a:endParaRPr lang="en-US" b="0"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3EC9C-564E-42AC-A2B2-1AC353D39CA1}"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noProof="0"/>
              <a:t>Add a footer</a:t>
            </a:r>
          </a:p>
        </p:txBody>
      </p:sp>
      <p:sp>
        <p:nvSpPr>
          <p:cNvPr id="2" name="Slide Number Placeholder 1"/>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t>‹#›</a:t>
            </a:fld>
            <a:endParaRPr lang="en-US" b="0" noProof="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337ACA6-E22A-44E7-9078-2A01424B562C}" type="slidenum">
              <a:rPr lang="en-US">
                <a:solidFill>
                  <a:srgbClr val="000000"/>
                </a:solidFill>
              </a:r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9A71B27-A406-4821-8F75-419D70781F08}" type="slidenum">
              <a:rPr lang="en-US">
                <a:solidFill>
                  <a:srgbClr val="000000"/>
                </a:solidFill>
              </a:r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2B7F8566-AC78-4554-844F-0F297A92F797}" type="slidenum">
              <a:rPr lang="en-US">
                <a:solidFill>
                  <a:srgbClr val="000000"/>
                </a:solidFill>
              </a:r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3E1FFD83-02DE-4BF6-87EE-5ABBEFE908BC}" type="slidenum">
              <a:rPr lang="en-US">
                <a:solidFill>
                  <a:srgbClr val="000000"/>
                </a:solidFill>
              </a:r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923E9856-0FBF-4ABE-B744-8067837212E2}" type="slidenum">
              <a:rPr lang="en-US">
                <a:solidFill>
                  <a:srgbClr val="000000"/>
                </a:solidFill>
              </a:r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33752D08-4304-4566-901E-8CD210AB4175}" type="slidenum">
              <a:rPr lang="en-US">
                <a:solidFill>
                  <a:srgbClr val="000000"/>
                </a:solidFill>
              </a:r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1320BB06-C676-45FA-8E97-7C2EF7226505}" type="slidenum">
              <a:rPr lang="en-US">
                <a:solidFill>
                  <a:srgbClr val="000000"/>
                </a:solidFill>
              </a:r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F5A0C9C7-79D4-442F-9487-72CD6826D610}" type="slidenum">
              <a:rPr lang="en-US">
                <a:solidFill>
                  <a:srgbClr val="000000"/>
                </a:solidFill>
              </a:r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D5F47898-65A0-405C-976C-DC66825F356A}" type="slidenum">
              <a:rPr lang="en-US">
                <a:solidFill>
                  <a:srgbClr val="000000"/>
                </a:solidFill>
              </a:r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63EC9C-564E-42AC-A2B2-1AC353D39CA1}"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EE9FBC7-850F-415E-9041-0CD0B238B33F}" type="slidenum">
              <a:rPr lang="en-US">
                <a:solidFill>
                  <a:srgbClr val="000000"/>
                </a:solidFill>
              </a:r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AA2B9BC-BD86-42F7-AA97-CE66E92D7975}" type="slidenum">
              <a:rPr lang="en-US">
                <a:solidFill>
                  <a:srgbClr val="000000"/>
                </a:solidFill>
              </a:r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BE2B24A2-CBCB-487B-92C0-6F665F6DD417}" type="slidenum">
              <a:rPr lang="en-US">
                <a:solidFill>
                  <a:srgbClr val="000000"/>
                </a:solidFill>
              </a:r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63EC9C-564E-42AC-A2B2-1AC353D39CA1}"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63EC9C-564E-42AC-A2B2-1AC353D39CA1}"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63EC9C-564E-42AC-A2B2-1AC353D39CA1}"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63EC9C-564E-42AC-A2B2-1AC353D39CA1}"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63EC9C-564E-42AC-A2B2-1AC353D39CA1}"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673C-90C6-46CE-B857-44662C42478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t>‹#›</a:t>
            </a:fld>
            <a:endParaRPr lang="en-US" dirty="0"/>
          </a:p>
        </p:txBody>
      </p:sp>
      <p:sp>
        <p:nvSpPr>
          <p:cNvPr id="7" name="TextBox 6"/>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680" indent="-360680"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4205"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7255"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7030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830"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C7991E2E-8C22-489C-B399-46DF6DF8A8CC}" type="slidenum">
              <a:rPr lang="en-US" smtClean="0">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t="766" b="14980"/>
          <a:stretch>
            <a:fillRect/>
          </a:stretch>
        </p:blipFill>
        <p:spPr>
          <a:xfrm>
            <a:off x="20" y="1282"/>
            <a:ext cx="12191980" cy="6856718"/>
          </a:xfrm>
          <a:prstGeom prst="rect">
            <a:avLst/>
          </a:prstGeom>
        </p:spPr>
      </p:pic>
      <p:sp>
        <p:nvSpPr>
          <p:cNvPr id="4" name="TextBox 3"/>
          <p:cNvSpPr txBox="1"/>
          <p:nvPr/>
        </p:nvSpPr>
        <p:spPr>
          <a:xfrm>
            <a:off x="400607" y="5633257"/>
            <a:ext cx="7608276" cy="584775"/>
          </a:xfrm>
          <a:prstGeom prst="rect">
            <a:avLst/>
          </a:prstGeom>
          <a:noFill/>
        </p:spPr>
        <p:txBody>
          <a:bodyPr wrap="square" rtlCol="0">
            <a:spAutoFit/>
          </a:bodyPr>
          <a:lstStyle/>
          <a:p>
            <a:pPr defTabSz="1219200">
              <a:defRPr/>
            </a:pPr>
            <a:r>
              <a:rPr lang="en-US" sz="3200" dirty="0" err="1">
                <a:solidFill>
                  <a:schemeClr val="bg1"/>
                </a:solidFill>
                <a:latin typeface="Fira Sans Condensed Medium" panose="020B0603050000020004" pitchFamily="34" charset="0"/>
              </a:rPr>
              <a:t>Giáo</a:t>
            </a:r>
            <a:r>
              <a:rPr lang="en-US" sz="3200" dirty="0">
                <a:solidFill>
                  <a:schemeClr val="bg1"/>
                </a:solidFill>
                <a:latin typeface="Fira Sans Condensed Medium" panose="020B0603050000020004" pitchFamily="34" charset="0"/>
              </a:rPr>
              <a:t> </a:t>
            </a:r>
            <a:r>
              <a:rPr lang="en-US" sz="3200" dirty="0" err="1">
                <a:solidFill>
                  <a:schemeClr val="bg1"/>
                </a:solidFill>
                <a:latin typeface="Fira Sans Condensed Medium" panose="020B0603050000020004" pitchFamily="34" charset="0"/>
              </a:rPr>
              <a:t>viên</a:t>
            </a:r>
            <a:r>
              <a:rPr lang="en-US" sz="3200" dirty="0">
                <a:solidFill>
                  <a:schemeClr val="bg1"/>
                </a:solidFill>
                <a:latin typeface="Fira Sans Condensed Medium" panose="020B0603050000020004" pitchFamily="34" charset="0"/>
              </a:rPr>
              <a:t>:</a:t>
            </a:r>
          </a:p>
        </p:txBody>
      </p:sp>
      <p:sp>
        <p:nvSpPr>
          <p:cNvPr id="5" name="TextBox 4"/>
          <p:cNvSpPr txBox="1"/>
          <p:nvPr/>
        </p:nvSpPr>
        <p:spPr>
          <a:xfrm>
            <a:off x="-512323" y="1171858"/>
            <a:ext cx="8611998" cy="3139321"/>
          </a:xfrm>
          <a:prstGeom prst="rect">
            <a:avLst/>
          </a:prstGeom>
          <a:noFill/>
        </p:spPr>
        <p:txBody>
          <a:bodyPr wrap="square" rtlCol="0">
            <a:spAutoFit/>
          </a:bodyPr>
          <a:lstStyle/>
          <a:p>
            <a:pPr algn="ctr" defTabSz="1219200">
              <a:defRPr/>
            </a:pPr>
            <a:r>
              <a:rPr lang="en-US" sz="6600" spc="-200" dirty="0">
                <a:solidFill>
                  <a:schemeClr val="bg1"/>
                </a:solidFill>
                <a:latin typeface="Fira Sans Black" panose="020B0A03050000020004" pitchFamily="34" charset="0"/>
              </a:rPr>
              <a:t>TÁN SẮC ÁNH SÁNG QUA LĂNG KÍNH.</a:t>
            </a:r>
          </a:p>
          <a:p>
            <a:pPr algn="ctr" defTabSz="1219200">
              <a:defRPr/>
            </a:pPr>
            <a:r>
              <a:rPr lang="en-US" sz="6600" spc="-200" dirty="0">
                <a:solidFill>
                  <a:schemeClr val="bg1"/>
                </a:solidFill>
                <a:latin typeface="Fira Sans Black" panose="020B0A03050000020004" pitchFamily="34" charset="0"/>
              </a:rPr>
              <a:t>MÀU SẮC CỦA VẬT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46837" y="232678"/>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p:cNvSpPr txBox="1"/>
          <p:nvPr/>
        </p:nvSpPr>
        <p:spPr>
          <a:xfrm>
            <a:off x="868217" y="4187913"/>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t>Khi chiếu một chùm sáng trắng hẹp qua lăng kính</a:t>
            </a:r>
            <a:r>
              <a:rPr lang="en-US" sz="2200" dirty="0"/>
              <a:t> ta </a:t>
            </a:r>
            <a:r>
              <a:rPr lang="vi-VN" sz="2200" dirty="0"/>
              <a:t>thu được dải màu </a:t>
            </a:r>
            <a:r>
              <a:rPr lang="en-US" sz="2200" dirty="0" err="1"/>
              <a:t>từ</a:t>
            </a:r>
            <a:r>
              <a:rPr lang="en-US" sz="2200" dirty="0"/>
              <a:t> </a:t>
            </a:r>
            <a:r>
              <a:rPr lang="en-US" sz="2200" dirty="0" err="1"/>
              <a:t>đỏ</a:t>
            </a:r>
            <a:r>
              <a:rPr lang="en-US" sz="2200" dirty="0"/>
              <a:t> </a:t>
            </a:r>
            <a:r>
              <a:rPr lang="en-US" sz="2200" dirty="0" err="1"/>
              <a:t>đến</a:t>
            </a:r>
            <a:r>
              <a:rPr lang="en-US" sz="2200" dirty="0"/>
              <a:t> </a:t>
            </a:r>
            <a:r>
              <a:rPr lang="en-US" sz="2200" dirty="0" err="1"/>
              <a:t>tím</a:t>
            </a:r>
            <a:r>
              <a:rPr lang="en-US" sz="2200" dirty="0"/>
              <a:t>– </a:t>
            </a:r>
            <a:r>
              <a:rPr lang="en-US" sz="2200" dirty="0" err="1"/>
              <a:t>gọi</a:t>
            </a:r>
            <a:r>
              <a:rPr lang="en-US" sz="2200" dirty="0"/>
              <a:t> </a:t>
            </a:r>
            <a:r>
              <a:rPr lang="en-US" sz="2200" dirty="0" err="1"/>
              <a:t>là</a:t>
            </a:r>
            <a:r>
              <a:rPr lang="en-US" sz="2200" dirty="0"/>
              <a:t> </a:t>
            </a:r>
            <a:r>
              <a:rPr lang="vi-VN" sz="2200" dirty="0"/>
              <a:t>quang ph</a:t>
            </a:r>
            <a:r>
              <a:rPr lang="en-US" sz="2200" dirty="0"/>
              <a:t>ổ </a:t>
            </a:r>
            <a:r>
              <a:rPr lang="en-US" sz="2200" dirty="0" err="1"/>
              <a:t>của</a:t>
            </a:r>
            <a:r>
              <a:rPr lang="en-US" sz="2200" dirty="0"/>
              <a:t> </a:t>
            </a:r>
            <a:r>
              <a:rPr lang="en-US" sz="2200" dirty="0" err="1"/>
              <a:t>ánh</a:t>
            </a:r>
            <a:r>
              <a:rPr lang="en-US" sz="2200" dirty="0"/>
              <a:t> </a:t>
            </a:r>
            <a:r>
              <a:rPr lang="en-US" sz="2200" dirty="0" err="1"/>
              <a:t>sáng</a:t>
            </a:r>
            <a:r>
              <a:rPr lang="en-US" sz="2200" dirty="0"/>
              <a:t> </a:t>
            </a:r>
            <a:r>
              <a:rPr lang="en-US" sz="2200" dirty="0" err="1"/>
              <a:t>trắng</a:t>
            </a:r>
            <a:endParaRPr lang="en-US" sz="2200" dirty="0"/>
          </a:p>
        </p:txBody>
      </p:sp>
      <p:pic>
        <p:nvPicPr>
          <p:cNvPr id="2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p:cNvSpPr txBox="1"/>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rPr>
              <a:t>Quang </a:t>
            </a:r>
            <a:r>
              <a:rPr lang="en-US" sz="2800" dirty="0" err="1">
                <a:solidFill>
                  <a:srgbClr val="002060"/>
                </a:solidFill>
              </a:rPr>
              <a:t>phổ</a:t>
            </a:r>
            <a:endParaRPr lang="en-US" sz="2800" dirty="0">
              <a:solidFill>
                <a:srgbClr val="002060"/>
              </a:solidFill>
            </a:endParaRPr>
          </a:p>
        </p:txBody>
      </p:sp>
      <p:sp>
        <p:nvSpPr>
          <p:cNvPr id="3073" name="TextBox 3072"/>
          <p:cNvSpPr txBox="1"/>
          <p:nvPr/>
        </p:nvSpPr>
        <p:spPr>
          <a:xfrm>
            <a:off x="888577" y="5222020"/>
            <a:ext cx="10028805"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Hiện</a:t>
            </a:r>
            <a:r>
              <a:rPr lang="en-US" sz="2200" dirty="0"/>
              <a:t> </a:t>
            </a:r>
            <a:r>
              <a:rPr lang="en-US" sz="2200" dirty="0" err="1"/>
              <a:t>tượng</a:t>
            </a:r>
            <a:r>
              <a:rPr lang="en-US" sz="2200" dirty="0"/>
              <a:t> </a:t>
            </a:r>
            <a:r>
              <a:rPr lang="en-US" sz="2200" dirty="0" err="1"/>
              <a:t>thu</a:t>
            </a:r>
            <a:r>
              <a:rPr lang="en-US" sz="2200" dirty="0"/>
              <a:t> </a:t>
            </a:r>
            <a:r>
              <a:rPr lang="en-US" sz="2200" dirty="0" err="1"/>
              <a:t>được</a:t>
            </a:r>
            <a:r>
              <a:rPr lang="en-US" sz="2200" dirty="0"/>
              <a:t> </a:t>
            </a:r>
            <a:r>
              <a:rPr lang="en-US" sz="2200" dirty="0" err="1"/>
              <a:t>quang</a:t>
            </a:r>
            <a:r>
              <a:rPr lang="en-US" sz="2200" dirty="0"/>
              <a:t> </a:t>
            </a:r>
            <a:r>
              <a:rPr lang="en-US" sz="2200" dirty="0" err="1"/>
              <a:t>phổ</a:t>
            </a:r>
            <a:r>
              <a:rPr lang="en-US" sz="2200" dirty="0"/>
              <a:t> </a:t>
            </a:r>
            <a:r>
              <a:rPr lang="en-US" sz="2200" dirty="0" err="1"/>
              <a:t>khi</a:t>
            </a:r>
            <a:r>
              <a:rPr lang="en-US" sz="2200" dirty="0"/>
              <a:t> </a:t>
            </a:r>
            <a:r>
              <a:rPr lang="en-US" sz="2200" dirty="0" err="1"/>
              <a:t>chiếu</a:t>
            </a:r>
            <a:r>
              <a:rPr lang="en-US" sz="2200" dirty="0"/>
              <a:t> </a:t>
            </a:r>
            <a:r>
              <a:rPr lang="en-US" sz="2200" dirty="0" err="1"/>
              <a:t>án</a:t>
            </a:r>
            <a:r>
              <a:rPr lang="en-US" sz="2200" dirty="0"/>
              <a:t> </a:t>
            </a:r>
            <a:r>
              <a:rPr lang="en-US" sz="2200" dirty="0" err="1"/>
              <a:t>sáng</a:t>
            </a:r>
            <a:r>
              <a:rPr lang="en-US" sz="2200" dirty="0"/>
              <a:t> </a:t>
            </a:r>
            <a:r>
              <a:rPr lang="en-US" sz="2200" dirty="0" err="1"/>
              <a:t>trắng</a:t>
            </a:r>
            <a:r>
              <a:rPr lang="en-US" sz="2200" dirty="0"/>
              <a:t> qua </a:t>
            </a:r>
            <a:r>
              <a:rPr lang="en-US" sz="2200" dirty="0" err="1"/>
              <a:t>lăng</a:t>
            </a:r>
            <a:r>
              <a:rPr lang="en-US" sz="2200" dirty="0"/>
              <a:t> </a:t>
            </a:r>
            <a:r>
              <a:rPr lang="en-US" sz="2200" dirty="0" err="1"/>
              <a:t>kính</a:t>
            </a:r>
            <a:r>
              <a:rPr lang="en-US" sz="2200" dirty="0"/>
              <a:t> </a:t>
            </a:r>
            <a:r>
              <a:rPr lang="en-US" sz="2200" dirty="0" err="1"/>
              <a:t>gọi</a:t>
            </a:r>
            <a:r>
              <a:rPr lang="en-US" sz="2200" dirty="0"/>
              <a:t> </a:t>
            </a:r>
            <a:r>
              <a:rPr lang="en-US" sz="2200" dirty="0" err="1"/>
              <a:t>là</a:t>
            </a:r>
            <a:r>
              <a:rPr lang="en-US" sz="2200" dirty="0"/>
              <a:t> </a:t>
            </a:r>
            <a:r>
              <a:rPr lang="en-US" sz="2200" b="1" dirty="0" err="1">
                <a:solidFill>
                  <a:srgbClr val="C00000"/>
                </a:solidFill>
              </a:rPr>
              <a:t>hiện</a:t>
            </a:r>
            <a:r>
              <a:rPr lang="en-US" sz="2200" b="1" dirty="0">
                <a:solidFill>
                  <a:srgbClr val="C00000"/>
                </a:solidFill>
              </a:rPr>
              <a:t> </a:t>
            </a:r>
            <a:r>
              <a:rPr lang="en-US" sz="2200" b="1" dirty="0" err="1">
                <a:solidFill>
                  <a:srgbClr val="C00000"/>
                </a:solidFill>
              </a:rPr>
              <a:t>tượng</a:t>
            </a:r>
            <a:r>
              <a:rPr lang="en-US" sz="2200" b="1" dirty="0">
                <a:solidFill>
                  <a:srgbClr val="C00000"/>
                </a:solidFill>
              </a:rPr>
              <a:t> </a:t>
            </a:r>
            <a:r>
              <a:rPr lang="en-US" sz="2200" b="1" dirty="0" err="1">
                <a:solidFill>
                  <a:srgbClr val="C00000"/>
                </a:solidFill>
              </a:rPr>
              <a:t>tán</a:t>
            </a:r>
            <a:r>
              <a:rPr lang="en-US" sz="2200" b="1" dirty="0">
                <a:solidFill>
                  <a:srgbClr val="C00000"/>
                </a:solidFill>
              </a:rPr>
              <a:t> </a:t>
            </a:r>
            <a:r>
              <a:rPr lang="en-US" sz="2200" b="1" dirty="0" err="1">
                <a:solidFill>
                  <a:srgbClr val="C00000"/>
                </a:solidFill>
              </a:rPr>
              <a:t>sắc</a:t>
            </a:r>
            <a:r>
              <a:rPr lang="en-US" sz="2200" b="1" dirty="0">
                <a:solidFill>
                  <a:srgbClr val="C00000"/>
                </a:solidFill>
              </a:rPr>
              <a:t> </a:t>
            </a:r>
            <a:r>
              <a:rPr lang="en-US" sz="2200" b="1" dirty="0" err="1">
                <a:solidFill>
                  <a:srgbClr val="C00000"/>
                </a:solidFill>
              </a:rPr>
              <a:t>ánh</a:t>
            </a:r>
            <a:r>
              <a:rPr lang="en-US" sz="2200" b="1" dirty="0">
                <a:solidFill>
                  <a:srgbClr val="C00000"/>
                </a:solidFill>
              </a:rPr>
              <a:t> </a:t>
            </a:r>
            <a:r>
              <a:rPr lang="en-US" sz="2200" b="1" dirty="0" err="1">
                <a:solidFill>
                  <a:srgbClr val="C00000"/>
                </a:solidFill>
              </a:rPr>
              <a:t>sáng</a:t>
            </a:r>
            <a:endParaRPr lang="en-US" sz="2200" b="1" dirty="0">
              <a:solidFill>
                <a:srgbClr val="C00000"/>
              </a:solidFill>
            </a:endParaRPr>
          </a:p>
        </p:txBody>
      </p:sp>
      <p:pic>
        <p:nvPicPr>
          <p:cNvPr id="307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90827">
            <a:off x="8887250" y="1411117"/>
            <a:ext cx="676022" cy="676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8" name="Teardrop 3117"/>
          <p:cNvSpPr/>
          <p:nvPr/>
        </p:nvSpPr>
        <p:spPr>
          <a:xfrm>
            <a:off x="4143632" y="-1266745"/>
            <a:ext cx="10108174" cy="10108174"/>
          </a:xfrm>
          <a:prstGeom prst="teardrop">
            <a:avLst>
              <a:gd name="adj" fmla="val 99571"/>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46837" y="232678"/>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p:cNvSpPr txBox="1"/>
          <p:nvPr/>
        </p:nvSpPr>
        <p:spPr>
          <a:xfrm>
            <a:off x="5740299" y="2074304"/>
            <a:ext cx="4644281" cy="304698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Hãy</a:t>
            </a:r>
            <a:r>
              <a:rPr lang="en-US" sz="4800" dirty="0">
                <a:solidFill>
                  <a:srgbClr val="002060"/>
                </a:solidFill>
              </a:rPr>
              <a:t> </a:t>
            </a:r>
            <a:r>
              <a:rPr lang="en-US" sz="4800" dirty="0" err="1">
                <a:solidFill>
                  <a:srgbClr val="002060"/>
                </a:solidFill>
              </a:rPr>
              <a:t>kể</a:t>
            </a:r>
            <a:r>
              <a:rPr lang="en-US" sz="4800" dirty="0">
                <a:solidFill>
                  <a:srgbClr val="002060"/>
                </a:solidFill>
              </a:rPr>
              <a:t> </a:t>
            </a:r>
            <a:r>
              <a:rPr lang="en-US" sz="4800" dirty="0" err="1">
                <a:solidFill>
                  <a:srgbClr val="002060"/>
                </a:solidFill>
              </a:rPr>
              <a:t>ra</a:t>
            </a:r>
            <a:r>
              <a:rPr lang="en-US" sz="4800" dirty="0">
                <a:solidFill>
                  <a:srgbClr val="002060"/>
                </a:solidFill>
              </a:rPr>
              <a:t> </a:t>
            </a:r>
            <a:r>
              <a:rPr lang="en-US" sz="4800" dirty="0" err="1">
                <a:solidFill>
                  <a:srgbClr val="002060"/>
                </a:solidFill>
              </a:rPr>
              <a:t>các</a:t>
            </a:r>
            <a:r>
              <a:rPr lang="en-US" sz="4800" dirty="0">
                <a:solidFill>
                  <a:srgbClr val="002060"/>
                </a:solidFill>
              </a:rPr>
              <a:t> </a:t>
            </a:r>
            <a:r>
              <a:rPr lang="en-US" sz="4800" dirty="0" err="1">
                <a:solidFill>
                  <a:srgbClr val="002060"/>
                </a:solidFill>
              </a:rPr>
              <a:t>màu</a:t>
            </a:r>
            <a:r>
              <a:rPr lang="en-US" sz="4800" dirty="0">
                <a:solidFill>
                  <a:srgbClr val="002060"/>
                </a:solidFill>
              </a:rPr>
              <a:t> </a:t>
            </a:r>
            <a:r>
              <a:rPr lang="en-US" sz="4800" dirty="0" err="1">
                <a:solidFill>
                  <a:srgbClr val="002060"/>
                </a:solidFill>
              </a:rPr>
              <a:t>chính</a:t>
            </a:r>
            <a:r>
              <a:rPr lang="en-US" sz="4800" dirty="0">
                <a:solidFill>
                  <a:srgbClr val="002060"/>
                </a:solidFill>
              </a:rPr>
              <a:t> </a:t>
            </a:r>
            <a:r>
              <a:rPr lang="en-US" sz="4800" dirty="0" err="1">
                <a:solidFill>
                  <a:srgbClr val="002060"/>
                </a:solidFill>
              </a:rPr>
              <a:t>trong</a:t>
            </a:r>
            <a:r>
              <a:rPr lang="en-US" sz="4800" dirty="0">
                <a:solidFill>
                  <a:srgbClr val="002060"/>
                </a:solidFill>
              </a:rPr>
              <a:t> </a:t>
            </a:r>
            <a:r>
              <a:rPr lang="en-US" sz="4800" dirty="0" err="1">
                <a:solidFill>
                  <a:srgbClr val="002060"/>
                </a:solidFill>
              </a:rPr>
              <a:t>quang</a:t>
            </a:r>
            <a:r>
              <a:rPr lang="en-US" sz="4800" dirty="0">
                <a:solidFill>
                  <a:srgbClr val="002060"/>
                </a:solidFill>
              </a:rPr>
              <a:t> </a:t>
            </a:r>
            <a:r>
              <a:rPr lang="en-US" sz="4800" dirty="0" err="1">
                <a:solidFill>
                  <a:srgbClr val="002060"/>
                </a:solidFill>
              </a:rPr>
              <a:t>phổ</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r>
              <a:rPr lang="en-US" sz="4800" dirty="0">
                <a:solidFill>
                  <a:srgbClr val="002060"/>
                </a:solidFill>
              </a:rPr>
              <a:t>.</a:t>
            </a:r>
          </a:p>
        </p:txBody>
      </p:sp>
      <p:grpSp>
        <p:nvGrpSpPr>
          <p:cNvPr id="2" name="Group 1"/>
          <p:cNvGrpSpPr/>
          <p:nvPr/>
        </p:nvGrpSpPr>
        <p:grpSpPr>
          <a:xfrm flipH="1">
            <a:off x="403352" y="2733320"/>
            <a:ext cx="3546763" cy="3892002"/>
            <a:chOff x="990170" y="843223"/>
            <a:chExt cx="1305941" cy="1433061"/>
          </a:xfrm>
        </p:grpSpPr>
        <p:sp>
          <p:nvSpPr>
            <p:cNvPr id="3" name="Google Shape;506;p14"/>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118"/>
                                        </p:tgtEl>
                                        <p:attrNameLst>
                                          <p:attrName>style.visibility</p:attrName>
                                        </p:attrNameLst>
                                      </p:cBhvr>
                                      <p:to>
                                        <p:strVal val="visible"/>
                                      </p:to>
                                    </p:set>
                                    <p:animEffect transition="in" filter="wipe(left)">
                                      <p:cBhvr>
                                        <p:cTn id="13" dur="500"/>
                                        <p:tgtEl>
                                          <p:spTgt spid="311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8" grpId="0" animBg="1"/>
      <p:bldP spid="30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13512" y="669607"/>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3962" y="326707"/>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p:cNvSpPr txBox="1"/>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rPr>
              <a:t>Một</a:t>
            </a:r>
            <a:r>
              <a:rPr lang="en-US" sz="4400" dirty="0">
                <a:solidFill>
                  <a:srgbClr val="002060"/>
                </a:solidFill>
              </a:rPr>
              <a:t> </a:t>
            </a:r>
            <a:r>
              <a:rPr lang="en-US" sz="4400" dirty="0" err="1">
                <a:solidFill>
                  <a:srgbClr val="002060"/>
                </a:solidFill>
              </a:rPr>
              <a:t>Số</a:t>
            </a:r>
            <a:r>
              <a:rPr lang="en-US" sz="4400" dirty="0">
                <a:solidFill>
                  <a:srgbClr val="002060"/>
                </a:solidFill>
              </a:rPr>
              <a:t> </a:t>
            </a:r>
            <a:r>
              <a:rPr lang="en-US" sz="4400" dirty="0" err="1">
                <a:solidFill>
                  <a:srgbClr val="002060"/>
                </a:solidFill>
              </a:rPr>
              <a:t>Nguồn</a:t>
            </a:r>
            <a:r>
              <a:rPr lang="en-US" sz="4400" dirty="0">
                <a:solidFill>
                  <a:srgbClr val="002060"/>
                </a:solidFill>
              </a:rPr>
              <a:t> </a:t>
            </a:r>
            <a:r>
              <a:rPr lang="en-US" sz="4400" dirty="0" err="1">
                <a:solidFill>
                  <a:srgbClr val="002060"/>
                </a:solidFill>
              </a:rPr>
              <a:t>Ánh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Màu</a:t>
            </a:r>
            <a:endParaRPr lang="en-US" sz="4400" dirty="0">
              <a:solidFill>
                <a:srgbClr val="002060"/>
              </a:solidFill>
            </a:endParaRPr>
          </a:p>
        </p:txBody>
      </p:sp>
      <p:sp>
        <p:nvSpPr>
          <p:cNvPr id="4" name="Oval 3"/>
          <p:cNvSpPr/>
          <p:nvPr/>
        </p:nvSpPr>
        <p:spPr>
          <a:xfrm>
            <a:off x="288472" y="1361789"/>
            <a:ext cx="3322179"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3940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laser</a:t>
            </a:r>
          </a:p>
        </p:txBody>
      </p:sp>
      <p:sp>
        <p:nvSpPr>
          <p:cNvPr id="11" name="Oval 10"/>
          <p:cNvSpPr/>
          <p:nvPr/>
        </p:nvSpPr>
        <p:spPr>
          <a:xfrm>
            <a:off x="4326112" y="1361789"/>
            <a:ext cx="3322179"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07704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LED</a:t>
            </a:r>
          </a:p>
        </p:txBody>
      </p:sp>
      <p:sp>
        <p:nvSpPr>
          <p:cNvPr id="13" name="Oval 12"/>
          <p:cNvSpPr/>
          <p:nvPr/>
        </p:nvSpPr>
        <p:spPr>
          <a:xfrm>
            <a:off x="8363752" y="1361789"/>
            <a:ext cx="3322179"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1468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neon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13512" y="669607"/>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46837" y="123950"/>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p:cNvGrpSpPr/>
          <p:nvPr/>
        </p:nvGrpSpPr>
        <p:grpSpPr>
          <a:xfrm>
            <a:off x="296339" y="762534"/>
            <a:ext cx="11663265" cy="5973604"/>
            <a:chOff x="128438" y="760446"/>
            <a:chExt cx="11663265" cy="5973604"/>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8438" y="760446"/>
              <a:ext cx="11663265" cy="62895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t>SỰ TÁN SẮC CỦA ÁNH SÁNG MẶT TRỜI QUA LĂNG KÍNH</a:t>
              </a:r>
              <a:endParaRPr lang="en-US" sz="2800" b="1" dirty="0"/>
            </a:p>
          </p:txBody>
        </p:sp>
        <p:sp>
          <p:nvSpPr>
            <p:cNvPr id="12" name="TextBox 11"/>
            <p:cNvSpPr txBox="1"/>
            <p:nvPr/>
          </p:nvSpPr>
          <p:spPr>
            <a:xfrm>
              <a:off x="3705174" y="6255707"/>
              <a:ext cx="1282886"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Khe</a:t>
              </a:r>
              <a:r>
                <a:rPr lang="en-US" b="1" dirty="0"/>
                <a:t> </a:t>
              </a:r>
              <a:r>
                <a:rPr lang="en-US" b="1" dirty="0" err="1"/>
                <a:t>Hẹp</a:t>
              </a:r>
              <a:endParaRPr lang="en-US" sz="1800" b="1" dirty="0"/>
            </a:p>
          </p:txBody>
        </p:sp>
        <p:sp>
          <p:nvSpPr>
            <p:cNvPr id="13" name="TextBox 12"/>
            <p:cNvSpPr txBox="1"/>
            <p:nvPr/>
          </p:nvSpPr>
          <p:spPr>
            <a:xfrm>
              <a:off x="6546984" y="6297226"/>
              <a:ext cx="1899413"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Lăng</a:t>
              </a:r>
              <a:r>
                <a:rPr lang="en-US" b="1" dirty="0"/>
                <a:t> </a:t>
              </a:r>
              <a:r>
                <a:rPr lang="en-US" b="1" dirty="0" err="1"/>
                <a:t>Kính</a:t>
              </a:r>
              <a:endParaRPr lang="en-US" sz="1800" b="1" dirty="0"/>
            </a:p>
          </p:txBody>
        </p:sp>
        <p:sp>
          <p:nvSpPr>
            <p:cNvPr id="14" name="TextBox 13"/>
            <p:cNvSpPr txBox="1"/>
            <p:nvPr/>
          </p:nvSpPr>
          <p:spPr>
            <a:xfrm>
              <a:off x="160778" y="5936972"/>
              <a:ext cx="1815228" cy="797078"/>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Ánh</a:t>
              </a:r>
              <a:r>
                <a:rPr lang="en-US" b="1" dirty="0"/>
                <a:t> </a:t>
              </a:r>
              <a:r>
                <a:rPr lang="en-US" b="1" dirty="0" err="1"/>
                <a:t>Sáng</a:t>
              </a:r>
              <a:r>
                <a:rPr lang="en-US" b="1" dirty="0"/>
                <a:t> </a:t>
              </a:r>
              <a:r>
                <a:rPr lang="en-US" b="1" dirty="0" err="1"/>
                <a:t>Mặt</a:t>
              </a:r>
              <a:r>
                <a:rPr lang="en-US" b="1" dirty="0"/>
                <a:t> </a:t>
              </a:r>
              <a:r>
                <a:rPr lang="en-US" b="1" dirty="0" err="1"/>
                <a:t>Trời</a:t>
              </a:r>
              <a:endParaRPr lang="en-US" b="1" dirty="0"/>
            </a:p>
          </p:txBody>
        </p:sp>
        <p:sp>
          <p:nvSpPr>
            <p:cNvPr id="15" name="TextBox 14"/>
            <p:cNvSpPr txBox="1"/>
            <p:nvPr/>
          </p:nvSpPr>
          <p:spPr>
            <a:xfrm>
              <a:off x="9440670" y="1912025"/>
              <a:ext cx="2045314" cy="49475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t>Quang </a:t>
              </a:r>
              <a:r>
                <a:rPr lang="en-US" sz="2400" b="1" dirty="0" err="1"/>
                <a:t>Phổ</a:t>
              </a:r>
              <a:endParaRPr lang="en-US" sz="2400" b="1"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8414"/>
          <a:stretch>
            <a:fillRect/>
          </a:stretch>
        </p:blipFill>
        <p:spPr>
          <a:xfrm>
            <a:off x="2568533" y="242671"/>
            <a:ext cx="7054933" cy="2974394"/>
          </a:xfrm>
          <a:prstGeom prst="rect">
            <a:avLst/>
          </a:prstGeom>
          <a:ln>
            <a:solidFill>
              <a:srgbClr val="2516EE"/>
            </a:solidFill>
          </a:ln>
        </p:spPr>
      </p:pic>
      <p:grpSp>
        <p:nvGrpSpPr>
          <p:cNvPr id="17" name="Group 16"/>
          <p:cNvGrpSpPr/>
          <p:nvPr/>
        </p:nvGrpSpPr>
        <p:grpSpPr>
          <a:xfrm>
            <a:off x="246837" y="123950"/>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p:cNvSpPr txBox="1"/>
          <p:nvPr/>
        </p:nvSpPr>
        <p:spPr>
          <a:xfrm>
            <a:off x="868217" y="3977196"/>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25"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924" y="397719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p:cNvSpPr txBox="1"/>
          <p:nvPr/>
        </p:nvSpPr>
        <p:spPr>
          <a:xfrm>
            <a:off x="868217" y="4508960"/>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3075"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84" y="451309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81366" y="4959883"/>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4" name="Graphic 3" descr="Line arrow Slight curve"/>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8308" y="5531347"/>
            <a:ext cx="676022" cy="676022"/>
          </a:xfrm>
          <a:prstGeom prst="rect">
            <a:avLst/>
          </a:prstGeom>
        </p:spPr>
      </p:pic>
      <p:pic>
        <p:nvPicPr>
          <p:cNvPr id="5"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84" y="5525134"/>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8216" y="5543690"/>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7" name="TextBox 6"/>
          <p:cNvSpPr txBox="1"/>
          <p:nvPr/>
        </p:nvSpPr>
        <p:spPr>
          <a:xfrm>
            <a:off x="4211687" y="5543690"/>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8" name="Graphic 7" descr="Line arrow Slight curve"/>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609" y="6134010"/>
            <a:ext cx="676022" cy="676022"/>
          </a:xfrm>
          <a:prstGeom prst="rect">
            <a:avLst/>
          </a:prstGeom>
        </p:spPr>
      </p:pic>
      <p:sp>
        <p:nvSpPr>
          <p:cNvPr id="11" name="TextBox 10"/>
          <p:cNvSpPr txBox="1"/>
          <p:nvPr/>
        </p:nvSpPr>
        <p:spPr>
          <a:xfrm>
            <a:off x="883131" y="3444346"/>
            <a:ext cx="7613170"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Ánh sáng mặt trời là hỗn hợp của nhi</a:t>
            </a:r>
            <a:r>
              <a:rPr lang="en-US" dirty="0"/>
              <a:t>ề</a:t>
            </a:r>
            <a:r>
              <a:rPr lang="vi-VN" dirty="0"/>
              <a:t>u ánh sáng màu</a:t>
            </a:r>
            <a:endParaRPr lang="en-US" dirty="0"/>
          </a:p>
        </p:txBody>
      </p:sp>
      <p:pic>
        <p:nvPicPr>
          <p:cNvPr id="12"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837" y="344434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92154" y="6201371"/>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mặt trời là dải màu từ đỏ đến tím</a:t>
            </a:r>
            <a:endParaRPr lang="en-US"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924;p44"/>
          <p:cNvSpPr txBox="1"/>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mặt</a:t>
            </a:r>
            <a:r>
              <a:rPr lang="en-US" sz="4800" dirty="0">
                <a:solidFill>
                  <a:srgbClr val="002060"/>
                </a:solidFill>
              </a:rPr>
              <a:t> </a:t>
            </a:r>
            <a:r>
              <a:rPr lang="en-US" sz="4800" dirty="0" err="1">
                <a:solidFill>
                  <a:srgbClr val="002060"/>
                </a:solidFill>
              </a:rPr>
              <a:t>trời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endParaRPr lang="en-US" sz="4800" dirty="0">
              <a:solidFill>
                <a:srgbClr val="002060"/>
              </a:solidFill>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t="18414"/>
          <a:stretch>
            <a:fillRect/>
          </a:stretch>
        </p:blipFill>
        <p:spPr>
          <a:xfrm>
            <a:off x="482795" y="801818"/>
            <a:ext cx="11226410" cy="4733109"/>
          </a:xfrm>
          <a:prstGeom prst="rect">
            <a:avLst/>
          </a:prstGeom>
          <a:ln>
            <a:noFill/>
          </a:ln>
        </p:spPr>
      </p:pic>
      <p:grpSp>
        <p:nvGrpSpPr>
          <p:cNvPr id="2" name="Group 1"/>
          <p:cNvGrpSpPr/>
          <p:nvPr/>
        </p:nvGrpSpPr>
        <p:grpSpPr>
          <a:xfrm>
            <a:off x="240027" y="288485"/>
            <a:ext cx="4460872" cy="500641"/>
            <a:chOff x="489662" y="435125"/>
            <a:chExt cx="5161330" cy="579253"/>
          </a:xfrm>
        </p:grpSpPr>
        <p:sp>
          <p:nvSpPr>
            <p:cNvPr id="3" name="Rectangle: Rounded Corners 2"/>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p:cNvGrpSpPr/>
            <p:nvPr/>
          </p:nvGrpSpPr>
          <p:grpSpPr>
            <a:xfrm>
              <a:off x="489662" y="435125"/>
              <a:ext cx="579253" cy="579253"/>
              <a:chOff x="1321149" y="2630212"/>
              <a:chExt cx="1675995" cy="1675995"/>
            </a:xfrm>
          </p:grpSpPr>
          <p:sp>
            <p:nvSpPr>
              <p:cNvPr id="7" name="Oval 6"/>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4" descr="Pris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Optics physics. The white light shines through the prism. Produce rainbow colors in 3D illustrato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a:fillRect/>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18414"/>
          <a:stretch>
            <a:fillRect/>
          </a:stretch>
        </p:blipFill>
        <p:spPr>
          <a:xfrm>
            <a:off x="5822501" y="1136800"/>
            <a:ext cx="6287875" cy="2650999"/>
          </a:xfrm>
          <a:prstGeom prst="rect">
            <a:avLst/>
          </a:prstGeom>
          <a:ln>
            <a:solidFill>
              <a:srgbClr val="2516EE"/>
            </a:solidFill>
          </a:ln>
        </p:spPr>
      </p:pic>
      <p:grpSp>
        <p:nvGrpSpPr>
          <p:cNvPr id="17" name="Group 16"/>
          <p:cNvGrpSpPr/>
          <p:nvPr/>
        </p:nvGrpSpPr>
        <p:grpSpPr>
          <a:xfrm>
            <a:off x="246837" y="357482"/>
            <a:ext cx="4460872" cy="500641"/>
            <a:chOff x="489662" y="435125"/>
            <a:chExt cx="5161330" cy="579253"/>
          </a:xfrm>
        </p:grpSpPr>
        <p:sp>
          <p:nvSpPr>
            <p:cNvPr id="18" name="Rectangle: Rounded Corners 1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p:cNvGrpSpPr/>
            <p:nvPr/>
          </p:nvGrpSpPr>
          <p:grpSpPr>
            <a:xfrm>
              <a:off x="489662" y="435125"/>
              <a:ext cx="579253" cy="579253"/>
              <a:chOff x="1321149" y="2630212"/>
              <a:chExt cx="1675995" cy="1675995"/>
            </a:xfrm>
          </p:grpSpPr>
          <p:sp>
            <p:nvSpPr>
              <p:cNvPr id="21" name="Oval 20"/>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p:cNvSpPr txBox="1"/>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rPr>
              <a:t>a) </a:t>
            </a:r>
            <a:r>
              <a:rPr lang="en-US" dirty="0" err="1">
                <a:solidFill>
                  <a:srgbClr val="002060"/>
                </a:solidFill>
              </a:rPr>
              <a:t>Sự</a:t>
            </a:r>
            <a:r>
              <a:rPr lang="en-US" dirty="0">
                <a:solidFill>
                  <a:srgbClr val="002060"/>
                </a:solidFill>
              </a:rPr>
              <a:t> </a:t>
            </a:r>
            <a:r>
              <a:rPr lang="en-US" dirty="0" err="1">
                <a:solidFill>
                  <a:srgbClr val="002060"/>
                </a:solidFill>
              </a:rPr>
              <a:t>sắp</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 qua </a:t>
            </a:r>
            <a:r>
              <a:rPr lang="en-US" dirty="0" err="1">
                <a:solidFill>
                  <a:srgbClr val="002060"/>
                </a:solidFill>
              </a:rPr>
              <a:t>lăng</a:t>
            </a:r>
            <a:r>
              <a:rPr lang="en-US" dirty="0">
                <a:solidFill>
                  <a:srgbClr val="002060"/>
                </a:solidFill>
              </a:rPr>
              <a:t> </a:t>
            </a:r>
            <a:r>
              <a:rPr lang="en-US" dirty="0" err="1">
                <a:solidFill>
                  <a:srgbClr val="002060"/>
                </a:solidFill>
              </a:rPr>
              <a:t>kính</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nhau</a:t>
            </a:r>
            <a:r>
              <a:rPr lang="en-US" dirty="0">
                <a:solidFill>
                  <a:srgbClr val="002060"/>
                </a:solidFill>
              </a:rPr>
              <a:t>?</a:t>
            </a:r>
          </a:p>
          <a:p>
            <a:r>
              <a:rPr lang="en-US" dirty="0">
                <a:solidFill>
                  <a:srgbClr val="002060"/>
                </a:solidFill>
              </a:rPr>
              <a:t>b) </a:t>
            </a:r>
            <a:r>
              <a:rPr lang="en-US" dirty="0" err="1">
                <a:solidFill>
                  <a:srgbClr val="002060"/>
                </a:solidFill>
              </a:rPr>
              <a:t>Vì</a:t>
            </a:r>
            <a:r>
              <a:rPr lang="en-US" dirty="0">
                <a:solidFill>
                  <a:srgbClr val="002060"/>
                </a:solidFill>
              </a:rPr>
              <a:t> </a:t>
            </a:r>
            <a:r>
              <a:rPr lang="en-US" dirty="0" err="1">
                <a:solidFill>
                  <a:srgbClr val="002060"/>
                </a:solidFill>
              </a:rPr>
              <a:t>sao</a:t>
            </a:r>
            <a:r>
              <a:rPr lang="en-US" dirty="0">
                <a:solidFill>
                  <a:srgbClr val="002060"/>
                </a:solidFill>
              </a:rPr>
              <a:t> ta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luận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a:t>
            </a:r>
          </a:p>
        </p:txBody>
      </p:sp>
      <p:grpSp>
        <p:nvGrpSpPr>
          <p:cNvPr id="2" name="Group 1"/>
          <p:cNvGrpSpPr/>
          <p:nvPr/>
        </p:nvGrpSpPr>
        <p:grpSpPr>
          <a:xfrm flipH="1">
            <a:off x="622849" y="4210759"/>
            <a:ext cx="2123223" cy="2329896"/>
            <a:chOff x="990170" y="843223"/>
            <a:chExt cx="1305941" cy="1433061"/>
          </a:xfrm>
        </p:grpSpPr>
        <p:sp>
          <p:nvSpPr>
            <p:cNvPr id="3" name="Google Shape;506;p14"/>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p:cNvSpPr/>
          <p:nvPr/>
        </p:nvSpPr>
        <p:spPr>
          <a:xfrm>
            <a:off x="916720" y="1731153"/>
            <a:ext cx="10821113" cy="4269747"/>
          </a:xfrm>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36903" y="-21655"/>
                  <a:pt x="836771" y="-44793"/>
                  <a:pt x="1005564" y="0"/>
                </a:cubicBezTo>
                <a:cubicBezTo>
                  <a:pt x="1251278" y="27868"/>
                  <a:pt x="1418816" y="29095"/>
                  <a:pt x="1803632" y="0"/>
                </a:cubicBezTo>
                <a:cubicBezTo>
                  <a:pt x="2191441" y="3383"/>
                  <a:pt x="2141196" y="14207"/>
                  <a:pt x="2394202" y="0"/>
                </a:cubicBezTo>
                <a:cubicBezTo>
                  <a:pt x="2601461" y="-42946"/>
                  <a:pt x="2893133" y="-28126"/>
                  <a:pt x="3296017" y="0"/>
                </a:cubicBezTo>
                <a:cubicBezTo>
                  <a:pt x="3636661" y="-4079"/>
                  <a:pt x="3816852" y="9591"/>
                  <a:pt x="4094084" y="0"/>
                </a:cubicBezTo>
                <a:cubicBezTo>
                  <a:pt x="4270544" y="-89536"/>
                  <a:pt x="4738101" y="36245"/>
                  <a:pt x="5099649" y="0"/>
                </a:cubicBezTo>
                <a:cubicBezTo>
                  <a:pt x="5370841" y="-761"/>
                  <a:pt x="5402490" y="19420"/>
                  <a:pt x="5690219" y="0"/>
                </a:cubicBezTo>
                <a:cubicBezTo>
                  <a:pt x="5855700" y="60548"/>
                  <a:pt x="6233709" y="30767"/>
                  <a:pt x="6592035" y="0"/>
                </a:cubicBezTo>
                <a:cubicBezTo>
                  <a:pt x="6956500" y="-38432"/>
                  <a:pt x="6974216" y="-26956"/>
                  <a:pt x="7286354" y="0"/>
                </a:cubicBezTo>
                <a:cubicBezTo>
                  <a:pt x="7604253" y="45703"/>
                  <a:pt x="7731303" y="-32004"/>
                  <a:pt x="7876924" y="0"/>
                </a:cubicBezTo>
                <a:cubicBezTo>
                  <a:pt x="8006075" y="4941"/>
                  <a:pt x="8337349" y="-5527"/>
                  <a:pt x="8467493" y="0"/>
                </a:cubicBezTo>
                <a:cubicBezTo>
                  <a:pt x="8656832" y="2428"/>
                  <a:pt x="8972382" y="-22823"/>
                  <a:pt x="9161811" y="0"/>
                </a:cubicBezTo>
                <a:cubicBezTo>
                  <a:pt x="9379775" y="-45550"/>
                  <a:pt x="9920434" y="-828"/>
                  <a:pt x="10374874" y="0"/>
                </a:cubicBezTo>
                <a:cubicBezTo>
                  <a:pt x="10569286" y="314429"/>
                  <a:pt x="10582054" y="369241"/>
                  <a:pt x="10821113" y="711639"/>
                </a:cubicBezTo>
                <a:cubicBezTo>
                  <a:pt x="10780999" y="1095236"/>
                  <a:pt x="10851972" y="1664212"/>
                  <a:pt x="10821113" y="1826512"/>
                </a:cubicBezTo>
                <a:cubicBezTo>
                  <a:pt x="10835994" y="2020124"/>
                  <a:pt x="10888089" y="2711142"/>
                  <a:pt x="10821113" y="3012548"/>
                </a:cubicBezTo>
                <a:cubicBezTo>
                  <a:pt x="10775185" y="3391712"/>
                  <a:pt x="10877379" y="3748574"/>
                  <a:pt x="10821113" y="4269747"/>
                </a:cubicBezTo>
                <a:cubicBezTo>
                  <a:pt x="10728918" y="4238133"/>
                  <a:pt x="10568253" y="4254652"/>
                  <a:pt x="10372810" y="4269747"/>
                </a:cubicBezTo>
                <a:cubicBezTo>
                  <a:pt x="10175811" y="4223965"/>
                  <a:pt x="9801905" y="4284103"/>
                  <a:pt x="9383450" y="4269747"/>
                </a:cubicBezTo>
                <a:cubicBezTo>
                  <a:pt x="9038212" y="4252652"/>
                  <a:pt x="8654905" y="4225206"/>
                  <a:pt x="8394092" y="4269747"/>
                </a:cubicBezTo>
                <a:cubicBezTo>
                  <a:pt x="8106832" y="4179252"/>
                  <a:pt x="7792199" y="4231525"/>
                  <a:pt x="7404732" y="4269747"/>
                </a:cubicBezTo>
                <a:cubicBezTo>
                  <a:pt x="6970924" y="4333113"/>
                  <a:pt x="6863593" y="4160928"/>
                  <a:pt x="6631796" y="4269747"/>
                </a:cubicBezTo>
                <a:cubicBezTo>
                  <a:pt x="6381302" y="4361877"/>
                  <a:pt x="5883084" y="4223260"/>
                  <a:pt x="5642436" y="4269747"/>
                </a:cubicBezTo>
                <a:cubicBezTo>
                  <a:pt x="5461368" y="4261686"/>
                  <a:pt x="5122718" y="4250148"/>
                  <a:pt x="4761290" y="4269747"/>
                </a:cubicBezTo>
                <a:cubicBezTo>
                  <a:pt x="4434778" y="4303491"/>
                  <a:pt x="4478276" y="4258830"/>
                  <a:pt x="4312986" y="4269747"/>
                </a:cubicBezTo>
                <a:cubicBezTo>
                  <a:pt x="4163312" y="4284401"/>
                  <a:pt x="3935619" y="4251882"/>
                  <a:pt x="3756471" y="4269747"/>
                </a:cubicBezTo>
                <a:cubicBezTo>
                  <a:pt x="3636559" y="4296693"/>
                  <a:pt x="3182661" y="4302704"/>
                  <a:pt x="2875324" y="4269747"/>
                </a:cubicBezTo>
                <a:cubicBezTo>
                  <a:pt x="2549625" y="4229773"/>
                  <a:pt x="2266735" y="4274779"/>
                  <a:pt x="2102387" y="4269747"/>
                </a:cubicBezTo>
                <a:cubicBezTo>
                  <a:pt x="1942658" y="4234454"/>
                  <a:pt x="1596264" y="4216754"/>
                  <a:pt x="1329450" y="4269747"/>
                </a:cubicBezTo>
                <a:cubicBezTo>
                  <a:pt x="1144400" y="4273034"/>
                  <a:pt x="320774" y="4156887"/>
                  <a:pt x="0" y="4269747"/>
                </a:cubicBezTo>
                <a:cubicBezTo>
                  <a:pt x="-39722" y="3879172"/>
                  <a:pt x="-130032" y="3630891"/>
                  <a:pt x="0" y="3159613"/>
                </a:cubicBezTo>
                <a:cubicBezTo>
                  <a:pt x="-52119" y="2663437"/>
                  <a:pt x="-59691" y="2390630"/>
                  <a:pt x="0" y="2092176"/>
                </a:cubicBezTo>
                <a:cubicBezTo>
                  <a:pt x="53572" y="1750341"/>
                  <a:pt x="-10774" y="1257922"/>
                  <a:pt x="0" y="1024740"/>
                </a:cubicBezTo>
                <a:cubicBezTo>
                  <a:pt x="-42158" y="719693"/>
                  <a:pt x="12527" y="468938"/>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893;p23"/>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9Slide07 IcielCadena" panose="02000503000000020004" pitchFamily="2" charset="0"/>
              </a:rPr>
              <a:t>GIẢI</a:t>
            </a:r>
            <a:endParaRPr sz="2800" dirty="0">
              <a:solidFill>
                <a:schemeClr val="bg1"/>
              </a:solidFill>
              <a:latin typeface="#9Slide07 IcielCadena" panose="02000503000000020004" pitchFamily="2" charset="0"/>
            </a:endParaRPr>
          </a:p>
        </p:txBody>
      </p:sp>
      <p:grpSp>
        <p:nvGrpSpPr>
          <p:cNvPr id="3" name="Group 2"/>
          <p:cNvGrpSpPr/>
          <p:nvPr/>
        </p:nvGrpSpPr>
        <p:grpSpPr>
          <a:xfrm>
            <a:off x="246837" y="357482"/>
            <a:ext cx="4460872" cy="500641"/>
            <a:chOff x="489662" y="435125"/>
            <a:chExt cx="5161330" cy="579253"/>
          </a:xfrm>
        </p:grpSpPr>
        <p:sp>
          <p:nvSpPr>
            <p:cNvPr id="7" name="Rectangle: Rounded Corners 6"/>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p:cNvGrpSpPr/>
            <p:nvPr/>
          </p:nvGrpSpPr>
          <p:grpSpPr>
            <a:xfrm>
              <a:off x="489662" y="435125"/>
              <a:ext cx="579253" cy="579253"/>
              <a:chOff x="1321149" y="2630212"/>
              <a:chExt cx="1675995" cy="1675995"/>
            </a:xfrm>
          </p:grpSpPr>
          <p:sp>
            <p:nvSpPr>
              <p:cNvPr id="14" name="Oval 13"/>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4" descr="Pris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p:cNvSpPr txBox="1"/>
          <p:nvPr/>
        </p:nvSpPr>
        <p:spPr>
          <a:xfrm>
            <a:off x="1256870" y="2694472"/>
            <a:ext cx="9621584" cy="93794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Hai quang phổ </a:t>
            </a:r>
            <a:r>
              <a:rPr lang="en-US" sz="2400" dirty="0" err="1"/>
              <a:t>của</a:t>
            </a:r>
            <a:r>
              <a:rPr lang="en-US" sz="2400" dirty="0"/>
              <a:t> </a:t>
            </a:r>
            <a:r>
              <a:rPr lang="en-US" sz="2400" dirty="0" err="1"/>
              <a:t>Mặt</a:t>
            </a:r>
            <a:r>
              <a:rPr lang="en-US" sz="2400" dirty="0"/>
              <a:t> </a:t>
            </a:r>
            <a:r>
              <a:rPr lang="en-US" sz="2400" dirty="0" err="1"/>
              <a:t>Trời</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trắng</a:t>
            </a:r>
            <a:r>
              <a:rPr lang="en-US" sz="2400" dirty="0"/>
              <a:t> </a:t>
            </a:r>
            <a:r>
              <a:rPr lang="vi-VN" sz="2400" dirty="0"/>
              <a:t>đều có dải ánh sáng đơn sắc màu cầu vồng</a:t>
            </a:r>
            <a:endParaRPr lang="en-US" sz="2400" dirty="0"/>
          </a:p>
        </p:txBody>
      </p:sp>
      <p:sp>
        <p:nvSpPr>
          <p:cNvPr id="6" name="Google Shape;1924;p44"/>
          <p:cNvSpPr txBox="1"/>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a)</a:t>
            </a:r>
          </a:p>
        </p:txBody>
      </p:sp>
      <p:sp>
        <p:nvSpPr>
          <p:cNvPr id="11" name="TextBox 10"/>
          <p:cNvSpPr txBox="1"/>
          <p:nvPr/>
        </p:nvSpPr>
        <p:spPr>
          <a:xfrm>
            <a:off x="3912984" y="4215603"/>
            <a:ext cx="7419044" cy="138114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Vì khi chiếu ánh sáng mặt trời qua lăng kính, ánh sáng mặt trời bị phân tích thành một dải mày đơn sắc như cầu vồng</a:t>
            </a:r>
            <a:endParaRPr lang="en-US" sz="2400" dirty="0"/>
          </a:p>
        </p:txBody>
      </p:sp>
      <p:sp>
        <p:nvSpPr>
          <p:cNvPr id="12" name="Google Shape;1924;p44"/>
          <p:cNvSpPr txBox="1"/>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Google Shape;1589;p20"/>
          <p:cNvSpPr txBox="1"/>
          <p:nvPr/>
        </p:nvSpPr>
        <p:spPr>
          <a:xfrm>
            <a:off x="8213135" y="793618"/>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bg1"/>
                </a:solidFill>
                <a:latin typeface="Fira Sans Medium"/>
                <a:ea typeface="Fira Sans Medium"/>
                <a:cs typeface="Fira Sans Medium"/>
                <a:sym typeface="Fira Sans Medium"/>
              </a:rPr>
              <a:t>Neptune</a:t>
            </a:r>
            <a:endParaRPr dirty="0">
              <a:solidFill>
                <a:schemeClr val="bg1"/>
              </a:solidFill>
              <a:latin typeface="Fira Sans Medium"/>
              <a:ea typeface="Fira Sans Medium"/>
              <a:cs typeface="Fira Sans Medium"/>
              <a:sym typeface="Fira Sans Medium"/>
            </a:endParaRPr>
          </a:p>
        </p:txBody>
      </p:sp>
      <p:sp>
        <p:nvSpPr>
          <p:cNvPr id="50" name="Google Shape;1591;p20"/>
          <p:cNvSpPr txBox="1"/>
          <p:nvPr/>
        </p:nvSpPr>
        <p:spPr>
          <a:xfrm>
            <a:off x="9201691" y="427881"/>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bg1"/>
                </a:solidFill>
                <a:latin typeface="Fira Sans Medium"/>
                <a:ea typeface="Fira Sans Medium"/>
                <a:cs typeface="Fira Sans Medium"/>
                <a:sym typeface="Fira Sans Medium"/>
              </a:rPr>
              <a:t>Mars</a:t>
            </a:r>
            <a:endParaRPr dirty="0">
              <a:solidFill>
                <a:schemeClr val="bg1"/>
              </a:solidFill>
              <a:latin typeface="Fira Sans Medium"/>
              <a:ea typeface="Fira Sans Medium"/>
              <a:cs typeface="Fira Sans Medium"/>
              <a:sym typeface="Fira Sans Medium"/>
            </a:endParaRPr>
          </a:p>
        </p:txBody>
      </p:sp>
      <p:sp>
        <p:nvSpPr>
          <p:cNvPr id="52" name="Google Shape;1593;p20"/>
          <p:cNvSpPr txBox="1"/>
          <p:nvPr/>
        </p:nvSpPr>
        <p:spPr>
          <a:xfrm>
            <a:off x="5597100" y="972770"/>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bg1"/>
                </a:solidFill>
                <a:latin typeface="Fira Sans Medium"/>
                <a:ea typeface="Fira Sans Medium"/>
                <a:cs typeface="Fira Sans Medium"/>
                <a:sym typeface="Fira Sans Medium"/>
              </a:rPr>
              <a:t>Saturn</a:t>
            </a:r>
            <a:endParaRPr dirty="0">
              <a:solidFill>
                <a:schemeClr val="bg1"/>
              </a:solidFill>
              <a:latin typeface="Fira Sans Medium"/>
              <a:ea typeface="Fira Sans Medium"/>
              <a:cs typeface="Fira Sans Medium"/>
              <a:sym typeface="Fira Sans Medium"/>
            </a:endParaRPr>
          </a:p>
        </p:txBody>
      </p:sp>
      <p:grpSp>
        <p:nvGrpSpPr>
          <p:cNvPr id="3" name="Group 2"/>
          <p:cNvGrpSpPr/>
          <p:nvPr/>
        </p:nvGrpSpPr>
        <p:grpSpPr>
          <a:xfrm>
            <a:off x="163901" y="977830"/>
            <a:ext cx="11688793" cy="5659821"/>
            <a:chOff x="1366437" y="1327969"/>
            <a:chExt cx="9962739" cy="4824047"/>
          </a:xfrm>
        </p:grpSpPr>
        <p:grpSp>
          <p:nvGrpSpPr>
            <p:cNvPr id="24" name="Google Shape;1565;p20"/>
            <p:cNvGrpSpPr/>
            <p:nvPr/>
          </p:nvGrpSpPr>
          <p:grpSpPr>
            <a:xfrm>
              <a:off x="1366437" y="1327969"/>
              <a:ext cx="9962739" cy="4824047"/>
              <a:chOff x="1022658" y="1114425"/>
              <a:chExt cx="8006552" cy="3622178"/>
            </a:xfrm>
          </p:grpSpPr>
          <p:sp>
            <p:nvSpPr>
              <p:cNvPr id="25" name="Google Shape;1566;p20"/>
              <p:cNvSpPr/>
              <p:nvPr/>
            </p:nvSpPr>
            <p:spPr>
              <a:xfrm>
                <a:off x="1022658" y="4654656"/>
                <a:ext cx="8006552" cy="81947"/>
              </a:xfrm>
              <a:custGeom>
                <a:avLst/>
                <a:gdLst/>
                <a:ahLst/>
                <a:cxnLst/>
                <a:rect l="l" t="t" r="r" b="b"/>
                <a:pathLst>
                  <a:path w="235270" h="2408" extrusionOk="0">
                    <a:moveTo>
                      <a:pt x="1204" y="0"/>
                    </a:moveTo>
                    <a:cubicBezTo>
                      <a:pt x="539" y="0"/>
                      <a:pt x="0" y="539"/>
                      <a:pt x="0" y="1204"/>
                    </a:cubicBezTo>
                    <a:cubicBezTo>
                      <a:pt x="0" y="1869"/>
                      <a:pt x="539" y="2407"/>
                      <a:pt x="1204" y="2407"/>
                    </a:cubicBezTo>
                    <a:lnTo>
                      <a:pt x="234066" y="2407"/>
                    </a:lnTo>
                    <a:cubicBezTo>
                      <a:pt x="234731" y="2407"/>
                      <a:pt x="235238" y="1869"/>
                      <a:pt x="235270" y="1204"/>
                    </a:cubicBezTo>
                    <a:cubicBezTo>
                      <a:pt x="235270" y="539"/>
                      <a:pt x="234731" y="0"/>
                      <a:pt x="234066"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6" name="Google Shape;1567;p20"/>
              <p:cNvSpPr/>
              <p:nvPr/>
            </p:nvSpPr>
            <p:spPr>
              <a:xfrm>
                <a:off x="2566779" y="1609129"/>
                <a:ext cx="6462431" cy="569536"/>
              </a:xfrm>
              <a:custGeom>
                <a:avLst/>
                <a:gdLst/>
                <a:ahLst/>
                <a:cxnLst/>
                <a:rect l="l" t="t" r="r" b="b"/>
                <a:pathLst>
                  <a:path w="183491" h="18876" extrusionOk="0">
                    <a:moveTo>
                      <a:pt x="13016" y="1"/>
                    </a:moveTo>
                    <a:lnTo>
                      <a:pt x="0" y="18875"/>
                    </a:lnTo>
                    <a:lnTo>
                      <a:pt x="179881" y="18875"/>
                    </a:lnTo>
                    <a:cubicBezTo>
                      <a:pt x="181876" y="18875"/>
                      <a:pt x="183491" y="17292"/>
                      <a:pt x="183491" y="15297"/>
                    </a:cubicBezTo>
                    <a:lnTo>
                      <a:pt x="183491" y="3611"/>
                    </a:lnTo>
                    <a:cubicBezTo>
                      <a:pt x="183491" y="1616"/>
                      <a:pt x="181876" y="1"/>
                      <a:pt x="1798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7" name="Google Shape;1568;p20"/>
              <p:cNvSpPr/>
              <p:nvPr/>
            </p:nvSpPr>
            <p:spPr>
              <a:xfrm>
                <a:off x="2142527" y="2238823"/>
                <a:ext cx="6886683" cy="569536"/>
              </a:xfrm>
              <a:custGeom>
                <a:avLst/>
                <a:gdLst/>
                <a:ahLst/>
                <a:cxnLst/>
                <a:rect l="l" t="t" r="r" b="b"/>
                <a:pathLst>
                  <a:path w="197552" h="18876" extrusionOk="0">
                    <a:moveTo>
                      <a:pt x="13016" y="1"/>
                    </a:moveTo>
                    <a:lnTo>
                      <a:pt x="0" y="18875"/>
                    </a:lnTo>
                    <a:lnTo>
                      <a:pt x="193942" y="18875"/>
                    </a:lnTo>
                    <a:cubicBezTo>
                      <a:pt x="195937" y="18875"/>
                      <a:pt x="197552" y="17260"/>
                      <a:pt x="197552" y="15297"/>
                    </a:cubicBezTo>
                    <a:lnTo>
                      <a:pt x="197552" y="3579"/>
                    </a:lnTo>
                    <a:cubicBezTo>
                      <a:pt x="197552" y="1616"/>
                      <a:pt x="195937" y="1"/>
                      <a:pt x="193942" y="1"/>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8" name="Google Shape;1569;p20"/>
              <p:cNvSpPr/>
              <p:nvPr/>
            </p:nvSpPr>
            <p:spPr>
              <a:xfrm>
                <a:off x="1698213" y="2867552"/>
                <a:ext cx="7330997" cy="571437"/>
              </a:xfrm>
              <a:custGeom>
                <a:avLst/>
                <a:gdLst/>
                <a:ahLst/>
                <a:cxnLst/>
                <a:rect l="l" t="t" r="r" b="b"/>
                <a:pathLst>
                  <a:path w="212278" h="18939" extrusionOk="0">
                    <a:moveTo>
                      <a:pt x="13048" y="1"/>
                    </a:moveTo>
                    <a:lnTo>
                      <a:pt x="0" y="18875"/>
                    </a:lnTo>
                    <a:lnTo>
                      <a:pt x="208668" y="18939"/>
                    </a:lnTo>
                    <a:cubicBezTo>
                      <a:pt x="210663" y="18939"/>
                      <a:pt x="212278" y="17324"/>
                      <a:pt x="212278" y="15360"/>
                    </a:cubicBezTo>
                    <a:cubicBezTo>
                      <a:pt x="212278" y="11496"/>
                      <a:pt x="212278" y="6809"/>
                      <a:pt x="212278" y="3643"/>
                    </a:cubicBezTo>
                    <a:cubicBezTo>
                      <a:pt x="212278" y="1679"/>
                      <a:pt x="210663" y="64"/>
                      <a:pt x="208668" y="64"/>
                    </a:cubicBezTo>
                    <a:lnTo>
                      <a:pt x="13048" y="1"/>
                    </a:lnTo>
                    <a:close/>
                  </a:path>
                </a:pathLst>
              </a:custGeom>
              <a:solidFill>
                <a:srgbClr val="D99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9" name="Google Shape;1570;p20"/>
              <p:cNvSpPr/>
              <p:nvPr/>
            </p:nvSpPr>
            <p:spPr>
              <a:xfrm>
                <a:off x="1263432" y="3498212"/>
                <a:ext cx="7765778" cy="569506"/>
              </a:xfrm>
              <a:custGeom>
                <a:avLst/>
                <a:gdLst/>
                <a:ahLst/>
                <a:cxnLst/>
                <a:rect l="l" t="t" r="r" b="b"/>
                <a:pathLst>
                  <a:path w="226688" h="18875" extrusionOk="0">
                    <a:moveTo>
                      <a:pt x="13017" y="0"/>
                    </a:moveTo>
                    <a:lnTo>
                      <a:pt x="1" y="18875"/>
                    </a:lnTo>
                    <a:lnTo>
                      <a:pt x="223078" y="18875"/>
                    </a:lnTo>
                    <a:cubicBezTo>
                      <a:pt x="225073" y="18875"/>
                      <a:pt x="226688" y="17260"/>
                      <a:pt x="226688" y="15265"/>
                    </a:cubicBezTo>
                    <a:lnTo>
                      <a:pt x="226688" y="3579"/>
                    </a:lnTo>
                    <a:cubicBezTo>
                      <a:pt x="226688" y="1584"/>
                      <a:pt x="225073" y="0"/>
                      <a:pt x="22307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0" name="Google Shape;1571;p20"/>
              <p:cNvSpPr/>
              <p:nvPr/>
            </p:nvSpPr>
            <p:spPr>
              <a:xfrm>
                <a:off x="1862561" y="2868518"/>
                <a:ext cx="851408" cy="569506"/>
              </a:xfrm>
              <a:custGeom>
                <a:avLst/>
                <a:gdLst/>
                <a:ahLst/>
                <a:cxnLst/>
                <a:rect l="l" t="t" r="r" b="b"/>
                <a:pathLst>
                  <a:path w="28218" h="18875" extrusionOk="0">
                    <a:moveTo>
                      <a:pt x="13080" y="0"/>
                    </a:moveTo>
                    <a:lnTo>
                      <a:pt x="0" y="18875"/>
                    </a:lnTo>
                    <a:lnTo>
                      <a:pt x="15138" y="18875"/>
                    </a:lnTo>
                    <a:lnTo>
                      <a:pt x="28217"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 name="Google Shape;1572;p20"/>
              <p:cNvSpPr/>
              <p:nvPr/>
            </p:nvSpPr>
            <p:spPr>
              <a:xfrm>
                <a:off x="1425879" y="3498212"/>
                <a:ext cx="852373" cy="569506"/>
              </a:xfrm>
              <a:custGeom>
                <a:avLst/>
                <a:gdLst/>
                <a:ahLst/>
                <a:cxnLst/>
                <a:rect l="l" t="t" r="r" b="b"/>
                <a:pathLst>
                  <a:path w="28250" h="18875" extrusionOk="0">
                    <a:moveTo>
                      <a:pt x="13111" y="0"/>
                    </a:moveTo>
                    <a:lnTo>
                      <a:pt x="1" y="18875"/>
                    </a:lnTo>
                    <a:lnTo>
                      <a:pt x="15170" y="18875"/>
                    </a:lnTo>
                    <a:lnTo>
                      <a:pt x="28249"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2" name="Google Shape;1573;p20"/>
              <p:cNvSpPr/>
              <p:nvPr/>
            </p:nvSpPr>
            <p:spPr>
              <a:xfrm>
                <a:off x="2298277" y="2238823"/>
                <a:ext cx="852373" cy="569536"/>
              </a:xfrm>
              <a:custGeom>
                <a:avLst/>
                <a:gdLst/>
                <a:ahLst/>
                <a:cxnLst/>
                <a:rect l="l" t="t" r="r" b="b"/>
                <a:pathLst>
                  <a:path w="28250" h="18876" extrusionOk="0">
                    <a:moveTo>
                      <a:pt x="7854" y="1"/>
                    </a:moveTo>
                    <a:lnTo>
                      <a:pt x="3041" y="6999"/>
                    </a:lnTo>
                    <a:cubicBezTo>
                      <a:pt x="3136" y="7348"/>
                      <a:pt x="3326" y="7664"/>
                      <a:pt x="3642" y="7886"/>
                    </a:cubicBezTo>
                    <a:cubicBezTo>
                      <a:pt x="3911" y="8070"/>
                      <a:pt x="4223" y="8159"/>
                      <a:pt x="4531" y="8159"/>
                    </a:cubicBezTo>
                    <a:cubicBezTo>
                      <a:pt x="5022" y="8159"/>
                      <a:pt x="5504" y="7934"/>
                      <a:pt x="5796" y="7506"/>
                    </a:cubicBezTo>
                    <a:lnTo>
                      <a:pt x="10990" y="1"/>
                    </a:lnTo>
                    <a:close/>
                    <a:moveTo>
                      <a:pt x="13080" y="1"/>
                    </a:moveTo>
                    <a:lnTo>
                      <a:pt x="0" y="18875"/>
                    </a:lnTo>
                    <a:lnTo>
                      <a:pt x="15170" y="18875"/>
                    </a:lnTo>
                    <a:lnTo>
                      <a:pt x="28249"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3" name="Google Shape;1574;p20"/>
              <p:cNvSpPr/>
              <p:nvPr/>
            </p:nvSpPr>
            <p:spPr>
              <a:xfrm>
                <a:off x="2566779" y="1609129"/>
                <a:ext cx="1019589" cy="569536"/>
              </a:xfrm>
              <a:custGeom>
                <a:avLst/>
                <a:gdLst/>
                <a:ahLst/>
                <a:cxnLst/>
                <a:rect l="l" t="t" r="r" b="b"/>
                <a:pathLst>
                  <a:path w="33792" h="18876" extrusionOk="0">
                    <a:moveTo>
                      <a:pt x="13016" y="1"/>
                    </a:moveTo>
                    <a:lnTo>
                      <a:pt x="0" y="18875"/>
                    </a:lnTo>
                    <a:lnTo>
                      <a:pt x="3484" y="18875"/>
                    </a:lnTo>
                    <a:lnTo>
                      <a:pt x="16563" y="1"/>
                    </a:lnTo>
                    <a:close/>
                    <a:moveTo>
                      <a:pt x="18653" y="1"/>
                    </a:moveTo>
                    <a:lnTo>
                      <a:pt x="5574" y="18875"/>
                    </a:lnTo>
                    <a:lnTo>
                      <a:pt x="20712" y="18875"/>
                    </a:lnTo>
                    <a:lnTo>
                      <a:pt x="33791" y="1"/>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 name="Google Shape;1575;p20"/>
              <p:cNvSpPr/>
              <p:nvPr/>
            </p:nvSpPr>
            <p:spPr>
              <a:xfrm>
                <a:off x="1157588" y="4486202"/>
                <a:ext cx="114474" cy="120901"/>
              </a:xfrm>
              <a:custGeom>
                <a:avLst/>
                <a:gdLst/>
                <a:ahLst/>
                <a:cxnLst/>
                <a:rect l="l" t="t" r="r" b="b"/>
                <a:pathLst>
                  <a:path w="3794" h="4007" extrusionOk="0">
                    <a:moveTo>
                      <a:pt x="944" y="1"/>
                    </a:moveTo>
                    <a:lnTo>
                      <a:pt x="120" y="3263"/>
                    </a:lnTo>
                    <a:cubicBezTo>
                      <a:pt x="0" y="3671"/>
                      <a:pt x="317" y="4007"/>
                      <a:pt x="685" y="4007"/>
                    </a:cubicBezTo>
                    <a:cubicBezTo>
                      <a:pt x="802" y="4007"/>
                      <a:pt x="924" y="3973"/>
                      <a:pt x="1039" y="3896"/>
                    </a:cubicBezTo>
                    <a:lnTo>
                      <a:pt x="3794" y="1964"/>
                    </a:lnTo>
                    <a:lnTo>
                      <a:pt x="944"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5" name="Google Shape;1576;p20"/>
              <p:cNvSpPr/>
              <p:nvPr/>
            </p:nvSpPr>
            <p:spPr>
              <a:xfrm>
                <a:off x="1170743" y="4143174"/>
                <a:ext cx="396587" cy="417587"/>
              </a:xfrm>
              <a:custGeom>
                <a:avLst/>
                <a:gdLst/>
                <a:ahLst/>
                <a:cxnLst/>
                <a:rect l="l" t="t" r="r" b="b"/>
                <a:pathLst>
                  <a:path w="13144" h="13840" extrusionOk="0">
                    <a:moveTo>
                      <a:pt x="2914" y="1"/>
                    </a:moveTo>
                    <a:lnTo>
                      <a:pt x="1" y="11401"/>
                    </a:lnTo>
                    <a:lnTo>
                      <a:pt x="3516" y="13840"/>
                    </a:lnTo>
                    <a:lnTo>
                      <a:pt x="13144" y="7094"/>
                    </a:lnTo>
                    <a:lnTo>
                      <a:pt x="2914"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6" name="Google Shape;1577;p20"/>
              <p:cNvSpPr/>
              <p:nvPr/>
            </p:nvSpPr>
            <p:spPr>
              <a:xfrm>
                <a:off x="3294894" y="1114425"/>
                <a:ext cx="333497" cy="358117"/>
              </a:xfrm>
              <a:custGeom>
                <a:avLst/>
                <a:gdLst/>
                <a:ahLst/>
                <a:cxnLst/>
                <a:rect l="l" t="t" r="r" b="b"/>
                <a:pathLst>
                  <a:path w="11053" h="11869" extrusionOk="0">
                    <a:moveTo>
                      <a:pt x="6686" y="1"/>
                    </a:moveTo>
                    <a:cubicBezTo>
                      <a:pt x="6072" y="1"/>
                      <a:pt x="5471" y="287"/>
                      <a:pt x="5099" y="816"/>
                    </a:cubicBezTo>
                    <a:lnTo>
                      <a:pt x="0" y="8195"/>
                    </a:lnTo>
                    <a:lnTo>
                      <a:pt x="5352" y="11868"/>
                    </a:lnTo>
                    <a:lnTo>
                      <a:pt x="10451" y="4521"/>
                    </a:lnTo>
                    <a:cubicBezTo>
                      <a:pt x="11053" y="3634"/>
                      <a:pt x="10831" y="2431"/>
                      <a:pt x="9944" y="1829"/>
                    </a:cubicBezTo>
                    <a:lnTo>
                      <a:pt x="7791" y="341"/>
                    </a:lnTo>
                    <a:cubicBezTo>
                      <a:pt x="7452" y="111"/>
                      <a:pt x="7067" y="1"/>
                      <a:pt x="6686"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7" name="Google Shape;1578;p20"/>
              <p:cNvSpPr/>
              <p:nvPr/>
            </p:nvSpPr>
            <p:spPr>
              <a:xfrm>
                <a:off x="3396182" y="1128515"/>
                <a:ext cx="232208" cy="344027"/>
              </a:xfrm>
              <a:custGeom>
                <a:avLst/>
                <a:gdLst/>
                <a:ahLst/>
                <a:cxnLst/>
                <a:rect l="l" t="t" r="r" b="b"/>
                <a:pathLst>
                  <a:path w="7696" h="11402" extrusionOk="0">
                    <a:moveTo>
                      <a:pt x="4624" y="0"/>
                    </a:moveTo>
                    <a:cubicBezTo>
                      <a:pt x="5479" y="602"/>
                      <a:pt x="5701" y="1805"/>
                      <a:pt x="5099" y="2660"/>
                    </a:cubicBezTo>
                    <a:lnTo>
                      <a:pt x="0" y="10039"/>
                    </a:lnTo>
                    <a:lnTo>
                      <a:pt x="1995" y="11401"/>
                    </a:lnTo>
                    <a:lnTo>
                      <a:pt x="7094" y="4054"/>
                    </a:lnTo>
                    <a:cubicBezTo>
                      <a:pt x="7696" y="3167"/>
                      <a:pt x="7474" y="1964"/>
                      <a:pt x="6587" y="1362"/>
                    </a:cubicBezTo>
                    <a:lnTo>
                      <a:pt x="4624"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8" name="Google Shape;1579;p20"/>
              <p:cNvSpPr/>
              <p:nvPr/>
            </p:nvSpPr>
            <p:spPr>
              <a:xfrm>
                <a:off x="2279148" y="1308281"/>
                <a:ext cx="1149542" cy="1158021"/>
              </a:xfrm>
              <a:custGeom>
                <a:avLst/>
                <a:gdLst/>
                <a:ahLst/>
                <a:cxnLst/>
                <a:rect l="l" t="t" r="r" b="b"/>
                <a:pathLst>
                  <a:path w="38099" h="38380" extrusionOk="0">
                    <a:moveTo>
                      <a:pt x="36433" y="0"/>
                    </a:moveTo>
                    <a:cubicBezTo>
                      <a:pt x="36335" y="0"/>
                      <a:pt x="36236" y="9"/>
                      <a:pt x="36135" y="28"/>
                    </a:cubicBezTo>
                    <a:lnTo>
                      <a:pt x="23816" y="2245"/>
                    </a:lnTo>
                    <a:lnTo>
                      <a:pt x="508" y="35940"/>
                    </a:lnTo>
                    <a:cubicBezTo>
                      <a:pt x="1" y="36637"/>
                      <a:pt x="191" y="37619"/>
                      <a:pt x="888" y="38094"/>
                    </a:cubicBezTo>
                    <a:cubicBezTo>
                      <a:pt x="1155" y="38288"/>
                      <a:pt x="1464" y="38380"/>
                      <a:pt x="1771" y="38380"/>
                    </a:cubicBezTo>
                    <a:cubicBezTo>
                      <a:pt x="2263" y="38380"/>
                      <a:pt x="2748" y="38143"/>
                      <a:pt x="3041" y="37714"/>
                    </a:cubicBezTo>
                    <a:lnTo>
                      <a:pt x="25653" y="5063"/>
                    </a:lnTo>
                    <a:lnTo>
                      <a:pt x="36705" y="3068"/>
                    </a:lnTo>
                    <a:cubicBezTo>
                      <a:pt x="37529" y="2910"/>
                      <a:pt x="38099" y="2118"/>
                      <a:pt x="37941" y="1263"/>
                    </a:cubicBezTo>
                    <a:cubicBezTo>
                      <a:pt x="37801" y="508"/>
                      <a:pt x="37168" y="0"/>
                      <a:pt x="36433"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9" name="Google Shape;1580;p20"/>
              <p:cNvSpPr/>
              <p:nvPr/>
            </p:nvSpPr>
            <p:spPr>
              <a:xfrm>
                <a:off x="1258665" y="1559435"/>
                <a:ext cx="2098377" cy="2797836"/>
              </a:xfrm>
              <a:custGeom>
                <a:avLst/>
                <a:gdLst/>
                <a:ahLst/>
                <a:cxnLst/>
                <a:rect l="l" t="t" r="r" b="b"/>
                <a:pathLst>
                  <a:path w="69546" h="92728" extrusionOk="0">
                    <a:moveTo>
                      <a:pt x="59317" y="1"/>
                    </a:moveTo>
                    <a:lnTo>
                      <a:pt x="0" y="85634"/>
                    </a:lnTo>
                    <a:lnTo>
                      <a:pt x="10230" y="92727"/>
                    </a:lnTo>
                    <a:lnTo>
                      <a:pt x="69546" y="7095"/>
                    </a:lnTo>
                    <a:lnTo>
                      <a:pt x="5931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0" name="Google Shape;1581;p20"/>
              <p:cNvSpPr/>
              <p:nvPr/>
            </p:nvSpPr>
            <p:spPr>
              <a:xfrm>
                <a:off x="1412513" y="1319626"/>
                <a:ext cx="2161437" cy="3037647"/>
              </a:xfrm>
              <a:custGeom>
                <a:avLst/>
                <a:gdLst/>
                <a:ahLst/>
                <a:cxnLst/>
                <a:rect l="l" t="t" r="r" b="b"/>
                <a:pathLst>
                  <a:path w="71636" h="100676" extrusionOk="0">
                    <a:moveTo>
                      <a:pt x="67297" y="0"/>
                    </a:moveTo>
                    <a:lnTo>
                      <a:pt x="0" y="97129"/>
                    </a:lnTo>
                    <a:lnTo>
                      <a:pt x="5131" y="100675"/>
                    </a:lnTo>
                    <a:lnTo>
                      <a:pt x="70654" y="6112"/>
                    </a:lnTo>
                    <a:cubicBezTo>
                      <a:pt x="71636" y="4687"/>
                      <a:pt x="71287" y="2755"/>
                      <a:pt x="69862" y="1774"/>
                    </a:cubicBezTo>
                    <a:lnTo>
                      <a:pt x="67297"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1" name="Google Shape;1582;p20"/>
              <p:cNvSpPr/>
              <p:nvPr/>
            </p:nvSpPr>
            <p:spPr>
              <a:xfrm>
                <a:off x="2565814" y="1609129"/>
                <a:ext cx="716687" cy="773894"/>
              </a:xfrm>
              <a:custGeom>
                <a:avLst/>
                <a:gdLst/>
                <a:ahLst/>
                <a:cxnLst/>
                <a:rect l="l" t="t" r="r" b="b"/>
                <a:pathLst>
                  <a:path w="23753" h="25649" extrusionOk="0">
                    <a:moveTo>
                      <a:pt x="13048" y="1"/>
                    </a:moveTo>
                    <a:lnTo>
                      <a:pt x="1" y="18875"/>
                    </a:lnTo>
                    <a:lnTo>
                      <a:pt x="32" y="18875"/>
                    </a:lnTo>
                    <a:lnTo>
                      <a:pt x="8995" y="25114"/>
                    </a:lnTo>
                    <a:cubicBezTo>
                      <a:pt x="9512" y="25475"/>
                      <a:pt x="10112" y="25649"/>
                      <a:pt x="10709" y="25649"/>
                    </a:cubicBezTo>
                    <a:cubicBezTo>
                      <a:pt x="11683" y="25649"/>
                      <a:pt x="12649" y="25186"/>
                      <a:pt x="13238" y="24322"/>
                    </a:cubicBezTo>
                    <a:lnTo>
                      <a:pt x="22802" y="10483"/>
                    </a:lnTo>
                    <a:cubicBezTo>
                      <a:pt x="23753" y="9090"/>
                      <a:pt x="23404" y="7190"/>
                      <a:pt x="22011" y="6240"/>
                    </a:cubicBezTo>
                    <a:lnTo>
                      <a:pt x="13048" y="1"/>
                    </a:lnTo>
                    <a:close/>
                  </a:path>
                </a:pathLst>
              </a:custGeom>
              <a:solidFill>
                <a:srgbClr val="F25D0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solidFill>
                      <a:schemeClr val="bg1"/>
                    </a:solidFill>
                    <a:latin typeface="Fira Sans"/>
                    <a:ea typeface="Fira Sans"/>
                    <a:cs typeface="Fira Sans"/>
                    <a:sym typeface="Fira Sans"/>
                  </a:rPr>
                  <a:t>1</a:t>
                </a:r>
                <a:endParaRPr sz="3200" b="1" dirty="0">
                  <a:solidFill>
                    <a:schemeClr val="bg1"/>
                  </a:solidFill>
                  <a:latin typeface="Fira Sans"/>
                  <a:ea typeface="Fira Sans"/>
                  <a:cs typeface="Fira Sans"/>
                  <a:sym typeface="Fira Sans"/>
                </a:endParaRPr>
              </a:p>
            </p:txBody>
          </p:sp>
          <p:sp>
            <p:nvSpPr>
              <p:cNvPr id="42" name="Google Shape;1583;p20"/>
              <p:cNvSpPr/>
              <p:nvPr/>
            </p:nvSpPr>
            <p:spPr>
              <a:xfrm>
                <a:off x="1697247" y="2867552"/>
                <a:ext cx="717623" cy="773683"/>
              </a:xfrm>
              <a:custGeom>
                <a:avLst/>
                <a:gdLst/>
                <a:ahLst/>
                <a:cxnLst/>
                <a:rect l="l" t="t" r="r" b="b"/>
                <a:pathLst>
                  <a:path w="23784" h="25642" extrusionOk="0">
                    <a:moveTo>
                      <a:pt x="13080" y="1"/>
                    </a:moveTo>
                    <a:lnTo>
                      <a:pt x="1" y="18844"/>
                    </a:lnTo>
                    <a:lnTo>
                      <a:pt x="32" y="18875"/>
                    </a:lnTo>
                    <a:lnTo>
                      <a:pt x="8995" y="25082"/>
                    </a:lnTo>
                    <a:cubicBezTo>
                      <a:pt x="9531" y="25460"/>
                      <a:pt x="10142" y="25641"/>
                      <a:pt x="10748" y="25641"/>
                    </a:cubicBezTo>
                    <a:cubicBezTo>
                      <a:pt x="11715" y="25641"/>
                      <a:pt x="12666" y="25179"/>
                      <a:pt x="13270" y="24322"/>
                    </a:cubicBezTo>
                    <a:lnTo>
                      <a:pt x="22834" y="10483"/>
                    </a:lnTo>
                    <a:cubicBezTo>
                      <a:pt x="23784" y="9090"/>
                      <a:pt x="23436" y="7190"/>
                      <a:pt x="22042" y="6239"/>
                    </a:cubicBezTo>
                    <a:lnTo>
                      <a:pt x="13080" y="1"/>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solidFill>
                      <a:schemeClr val="bg1"/>
                    </a:solidFill>
                    <a:latin typeface="Fira Sans"/>
                    <a:ea typeface="Fira Sans"/>
                    <a:cs typeface="Fira Sans"/>
                    <a:sym typeface="Fira Sans"/>
                  </a:rPr>
                  <a:t>3</a:t>
                </a:r>
                <a:endParaRPr sz="3200" b="1" dirty="0">
                  <a:solidFill>
                    <a:schemeClr val="bg1"/>
                  </a:solidFill>
                  <a:latin typeface="Fira Sans"/>
                  <a:ea typeface="Fira Sans"/>
                  <a:cs typeface="Fira Sans"/>
                  <a:sym typeface="Fira Sans"/>
                </a:endParaRPr>
              </a:p>
            </p:txBody>
          </p:sp>
          <p:sp>
            <p:nvSpPr>
              <p:cNvPr id="43" name="Google Shape;1584;p20"/>
              <p:cNvSpPr/>
              <p:nvPr/>
            </p:nvSpPr>
            <p:spPr>
              <a:xfrm>
                <a:off x="2141563" y="2238823"/>
                <a:ext cx="716687" cy="773683"/>
              </a:xfrm>
              <a:custGeom>
                <a:avLst/>
                <a:gdLst/>
                <a:ahLst/>
                <a:cxnLst/>
                <a:rect l="l" t="t" r="r" b="b"/>
                <a:pathLst>
                  <a:path w="23753" h="25642" extrusionOk="0">
                    <a:moveTo>
                      <a:pt x="13048" y="1"/>
                    </a:moveTo>
                    <a:lnTo>
                      <a:pt x="1" y="18844"/>
                    </a:lnTo>
                    <a:lnTo>
                      <a:pt x="32" y="18875"/>
                    </a:lnTo>
                    <a:lnTo>
                      <a:pt x="8995" y="25082"/>
                    </a:lnTo>
                    <a:cubicBezTo>
                      <a:pt x="9531" y="25460"/>
                      <a:pt x="10142" y="25641"/>
                      <a:pt x="10746" y="25641"/>
                    </a:cubicBezTo>
                    <a:cubicBezTo>
                      <a:pt x="11710" y="25641"/>
                      <a:pt x="12654" y="25179"/>
                      <a:pt x="13238" y="24322"/>
                    </a:cubicBezTo>
                    <a:lnTo>
                      <a:pt x="22802" y="10451"/>
                    </a:lnTo>
                    <a:cubicBezTo>
                      <a:pt x="23752" y="9090"/>
                      <a:pt x="23404" y="7189"/>
                      <a:pt x="22042" y="6239"/>
                    </a:cubicBezTo>
                    <a:lnTo>
                      <a:pt x="13048"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solidFill>
                      <a:schemeClr val="bg1"/>
                    </a:solidFill>
                    <a:latin typeface="Fira Sans"/>
                    <a:ea typeface="Fira Sans"/>
                    <a:cs typeface="Fira Sans"/>
                    <a:sym typeface="Fira Sans"/>
                  </a:rPr>
                  <a:t>2</a:t>
                </a:r>
                <a:endParaRPr sz="3200" b="1" dirty="0">
                  <a:solidFill>
                    <a:schemeClr val="bg1"/>
                  </a:solidFill>
                  <a:latin typeface="Fira Sans"/>
                  <a:ea typeface="Fira Sans"/>
                  <a:cs typeface="Fira Sans"/>
                  <a:sym typeface="Fira Sans"/>
                </a:endParaRPr>
              </a:p>
            </p:txBody>
          </p:sp>
          <p:sp>
            <p:nvSpPr>
              <p:cNvPr id="44" name="Google Shape;1585;p20"/>
              <p:cNvSpPr/>
              <p:nvPr/>
            </p:nvSpPr>
            <p:spPr>
              <a:xfrm>
                <a:off x="1262497" y="3498212"/>
                <a:ext cx="716657" cy="773653"/>
              </a:xfrm>
              <a:custGeom>
                <a:avLst/>
                <a:gdLst/>
                <a:ahLst/>
                <a:cxnLst/>
                <a:rect l="l" t="t" r="r" b="b"/>
                <a:pathLst>
                  <a:path w="23752" h="25641" extrusionOk="0">
                    <a:moveTo>
                      <a:pt x="13048" y="0"/>
                    </a:moveTo>
                    <a:lnTo>
                      <a:pt x="0" y="18843"/>
                    </a:lnTo>
                    <a:lnTo>
                      <a:pt x="32" y="18875"/>
                    </a:lnTo>
                    <a:lnTo>
                      <a:pt x="8994" y="25082"/>
                    </a:lnTo>
                    <a:cubicBezTo>
                      <a:pt x="9530" y="25460"/>
                      <a:pt x="10142" y="25641"/>
                      <a:pt x="10745" y="25641"/>
                    </a:cubicBezTo>
                    <a:cubicBezTo>
                      <a:pt x="11710" y="25641"/>
                      <a:pt x="12653" y="25179"/>
                      <a:pt x="13238" y="24322"/>
                    </a:cubicBezTo>
                    <a:lnTo>
                      <a:pt x="22802" y="10451"/>
                    </a:lnTo>
                    <a:cubicBezTo>
                      <a:pt x="23752" y="9057"/>
                      <a:pt x="23404" y="7189"/>
                      <a:pt x="22042" y="6207"/>
                    </a:cubicBezTo>
                    <a:lnTo>
                      <a:pt x="13048"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dirty="0">
                    <a:solidFill>
                      <a:schemeClr val="bg1"/>
                    </a:solidFill>
                    <a:latin typeface="Fira Sans"/>
                    <a:ea typeface="Fira Sans"/>
                    <a:cs typeface="Fira Sans"/>
                    <a:sym typeface="Fira Sans"/>
                  </a:rPr>
                  <a:t>4</a:t>
                </a:r>
                <a:endParaRPr sz="3200" b="1" dirty="0">
                  <a:solidFill>
                    <a:schemeClr val="bg1"/>
                  </a:solidFill>
                  <a:latin typeface="Fira Sans"/>
                  <a:ea typeface="Fira Sans"/>
                  <a:cs typeface="Fira Sans"/>
                  <a:sym typeface="Fira Sans"/>
                </a:endParaRPr>
              </a:p>
            </p:txBody>
          </p:sp>
          <p:sp>
            <p:nvSpPr>
              <p:cNvPr id="45" name="Google Shape;1586;p20"/>
              <p:cNvSpPr/>
              <p:nvPr/>
            </p:nvSpPr>
            <p:spPr>
              <a:xfrm>
                <a:off x="3048357" y="1249295"/>
                <a:ext cx="525575" cy="524217"/>
              </a:xfrm>
              <a:custGeom>
                <a:avLst/>
                <a:gdLst/>
                <a:ahLst/>
                <a:cxnLst/>
                <a:rect l="l" t="t" r="r" b="b"/>
                <a:pathLst>
                  <a:path w="17419" h="17374" extrusionOk="0">
                    <a:moveTo>
                      <a:pt x="8752" y="1"/>
                    </a:moveTo>
                    <a:cubicBezTo>
                      <a:pt x="7766" y="1"/>
                      <a:pt x="6794" y="470"/>
                      <a:pt x="6208" y="1349"/>
                    </a:cubicBezTo>
                    <a:lnTo>
                      <a:pt x="1" y="10280"/>
                    </a:lnTo>
                    <a:lnTo>
                      <a:pt x="10230" y="17374"/>
                    </a:lnTo>
                    <a:lnTo>
                      <a:pt x="16437" y="8443"/>
                    </a:lnTo>
                    <a:cubicBezTo>
                      <a:pt x="17419" y="7018"/>
                      <a:pt x="17070" y="5086"/>
                      <a:pt x="15645" y="4105"/>
                    </a:cubicBezTo>
                    <a:lnTo>
                      <a:pt x="10515" y="558"/>
                    </a:lnTo>
                    <a:cubicBezTo>
                      <a:pt x="9981" y="182"/>
                      <a:pt x="9364" y="1"/>
                      <a:pt x="8752" y="1"/>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47" name="Google Shape;1588;p20"/>
            <p:cNvSpPr txBox="1"/>
            <p:nvPr/>
          </p:nvSpPr>
          <p:spPr>
            <a:xfrm>
              <a:off x="4633851" y="2234267"/>
              <a:ext cx="6114218"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latin typeface="Roboto"/>
                  <a:ea typeface="Roboto"/>
                  <a:cs typeface="Roboto"/>
                  <a:sym typeface="Roboto"/>
                </a:rPr>
                <a:t>T</a:t>
              </a:r>
              <a:r>
                <a:rPr lang="en-GB" sz="2000" dirty="0">
                  <a:latin typeface="Roboto"/>
                  <a:ea typeface="Roboto"/>
                  <a:cs typeface="Roboto"/>
                  <a:sym typeface="Roboto"/>
                </a:rPr>
                <a:t>hực hiện thí nghiệm với lăng kính tạo được quang phổ của ánh sáng trắng.</a:t>
              </a:r>
              <a:endParaRPr sz="2000" dirty="0">
                <a:latin typeface="Roboto"/>
                <a:ea typeface="Roboto"/>
                <a:cs typeface="Roboto"/>
                <a:sym typeface="Roboto"/>
              </a:endParaRPr>
            </a:p>
          </p:txBody>
        </p:sp>
        <p:sp>
          <p:nvSpPr>
            <p:cNvPr id="49" name="Google Shape;1590;p20"/>
            <p:cNvSpPr txBox="1"/>
            <p:nvPr/>
          </p:nvSpPr>
          <p:spPr>
            <a:xfrm>
              <a:off x="3903935" y="3883868"/>
              <a:ext cx="6953156"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effectLst/>
                  <a:latin typeface="Roboto" panose="02000000000000000000" pitchFamily="2" charset="0"/>
                  <a:ea typeface="Roboto" panose="02000000000000000000" pitchFamily="2" charset="0"/>
                  <a:cs typeface="Roboto" panose="02000000000000000000" pitchFamily="2" charset="0"/>
                </a:rPr>
                <a:t>Nêu được màu sắc của một vật được nhìn thấy phụ thuộc vào màu sắc của ánh sáng bị vật đó hấp thụ và phản xạ</a:t>
              </a:r>
              <a:r>
                <a:rPr lang="en-US" sz="2000" dirty="0">
                  <a:effectLst/>
                  <a:latin typeface="Roboto" panose="02000000000000000000" pitchFamily="2" charset="0"/>
                  <a:ea typeface="Roboto" panose="02000000000000000000" pitchFamily="2" charset="0"/>
                  <a:cs typeface="Roboto" panose="02000000000000000000" pitchFamily="2" charset="0"/>
                </a:rPr>
                <a:t>.</a:t>
              </a:r>
              <a:endParaRPr sz="1400" dirty="0">
                <a:latin typeface="Roboto" panose="02000000000000000000" pitchFamily="2" charset="0"/>
                <a:ea typeface="Roboto" panose="02000000000000000000" pitchFamily="2" charset="0"/>
                <a:cs typeface="Roboto" panose="02000000000000000000" pitchFamily="2" charset="0"/>
                <a:sym typeface="Roboto"/>
              </a:endParaRPr>
            </a:p>
          </p:txBody>
        </p:sp>
        <p:sp>
          <p:nvSpPr>
            <p:cNvPr id="51" name="Google Shape;1592;p20"/>
            <p:cNvSpPr txBox="1"/>
            <p:nvPr/>
          </p:nvSpPr>
          <p:spPr>
            <a:xfrm>
              <a:off x="4380568" y="3035714"/>
              <a:ext cx="6411374"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latin typeface="Roboto"/>
                  <a:ea typeface="Roboto"/>
                  <a:cs typeface="Roboto"/>
                  <a:sym typeface="Roboto"/>
                </a:rPr>
                <a:t>N</a:t>
              </a:r>
              <a:r>
                <a:rPr lang="en-GB" sz="2000" dirty="0">
                  <a:latin typeface="Roboto"/>
                  <a:ea typeface="Roboto"/>
                  <a:cs typeface="Roboto"/>
                  <a:sym typeface="Roboto"/>
                </a:rPr>
                <a:t>êu được khái niệm về ánh sáng màu, vẽ được sơ đồ đường truyền của tia sáng qua lăng kính.</a:t>
              </a:r>
              <a:endParaRPr sz="2000" dirty="0">
                <a:latin typeface="Roboto"/>
                <a:ea typeface="Roboto"/>
                <a:cs typeface="Roboto"/>
                <a:sym typeface="Roboto"/>
              </a:endParaRPr>
            </a:p>
          </p:txBody>
        </p:sp>
        <p:sp>
          <p:nvSpPr>
            <p:cNvPr id="53" name="Google Shape;1594;p20"/>
            <p:cNvSpPr txBox="1"/>
            <p:nvPr/>
          </p:nvSpPr>
          <p:spPr>
            <a:xfrm>
              <a:off x="3470974" y="4728222"/>
              <a:ext cx="7472485"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effectLst/>
                  <a:latin typeface="Roboto" panose="02000000000000000000" pitchFamily="2" charset="0"/>
                  <a:ea typeface="Roboto" panose="02000000000000000000" pitchFamily="2" charset="0"/>
                  <a:cs typeface="Roboto" panose="02000000000000000000" pitchFamily="2" charset="0"/>
                </a:rPr>
                <a:t>Vận dụng kiên thức vé màu sắc ánh sáng, giải thích được một số hiện tượng đơn giản thường gặp trong thực tế</a:t>
              </a:r>
              <a:r>
                <a:rPr lang="en-US" sz="2000" dirty="0">
                  <a:effectLst/>
                  <a:latin typeface="Roboto" panose="02000000000000000000" pitchFamily="2" charset="0"/>
                  <a:ea typeface="Roboto" panose="02000000000000000000" pitchFamily="2" charset="0"/>
                  <a:cs typeface="Roboto" panose="02000000000000000000" pitchFamily="2" charset="0"/>
                </a:rPr>
                <a:t>.</a:t>
              </a:r>
              <a:endParaRPr sz="1400" dirty="0">
                <a:latin typeface="Roboto" panose="02000000000000000000" pitchFamily="2" charset="0"/>
                <a:ea typeface="Roboto" panose="02000000000000000000" pitchFamily="2" charset="0"/>
                <a:cs typeface="Roboto" panose="02000000000000000000" pitchFamily="2" charset="0"/>
                <a:sym typeface="Roboto"/>
              </a:endParaRPr>
            </a:p>
          </p:txBody>
        </p:sp>
        <p:sp>
          <p:nvSpPr>
            <p:cNvPr id="54" name="Google Shape;1595;p20"/>
            <p:cNvSpPr/>
            <p:nvPr/>
          </p:nvSpPr>
          <p:spPr>
            <a:xfrm>
              <a:off x="4203258" y="2226997"/>
              <a:ext cx="356994" cy="356993"/>
            </a:xfrm>
            <a:custGeom>
              <a:avLst/>
              <a:gdLst/>
              <a:ahLst/>
              <a:cxnLst/>
              <a:rect l="l" t="t" r="r" b="b"/>
              <a:pathLst>
                <a:path w="208768" h="208768" extrusionOk="0">
                  <a:moveTo>
                    <a:pt x="116583" y="13896"/>
                  </a:moveTo>
                  <a:cubicBezTo>
                    <a:pt x="126337" y="15201"/>
                    <a:pt x="135894" y="18071"/>
                    <a:pt x="144897" y="22508"/>
                  </a:cubicBezTo>
                  <a:cubicBezTo>
                    <a:pt x="125456" y="27825"/>
                    <a:pt x="106928" y="36534"/>
                    <a:pt x="90488" y="48114"/>
                  </a:cubicBezTo>
                  <a:cubicBezTo>
                    <a:pt x="88204" y="44591"/>
                    <a:pt x="87454" y="41134"/>
                    <a:pt x="88204" y="37709"/>
                  </a:cubicBezTo>
                  <a:cubicBezTo>
                    <a:pt x="90031" y="29293"/>
                    <a:pt x="100861" y="20224"/>
                    <a:pt x="116583" y="13896"/>
                  </a:cubicBezTo>
                  <a:close/>
                  <a:moveTo>
                    <a:pt x="89705" y="14288"/>
                  </a:moveTo>
                  <a:lnTo>
                    <a:pt x="89705" y="14288"/>
                  </a:lnTo>
                  <a:cubicBezTo>
                    <a:pt x="82006" y="20485"/>
                    <a:pt x="77081" y="27564"/>
                    <a:pt x="75450" y="34936"/>
                  </a:cubicBezTo>
                  <a:cubicBezTo>
                    <a:pt x="74308" y="40188"/>
                    <a:pt x="74439" y="47723"/>
                    <a:pt x="80082" y="56041"/>
                  </a:cubicBezTo>
                  <a:cubicBezTo>
                    <a:pt x="77407" y="58259"/>
                    <a:pt x="74765" y="60575"/>
                    <a:pt x="72188" y="62956"/>
                  </a:cubicBezTo>
                  <a:lnTo>
                    <a:pt x="44591" y="35360"/>
                  </a:lnTo>
                  <a:cubicBezTo>
                    <a:pt x="57737" y="23943"/>
                    <a:pt x="73427" y="16897"/>
                    <a:pt x="89705" y="14288"/>
                  </a:cubicBezTo>
                  <a:close/>
                  <a:moveTo>
                    <a:pt x="160457" y="32294"/>
                  </a:moveTo>
                  <a:cubicBezTo>
                    <a:pt x="163426" y="34577"/>
                    <a:pt x="166263" y="37089"/>
                    <a:pt x="168971" y="39796"/>
                  </a:cubicBezTo>
                  <a:cubicBezTo>
                    <a:pt x="180681" y="51507"/>
                    <a:pt x="188510" y="65599"/>
                    <a:pt x="192522" y="80538"/>
                  </a:cubicBezTo>
                  <a:cubicBezTo>
                    <a:pt x="186325" y="75026"/>
                    <a:pt x="179801" y="70687"/>
                    <a:pt x="173407" y="67980"/>
                  </a:cubicBezTo>
                  <a:cubicBezTo>
                    <a:pt x="161870" y="63099"/>
                    <a:pt x="151877" y="61885"/>
                    <a:pt x="142877" y="61885"/>
                  </a:cubicBezTo>
                  <a:cubicBezTo>
                    <a:pt x="138161" y="61885"/>
                    <a:pt x="133718" y="62218"/>
                    <a:pt x="129468" y="62532"/>
                  </a:cubicBezTo>
                  <a:cubicBezTo>
                    <a:pt x="125738" y="62818"/>
                    <a:pt x="122291" y="63079"/>
                    <a:pt x="119020" y="63079"/>
                  </a:cubicBezTo>
                  <a:cubicBezTo>
                    <a:pt x="112195" y="63079"/>
                    <a:pt x="106134" y="61941"/>
                    <a:pt x="99849" y="57509"/>
                  </a:cubicBezTo>
                  <a:cubicBezTo>
                    <a:pt x="118019" y="45081"/>
                    <a:pt x="138765" y="36436"/>
                    <a:pt x="160457" y="32294"/>
                  </a:cubicBezTo>
                  <a:close/>
                  <a:moveTo>
                    <a:pt x="35360" y="44591"/>
                  </a:moveTo>
                  <a:lnTo>
                    <a:pt x="62956" y="72188"/>
                  </a:lnTo>
                  <a:cubicBezTo>
                    <a:pt x="60575" y="74765"/>
                    <a:pt x="58259" y="77407"/>
                    <a:pt x="56041" y="80082"/>
                  </a:cubicBezTo>
                  <a:cubicBezTo>
                    <a:pt x="50234" y="76135"/>
                    <a:pt x="44805" y="74885"/>
                    <a:pt x="40259" y="74885"/>
                  </a:cubicBezTo>
                  <a:cubicBezTo>
                    <a:pt x="38269" y="74885"/>
                    <a:pt x="36447" y="75125"/>
                    <a:pt x="34838" y="75482"/>
                  </a:cubicBezTo>
                  <a:cubicBezTo>
                    <a:pt x="27499" y="77113"/>
                    <a:pt x="20453" y="82039"/>
                    <a:pt x="14288" y="89705"/>
                  </a:cubicBezTo>
                  <a:lnTo>
                    <a:pt x="14288" y="89705"/>
                  </a:lnTo>
                  <a:cubicBezTo>
                    <a:pt x="16897" y="73427"/>
                    <a:pt x="23943" y="57737"/>
                    <a:pt x="35360" y="44591"/>
                  </a:cubicBezTo>
                  <a:close/>
                  <a:moveTo>
                    <a:pt x="40293" y="87937"/>
                  </a:moveTo>
                  <a:cubicBezTo>
                    <a:pt x="42873" y="87937"/>
                    <a:pt x="45467" y="88787"/>
                    <a:pt x="48114" y="90488"/>
                  </a:cubicBezTo>
                  <a:cubicBezTo>
                    <a:pt x="36534" y="106928"/>
                    <a:pt x="27825" y="125456"/>
                    <a:pt x="22508" y="144897"/>
                  </a:cubicBezTo>
                  <a:cubicBezTo>
                    <a:pt x="18071" y="135894"/>
                    <a:pt x="15201" y="126304"/>
                    <a:pt x="13896" y="116551"/>
                  </a:cubicBezTo>
                  <a:cubicBezTo>
                    <a:pt x="20192" y="100893"/>
                    <a:pt x="29227" y="90096"/>
                    <a:pt x="37643" y="88237"/>
                  </a:cubicBezTo>
                  <a:cubicBezTo>
                    <a:pt x="38526" y="88037"/>
                    <a:pt x="39409" y="87937"/>
                    <a:pt x="40293" y="87937"/>
                  </a:cubicBezTo>
                  <a:close/>
                  <a:moveTo>
                    <a:pt x="88987" y="65599"/>
                  </a:moveTo>
                  <a:cubicBezTo>
                    <a:pt x="99290" y="74235"/>
                    <a:pt x="109305" y="76118"/>
                    <a:pt x="119095" y="76118"/>
                  </a:cubicBezTo>
                  <a:cubicBezTo>
                    <a:pt x="122912" y="76118"/>
                    <a:pt x="126695" y="75831"/>
                    <a:pt x="130447" y="75548"/>
                  </a:cubicBezTo>
                  <a:cubicBezTo>
                    <a:pt x="134468" y="75249"/>
                    <a:pt x="138533" y="74942"/>
                    <a:pt x="142755" y="74942"/>
                  </a:cubicBezTo>
                  <a:cubicBezTo>
                    <a:pt x="150522" y="74942"/>
                    <a:pt x="158820" y="75980"/>
                    <a:pt x="168351" y="80017"/>
                  </a:cubicBezTo>
                  <a:cubicBezTo>
                    <a:pt x="177419" y="83866"/>
                    <a:pt x="187532" y="92445"/>
                    <a:pt x="195654" y="103144"/>
                  </a:cubicBezTo>
                  <a:cubicBezTo>
                    <a:pt x="195948" y="124901"/>
                    <a:pt x="188543" y="146757"/>
                    <a:pt x="173407" y="164176"/>
                  </a:cubicBezTo>
                  <a:lnTo>
                    <a:pt x="81419" y="72188"/>
                  </a:lnTo>
                  <a:cubicBezTo>
                    <a:pt x="83866" y="69904"/>
                    <a:pt x="86410" y="67719"/>
                    <a:pt x="88987" y="65599"/>
                  </a:cubicBezTo>
                  <a:close/>
                  <a:moveTo>
                    <a:pt x="57509" y="99849"/>
                  </a:moveTo>
                  <a:cubicBezTo>
                    <a:pt x="64065" y="109146"/>
                    <a:pt x="63413" y="117953"/>
                    <a:pt x="62532" y="129468"/>
                  </a:cubicBezTo>
                  <a:cubicBezTo>
                    <a:pt x="61619" y="141831"/>
                    <a:pt x="60542" y="155825"/>
                    <a:pt x="67980" y="173407"/>
                  </a:cubicBezTo>
                  <a:cubicBezTo>
                    <a:pt x="70687" y="179801"/>
                    <a:pt x="75026" y="186325"/>
                    <a:pt x="80538" y="192522"/>
                  </a:cubicBezTo>
                  <a:cubicBezTo>
                    <a:pt x="65599" y="188510"/>
                    <a:pt x="51507" y="180681"/>
                    <a:pt x="39796" y="168971"/>
                  </a:cubicBezTo>
                  <a:cubicBezTo>
                    <a:pt x="37089" y="166263"/>
                    <a:pt x="34577" y="163426"/>
                    <a:pt x="32294" y="160457"/>
                  </a:cubicBezTo>
                  <a:cubicBezTo>
                    <a:pt x="36436" y="138765"/>
                    <a:pt x="45081" y="118019"/>
                    <a:pt x="57509" y="99849"/>
                  </a:cubicBezTo>
                  <a:close/>
                  <a:moveTo>
                    <a:pt x="72188" y="81419"/>
                  </a:moveTo>
                  <a:lnTo>
                    <a:pt x="164176" y="173407"/>
                  </a:lnTo>
                  <a:cubicBezTo>
                    <a:pt x="147089" y="188254"/>
                    <a:pt x="125733" y="195662"/>
                    <a:pt x="104389" y="195662"/>
                  </a:cubicBezTo>
                  <a:cubicBezTo>
                    <a:pt x="103974" y="195662"/>
                    <a:pt x="103559" y="195660"/>
                    <a:pt x="103144" y="195654"/>
                  </a:cubicBezTo>
                  <a:cubicBezTo>
                    <a:pt x="92445" y="187532"/>
                    <a:pt x="83866" y="177419"/>
                    <a:pt x="80017" y="168351"/>
                  </a:cubicBezTo>
                  <a:cubicBezTo>
                    <a:pt x="73786" y="153640"/>
                    <a:pt x="74699" y="141864"/>
                    <a:pt x="75548" y="130447"/>
                  </a:cubicBezTo>
                  <a:cubicBezTo>
                    <a:pt x="76559" y="117073"/>
                    <a:pt x="77603" y="103307"/>
                    <a:pt x="65599" y="88987"/>
                  </a:cubicBezTo>
                  <a:cubicBezTo>
                    <a:pt x="67719" y="86410"/>
                    <a:pt x="69904" y="83866"/>
                    <a:pt x="72188" y="81419"/>
                  </a:cubicBezTo>
                  <a:close/>
                  <a:moveTo>
                    <a:pt x="104384" y="0"/>
                  </a:moveTo>
                  <a:cubicBezTo>
                    <a:pt x="76494" y="0"/>
                    <a:pt x="50300" y="10862"/>
                    <a:pt x="30565" y="30565"/>
                  </a:cubicBezTo>
                  <a:cubicBezTo>
                    <a:pt x="10862" y="50300"/>
                    <a:pt x="0" y="76494"/>
                    <a:pt x="0" y="104384"/>
                  </a:cubicBezTo>
                  <a:cubicBezTo>
                    <a:pt x="0" y="132274"/>
                    <a:pt x="10862" y="158467"/>
                    <a:pt x="30565" y="178202"/>
                  </a:cubicBezTo>
                  <a:cubicBezTo>
                    <a:pt x="50300" y="197905"/>
                    <a:pt x="76494" y="208767"/>
                    <a:pt x="104384" y="208767"/>
                  </a:cubicBezTo>
                  <a:cubicBezTo>
                    <a:pt x="132274" y="208767"/>
                    <a:pt x="158467" y="197905"/>
                    <a:pt x="178202" y="178202"/>
                  </a:cubicBezTo>
                  <a:cubicBezTo>
                    <a:pt x="197905" y="158467"/>
                    <a:pt x="208767" y="132274"/>
                    <a:pt x="208767" y="104384"/>
                  </a:cubicBezTo>
                  <a:cubicBezTo>
                    <a:pt x="208767" y="76494"/>
                    <a:pt x="197905" y="50300"/>
                    <a:pt x="178202" y="30565"/>
                  </a:cubicBezTo>
                  <a:cubicBezTo>
                    <a:pt x="158467" y="10862"/>
                    <a:pt x="132274" y="0"/>
                    <a:pt x="104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55" name="Google Shape;1596;p20"/>
            <p:cNvGrpSpPr/>
            <p:nvPr/>
          </p:nvGrpSpPr>
          <p:grpSpPr>
            <a:xfrm>
              <a:off x="3843821" y="3045666"/>
              <a:ext cx="356502" cy="356633"/>
              <a:chOff x="3782950" y="2344788"/>
              <a:chExt cx="356502" cy="356633"/>
            </a:xfrm>
          </p:grpSpPr>
          <p:sp>
            <p:nvSpPr>
              <p:cNvPr id="56" name="Google Shape;1597;p20"/>
              <p:cNvSpPr/>
              <p:nvPr/>
            </p:nvSpPr>
            <p:spPr>
              <a:xfrm>
                <a:off x="3782950" y="2344788"/>
                <a:ext cx="356502" cy="356633"/>
              </a:xfrm>
              <a:custGeom>
                <a:avLst/>
                <a:gdLst/>
                <a:ahLst/>
                <a:cxnLst/>
                <a:rect l="l" t="t" r="r" b="b"/>
                <a:pathLst>
                  <a:path w="211574" h="210403" extrusionOk="0">
                    <a:moveTo>
                      <a:pt x="94044" y="13444"/>
                    </a:moveTo>
                    <a:lnTo>
                      <a:pt x="185184" y="42932"/>
                    </a:lnTo>
                    <a:lnTo>
                      <a:pt x="119781" y="68082"/>
                    </a:lnTo>
                    <a:lnTo>
                      <a:pt x="28641" y="38594"/>
                    </a:lnTo>
                    <a:lnTo>
                      <a:pt x="94044" y="13444"/>
                    </a:lnTo>
                    <a:close/>
                    <a:moveTo>
                      <a:pt x="198232" y="51903"/>
                    </a:moveTo>
                    <a:lnTo>
                      <a:pt x="198232" y="165094"/>
                    </a:lnTo>
                    <a:lnTo>
                      <a:pt x="126468" y="192690"/>
                    </a:lnTo>
                    <a:lnTo>
                      <a:pt x="126468" y="79499"/>
                    </a:lnTo>
                    <a:lnTo>
                      <a:pt x="198232" y="51903"/>
                    </a:lnTo>
                    <a:close/>
                    <a:moveTo>
                      <a:pt x="15593" y="48086"/>
                    </a:moveTo>
                    <a:lnTo>
                      <a:pt x="87455" y="71344"/>
                    </a:lnTo>
                    <a:cubicBezTo>
                      <a:pt x="88094" y="74650"/>
                      <a:pt x="90951" y="76631"/>
                      <a:pt x="93892" y="76631"/>
                    </a:cubicBezTo>
                    <a:cubicBezTo>
                      <a:pt x="95449" y="76631"/>
                      <a:pt x="97030" y="76076"/>
                      <a:pt x="98317" y="74867"/>
                    </a:cubicBezTo>
                    <a:lnTo>
                      <a:pt x="113420" y="79760"/>
                    </a:lnTo>
                    <a:lnTo>
                      <a:pt x="113420" y="134920"/>
                    </a:lnTo>
                    <a:cubicBezTo>
                      <a:pt x="108201" y="137204"/>
                      <a:pt x="108233" y="144608"/>
                      <a:pt x="113420" y="146859"/>
                    </a:cubicBezTo>
                    <a:lnTo>
                      <a:pt x="113420" y="193212"/>
                    </a:lnTo>
                    <a:lnTo>
                      <a:pt x="15593" y="161571"/>
                    </a:lnTo>
                    <a:lnTo>
                      <a:pt x="15593" y="48086"/>
                    </a:lnTo>
                    <a:close/>
                    <a:moveTo>
                      <a:pt x="93830" y="1"/>
                    </a:moveTo>
                    <a:cubicBezTo>
                      <a:pt x="93053" y="1"/>
                      <a:pt x="92273" y="140"/>
                      <a:pt x="91532" y="429"/>
                    </a:cubicBezTo>
                    <a:cubicBezTo>
                      <a:pt x="653" y="35365"/>
                      <a:pt x="6362" y="33114"/>
                      <a:pt x="5513" y="33701"/>
                    </a:cubicBezTo>
                    <a:cubicBezTo>
                      <a:pt x="4078" y="34614"/>
                      <a:pt x="3100" y="36050"/>
                      <a:pt x="2741" y="37648"/>
                    </a:cubicBezTo>
                    <a:cubicBezTo>
                      <a:pt x="2415" y="38920"/>
                      <a:pt x="2578" y="166823"/>
                      <a:pt x="2578" y="166920"/>
                    </a:cubicBezTo>
                    <a:cubicBezTo>
                      <a:pt x="2773" y="168845"/>
                      <a:pt x="3850" y="170672"/>
                      <a:pt x="5448" y="171748"/>
                    </a:cubicBezTo>
                    <a:cubicBezTo>
                      <a:pt x="6557" y="172466"/>
                      <a:pt x="1" y="170215"/>
                      <a:pt x="117954" y="208380"/>
                    </a:cubicBezTo>
                    <a:cubicBezTo>
                      <a:pt x="118554" y="208589"/>
                      <a:pt x="119238" y="208693"/>
                      <a:pt x="119938" y="208693"/>
                    </a:cubicBezTo>
                    <a:cubicBezTo>
                      <a:pt x="120114" y="208693"/>
                      <a:pt x="120290" y="208687"/>
                      <a:pt x="120466" y="208674"/>
                    </a:cubicBezTo>
                    <a:cubicBezTo>
                      <a:pt x="121901" y="208576"/>
                      <a:pt x="116780" y="210403"/>
                      <a:pt x="207072" y="175663"/>
                    </a:cubicBezTo>
                    <a:cubicBezTo>
                      <a:pt x="208539" y="175108"/>
                      <a:pt x="209909" y="173934"/>
                      <a:pt x="210660" y="172303"/>
                    </a:cubicBezTo>
                    <a:cubicBezTo>
                      <a:pt x="211573" y="170313"/>
                      <a:pt x="211247" y="178892"/>
                      <a:pt x="211247" y="42410"/>
                    </a:cubicBezTo>
                    <a:cubicBezTo>
                      <a:pt x="211247" y="39833"/>
                      <a:pt x="209746" y="37550"/>
                      <a:pt x="207496" y="36506"/>
                    </a:cubicBezTo>
                    <a:cubicBezTo>
                      <a:pt x="206811" y="36180"/>
                      <a:pt x="95773" y="298"/>
                      <a:pt x="95675" y="266"/>
                    </a:cubicBezTo>
                    <a:cubicBezTo>
                      <a:pt x="95078" y="91"/>
                      <a:pt x="94455" y="1"/>
                      <a:pt x="938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57" name="Google Shape;1598;p20"/>
              <p:cNvSpPr/>
              <p:nvPr/>
            </p:nvSpPr>
            <p:spPr>
              <a:xfrm>
                <a:off x="4041145" y="2596577"/>
                <a:ext cx="24626" cy="22128"/>
              </a:xfrm>
              <a:custGeom>
                <a:avLst/>
                <a:gdLst/>
                <a:ahLst/>
                <a:cxnLst/>
                <a:rect l="l" t="t" r="r" b="b"/>
                <a:pathLst>
                  <a:path w="14615" h="13055" extrusionOk="0">
                    <a:moveTo>
                      <a:pt x="7299" y="1"/>
                    </a:moveTo>
                    <a:cubicBezTo>
                      <a:pt x="4551" y="1"/>
                      <a:pt x="2004" y="1765"/>
                      <a:pt x="1110" y="4526"/>
                    </a:cubicBezTo>
                    <a:cubicBezTo>
                      <a:pt x="1" y="7951"/>
                      <a:pt x="1860" y="11637"/>
                      <a:pt x="5285" y="12746"/>
                    </a:cubicBezTo>
                    <a:cubicBezTo>
                      <a:pt x="5948" y="12955"/>
                      <a:pt x="6621" y="13054"/>
                      <a:pt x="7283" y="13054"/>
                    </a:cubicBezTo>
                    <a:cubicBezTo>
                      <a:pt x="10041" y="13054"/>
                      <a:pt x="12611" y="11327"/>
                      <a:pt x="13505" y="8538"/>
                    </a:cubicBezTo>
                    <a:cubicBezTo>
                      <a:pt x="14614" y="5113"/>
                      <a:pt x="12722" y="1427"/>
                      <a:pt x="9297" y="318"/>
                    </a:cubicBezTo>
                    <a:cubicBezTo>
                      <a:pt x="8633" y="103"/>
                      <a:pt x="7960" y="1"/>
                      <a:pt x="7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8" name="Google Shape;1599;p20"/>
              <p:cNvSpPr/>
              <p:nvPr/>
            </p:nvSpPr>
            <p:spPr>
              <a:xfrm>
                <a:off x="4003735" y="2584425"/>
                <a:ext cx="24625" cy="22143"/>
              </a:xfrm>
              <a:custGeom>
                <a:avLst/>
                <a:gdLst/>
                <a:ahLst/>
                <a:cxnLst/>
                <a:rect l="l" t="t" r="r" b="b"/>
                <a:pathLst>
                  <a:path w="14614" h="13064" extrusionOk="0">
                    <a:moveTo>
                      <a:pt x="7327" y="0"/>
                    </a:moveTo>
                    <a:cubicBezTo>
                      <a:pt x="4571" y="0"/>
                      <a:pt x="2003" y="1765"/>
                      <a:pt x="1109" y="4526"/>
                    </a:cubicBezTo>
                    <a:cubicBezTo>
                      <a:pt x="0" y="7951"/>
                      <a:pt x="1892" y="11637"/>
                      <a:pt x="5317" y="12746"/>
                    </a:cubicBezTo>
                    <a:cubicBezTo>
                      <a:pt x="5982" y="12961"/>
                      <a:pt x="6655" y="13063"/>
                      <a:pt x="7316" y="13063"/>
                    </a:cubicBezTo>
                    <a:cubicBezTo>
                      <a:pt x="10064" y="13063"/>
                      <a:pt x="12611" y="11299"/>
                      <a:pt x="13505" y="8538"/>
                    </a:cubicBezTo>
                    <a:cubicBezTo>
                      <a:pt x="14614" y="5113"/>
                      <a:pt x="12755" y="1427"/>
                      <a:pt x="9329" y="318"/>
                    </a:cubicBezTo>
                    <a:cubicBezTo>
                      <a:pt x="8665" y="103"/>
                      <a:pt x="7991" y="0"/>
                      <a:pt x="7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9" name="Google Shape;1600;p20"/>
              <p:cNvSpPr/>
              <p:nvPr/>
            </p:nvSpPr>
            <p:spPr>
              <a:xfrm>
                <a:off x="4078502" y="2608730"/>
                <a:ext cx="24680" cy="22143"/>
              </a:xfrm>
              <a:custGeom>
                <a:avLst/>
                <a:gdLst/>
                <a:ahLst/>
                <a:cxnLst/>
                <a:rect l="l" t="t" r="r" b="b"/>
                <a:pathLst>
                  <a:path w="14647" h="13064" extrusionOk="0">
                    <a:moveTo>
                      <a:pt x="7328" y="0"/>
                    </a:moveTo>
                    <a:cubicBezTo>
                      <a:pt x="4572" y="0"/>
                      <a:pt x="2004" y="1765"/>
                      <a:pt x="1110" y="4525"/>
                    </a:cubicBezTo>
                    <a:cubicBezTo>
                      <a:pt x="1" y="7951"/>
                      <a:pt x="1893" y="11637"/>
                      <a:pt x="5318" y="12746"/>
                    </a:cubicBezTo>
                    <a:cubicBezTo>
                      <a:pt x="5982" y="12961"/>
                      <a:pt x="6656" y="13063"/>
                      <a:pt x="7320" y="13063"/>
                    </a:cubicBezTo>
                    <a:cubicBezTo>
                      <a:pt x="10076" y="13063"/>
                      <a:pt x="12644" y="11298"/>
                      <a:pt x="13538" y="8538"/>
                    </a:cubicBezTo>
                    <a:cubicBezTo>
                      <a:pt x="14647" y="5113"/>
                      <a:pt x="12755" y="1427"/>
                      <a:pt x="9330" y="318"/>
                    </a:cubicBezTo>
                    <a:cubicBezTo>
                      <a:pt x="8665" y="102"/>
                      <a:pt x="7991" y="0"/>
                      <a:pt x="73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0" name="Google Shape;1601;p20"/>
              <p:cNvSpPr/>
              <p:nvPr/>
            </p:nvSpPr>
            <p:spPr>
              <a:xfrm>
                <a:off x="3930286" y="2524258"/>
                <a:ext cx="21932" cy="22118"/>
              </a:xfrm>
              <a:custGeom>
                <a:avLst/>
                <a:gdLst/>
                <a:ahLst/>
                <a:cxnLst/>
                <a:rect l="l" t="t" r="r" b="b"/>
                <a:pathLst>
                  <a:path w="13016" h="13049" extrusionOk="0">
                    <a:moveTo>
                      <a:pt x="6525" y="1"/>
                    </a:moveTo>
                    <a:cubicBezTo>
                      <a:pt x="2904" y="1"/>
                      <a:pt x="1" y="2904"/>
                      <a:pt x="1" y="6525"/>
                    </a:cubicBezTo>
                    <a:cubicBezTo>
                      <a:pt x="1" y="10113"/>
                      <a:pt x="2904" y="13049"/>
                      <a:pt x="6525" y="13049"/>
                    </a:cubicBezTo>
                    <a:cubicBezTo>
                      <a:pt x="10113" y="13049"/>
                      <a:pt x="13016" y="10113"/>
                      <a:pt x="13016" y="6525"/>
                    </a:cubicBezTo>
                    <a:cubicBezTo>
                      <a:pt x="13016" y="2904"/>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1" name="Google Shape;1602;p20"/>
              <p:cNvSpPr/>
              <p:nvPr/>
            </p:nvSpPr>
            <p:spPr>
              <a:xfrm>
                <a:off x="3930286" y="2488354"/>
                <a:ext cx="21932" cy="22118"/>
              </a:xfrm>
              <a:custGeom>
                <a:avLst/>
                <a:gdLst/>
                <a:ahLst/>
                <a:cxnLst/>
                <a:rect l="l" t="t" r="r" b="b"/>
                <a:pathLst>
                  <a:path w="13016" h="13049" extrusionOk="0">
                    <a:moveTo>
                      <a:pt x="6525" y="1"/>
                    </a:moveTo>
                    <a:cubicBezTo>
                      <a:pt x="2904" y="1"/>
                      <a:pt x="1" y="2936"/>
                      <a:pt x="1" y="6525"/>
                    </a:cubicBezTo>
                    <a:cubicBezTo>
                      <a:pt x="1" y="10145"/>
                      <a:pt x="2904" y="13049"/>
                      <a:pt x="6525" y="13049"/>
                    </a:cubicBezTo>
                    <a:cubicBezTo>
                      <a:pt x="10113" y="13049"/>
                      <a:pt x="13016" y="10145"/>
                      <a:pt x="13016" y="6525"/>
                    </a:cubicBezTo>
                    <a:cubicBezTo>
                      <a:pt x="13016" y="2936"/>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2" name="Google Shape;1603;p20"/>
              <p:cNvSpPr/>
              <p:nvPr/>
            </p:nvSpPr>
            <p:spPr>
              <a:xfrm>
                <a:off x="3930286" y="2416602"/>
                <a:ext cx="21932" cy="22062"/>
              </a:xfrm>
              <a:custGeom>
                <a:avLst/>
                <a:gdLst/>
                <a:ahLst/>
                <a:cxnLst/>
                <a:rect l="l" t="t" r="r" b="b"/>
                <a:pathLst>
                  <a:path w="13016" h="13016" extrusionOk="0">
                    <a:moveTo>
                      <a:pt x="6525" y="0"/>
                    </a:moveTo>
                    <a:cubicBezTo>
                      <a:pt x="2904" y="0"/>
                      <a:pt x="1" y="2904"/>
                      <a:pt x="1" y="6524"/>
                    </a:cubicBezTo>
                    <a:cubicBezTo>
                      <a:pt x="1" y="10113"/>
                      <a:pt x="2904" y="13016"/>
                      <a:pt x="6525" y="13016"/>
                    </a:cubicBezTo>
                    <a:cubicBezTo>
                      <a:pt x="10113" y="13016"/>
                      <a:pt x="13016" y="10113"/>
                      <a:pt x="13016" y="6524"/>
                    </a:cubicBezTo>
                    <a:cubicBezTo>
                      <a:pt x="13016" y="2904"/>
                      <a:pt x="10113" y="0"/>
                      <a:pt x="6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3" name="Google Shape;1604;p20"/>
              <p:cNvSpPr/>
              <p:nvPr/>
            </p:nvSpPr>
            <p:spPr>
              <a:xfrm>
                <a:off x="3930286" y="2380698"/>
                <a:ext cx="21932" cy="22118"/>
              </a:xfrm>
              <a:custGeom>
                <a:avLst/>
                <a:gdLst/>
                <a:ahLst/>
                <a:cxnLst/>
                <a:rect l="l" t="t" r="r" b="b"/>
                <a:pathLst>
                  <a:path w="13016" h="13049" extrusionOk="0">
                    <a:moveTo>
                      <a:pt x="6525" y="1"/>
                    </a:moveTo>
                    <a:cubicBezTo>
                      <a:pt x="2904" y="1"/>
                      <a:pt x="1" y="2904"/>
                      <a:pt x="1" y="6525"/>
                    </a:cubicBezTo>
                    <a:cubicBezTo>
                      <a:pt x="1" y="10113"/>
                      <a:pt x="2904" y="13048"/>
                      <a:pt x="6525" y="13048"/>
                    </a:cubicBezTo>
                    <a:cubicBezTo>
                      <a:pt x="10113" y="13048"/>
                      <a:pt x="13016" y="10113"/>
                      <a:pt x="13016" y="6525"/>
                    </a:cubicBezTo>
                    <a:cubicBezTo>
                      <a:pt x="13016" y="2904"/>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4" name="Google Shape;1605;p20"/>
              <p:cNvSpPr/>
              <p:nvPr/>
            </p:nvSpPr>
            <p:spPr>
              <a:xfrm>
                <a:off x="3857333" y="2587753"/>
                <a:ext cx="25450" cy="22089"/>
              </a:xfrm>
              <a:custGeom>
                <a:avLst/>
                <a:gdLst/>
                <a:ahLst/>
                <a:cxnLst/>
                <a:rect l="l" t="t" r="r" b="b"/>
                <a:pathLst>
                  <a:path w="15104" h="13032" extrusionOk="0">
                    <a:moveTo>
                      <a:pt x="7365" y="0"/>
                    </a:moveTo>
                    <a:cubicBezTo>
                      <a:pt x="6586" y="0"/>
                      <a:pt x="5794" y="142"/>
                      <a:pt x="5024" y="440"/>
                    </a:cubicBezTo>
                    <a:cubicBezTo>
                      <a:pt x="1664" y="1745"/>
                      <a:pt x="1" y="5497"/>
                      <a:pt x="1273" y="8856"/>
                    </a:cubicBezTo>
                    <a:cubicBezTo>
                      <a:pt x="2284" y="11466"/>
                      <a:pt x="4763" y="13032"/>
                      <a:pt x="7373" y="13032"/>
                    </a:cubicBezTo>
                    <a:cubicBezTo>
                      <a:pt x="11907" y="13032"/>
                      <a:pt x="15104" y="8465"/>
                      <a:pt x="13473" y="4192"/>
                    </a:cubicBezTo>
                    <a:cubicBezTo>
                      <a:pt x="12467" y="1602"/>
                      <a:pt x="9988" y="0"/>
                      <a:pt x="7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 name="Google Shape;1606;p20"/>
              <p:cNvSpPr/>
              <p:nvPr/>
            </p:nvSpPr>
            <p:spPr>
              <a:xfrm>
                <a:off x="3821572" y="2601562"/>
                <a:ext cx="25450" cy="22089"/>
              </a:xfrm>
              <a:custGeom>
                <a:avLst/>
                <a:gdLst/>
                <a:ahLst/>
                <a:cxnLst/>
                <a:rect l="l" t="t" r="r" b="b"/>
                <a:pathLst>
                  <a:path w="15104" h="13032" extrusionOk="0">
                    <a:moveTo>
                      <a:pt x="7365" y="0"/>
                    </a:moveTo>
                    <a:cubicBezTo>
                      <a:pt x="6586" y="0"/>
                      <a:pt x="5794" y="142"/>
                      <a:pt x="5024" y="440"/>
                    </a:cubicBezTo>
                    <a:cubicBezTo>
                      <a:pt x="1664" y="1713"/>
                      <a:pt x="1" y="5497"/>
                      <a:pt x="1306" y="8856"/>
                    </a:cubicBezTo>
                    <a:cubicBezTo>
                      <a:pt x="2284" y="11466"/>
                      <a:pt x="4763" y="13032"/>
                      <a:pt x="7373" y="13032"/>
                    </a:cubicBezTo>
                    <a:cubicBezTo>
                      <a:pt x="11940" y="13032"/>
                      <a:pt x="15104" y="8465"/>
                      <a:pt x="13473" y="4192"/>
                    </a:cubicBezTo>
                    <a:cubicBezTo>
                      <a:pt x="12467" y="1602"/>
                      <a:pt x="9988" y="0"/>
                      <a:pt x="7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6" name="Google Shape;1607;p20"/>
              <p:cNvSpPr/>
              <p:nvPr/>
            </p:nvSpPr>
            <p:spPr>
              <a:xfrm>
                <a:off x="3893040" y="2573944"/>
                <a:ext cx="25504" cy="22145"/>
              </a:xfrm>
              <a:custGeom>
                <a:avLst/>
                <a:gdLst/>
                <a:ahLst/>
                <a:cxnLst/>
                <a:rect l="l" t="t" r="r" b="b"/>
                <a:pathLst>
                  <a:path w="15136" h="13065" extrusionOk="0">
                    <a:moveTo>
                      <a:pt x="7397" y="0"/>
                    </a:moveTo>
                    <a:cubicBezTo>
                      <a:pt x="6618" y="0"/>
                      <a:pt x="5826" y="142"/>
                      <a:pt x="5056" y="440"/>
                    </a:cubicBezTo>
                    <a:cubicBezTo>
                      <a:pt x="1696" y="1745"/>
                      <a:pt x="0" y="5497"/>
                      <a:pt x="1305" y="8856"/>
                    </a:cubicBezTo>
                    <a:cubicBezTo>
                      <a:pt x="2316" y="11466"/>
                      <a:pt x="4795" y="13064"/>
                      <a:pt x="7405" y="13064"/>
                    </a:cubicBezTo>
                    <a:cubicBezTo>
                      <a:pt x="11939" y="13064"/>
                      <a:pt x="15136" y="8465"/>
                      <a:pt x="13472" y="4192"/>
                    </a:cubicBezTo>
                    <a:cubicBezTo>
                      <a:pt x="12491" y="1602"/>
                      <a:pt x="10018" y="0"/>
                      <a:pt x="7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7" name="Google Shape;1608;p20"/>
              <p:cNvSpPr/>
              <p:nvPr/>
            </p:nvSpPr>
            <p:spPr>
              <a:xfrm>
                <a:off x="3929021" y="2560146"/>
                <a:ext cx="24075" cy="22111"/>
              </a:xfrm>
              <a:custGeom>
                <a:avLst/>
                <a:gdLst/>
                <a:ahLst/>
                <a:cxnLst/>
                <a:rect l="l" t="t" r="r" b="b"/>
                <a:pathLst>
                  <a:path w="14288" h="13045" extrusionOk="0">
                    <a:moveTo>
                      <a:pt x="7232" y="1"/>
                    </a:moveTo>
                    <a:cubicBezTo>
                      <a:pt x="6608" y="1"/>
                      <a:pt x="5975" y="89"/>
                      <a:pt x="5350" y="270"/>
                    </a:cubicBezTo>
                    <a:cubicBezTo>
                      <a:pt x="1860" y="1347"/>
                      <a:pt x="0" y="5000"/>
                      <a:pt x="1012" y="8425"/>
                    </a:cubicBezTo>
                    <a:cubicBezTo>
                      <a:pt x="1892" y="11226"/>
                      <a:pt x="4451" y="13045"/>
                      <a:pt x="7263" y="13045"/>
                    </a:cubicBezTo>
                    <a:cubicBezTo>
                      <a:pt x="7890" y="13045"/>
                      <a:pt x="8530" y="12954"/>
                      <a:pt x="9167" y="12764"/>
                    </a:cubicBezTo>
                    <a:cubicBezTo>
                      <a:pt x="12363" y="11785"/>
                      <a:pt x="14288" y="8556"/>
                      <a:pt x="13668" y="5261"/>
                    </a:cubicBezTo>
                    <a:cubicBezTo>
                      <a:pt x="12941" y="1975"/>
                      <a:pt x="10189" y="1"/>
                      <a:pt x="7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68" name="Google Shape;1609;p20"/>
            <p:cNvSpPr/>
            <p:nvPr/>
          </p:nvSpPr>
          <p:spPr>
            <a:xfrm>
              <a:off x="3319912" y="3854847"/>
              <a:ext cx="356599" cy="356500"/>
            </a:xfrm>
            <a:custGeom>
              <a:avLst/>
              <a:gdLst/>
              <a:ahLst/>
              <a:cxnLst/>
              <a:rect l="l" t="t" r="r" b="b"/>
              <a:pathLst>
                <a:path w="210073" h="208785" extrusionOk="0">
                  <a:moveTo>
                    <a:pt x="160490" y="15764"/>
                  </a:moveTo>
                  <a:lnTo>
                    <a:pt x="193665" y="48939"/>
                  </a:lnTo>
                  <a:lnTo>
                    <a:pt x="176800" y="65803"/>
                  </a:lnTo>
                  <a:lnTo>
                    <a:pt x="171614" y="60649"/>
                  </a:lnTo>
                  <a:cubicBezTo>
                    <a:pt x="170342" y="59361"/>
                    <a:pt x="168678" y="58717"/>
                    <a:pt x="167014" y="58717"/>
                  </a:cubicBezTo>
                  <a:cubicBezTo>
                    <a:pt x="165351" y="58717"/>
                    <a:pt x="163687" y="59361"/>
                    <a:pt x="162415" y="60649"/>
                  </a:cubicBezTo>
                  <a:cubicBezTo>
                    <a:pt x="159838" y="63194"/>
                    <a:pt x="159838" y="67304"/>
                    <a:pt x="162415" y="69848"/>
                  </a:cubicBezTo>
                  <a:lnTo>
                    <a:pt x="167569" y="75035"/>
                  </a:lnTo>
                  <a:lnTo>
                    <a:pt x="157228" y="85375"/>
                  </a:lnTo>
                  <a:lnTo>
                    <a:pt x="152042" y="80221"/>
                  </a:lnTo>
                  <a:cubicBezTo>
                    <a:pt x="150770" y="78933"/>
                    <a:pt x="149106" y="78289"/>
                    <a:pt x="147442" y="78289"/>
                  </a:cubicBezTo>
                  <a:cubicBezTo>
                    <a:pt x="145779" y="78289"/>
                    <a:pt x="144115" y="78933"/>
                    <a:pt x="142843" y="80221"/>
                  </a:cubicBezTo>
                  <a:cubicBezTo>
                    <a:pt x="140266" y="82766"/>
                    <a:pt x="140266" y="86876"/>
                    <a:pt x="142843" y="89420"/>
                  </a:cubicBezTo>
                  <a:lnTo>
                    <a:pt x="147997" y="94607"/>
                  </a:lnTo>
                  <a:lnTo>
                    <a:pt x="139287" y="103316"/>
                  </a:lnTo>
                  <a:lnTo>
                    <a:pt x="106113" y="70142"/>
                  </a:lnTo>
                  <a:lnTo>
                    <a:pt x="160490" y="15764"/>
                  </a:lnTo>
                  <a:close/>
                  <a:moveTo>
                    <a:pt x="39797" y="22288"/>
                  </a:moveTo>
                  <a:lnTo>
                    <a:pt x="172755" y="155247"/>
                  </a:lnTo>
                  <a:cubicBezTo>
                    <a:pt x="165644" y="159129"/>
                    <a:pt x="159773" y="165000"/>
                    <a:pt x="155891" y="172111"/>
                  </a:cubicBezTo>
                  <a:lnTo>
                    <a:pt x="22932" y="39153"/>
                  </a:lnTo>
                  <a:lnTo>
                    <a:pt x="39797" y="22288"/>
                  </a:lnTo>
                  <a:close/>
                  <a:moveTo>
                    <a:pt x="181367" y="165555"/>
                  </a:moveTo>
                  <a:lnTo>
                    <a:pt x="187076" y="186432"/>
                  </a:lnTo>
                  <a:lnTo>
                    <a:pt x="166199" y="180723"/>
                  </a:lnTo>
                  <a:cubicBezTo>
                    <a:pt x="169135" y="173905"/>
                    <a:pt x="174549" y="168491"/>
                    <a:pt x="181367" y="165555"/>
                  </a:cubicBezTo>
                  <a:close/>
                  <a:moveTo>
                    <a:pt x="70786" y="105469"/>
                  </a:moveTo>
                  <a:lnTo>
                    <a:pt x="103960" y="138643"/>
                  </a:lnTo>
                  <a:lnTo>
                    <a:pt x="95251" y="147353"/>
                  </a:lnTo>
                  <a:lnTo>
                    <a:pt x="90064" y="142199"/>
                  </a:lnTo>
                  <a:cubicBezTo>
                    <a:pt x="88792" y="140911"/>
                    <a:pt x="87128" y="140266"/>
                    <a:pt x="85465" y="140266"/>
                  </a:cubicBezTo>
                  <a:cubicBezTo>
                    <a:pt x="83801" y="140266"/>
                    <a:pt x="82137" y="140911"/>
                    <a:pt x="80865" y="142199"/>
                  </a:cubicBezTo>
                  <a:cubicBezTo>
                    <a:pt x="78288" y="144743"/>
                    <a:pt x="78288" y="148853"/>
                    <a:pt x="80865" y="151398"/>
                  </a:cubicBezTo>
                  <a:lnTo>
                    <a:pt x="86019" y="156584"/>
                  </a:lnTo>
                  <a:lnTo>
                    <a:pt x="75679" y="166925"/>
                  </a:lnTo>
                  <a:lnTo>
                    <a:pt x="70492" y="161771"/>
                  </a:lnTo>
                  <a:cubicBezTo>
                    <a:pt x="69220" y="160482"/>
                    <a:pt x="67556" y="159838"/>
                    <a:pt x="65893" y="159838"/>
                  </a:cubicBezTo>
                  <a:cubicBezTo>
                    <a:pt x="64229" y="159838"/>
                    <a:pt x="62566" y="160482"/>
                    <a:pt x="61293" y="161771"/>
                  </a:cubicBezTo>
                  <a:cubicBezTo>
                    <a:pt x="58716" y="164315"/>
                    <a:pt x="58716" y="168425"/>
                    <a:pt x="61293" y="170970"/>
                  </a:cubicBezTo>
                  <a:lnTo>
                    <a:pt x="66447" y="176156"/>
                  </a:lnTo>
                  <a:lnTo>
                    <a:pt x="49583" y="193021"/>
                  </a:lnTo>
                  <a:lnTo>
                    <a:pt x="16408" y="159846"/>
                  </a:lnTo>
                  <a:lnTo>
                    <a:pt x="70786" y="105469"/>
                  </a:lnTo>
                  <a:close/>
                  <a:moveTo>
                    <a:pt x="160490" y="1"/>
                  </a:moveTo>
                  <a:cubicBezTo>
                    <a:pt x="158827" y="1"/>
                    <a:pt x="157163" y="645"/>
                    <a:pt x="155891" y="1934"/>
                  </a:cubicBezTo>
                  <a:lnTo>
                    <a:pt x="96882" y="60910"/>
                  </a:lnTo>
                  <a:lnTo>
                    <a:pt x="44396" y="8458"/>
                  </a:lnTo>
                  <a:cubicBezTo>
                    <a:pt x="43124" y="7169"/>
                    <a:pt x="41460" y="6525"/>
                    <a:pt x="39797" y="6525"/>
                  </a:cubicBezTo>
                  <a:cubicBezTo>
                    <a:pt x="38133" y="6525"/>
                    <a:pt x="36470" y="7169"/>
                    <a:pt x="35197" y="8458"/>
                  </a:cubicBezTo>
                  <a:lnTo>
                    <a:pt x="9102" y="34553"/>
                  </a:lnTo>
                  <a:cubicBezTo>
                    <a:pt x="6525" y="37098"/>
                    <a:pt x="6525" y="41208"/>
                    <a:pt x="9102" y="43752"/>
                  </a:cubicBezTo>
                  <a:lnTo>
                    <a:pt x="61554" y="96238"/>
                  </a:lnTo>
                  <a:lnTo>
                    <a:pt x="2578" y="155247"/>
                  </a:lnTo>
                  <a:cubicBezTo>
                    <a:pt x="1" y="157791"/>
                    <a:pt x="1" y="161901"/>
                    <a:pt x="2578" y="164446"/>
                  </a:cubicBezTo>
                  <a:lnTo>
                    <a:pt x="44983" y="206852"/>
                  </a:lnTo>
                  <a:cubicBezTo>
                    <a:pt x="46256" y="208140"/>
                    <a:pt x="47919" y="208784"/>
                    <a:pt x="49583" y="208784"/>
                  </a:cubicBezTo>
                  <a:cubicBezTo>
                    <a:pt x="51246" y="208784"/>
                    <a:pt x="52910" y="208140"/>
                    <a:pt x="54182" y="206852"/>
                  </a:cubicBezTo>
                  <a:lnTo>
                    <a:pt x="113192" y="147875"/>
                  </a:lnTo>
                  <a:lnTo>
                    <a:pt x="153673" y="188356"/>
                  </a:lnTo>
                  <a:cubicBezTo>
                    <a:pt x="155826" y="190509"/>
                    <a:pt x="156706" y="191683"/>
                    <a:pt x="158761" y="192238"/>
                  </a:cubicBezTo>
                  <a:cubicBezTo>
                    <a:pt x="193431" y="201685"/>
                    <a:pt x="195286" y="202263"/>
                    <a:pt x="196037" y="202263"/>
                  </a:cubicBezTo>
                  <a:cubicBezTo>
                    <a:pt x="196141" y="202263"/>
                    <a:pt x="196225" y="202252"/>
                    <a:pt x="196372" y="202252"/>
                  </a:cubicBezTo>
                  <a:cubicBezTo>
                    <a:pt x="200678" y="202252"/>
                    <a:pt x="203810" y="198142"/>
                    <a:pt x="202668" y="193999"/>
                  </a:cubicBezTo>
                  <a:lnTo>
                    <a:pt x="192882" y="158117"/>
                  </a:lnTo>
                  <a:cubicBezTo>
                    <a:pt x="192588" y="157041"/>
                    <a:pt x="192001" y="156030"/>
                    <a:pt x="191186" y="155247"/>
                  </a:cubicBezTo>
                  <a:lnTo>
                    <a:pt x="148519" y="112548"/>
                  </a:lnTo>
                  <a:lnTo>
                    <a:pt x="207496" y="53538"/>
                  </a:lnTo>
                  <a:cubicBezTo>
                    <a:pt x="210073" y="50994"/>
                    <a:pt x="210073" y="46884"/>
                    <a:pt x="207496" y="44339"/>
                  </a:cubicBezTo>
                  <a:lnTo>
                    <a:pt x="165090" y="1934"/>
                  </a:lnTo>
                  <a:cubicBezTo>
                    <a:pt x="163818" y="645"/>
                    <a:pt x="162154" y="1"/>
                    <a:pt x="160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69" name="Google Shape;1610;p20"/>
            <p:cNvGrpSpPr/>
            <p:nvPr/>
          </p:nvGrpSpPr>
          <p:grpSpPr>
            <a:xfrm>
              <a:off x="2862120" y="4703718"/>
              <a:ext cx="356471" cy="356471"/>
              <a:chOff x="3782963" y="3605125"/>
              <a:chExt cx="356471" cy="356471"/>
            </a:xfrm>
          </p:grpSpPr>
          <p:sp>
            <p:nvSpPr>
              <p:cNvPr id="70" name="Google Shape;1611;p20"/>
              <p:cNvSpPr/>
              <p:nvPr/>
            </p:nvSpPr>
            <p:spPr>
              <a:xfrm>
                <a:off x="3782963" y="3605125"/>
                <a:ext cx="356471" cy="356471"/>
              </a:xfrm>
              <a:custGeom>
                <a:avLst/>
                <a:gdLst/>
                <a:ahLst/>
                <a:cxnLst/>
                <a:rect l="l" t="t" r="r" b="b"/>
                <a:pathLst>
                  <a:path w="208768" h="208768" extrusionOk="0">
                    <a:moveTo>
                      <a:pt x="140265" y="13048"/>
                    </a:moveTo>
                    <a:cubicBezTo>
                      <a:pt x="143854" y="13048"/>
                      <a:pt x="146789" y="15984"/>
                      <a:pt x="146789" y="19572"/>
                    </a:cubicBezTo>
                    <a:lnTo>
                      <a:pt x="146789" y="91336"/>
                    </a:lnTo>
                    <a:cubicBezTo>
                      <a:pt x="146789" y="94924"/>
                      <a:pt x="143854" y="97860"/>
                      <a:pt x="140265" y="97860"/>
                    </a:cubicBezTo>
                    <a:lnTo>
                      <a:pt x="68502" y="97860"/>
                    </a:lnTo>
                    <a:cubicBezTo>
                      <a:pt x="64914" y="97860"/>
                      <a:pt x="61978" y="94924"/>
                      <a:pt x="61978" y="91336"/>
                    </a:cubicBezTo>
                    <a:lnTo>
                      <a:pt x="61978" y="19572"/>
                    </a:lnTo>
                    <a:cubicBezTo>
                      <a:pt x="61978" y="15984"/>
                      <a:pt x="64914" y="13048"/>
                      <a:pt x="68502" y="13048"/>
                    </a:cubicBezTo>
                    <a:close/>
                    <a:moveTo>
                      <a:pt x="91336" y="110908"/>
                    </a:moveTo>
                    <a:cubicBezTo>
                      <a:pt x="94924" y="110908"/>
                      <a:pt x="97860" y="113843"/>
                      <a:pt x="97860" y="117432"/>
                    </a:cubicBezTo>
                    <a:lnTo>
                      <a:pt x="97860" y="189195"/>
                    </a:lnTo>
                    <a:cubicBezTo>
                      <a:pt x="97860" y="192783"/>
                      <a:pt x="94924" y="195719"/>
                      <a:pt x="91336" y="195719"/>
                    </a:cubicBezTo>
                    <a:lnTo>
                      <a:pt x="19572" y="195719"/>
                    </a:lnTo>
                    <a:cubicBezTo>
                      <a:pt x="15984" y="195719"/>
                      <a:pt x="13048" y="192783"/>
                      <a:pt x="13048" y="189195"/>
                    </a:cubicBezTo>
                    <a:lnTo>
                      <a:pt x="13048" y="117432"/>
                    </a:lnTo>
                    <a:cubicBezTo>
                      <a:pt x="13048" y="113843"/>
                      <a:pt x="15984" y="110908"/>
                      <a:pt x="19572" y="110908"/>
                    </a:cubicBezTo>
                    <a:close/>
                    <a:moveTo>
                      <a:pt x="189195" y="110908"/>
                    </a:moveTo>
                    <a:cubicBezTo>
                      <a:pt x="192783" y="110908"/>
                      <a:pt x="195719" y="113843"/>
                      <a:pt x="195719" y="117432"/>
                    </a:cubicBezTo>
                    <a:lnTo>
                      <a:pt x="195719" y="189195"/>
                    </a:lnTo>
                    <a:cubicBezTo>
                      <a:pt x="195719" y="192783"/>
                      <a:pt x="192783" y="195719"/>
                      <a:pt x="189195" y="195719"/>
                    </a:cubicBezTo>
                    <a:lnTo>
                      <a:pt x="117432" y="195719"/>
                    </a:lnTo>
                    <a:cubicBezTo>
                      <a:pt x="113843" y="195719"/>
                      <a:pt x="110908" y="192783"/>
                      <a:pt x="110908" y="189195"/>
                    </a:cubicBezTo>
                    <a:lnTo>
                      <a:pt x="110908" y="117432"/>
                    </a:lnTo>
                    <a:cubicBezTo>
                      <a:pt x="110908" y="113843"/>
                      <a:pt x="113843" y="110908"/>
                      <a:pt x="117432" y="110908"/>
                    </a:cubicBezTo>
                    <a:close/>
                    <a:moveTo>
                      <a:pt x="68502" y="0"/>
                    </a:moveTo>
                    <a:cubicBezTo>
                      <a:pt x="57705" y="0"/>
                      <a:pt x="48930" y="8775"/>
                      <a:pt x="48930" y="19572"/>
                    </a:cubicBezTo>
                    <a:lnTo>
                      <a:pt x="48930" y="91336"/>
                    </a:lnTo>
                    <a:cubicBezTo>
                      <a:pt x="48930" y="93619"/>
                      <a:pt x="49321" y="95805"/>
                      <a:pt x="50039" y="97860"/>
                    </a:cubicBezTo>
                    <a:lnTo>
                      <a:pt x="19572" y="97860"/>
                    </a:lnTo>
                    <a:cubicBezTo>
                      <a:pt x="8775" y="97860"/>
                      <a:pt x="0" y="106634"/>
                      <a:pt x="0" y="117432"/>
                    </a:cubicBezTo>
                    <a:lnTo>
                      <a:pt x="0" y="189195"/>
                    </a:lnTo>
                    <a:cubicBezTo>
                      <a:pt x="0" y="199992"/>
                      <a:pt x="8775" y="208767"/>
                      <a:pt x="19572" y="208767"/>
                    </a:cubicBezTo>
                    <a:lnTo>
                      <a:pt x="91336" y="208767"/>
                    </a:lnTo>
                    <a:cubicBezTo>
                      <a:pt x="96359" y="208767"/>
                      <a:pt x="100926" y="206875"/>
                      <a:pt x="104384" y="203776"/>
                    </a:cubicBezTo>
                    <a:cubicBezTo>
                      <a:pt x="107841" y="206875"/>
                      <a:pt x="112408" y="208767"/>
                      <a:pt x="117432" y="208767"/>
                    </a:cubicBezTo>
                    <a:lnTo>
                      <a:pt x="189195" y="208767"/>
                    </a:lnTo>
                    <a:cubicBezTo>
                      <a:pt x="199992" y="208767"/>
                      <a:pt x="208767" y="199992"/>
                      <a:pt x="208767" y="189195"/>
                    </a:cubicBezTo>
                    <a:lnTo>
                      <a:pt x="208767" y="117432"/>
                    </a:lnTo>
                    <a:cubicBezTo>
                      <a:pt x="208767" y="106634"/>
                      <a:pt x="199992" y="97860"/>
                      <a:pt x="189195" y="97860"/>
                    </a:cubicBezTo>
                    <a:lnTo>
                      <a:pt x="158728" y="97860"/>
                    </a:lnTo>
                    <a:cubicBezTo>
                      <a:pt x="159446" y="95805"/>
                      <a:pt x="159837" y="93619"/>
                      <a:pt x="159837" y="91336"/>
                    </a:cubicBezTo>
                    <a:lnTo>
                      <a:pt x="159837" y="19572"/>
                    </a:lnTo>
                    <a:cubicBezTo>
                      <a:pt x="159837" y="8775"/>
                      <a:pt x="151063" y="0"/>
                      <a:pt x="140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1" name="Google Shape;1612;p20"/>
              <p:cNvSpPr/>
              <p:nvPr/>
            </p:nvSpPr>
            <p:spPr>
              <a:xfrm>
                <a:off x="4014027" y="3822270"/>
                <a:ext cx="69347" cy="89120"/>
              </a:xfrm>
              <a:custGeom>
                <a:avLst/>
                <a:gdLst/>
                <a:ahLst/>
                <a:cxnLst/>
                <a:rect l="l" t="t" r="r" b="b"/>
                <a:pathLst>
                  <a:path w="40613" h="52193" extrusionOk="0">
                    <a:moveTo>
                      <a:pt x="6524" y="0"/>
                    </a:moveTo>
                    <a:cubicBezTo>
                      <a:pt x="2936" y="0"/>
                      <a:pt x="0" y="2936"/>
                      <a:pt x="0" y="6524"/>
                    </a:cubicBezTo>
                    <a:cubicBezTo>
                      <a:pt x="0" y="10113"/>
                      <a:pt x="2936" y="13048"/>
                      <a:pt x="6524" y="13048"/>
                    </a:cubicBezTo>
                    <a:lnTo>
                      <a:pt x="19572" y="13048"/>
                    </a:lnTo>
                    <a:cubicBezTo>
                      <a:pt x="21366" y="13048"/>
                      <a:pt x="22834" y="14516"/>
                      <a:pt x="22834" y="16310"/>
                    </a:cubicBezTo>
                    <a:cubicBezTo>
                      <a:pt x="22834" y="18104"/>
                      <a:pt x="21366" y="19572"/>
                      <a:pt x="19572" y="19572"/>
                    </a:cubicBezTo>
                    <a:lnTo>
                      <a:pt x="13048" y="19572"/>
                    </a:lnTo>
                    <a:cubicBezTo>
                      <a:pt x="9460" y="19572"/>
                      <a:pt x="6524" y="22508"/>
                      <a:pt x="6524" y="26096"/>
                    </a:cubicBezTo>
                    <a:cubicBezTo>
                      <a:pt x="6524" y="29685"/>
                      <a:pt x="9460" y="32620"/>
                      <a:pt x="13048" y="32620"/>
                    </a:cubicBezTo>
                    <a:lnTo>
                      <a:pt x="19572" y="32620"/>
                    </a:lnTo>
                    <a:cubicBezTo>
                      <a:pt x="21366" y="32620"/>
                      <a:pt x="22834" y="34088"/>
                      <a:pt x="22834" y="35882"/>
                    </a:cubicBezTo>
                    <a:cubicBezTo>
                      <a:pt x="22834" y="37676"/>
                      <a:pt x="21366" y="39144"/>
                      <a:pt x="19572" y="39144"/>
                    </a:cubicBezTo>
                    <a:lnTo>
                      <a:pt x="6524" y="39144"/>
                    </a:lnTo>
                    <a:cubicBezTo>
                      <a:pt x="2936" y="39144"/>
                      <a:pt x="0" y="42080"/>
                      <a:pt x="0" y="45668"/>
                    </a:cubicBezTo>
                    <a:cubicBezTo>
                      <a:pt x="0" y="49256"/>
                      <a:pt x="2936" y="52192"/>
                      <a:pt x="6524" y="52192"/>
                    </a:cubicBezTo>
                    <a:lnTo>
                      <a:pt x="19572" y="52192"/>
                    </a:lnTo>
                    <a:cubicBezTo>
                      <a:pt x="33044" y="52192"/>
                      <a:pt x="40612" y="36730"/>
                      <a:pt x="32620" y="26096"/>
                    </a:cubicBezTo>
                    <a:cubicBezTo>
                      <a:pt x="40612" y="15462"/>
                      <a:pt x="33044" y="0"/>
                      <a:pt x="195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2" name="Google Shape;1613;p20"/>
              <p:cNvSpPr/>
              <p:nvPr/>
            </p:nvSpPr>
            <p:spPr>
              <a:xfrm>
                <a:off x="3846991" y="3822270"/>
                <a:ext cx="61270" cy="89120"/>
              </a:xfrm>
              <a:custGeom>
                <a:avLst/>
                <a:gdLst/>
                <a:ahLst/>
                <a:cxnLst/>
                <a:rect l="l" t="t" r="r" b="b"/>
                <a:pathLst>
                  <a:path w="35883" h="52193" extrusionOk="0">
                    <a:moveTo>
                      <a:pt x="17942" y="0"/>
                    </a:moveTo>
                    <a:cubicBezTo>
                      <a:pt x="8058" y="0"/>
                      <a:pt x="1" y="8058"/>
                      <a:pt x="1" y="17941"/>
                    </a:cubicBezTo>
                    <a:cubicBezTo>
                      <a:pt x="1" y="21530"/>
                      <a:pt x="2937" y="24465"/>
                      <a:pt x="6525" y="24465"/>
                    </a:cubicBezTo>
                    <a:cubicBezTo>
                      <a:pt x="10113" y="24465"/>
                      <a:pt x="13049" y="21530"/>
                      <a:pt x="13049" y="17941"/>
                    </a:cubicBezTo>
                    <a:cubicBezTo>
                      <a:pt x="13049" y="15234"/>
                      <a:pt x="15234" y="13048"/>
                      <a:pt x="17942" y="13048"/>
                    </a:cubicBezTo>
                    <a:cubicBezTo>
                      <a:pt x="20649" y="13048"/>
                      <a:pt x="22835" y="15234"/>
                      <a:pt x="22835" y="17941"/>
                    </a:cubicBezTo>
                    <a:cubicBezTo>
                      <a:pt x="22835" y="20942"/>
                      <a:pt x="21367" y="23780"/>
                      <a:pt x="18920" y="25542"/>
                    </a:cubicBezTo>
                    <a:lnTo>
                      <a:pt x="2741" y="37089"/>
                    </a:lnTo>
                    <a:cubicBezTo>
                      <a:pt x="1012" y="38329"/>
                      <a:pt x="1" y="40286"/>
                      <a:pt x="1" y="42406"/>
                    </a:cubicBezTo>
                    <a:lnTo>
                      <a:pt x="1" y="45668"/>
                    </a:lnTo>
                    <a:cubicBezTo>
                      <a:pt x="1" y="49256"/>
                      <a:pt x="2937" y="52192"/>
                      <a:pt x="6525" y="52192"/>
                    </a:cubicBezTo>
                    <a:lnTo>
                      <a:pt x="29359" y="52192"/>
                    </a:lnTo>
                    <a:cubicBezTo>
                      <a:pt x="32947" y="52192"/>
                      <a:pt x="35883" y="49256"/>
                      <a:pt x="35883" y="45668"/>
                    </a:cubicBezTo>
                    <a:cubicBezTo>
                      <a:pt x="35883" y="42080"/>
                      <a:pt x="32947" y="39144"/>
                      <a:pt x="29359" y="39144"/>
                    </a:cubicBezTo>
                    <a:lnTo>
                      <a:pt x="22313" y="39144"/>
                    </a:lnTo>
                    <a:lnTo>
                      <a:pt x="26521" y="36143"/>
                    </a:lnTo>
                    <a:cubicBezTo>
                      <a:pt x="32392" y="31968"/>
                      <a:pt x="35883" y="25150"/>
                      <a:pt x="35883" y="17941"/>
                    </a:cubicBezTo>
                    <a:cubicBezTo>
                      <a:pt x="35883" y="8058"/>
                      <a:pt x="27826" y="0"/>
                      <a:pt x="17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3" name="Google Shape;1614;p20"/>
              <p:cNvSpPr/>
              <p:nvPr/>
            </p:nvSpPr>
            <p:spPr>
              <a:xfrm>
                <a:off x="3944429" y="3655234"/>
                <a:ext cx="33421" cy="89120"/>
              </a:xfrm>
              <a:custGeom>
                <a:avLst/>
                <a:gdLst/>
                <a:ahLst/>
                <a:cxnLst/>
                <a:rect l="l" t="t" r="r" b="b"/>
                <a:pathLst>
                  <a:path w="19573" h="52193" extrusionOk="0">
                    <a:moveTo>
                      <a:pt x="6525" y="1"/>
                    </a:moveTo>
                    <a:cubicBezTo>
                      <a:pt x="2936" y="1"/>
                      <a:pt x="1" y="2937"/>
                      <a:pt x="1" y="6525"/>
                    </a:cubicBezTo>
                    <a:cubicBezTo>
                      <a:pt x="1" y="10113"/>
                      <a:pt x="2936" y="13049"/>
                      <a:pt x="6525" y="13049"/>
                    </a:cubicBezTo>
                    <a:lnTo>
                      <a:pt x="6525" y="45669"/>
                    </a:lnTo>
                    <a:cubicBezTo>
                      <a:pt x="6525" y="49257"/>
                      <a:pt x="9460" y="52193"/>
                      <a:pt x="13049" y="52193"/>
                    </a:cubicBezTo>
                    <a:cubicBezTo>
                      <a:pt x="16637" y="52193"/>
                      <a:pt x="19573" y="49257"/>
                      <a:pt x="19573" y="45669"/>
                    </a:cubicBezTo>
                    <a:lnTo>
                      <a:pt x="19573" y="6525"/>
                    </a:lnTo>
                    <a:cubicBezTo>
                      <a:pt x="19573" y="2937"/>
                      <a:pt x="16637" y="1"/>
                      <a:pt x="13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
        <p:nvSpPr>
          <p:cNvPr id="79" name="TextBox 78"/>
          <p:cNvSpPr txBox="1"/>
          <p:nvPr/>
        </p:nvSpPr>
        <p:spPr>
          <a:xfrm>
            <a:off x="4120249" y="324706"/>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spc="-150" dirty="0">
                <a:effectLst>
                  <a:glow rad="139700">
                    <a:schemeClr val="accent2">
                      <a:satMod val="175000"/>
                      <a:alpha val="40000"/>
                    </a:schemeClr>
                  </a:glow>
                </a:effectLst>
                <a:latin typeface="Fira Sans Black" panose="020B0A03050000020004" pitchFamily="34" charset="0"/>
              </a:rPr>
              <a:t>MỤC TIÊU</a:t>
            </a:r>
            <a:endParaRPr kumimoji="0" lang="en-US" sz="4800" b="0" i="0" u="none" strike="noStrike" kern="1200" cap="none" spc="-150" normalizeH="0" baseline="0" noProof="0" dirty="0">
              <a:ln>
                <a:noFill/>
              </a:ln>
              <a:effectLst>
                <a:glow rad="139700">
                  <a:schemeClr val="accent2">
                    <a:satMod val="175000"/>
                    <a:alpha val="40000"/>
                  </a:schemeClr>
                </a:glow>
              </a:effectLst>
              <a:uLnTx/>
              <a:uFillTx/>
              <a:latin typeface="Fira Sans Black" panose="020B0A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p:cNvSpPr txBox="1"/>
          <p:nvPr/>
        </p:nvSpPr>
        <p:spPr>
          <a:xfrm>
            <a:off x="6403688" y="2939797"/>
            <a:ext cx="5635912"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GB" sz="6000" dirty="0">
                <a:solidFill>
                  <a:schemeClr val="bg1"/>
                </a:solidFill>
                <a:latin typeface="Fira Sans Black" panose="020B0A03050000020004" pitchFamily="34" charset="0"/>
              </a:rPr>
              <a:t>2. ĐƯỜNG ĐI CỦA TIA SÁNG QUA LĂNG KÍNH</a:t>
            </a:r>
            <a:endParaRPr kumimoji="0" lang="en-GB" sz="6000" b="0" i="0" u="none" strike="noStrike" kern="1200" cap="none" spc="0" normalizeH="0" baseline="0" noProof="0" dirty="0">
              <a:ln>
                <a:noFill/>
              </a:ln>
              <a:solidFill>
                <a:schemeClr val="bg1"/>
              </a:solidFill>
              <a:effectLst/>
              <a:uLnTx/>
              <a:uFillTx/>
              <a:latin typeface="Fira Sans Black" panose="020B0A03050000020004" pitchFamily="34" charset="0"/>
            </a:endParaRPr>
          </a:p>
        </p:txBody>
      </p:sp>
      <p:grpSp>
        <p:nvGrpSpPr>
          <p:cNvPr id="2" name="Group 1"/>
          <p:cNvGrpSpPr/>
          <p:nvPr/>
        </p:nvGrpSpPr>
        <p:grpSpPr>
          <a:xfrm>
            <a:off x="8383646" y="1073209"/>
            <a:ext cx="1675995" cy="1675995"/>
            <a:chOff x="4619606" y="1709577"/>
            <a:chExt cx="1675995" cy="1675995"/>
          </a:xfrm>
        </p:grpSpPr>
        <p:sp>
          <p:nvSpPr>
            <p:cNvPr id="5" name="Oval 4"/>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r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p:cNvGrpSpPr/>
          <p:nvPr/>
        </p:nvGrpSpPr>
        <p:grpSpPr>
          <a:xfrm>
            <a:off x="2899897" y="1935958"/>
            <a:ext cx="3875029" cy="1400063"/>
            <a:chOff x="4326064" y="3656582"/>
            <a:chExt cx="6458314" cy="773064"/>
          </a:xfrm>
        </p:grpSpPr>
        <p:sp>
          <p:nvSpPr>
            <p:cNvPr id="8" name="TextBox 7"/>
            <p:cNvSpPr txBox="1"/>
            <p:nvPr/>
          </p:nvSpPr>
          <p:spPr>
            <a:xfrm>
              <a:off x="4326064" y="3700405"/>
              <a:ext cx="6264348" cy="67253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Vẽ tia tới SI đến một mặt của lăng kính dưới</a:t>
              </a:r>
              <a:r>
                <a:rPr lang="en-US" dirty="0"/>
                <a:t> </a:t>
              </a:r>
              <a:r>
                <a:rPr lang="vi-VN" dirty="0"/>
                <a:t>góc tới i so với pháp tuyến N</a:t>
              </a:r>
              <a:r>
                <a:rPr lang="en-US" baseline="-25000" dirty="0"/>
                <a:t>1</a:t>
              </a:r>
              <a:r>
                <a:rPr lang="vi-VN" dirty="0"/>
                <a:t>N</a:t>
              </a:r>
              <a:r>
                <a:rPr lang="en-US" dirty="0"/>
                <a:t>’</a:t>
              </a:r>
              <a:r>
                <a:rPr lang="en-US" baseline="-25000" dirty="0"/>
                <a:t>1</a:t>
              </a:r>
              <a:r>
                <a:rPr lang="en-US" dirty="0"/>
                <a:t> </a:t>
              </a:r>
              <a:r>
                <a:rPr lang="vi-VN" dirty="0"/>
                <a:t>tại I.</a:t>
              </a:r>
              <a:endParaRPr lang="en-US" dirty="0"/>
            </a:p>
          </p:txBody>
        </p:sp>
        <p:sp>
          <p:nvSpPr>
            <p:cNvPr id="19" name="Google Shape;3446;p32"/>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447;p32"/>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 name="Group 79"/>
          <p:cNvGrpSpPr/>
          <p:nvPr/>
        </p:nvGrpSpPr>
        <p:grpSpPr>
          <a:xfrm>
            <a:off x="2937073" y="3586272"/>
            <a:ext cx="3856406" cy="1302625"/>
            <a:chOff x="4338508" y="4568802"/>
            <a:chExt cx="6444713" cy="776684"/>
          </a:xfrm>
        </p:grpSpPr>
        <p:sp>
          <p:nvSpPr>
            <p:cNvPr id="12" name="TextBox 11"/>
            <p:cNvSpPr txBox="1"/>
            <p:nvPr/>
          </p:nvSpPr>
          <p:spPr>
            <a:xfrm>
              <a:off x="4338508" y="4592048"/>
              <a:ext cx="6282768" cy="67395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Tại I, vẽ tia khúc xạ IJ lệch g</a:t>
              </a:r>
              <a:r>
                <a:rPr lang="en-US" dirty="0"/>
                <a:t>ầ</a:t>
              </a:r>
              <a:r>
                <a:rPr lang="vi-VN" dirty="0"/>
                <a:t>n pháp tuyến với góc khúc xạ i</a:t>
              </a:r>
              <a:r>
                <a:rPr lang="en-US" dirty="0"/>
                <a:t>’. </a:t>
              </a:r>
            </a:p>
          </p:txBody>
        </p:sp>
        <p:sp>
          <p:nvSpPr>
            <p:cNvPr id="21" name="Google Shape;3448;p32"/>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49;p32"/>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roup 80"/>
          <p:cNvGrpSpPr/>
          <p:nvPr/>
        </p:nvGrpSpPr>
        <p:grpSpPr>
          <a:xfrm>
            <a:off x="2948199" y="5224969"/>
            <a:ext cx="7856650" cy="1052375"/>
            <a:chOff x="4357100" y="5472512"/>
            <a:chExt cx="6426988" cy="770643"/>
          </a:xfrm>
        </p:grpSpPr>
        <p:sp>
          <p:nvSpPr>
            <p:cNvPr id="15" name="TextBox 14"/>
            <p:cNvSpPr txBox="1"/>
            <p:nvPr/>
          </p:nvSpPr>
          <p:spPr>
            <a:xfrm>
              <a:off x="4368820" y="5503937"/>
              <a:ext cx="6222141" cy="63524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Tia IJ tới mặt bên AC dưới góc tới</a:t>
              </a:r>
              <a:r>
                <a:rPr lang="en-US" dirty="0"/>
                <a:t> j.</a:t>
              </a:r>
              <a:r>
                <a:rPr lang="vi-VN" dirty="0"/>
                <a:t> Tại J, vẽ tia khúc xạ JR lệch xa pháp</a:t>
              </a:r>
              <a:r>
                <a:rPr lang="en-US" dirty="0"/>
                <a:t> </a:t>
              </a:r>
              <a:r>
                <a:rPr lang="vi-VN" dirty="0"/>
                <a:t>tuyến N</a:t>
              </a:r>
              <a:r>
                <a:rPr lang="en-US" baseline="-25000" dirty="0"/>
                <a:t>2</a:t>
              </a:r>
              <a:r>
                <a:rPr lang="vi-VN" dirty="0"/>
                <a:t>N</a:t>
              </a:r>
              <a:r>
                <a:rPr lang="en-US" dirty="0"/>
                <a:t>’</a:t>
              </a:r>
              <a:r>
                <a:rPr lang="en-US" baseline="-25000" dirty="0"/>
                <a:t>2</a:t>
              </a:r>
              <a:r>
                <a:rPr lang="vi-VN" dirty="0"/>
                <a:t> với góc khúc xạ</a:t>
              </a:r>
              <a:r>
                <a:rPr lang="en-US" dirty="0"/>
                <a:t> j’</a:t>
              </a:r>
              <a:r>
                <a:rPr lang="vi-VN" dirty="0"/>
                <a:t>.</a:t>
              </a:r>
              <a:endParaRPr lang="en-US" dirty="0"/>
            </a:p>
          </p:txBody>
        </p:sp>
        <p:sp>
          <p:nvSpPr>
            <p:cNvPr id="23" name="Google Shape;3450;p32"/>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51;p32"/>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p:cNvGrpSpPr/>
          <p:nvPr/>
        </p:nvGrpSpPr>
        <p:grpSpPr>
          <a:xfrm>
            <a:off x="257983" y="946837"/>
            <a:ext cx="1988894" cy="5871520"/>
            <a:chOff x="872049" y="2550530"/>
            <a:chExt cx="1290116" cy="3808620"/>
          </a:xfrm>
        </p:grpSpPr>
        <p:sp>
          <p:nvSpPr>
            <p:cNvPr id="25" name="Google Shape;3452;p32"/>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53;p32"/>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4;p32"/>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55;p32"/>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56;p32"/>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57;p32"/>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58;p32"/>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59;p32"/>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60;p32"/>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61;p32"/>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62;p32"/>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63;p32"/>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4;p32"/>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5;p32"/>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66;p32"/>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7;p32"/>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68;p32"/>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69;p32"/>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0;p32"/>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71;p32"/>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72;p32"/>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3;p32"/>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74;p32"/>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75;p32"/>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76;p32"/>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77;p32"/>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78;p32"/>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79;p32"/>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80;p32"/>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81;p32"/>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82;p32"/>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83;p32"/>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84;p32"/>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5;p32"/>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86;p32"/>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87;p32"/>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88;p32"/>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89;p32"/>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90;p32"/>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91;p32"/>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92;p32"/>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3;p32"/>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94;p32"/>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95;p32"/>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6;p32"/>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7;p32"/>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98;p32"/>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99;p32"/>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00;p32"/>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p:cNvGrpSpPr/>
          <p:nvPr/>
        </p:nvGrpSpPr>
        <p:grpSpPr>
          <a:xfrm rot="20764542">
            <a:off x="1722594" y="2788684"/>
            <a:ext cx="516593" cy="325685"/>
            <a:chOff x="1827232" y="3995902"/>
            <a:chExt cx="1461520" cy="295567"/>
          </a:xfrm>
        </p:grpSpPr>
        <p:sp>
          <p:nvSpPr>
            <p:cNvPr id="76" name="Google Shape;3503;p32"/>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09;p32"/>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roup 73"/>
          <p:cNvGrpSpPr/>
          <p:nvPr/>
        </p:nvGrpSpPr>
        <p:grpSpPr>
          <a:xfrm rot="21261046">
            <a:off x="1666569" y="4020355"/>
            <a:ext cx="557120" cy="89775"/>
            <a:chOff x="1827232" y="4854232"/>
            <a:chExt cx="1461520" cy="148293"/>
          </a:xfrm>
        </p:grpSpPr>
        <p:sp>
          <p:nvSpPr>
            <p:cNvPr id="77" name="Google Shape;3504;p32"/>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0;p32"/>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roup 74"/>
          <p:cNvGrpSpPr/>
          <p:nvPr/>
        </p:nvGrpSpPr>
        <p:grpSpPr>
          <a:xfrm rot="801012">
            <a:off x="1722735" y="5011288"/>
            <a:ext cx="477067" cy="357169"/>
            <a:chOff x="1826212" y="5420062"/>
            <a:chExt cx="1462540" cy="492262"/>
          </a:xfrm>
        </p:grpSpPr>
        <p:sp>
          <p:nvSpPr>
            <p:cNvPr id="78" name="Google Shape;3505;p32"/>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11;p32"/>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3529;p32"/>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Fira Sans Extra Condensed Black" panose="020B0A03050000020004" pitchFamily="34" charset="0"/>
              </a:rPr>
              <a:t>1</a:t>
            </a:r>
            <a:endParaRPr sz="2800" b="1" dirty="0">
              <a:solidFill>
                <a:srgbClr val="002060"/>
              </a:solidFill>
              <a:latin typeface="Fira Sans Extra Condensed Black" panose="020B0A03050000020004" pitchFamily="34" charset="0"/>
            </a:endParaRPr>
          </a:p>
        </p:txBody>
      </p:sp>
      <p:sp>
        <p:nvSpPr>
          <p:cNvPr id="123" name="Google Shape;3550;p32"/>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2</a:t>
            </a:r>
            <a:endParaRPr sz="2800" b="1" dirty="0">
              <a:solidFill>
                <a:srgbClr val="002060"/>
              </a:solidFill>
              <a:latin typeface="Fira Sans Extra Condensed Black" panose="020B0A03050000020004" pitchFamily="34" charset="0"/>
            </a:endParaRPr>
          </a:p>
        </p:txBody>
      </p:sp>
      <p:sp>
        <p:nvSpPr>
          <p:cNvPr id="141" name="Google Shape;3568;p32"/>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3</a:t>
            </a:r>
            <a:endParaRPr sz="2800" b="1" dirty="0">
              <a:solidFill>
                <a:srgbClr val="002060"/>
              </a:solidFill>
              <a:latin typeface="Fira Sans Extra Condensed Black" panose="020B0A03050000020004" pitchFamily="34" charset="0"/>
            </a:endParaRPr>
          </a:p>
        </p:txBody>
      </p:sp>
      <p:grpSp>
        <p:nvGrpSpPr>
          <p:cNvPr id="85" name="Group 84"/>
          <p:cNvGrpSpPr/>
          <p:nvPr/>
        </p:nvGrpSpPr>
        <p:grpSpPr>
          <a:xfrm>
            <a:off x="186373" y="283005"/>
            <a:ext cx="4505001" cy="447570"/>
            <a:chOff x="115470" y="245832"/>
            <a:chExt cx="5555000" cy="551887"/>
          </a:xfrm>
        </p:grpSpPr>
        <p:sp>
          <p:nvSpPr>
            <p:cNvPr id="11" name="Rectangle: Rounded Corners 10"/>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Box 1"/>
            <p:cNvSpPr txBox="1"/>
            <p:nvPr/>
          </p:nvSpPr>
          <p:spPr>
            <a:xfrm>
              <a:off x="697047" y="294066"/>
              <a:ext cx="4973423"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vi-VN" dirty="0">
                  <a:solidFill>
                    <a:schemeClr val="bg1"/>
                  </a:solidFill>
                  <a:latin typeface="Fira Sans Condensed Medium" panose="020B0603050000020004" pitchFamily="34" charset="0"/>
                </a:rPr>
                <a:t>2. Đường đi của tia sáng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7" name="Group 6"/>
            <p:cNvGrpSpPr/>
            <p:nvPr/>
          </p:nvGrpSpPr>
          <p:grpSpPr>
            <a:xfrm>
              <a:off x="115470" y="247272"/>
              <a:ext cx="550447" cy="550447"/>
              <a:chOff x="4619606" y="1709577"/>
              <a:chExt cx="1675995" cy="1675995"/>
            </a:xfrm>
          </p:grpSpPr>
          <p:sp>
            <p:nvSpPr>
              <p:cNvPr id="9" name="Oval 8"/>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8" name="TextBox 87"/>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Fira Sans Black" panose="020B0A03050000020004" pitchFamily="34" charset="0"/>
                <a:ea typeface="Courier New" panose="02070309020205020404" pitchFamily="49" charset="0"/>
              </a:rPr>
              <a:t>Các</a:t>
            </a:r>
            <a:r>
              <a:rPr lang="en-US" sz="2400" b="1" dirty="0">
                <a:solidFill>
                  <a:srgbClr val="000000"/>
                </a:solidFill>
                <a:effectLst/>
                <a:latin typeface="Fira Sans Black" panose="020B0A03050000020004" pitchFamily="34" charset="0"/>
                <a:ea typeface="Courier New" panose="02070309020205020404" pitchFamily="49" charset="0"/>
              </a:rPr>
              <a:t> </a:t>
            </a:r>
            <a:r>
              <a:rPr lang="en-US" sz="2400" b="1" dirty="0" err="1">
                <a:solidFill>
                  <a:srgbClr val="000000"/>
                </a:solidFill>
                <a:effectLst/>
                <a:latin typeface="Fira Sans Black" panose="020B0A03050000020004" pitchFamily="34" charset="0"/>
                <a:ea typeface="Courier New" panose="02070309020205020404" pitchFamily="49" charset="0"/>
              </a:rPr>
              <a:t>bước</a:t>
            </a:r>
            <a:r>
              <a:rPr lang="en-US" sz="2400" b="1" dirty="0">
                <a:solidFill>
                  <a:srgbClr val="000000"/>
                </a:solidFill>
                <a:effectLst/>
                <a:latin typeface="Fira Sans Black" panose="020B0A03050000020004" pitchFamily="34" charset="0"/>
                <a:ea typeface="Courier New" panose="02070309020205020404" pitchFamily="49" charset="0"/>
              </a:rPr>
              <a:t> </a:t>
            </a:r>
            <a:r>
              <a:rPr lang="vi-VN" sz="2400" b="1" dirty="0">
                <a:solidFill>
                  <a:srgbClr val="000000"/>
                </a:solidFill>
                <a:effectLst/>
                <a:latin typeface="Fira Sans Black" panose="020B0A03050000020004" pitchFamily="34" charset="0"/>
                <a:ea typeface="Courier New" panose="02070309020205020404" pitchFamily="49" charset="0"/>
              </a:rPr>
              <a:t>vẽ đường đi của tia sáng qua lăng kính</a:t>
            </a:r>
            <a:endParaRPr lang="en-US" sz="2400" b="1" dirty="0">
              <a:latin typeface="Fira Sans Black" panose="020B0A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6538591" y="1706816"/>
            <a:ext cx="5257732" cy="3179232"/>
            <a:chOff x="6248000" y="1972740"/>
            <a:chExt cx="4724922" cy="2857054"/>
          </a:xfrm>
        </p:grpSpPr>
        <p:pic>
          <p:nvPicPr>
            <p:cNvPr id="2" name="Picture 1" descr="A diagram of a triangle with lines and arr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p:cNvSpPr/>
          <p:nvPr/>
        </p:nvSpPr>
        <p:spPr>
          <a:xfrm>
            <a:off x="293569" y="1294986"/>
            <a:ext cx="11516077" cy="4796883"/>
          </a:xfrm>
          <a:custGeom>
            <a:avLst/>
            <a:gdLst>
              <a:gd name="connsiteX0" fmla="*/ 0 w 11516077"/>
              <a:gd name="connsiteY0" fmla="*/ 0 h 4796883"/>
              <a:gd name="connsiteX1" fmla="*/ 537417 w 11516077"/>
              <a:gd name="connsiteY1" fmla="*/ 0 h 4796883"/>
              <a:gd name="connsiteX2" fmla="*/ 1535476 w 11516077"/>
              <a:gd name="connsiteY2" fmla="*/ 0 h 4796883"/>
              <a:gd name="connsiteX3" fmla="*/ 2303215 w 11516077"/>
              <a:gd name="connsiteY3" fmla="*/ 0 h 4796883"/>
              <a:gd name="connsiteX4" fmla="*/ 2840632 w 11516077"/>
              <a:gd name="connsiteY4" fmla="*/ 0 h 4796883"/>
              <a:gd name="connsiteX5" fmla="*/ 3608370 w 11516077"/>
              <a:gd name="connsiteY5" fmla="*/ 0 h 4796883"/>
              <a:gd name="connsiteX6" fmla="*/ 4491270 w 11516077"/>
              <a:gd name="connsiteY6" fmla="*/ 0 h 4796883"/>
              <a:gd name="connsiteX7" fmla="*/ 4913526 w 11516077"/>
              <a:gd name="connsiteY7" fmla="*/ 0 h 4796883"/>
              <a:gd name="connsiteX8" fmla="*/ 5796424 w 11516077"/>
              <a:gd name="connsiteY8" fmla="*/ 0 h 4796883"/>
              <a:gd name="connsiteX9" fmla="*/ 6679324 w 11516077"/>
              <a:gd name="connsiteY9" fmla="*/ 0 h 4796883"/>
              <a:gd name="connsiteX10" fmla="*/ 7216742 w 11516077"/>
              <a:gd name="connsiteY10" fmla="*/ 0 h 4796883"/>
              <a:gd name="connsiteX11" fmla="*/ 7984479 w 11516077"/>
              <a:gd name="connsiteY11" fmla="*/ 0 h 4796883"/>
              <a:gd name="connsiteX12" fmla="*/ 8406736 w 11516077"/>
              <a:gd name="connsiteY12" fmla="*/ 0 h 4796883"/>
              <a:gd name="connsiteX13" fmla="*/ 9174475 w 11516077"/>
              <a:gd name="connsiteY13" fmla="*/ 0 h 4796883"/>
              <a:gd name="connsiteX14" fmla="*/ 9711891 w 11516077"/>
              <a:gd name="connsiteY14" fmla="*/ 0 h 4796883"/>
              <a:gd name="connsiteX15" fmla="*/ 10479630 w 11516077"/>
              <a:gd name="connsiteY15" fmla="*/ 0 h 4796883"/>
              <a:gd name="connsiteX16" fmla="*/ 11516077 w 11516077"/>
              <a:gd name="connsiteY16" fmla="*/ 0 h 4796883"/>
              <a:gd name="connsiteX17" fmla="*/ 11516077 w 11516077"/>
              <a:gd name="connsiteY17" fmla="*/ 1055315 h 4796883"/>
              <a:gd name="connsiteX18" fmla="*/ 11516077 w 11516077"/>
              <a:gd name="connsiteY18" fmla="*/ 2206566 h 4796883"/>
              <a:gd name="connsiteX19" fmla="*/ 11516077 w 11516077"/>
              <a:gd name="connsiteY19" fmla="*/ 3501724 h 4796883"/>
              <a:gd name="connsiteX20" fmla="*/ 11516077 w 11516077"/>
              <a:gd name="connsiteY20" fmla="*/ 4796883 h 4796883"/>
              <a:gd name="connsiteX21" fmla="*/ 10633177 w 11516077"/>
              <a:gd name="connsiteY21" fmla="*/ 4796883 h 4796883"/>
              <a:gd name="connsiteX22" fmla="*/ 9865439 w 11516077"/>
              <a:gd name="connsiteY22" fmla="*/ 4796883 h 4796883"/>
              <a:gd name="connsiteX23" fmla="*/ 9443183 w 11516077"/>
              <a:gd name="connsiteY23" fmla="*/ 4796883 h 4796883"/>
              <a:gd name="connsiteX24" fmla="*/ 9020926 w 11516077"/>
              <a:gd name="connsiteY24" fmla="*/ 4796883 h 4796883"/>
              <a:gd name="connsiteX25" fmla="*/ 8138028 w 11516077"/>
              <a:gd name="connsiteY25" fmla="*/ 4796883 h 4796883"/>
              <a:gd name="connsiteX26" fmla="*/ 7600610 w 11516077"/>
              <a:gd name="connsiteY26" fmla="*/ 4796883 h 4796883"/>
              <a:gd name="connsiteX27" fmla="*/ 6602550 w 11516077"/>
              <a:gd name="connsiteY27" fmla="*/ 4796883 h 4796883"/>
              <a:gd name="connsiteX28" fmla="*/ 5604491 w 11516077"/>
              <a:gd name="connsiteY28" fmla="*/ 4796883 h 4796883"/>
              <a:gd name="connsiteX29" fmla="*/ 4951913 w 11516077"/>
              <a:gd name="connsiteY29" fmla="*/ 4796883 h 4796883"/>
              <a:gd name="connsiteX30" fmla="*/ 4299334 w 11516077"/>
              <a:gd name="connsiteY30" fmla="*/ 4796883 h 4796883"/>
              <a:gd name="connsiteX31" fmla="*/ 3761918 w 11516077"/>
              <a:gd name="connsiteY31" fmla="*/ 4796883 h 4796883"/>
              <a:gd name="connsiteX32" fmla="*/ 3339662 w 11516077"/>
              <a:gd name="connsiteY32" fmla="*/ 4796883 h 4796883"/>
              <a:gd name="connsiteX33" fmla="*/ 2456762 w 11516077"/>
              <a:gd name="connsiteY33" fmla="*/ 4796883 h 4796883"/>
              <a:gd name="connsiteX34" fmla="*/ 1919346 w 11516077"/>
              <a:gd name="connsiteY34" fmla="*/ 4796883 h 4796883"/>
              <a:gd name="connsiteX35" fmla="*/ 1151607 w 11516077"/>
              <a:gd name="connsiteY35" fmla="*/ 4796883 h 4796883"/>
              <a:gd name="connsiteX36" fmla="*/ 0 w 11516077"/>
              <a:gd name="connsiteY36" fmla="*/ 4796883 h 4796883"/>
              <a:gd name="connsiteX37" fmla="*/ 0 w 11516077"/>
              <a:gd name="connsiteY37" fmla="*/ 3741567 h 4796883"/>
              <a:gd name="connsiteX38" fmla="*/ 0 w 11516077"/>
              <a:gd name="connsiteY38" fmla="*/ 2590316 h 4796883"/>
              <a:gd name="connsiteX39" fmla="*/ 0 w 11516077"/>
              <a:gd name="connsiteY39" fmla="*/ 1295158 h 4796883"/>
              <a:gd name="connsiteX40" fmla="*/ 0 w 11516077"/>
              <a:gd name="connsiteY40" fmla="*/ 0 h 47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4796883" extrusionOk="0">
                <a:moveTo>
                  <a:pt x="0" y="0"/>
                </a:moveTo>
                <a:cubicBezTo>
                  <a:pt x="201630" y="-761"/>
                  <a:pt x="234433" y="67291"/>
                  <a:pt x="537417" y="0"/>
                </a:cubicBezTo>
                <a:cubicBezTo>
                  <a:pt x="859576" y="-73924"/>
                  <a:pt x="1222627" y="205067"/>
                  <a:pt x="1535476" y="0"/>
                </a:cubicBezTo>
                <a:cubicBezTo>
                  <a:pt x="1785725" y="-232620"/>
                  <a:pt x="1940636" y="96795"/>
                  <a:pt x="2303215" y="0"/>
                </a:cubicBezTo>
                <a:cubicBezTo>
                  <a:pt x="2706343" y="-98167"/>
                  <a:pt x="2651885" y="88414"/>
                  <a:pt x="2840632" y="0"/>
                </a:cubicBezTo>
                <a:cubicBezTo>
                  <a:pt x="3019606" y="-44926"/>
                  <a:pt x="3248874" y="31298"/>
                  <a:pt x="3608370" y="0"/>
                </a:cubicBezTo>
                <a:cubicBezTo>
                  <a:pt x="3922333" y="-1324"/>
                  <a:pt x="4174701" y="252498"/>
                  <a:pt x="4491270" y="0"/>
                </a:cubicBezTo>
                <a:cubicBezTo>
                  <a:pt x="4898600" y="-114380"/>
                  <a:pt x="4754905" y="5453"/>
                  <a:pt x="4913526" y="0"/>
                </a:cubicBezTo>
                <a:cubicBezTo>
                  <a:pt x="5024871" y="-178076"/>
                  <a:pt x="5499966" y="90440"/>
                  <a:pt x="5796424" y="0"/>
                </a:cubicBezTo>
                <a:cubicBezTo>
                  <a:pt x="6187394" y="-175849"/>
                  <a:pt x="6444762" y="-33853"/>
                  <a:pt x="6679324" y="0"/>
                </a:cubicBezTo>
                <a:cubicBezTo>
                  <a:pt x="6940252" y="-25248"/>
                  <a:pt x="7116879" y="12445"/>
                  <a:pt x="7216742" y="0"/>
                </a:cubicBezTo>
                <a:cubicBezTo>
                  <a:pt x="7171836" y="-52"/>
                  <a:pt x="7746040" y="74271"/>
                  <a:pt x="7984479" y="0"/>
                </a:cubicBezTo>
                <a:cubicBezTo>
                  <a:pt x="8340557" y="-110750"/>
                  <a:pt x="8336394" y="74010"/>
                  <a:pt x="8406736" y="0"/>
                </a:cubicBezTo>
                <a:cubicBezTo>
                  <a:pt x="8559565" y="-3676"/>
                  <a:pt x="8905821" y="235466"/>
                  <a:pt x="9174475" y="0"/>
                </a:cubicBezTo>
                <a:cubicBezTo>
                  <a:pt x="9548794" y="-156037"/>
                  <a:pt x="9542364" y="81063"/>
                  <a:pt x="9711891" y="0"/>
                </a:cubicBezTo>
                <a:cubicBezTo>
                  <a:pt x="9934893" y="47569"/>
                  <a:pt x="10194469" y="63798"/>
                  <a:pt x="10479630" y="0"/>
                </a:cubicBezTo>
                <a:cubicBezTo>
                  <a:pt x="10771409" y="-22609"/>
                  <a:pt x="11281154" y="-14148"/>
                  <a:pt x="11516077" y="0"/>
                </a:cubicBezTo>
                <a:cubicBezTo>
                  <a:pt x="11596790" y="424066"/>
                  <a:pt x="11428712" y="576646"/>
                  <a:pt x="11516077" y="1055315"/>
                </a:cubicBezTo>
                <a:cubicBezTo>
                  <a:pt x="11480696" y="1496340"/>
                  <a:pt x="11504167" y="1674748"/>
                  <a:pt x="11516077" y="2206566"/>
                </a:cubicBezTo>
                <a:cubicBezTo>
                  <a:pt x="11578409" y="2785966"/>
                  <a:pt x="11571555" y="2975634"/>
                  <a:pt x="11516077" y="3501724"/>
                </a:cubicBezTo>
                <a:cubicBezTo>
                  <a:pt x="11520168" y="3907966"/>
                  <a:pt x="11409104" y="4377882"/>
                  <a:pt x="11516077" y="4796883"/>
                </a:cubicBezTo>
                <a:cubicBezTo>
                  <a:pt x="11206587" y="4853535"/>
                  <a:pt x="10911023" y="4629884"/>
                  <a:pt x="10633177" y="4796883"/>
                </a:cubicBezTo>
                <a:cubicBezTo>
                  <a:pt x="10582369" y="4908443"/>
                  <a:pt x="10257612" y="4729324"/>
                  <a:pt x="9865439" y="4796883"/>
                </a:cubicBezTo>
                <a:cubicBezTo>
                  <a:pt x="9589281" y="4826597"/>
                  <a:pt x="9726733" y="4777148"/>
                  <a:pt x="9443183" y="4796883"/>
                </a:cubicBezTo>
                <a:cubicBezTo>
                  <a:pt x="9272800" y="4845409"/>
                  <a:pt x="9131465" y="4779450"/>
                  <a:pt x="9020926" y="4796883"/>
                </a:cubicBezTo>
                <a:cubicBezTo>
                  <a:pt x="8791635" y="4871918"/>
                  <a:pt x="8487895" y="4851382"/>
                  <a:pt x="8138028" y="4796883"/>
                </a:cubicBezTo>
                <a:cubicBezTo>
                  <a:pt x="7811194" y="4832929"/>
                  <a:pt x="7832928" y="4791851"/>
                  <a:pt x="7600610" y="4796883"/>
                </a:cubicBezTo>
                <a:cubicBezTo>
                  <a:pt x="7435233" y="4665843"/>
                  <a:pt x="6940379" y="4681142"/>
                  <a:pt x="6602550" y="4796883"/>
                </a:cubicBezTo>
                <a:cubicBezTo>
                  <a:pt x="6154789" y="4976330"/>
                  <a:pt x="5808886" y="4793443"/>
                  <a:pt x="5604491" y="4796883"/>
                </a:cubicBezTo>
                <a:cubicBezTo>
                  <a:pt x="5405554" y="4888815"/>
                  <a:pt x="5274950" y="4736693"/>
                  <a:pt x="4951913" y="4796883"/>
                </a:cubicBezTo>
                <a:cubicBezTo>
                  <a:pt x="4630316" y="4960872"/>
                  <a:pt x="4624125" y="4815005"/>
                  <a:pt x="4299334" y="4796883"/>
                </a:cubicBezTo>
                <a:cubicBezTo>
                  <a:pt x="4054436" y="4746594"/>
                  <a:pt x="3901257" y="4751956"/>
                  <a:pt x="3761918" y="4796883"/>
                </a:cubicBezTo>
                <a:cubicBezTo>
                  <a:pt x="3597986" y="4831477"/>
                  <a:pt x="3486877" y="4774597"/>
                  <a:pt x="3339662" y="4796883"/>
                </a:cubicBezTo>
                <a:cubicBezTo>
                  <a:pt x="3310394" y="4830330"/>
                  <a:pt x="2721480" y="4838776"/>
                  <a:pt x="2456762" y="4796883"/>
                </a:cubicBezTo>
                <a:cubicBezTo>
                  <a:pt x="2101140" y="4767144"/>
                  <a:pt x="2175698" y="4760828"/>
                  <a:pt x="1919346" y="4796883"/>
                </a:cubicBezTo>
                <a:cubicBezTo>
                  <a:pt x="1563989" y="4844807"/>
                  <a:pt x="1355143" y="4690761"/>
                  <a:pt x="1151607" y="4796883"/>
                </a:cubicBezTo>
                <a:cubicBezTo>
                  <a:pt x="982104" y="4979878"/>
                  <a:pt x="359376" y="4644301"/>
                  <a:pt x="0" y="4796883"/>
                </a:cubicBezTo>
                <a:cubicBezTo>
                  <a:pt x="-12507" y="4266690"/>
                  <a:pt x="74446" y="4164068"/>
                  <a:pt x="0" y="3741567"/>
                </a:cubicBezTo>
                <a:cubicBezTo>
                  <a:pt x="-66536" y="3420980"/>
                  <a:pt x="7784" y="2915501"/>
                  <a:pt x="0" y="2590316"/>
                </a:cubicBezTo>
                <a:cubicBezTo>
                  <a:pt x="-13345" y="2253235"/>
                  <a:pt x="99861" y="1746918"/>
                  <a:pt x="0" y="1295158"/>
                </a:cubicBezTo>
                <a:cubicBezTo>
                  <a:pt x="-111151" y="779602"/>
                  <a:pt x="-54679" y="326524"/>
                  <a:pt x="0" y="0"/>
                </a:cubicBezTo>
                <a:close/>
              </a:path>
            </a:pathLst>
          </a:custGeom>
          <a:noFill/>
          <a:ln w="28575">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p:cNvSpPr txBox="1"/>
          <p:nvPr/>
        </p:nvSpPr>
        <p:spPr>
          <a:xfrm>
            <a:off x="720977" y="3922569"/>
            <a:ext cx="6033392" cy="1028423"/>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b)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JR lệch xa pháp tuyến N</a:t>
            </a:r>
            <a:r>
              <a:rPr lang="vi-VN" sz="2400" u="none" strike="noStrike" spc="0" baseline="-25000" dirty="0">
                <a:solidFill>
                  <a:srgbClr val="2B2928"/>
                </a:solidFill>
                <a:effectLst/>
                <a:latin typeface="Arial" panose="020B0604020202020204" pitchFamily="34" charset="0"/>
                <a:ea typeface="Tahoma" panose="020B0604030504040204" pitchFamily="34" charset="0"/>
                <a:cs typeface="Arial" panose="020B0604020202020204" pitchFamily="34" charset="0"/>
              </a:rPr>
              <a:t>2</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N'</a:t>
            </a:r>
            <a:r>
              <a:rPr lang="vi-VN" sz="2400" u="none" strike="noStrike" spc="0" baseline="-25000" dirty="0">
                <a:solidFill>
                  <a:srgbClr val="2B2928"/>
                </a:solidFill>
                <a:effectLst/>
                <a:latin typeface="Arial" panose="020B0604020202020204" pitchFamily="34" charset="0"/>
                <a:ea typeface="Tahoma" panose="020B0604030504040204" pitchFamily="34" charset="0"/>
                <a:cs typeface="Arial" panose="020B0604020202020204" pitchFamily="34" charset="0"/>
              </a:rPr>
              <a:t>2</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hơn so với tia tới I</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94" name="Group 93"/>
          <p:cNvGrpSpPr/>
          <p:nvPr/>
        </p:nvGrpSpPr>
        <p:grpSpPr>
          <a:xfrm>
            <a:off x="4332953" y="970570"/>
            <a:ext cx="3123338" cy="672092"/>
            <a:chOff x="4686331" y="503845"/>
            <a:chExt cx="3123338" cy="672092"/>
          </a:xfrm>
        </p:grpSpPr>
        <p:sp>
          <p:nvSpPr>
            <p:cNvPr id="9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p:cNvSpPr txBox="1"/>
          <p:nvPr/>
        </p:nvSpPr>
        <p:spPr>
          <a:xfrm>
            <a:off x="720977" y="2877912"/>
            <a:ext cx="6202345" cy="1028423"/>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a)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4" name="Group 3"/>
          <p:cNvGrpSpPr/>
          <p:nvPr/>
        </p:nvGrpSpPr>
        <p:grpSpPr>
          <a:xfrm>
            <a:off x="186373" y="283005"/>
            <a:ext cx="4505001" cy="447570"/>
            <a:chOff x="115470" y="245832"/>
            <a:chExt cx="5555000" cy="551887"/>
          </a:xfrm>
        </p:grpSpPr>
        <p:sp>
          <p:nvSpPr>
            <p:cNvPr id="5" name="Rectangle: Rounded Corners 4"/>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p:cNvSpPr txBox="1"/>
            <p:nvPr/>
          </p:nvSpPr>
          <p:spPr>
            <a:xfrm>
              <a:off x="697047" y="294066"/>
              <a:ext cx="4973423"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vi-VN" dirty="0">
                  <a:solidFill>
                    <a:schemeClr val="bg1"/>
                  </a:solidFill>
                  <a:latin typeface="Fira Sans Condensed Medium" panose="020B0603050000020004" pitchFamily="34" charset="0"/>
                </a:rPr>
                <a:t>2. Đường đi của tia sáng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p:cNvGrpSpPr/>
            <p:nvPr/>
          </p:nvGrpSpPr>
          <p:grpSpPr>
            <a:xfrm>
              <a:off x="115470" y="247272"/>
              <a:ext cx="550447" cy="550447"/>
              <a:chOff x="4619606" y="1709577"/>
              <a:chExt cx="1675995" cy="1675995"/>
            </a:xfrm>
          </p:grpSpPr>
          <p:sp>
            <p:nvSpPr>
              <p:cNvPr id="9" name="Oval 8"/>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2" name="Picture 91" descr="A group of people sitting at a tabl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09" y="5237795"/>
            <a:ext cx="2022069" cy="2022069"/>
          </a:xfrm>
          <a:prstGeom prst="rect">
            <a:avLst/>
          </a:prstGeom>
        </p:spPr>
      </p:pic>
      <p:sp>
        <p:nvSpPr>
          <p:cNvPr id="101" name="TextBox 100"/>
          <p:cNvSpPr txBox="1"/>
          <p:nvPr/>
        </p:nvSpPr>
        <p:spPr>
          <a:xfrm>
            <a:off x="339399" y="1870886"/>
            <a:ext cx="7890202" cy="937949"/>
          </a:xfrm>
          <a:prstGeom prst="rect">
            <a:avLst/>
          </a:prstGeom>
          <a:noFill/>
        </p:spPr>
        <p:txBody>
          <a:bodyPr wrap="square">
            <a:spAutoFit/>
          </a:bodyPr>
          <a:lstStyle/>
          <a:p>
            <a:pPr>
              <a:lnSpc>
                <a:spcPct val="120000"/>
              </a:lnSpc>
            </a:pPr>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 </a:t>
            </a:r>
            <a:r>
              <a:rPr lang="vi-VN"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Quan sát sơ đồ đường đi của tia sáng trong Hình 5.5 và giải thích vì sao:</a:t>
            </a:r>
            <a:endParaRPr lang="en-US" sz="2400" dirty="0">
              <a:latin typeface="Arial" panose="020B0604020202020204" pitchFamily="34" charset="0"/>
              <a:cs typeface="Arial" panose="020B0604020202020204" pitchFamily="34" charset="0"/>
            </a:endParaRPr>
          </a:p>
        </p:txBody>
      </p:sp>
      <p:sp>
        <p:nvSpPr>
          <p:cNvPr id="103" name="TextBox 102"/>
          <p:cNvSpPr txBox="1"/>
          <p:nvPr/>
        </p:nvSpPr>
        <p:spPr>
          <a:xfrm>
            <a:off x="339397" y="5144920"/>
            <a:ext cx="11317850" cy="830997"/>
          </a:xfrm>
          <a:prstGeom prst="rect">
            <a:avLst/>
          </a:prstGeom>
          <a:noFill/>
        </p:spPr>
        <p:txBody>
          <a:bodyPr wrap="square">
            <a:spAutoFit/>
          </a:bodyPr>
          <a:lstStyle/>
          <a:p>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2. </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Nêu nhận xét vé phương của tia ló JR sau khi đ</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i</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 qua lăng kính so với tia tới SI.</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par>
                                <p:cTn id="14" presetID="10" presetClass="entr" presetSubtype="0"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left)">
                                      <p:cBhvr>
                                        <p:cTn id="21" dur="500"/>
                                        <p:tgtEl>
                                          <p:spTgt spid="101"/>
                                        </p:tgtEl>
                                      </p:cBhvr>
                                    </p:animEffect>
                                  </p:childTnLst>
                                </p:cTn>
                              </p:par>
                              <p:par>
                                <p:cTn id="22" presetID="14" presetClass="entr" presetSubtype="10" fill="hold"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randombar(horizontal)">
                                      <p:cBhvr>
                                        <p:cTn id="24" dur="500"/>
                                        <p:tgtEl>
                                          <p:spTgt spid="10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randombar(horizontal)">
                                      <p:cBhvr>
                                        <p:cTn id="28" dur="500"/>
                                        <p:tgtEl>
                                          <p:spTgt spid="9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wipe(left)">
                                      <p:cBhvr>
                                        <p:cTn id="3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grpSp>
        <p:nvGrpSpPr>
          <p:cNvPr id="20" name="Group 19"/>
          <p:cNvGrpSpPr/>
          <p:nvPr/>
        </p:nvGrpSpPr>
        <p:grpSpPr>
          <a:xfrm>
            <a:off x="311484" y="114967"/>
            <a:ext cx="5474401" cy="551887"/>
            <a:chOff x="115470" y="245832"/>
            <a:chExt cx="5474401" cy="551887"/>
          </a:xfrm>
        </p:grpSpPr>
        <p:sp>
          <p:nvSpPr>
            <p:cNvPr id="5" name="Rectangle: Rounded Corners 4"/>
            <p:cNvSpPr/>
            <p:nvPr/>
          </p:nvSpPr>
          <p:spPr>
            <a:xfrm>
              <a:off x="247650"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3754" y="307378"/>
              <a:ext cx="497342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vi-VN" sz="2400" dirty="0">
                  <a:solidFill>
                    <a:schemeClr val="bg1"/>
                  </a:solidFill>
                  <a:latin typeface="Fira Sans Condensed Medium" panose="020B0603050000020004" pitchFamily="34" charset="0"/>
                </a:rPr>
                <a:t>2. Đường đi của tia sáng qua lăng 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p:cNvGrpSpPr/>
            <p:nvPr/>
          </p:nvGrpSpPr>
          <p:grpSpPr>
            <a:xfrm>
              <a:off x="115470" y="247272"/>
              <a:ext cx="550447" cy="550447"/>
              <a:chOff x="4619606" y="1709577"/>
              <a:chExt cx="1675995" cy="1675995"/>
            </a:xfrm>
          </p:grpSpPr>
          <p:sp>
            <p:nvSpPr>
              <p:cNvPr id="14" name="Oval 13"/>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Pri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 name="Google Shape;1924;p44"/>
          <p:cNvSpPr txBox="1"/>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37664" y="1662144"/>
            <a:ext cx="5652082" cy="3417687"/>
            <a:chOff x="6248000" y="1972740"/>
            <a:chExt cx="4724922" cy="2857054"/>
          </a:xfrm>
        </p:grpSpPr>
        <p:pic>
          <p:nvPicPr>
            <p:cNvPr id="2" name="Picture 1" descr="A diagram of a triangle with lines and arr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p:cNvSpPr/>
          <p:nvPr/>
        </p:nvSpPr>
        <p:spPr>
          <a:xfrm>
            <a:off x="253374" y="685800"/>
            <a:ext cx="11767641" cy="5878051"/>
          </a:xfrm>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8274" y="-39163"/>
                  <a:pt x="253563" y="75595"/>
                  <a:pt x="549157" y="0"/>
                </a:cubicBezTo>
                <a:cubicBezTo>
                  <a:pt x="844696" y="-75812"/>
                  <a:pt x="1268881" y="229222"/>
                  <a:pt x="1569018" y="0"/>
                </a:cubicBezTo>
                <a:cubicBezTo>
                  <a:pt x="1831023" y="-374222"/>
                  <a:pt x="1980559" y="131618"/>
                  <a:pt x="2353528" y="0"/>
                </a:cubicBezTo>
                <a:cubicBezTo>
                  <a:pt x="2763573" y="-112180"/>
                  <a:pt x="2714828" y="94533"/>
                  <a:pt x="2902685" y="0"/>
                </a:cubicBezTo>
                <a:cubicBezTo>
                  <a:pt x="3145932" y="-40598"/>
                  <a:pt x="3319364" y="51200"/>
                  <a:pt x="3687193" y="0"/>
                </a:cubicBezTo>
                <a:cubicBezTo>
                  <a:pt x="4029428" y="-92834"/>
                  <a:pt x="4242539" y="264957"/>
                  <a:pt x="4589379" y="0"/>
                </a:cubicBezTo>
                <a:cubicBezTo>
                  <a:pt x="5006804" y="-136796"/>
                  <a:pt x="4839889" y="-667"/>
                  <a:pt x="5020860" y="0"/>
                </a:cubicBezTo>
                <a:cubicBezTo>
                  <a:pt x="5137185" y="-158073"/>
                  <a:pt x="5592394" y="127520"/>
                  <a:pt x="5923045" y="0"/>
                </a:cubicBezTo>
                <a:cubicBezTo>
                  <a:pt x="6319570" y="-168829"/>
                  <a:pt x="6557512" y="746"/>
                  <a:pt x="6825231" y="0"/>
                </a:cubicBezTo>
                <a:cubicBezTo>
                  <a:pt x="7100753" y="-34188"/>
                  <a:pt x="7278446" y="14000"/>
                  <a:pt x="7374388" y="0"/>
                </a:cubicBezTo>
                <a:cubicBezTo>
                  <a:pt x="7413748" y="-24868"/>
                  <a:pt x="7890679" y="95424"/>
                  <a:pt x="8158897" y="0"/>
                </a:cubicBezTo>
                <a:cubicBezTo>
                  <a:pt x="8514151" y="-117101"/>
                  <a:pt x="8537557" y="97568"/>
                  <a:pt x="8590377" y="0"/>
                </a:cubicBezTo>
                <a:cubicBezTo>
                  <a:pt x="8766700" y="1699"/>
                  <a:pt x="9073719" y="215079"/>
                  <a:pt x="9374887" y="0"/>
                </a:cubicBezTo>
                <a:cubicBezTo>
                  <a:pt x="9732775" y="-153361"/>
                  <a:pt x="9744816" y="75354"/>
                  <a:pt x="9924043" y="0"/>
                </a:cubicBezTo>
                <a:cubicBezTo>
                  <a:pt x="10153828" y="48812"/>
                  <a:pt x="10443172" y="31086"/>
                  <a:pt x="10708553" y="0"/>
                </a:cubicBezTo>
                <a:cubicBezTo>
                  <a:pt x="11003065" y="-6702"/>
                  <a:pt x="11503781" y="68943"/>
                  <a:pt x="11767641" y="0"/>
                </a:cubicBezTo>
                <a:cubicBezTo>
                  <a:pt x="11847150" y="506814"/>
                  <a:pt x="11703672" y="713952"/>
                  <a:pt x="11767641" y="1293172"/>
                </a:cubicBezTo>
                <a:cubicBezTo>
                  <a:pt x="11731328" y="1838511"/>
                  <a:pt x="11739912" y="2006531"/>
                  <a:pt x="11767641" y="2703904"/>
                </a:cubicBezTo>
                <a:cubicBezTo>
                  <a:pt x="11844236" y="3414992"/>
                  <a:pt x="11829902" y="3653895"/>
                  <a:pt x="11767641" y="4290977"/>
                </a:cubicBezTo>
                <a:cubicBezTo>
                  <a:pt x="11760282" y="4715804"/>
                  <a:pt x="11616367" y="5263637"/>
                  <a:pt x="11767641" y="5878051"/>
                </a:cubicBezTo>
                <a:cubicBezTo>
                  <a:pt x="11454238" y="5875191"/>
                  <a:pt x="11128183" y="5681496"/>
                  <a:pt x="10865454" y="5878051"/>
                </a:cubicBezTo>
                <a:cubicBezTo>
                  <a:pt x="10734595" y="6044015"/>
                  <a:pt x="10540652" y="5788160"/>
                  <a:pt x="10080946" y="5878051"/>
                </a:cubicBezTo>
                <a:cubicBezTo>
                  <a:pt x="9790309" y="5924626"/>
                  <a:pt x="9933950" y="5850795"/>
                  <a:pt x="9649465" y="5878051"/>
                </a:cubicBezTo>
                <a:cubicBezTo>
                  <a:pt x="9452133" y="5922799"/>
                  <a:pt x="9333972" y="5850564"/>
                  <a:pt x="9217984" y="5878051"/>
                </a:cubicBezTo>
                <a:cubicBezTo>
                  <a:pt x="9000630" y="5955169"/>
                  <a:pt x="8664153" y="5862209"/>
                  <a:pt x="8315800" y="5878051"/>
                </a:cubicBezTo>
                <a:cubicBezTo>
                  <a:pt x="7981184" y="5928153"/>
                  <a:pt x="8005384" y="5869123"/>
                  <a:pt x="7766643" y="5878051"/>
                </a:cubicBezTo>
                <a:cubicBezTo>
                  <a:pt x="7586663" y="5787297"/>
                  <a:pt x="7072725" y="5736431"/>
                  <a:pt x="6746780" y="5878051"/>
                </a:cubicBezTo>
                <a:cubicBezTo>
                  <a:pt x="6282352" y="6101660"/>
                  <a:pt x="5932876" y="5890134"/>
                  <a:pt x="5726919" y="5878051"/>
                </a:cubicBezTo>
                <a:cubicBezTo>
                  <a:pt x="5537623" y="6056866"/>
                  <a:pt x="5404034" y="5821137"/>
                  <a:pt x="5060085" y="5878051"/>
                </a:cubicBezTo>
                <a:cubicBezTo>
                  <a:pt x="4729888" y="6072089"/>
                  <a:pt x="4720362" y="5893221"/>
                  <a:pt x="4393252" y="5878051"/>
                </a:cubicBezTo>
                <a:cubicBezTo>
                  <a:pt x="4132049" y="5845639"/>
                  <a:pt x="3979616" y="5847821"/>
                  <a:pt x="3844096" y="5878051"/>
                </a:cubicBezTo>
                <a:cubicBezTo>
                  <a:pt x="3668160" y="5920806"/>
                  <a:pt x="3553442" y="5843406"/>
                  <a:pt x="3412615" y="5878051"/>
                </a:cubicBezTo>
                <a:cubicBezTo>
                  <a:pt x="3446014" y="5911623"/>
                  <a:pt x="2789372" y="5917348"/>
                  <a:pt x="2510429" y="5878051"/>
                </a:cubicBezTo>
                <a:cubicBezTo>
                  <a:pt x="2151696" y="5839969"/>
                  <a:pt x="2225165" y="5836894"/>
                  <a:pt x="1961273" y="5878051"/>
                </a:cubicBezTo>
                <a:cubicBezTo>
                  <a:pt x="1614057" y="5939657"/>
                  <a:pt x="1377445" y="5832980"/>
                  <a:pt x="1176764" y="5878051"/>
                </a:cubicBezTo>
                <a:cubicBezTo>
                  <a:pt x="1017395" y="6112965"/>
                  <a:pt x="364317" y="5720781"/>
                  <a:pt x="0" y="5878051"/>
                </a:cubicBezTo>
                <a:cubicBezTo>
                  <a:pt x="-15501" y="5196920"/>
                  <a:pt x="83971" y="5103820"/>
                  <a:pt x="0" y="4584878"/>
                </a:cubicBezTo>
                <a:cubicBezTo>
                  <a:pt x="-79169" y="4214337"/>
                  <a:pt x="-14353" y="3572580"/>
                  <a:pt x="0" y="3174146"/>
                </a:cubicBezTo>
                <a:cubicBezTo>
                  <a:pt x="78990" y="2748463"/>
                  <a:pt x="153200" y="2047044"/>
                  <a:pt x="0" y="1587073"/>
                </a:cubicBezTo>
                <a:cubicBezTo>
                  <a:pt x="-152466" y="970796"/>
                  <a:pt x="-29345" y="364195"/>
                  <a:pt x="0" y="0"/>
                </a:cubicBezTo>
                <a:close/>
              </a:path>
            </a:pathLst>
          </a:custGeom>
          <a:noFill/>
          <a:ln w="28575">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p:cNvGrpSpPr/>
          <p:nvPr/>
        </p:nvGrpSpPr>
        <p:grpSpPr>
          <a:xfrm>
            <a:off x="4332953" y="294149"/>
            <a:ext cx="3123338" cy="672092"/>
            <a:chOff x="4686331" y="503845"/>
            <a:chExt cx="3123338" cy="672092"/>
          </a:xfrm>
        </p:grpSpPr>
        <p:sp>
          <p:nvSpPr>
            <p:cNvPr id="9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1.a.</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p:cNvSpPr txBox="1"/>
              <p:nvPr/>
            </p:nvSpPr>
            <p:spPr>
              <a:xfrm>
                <a:off x="6526934" y="2568028"/>
                <a:ext cx="3656309" cy="966483"/>
              </a:xfrm>
              <a:prstGeom prst="rect">
                <a:avLst/>
              </a:prstGeom>
              <a:noFill/>
            </p:spPr>
            <p:txBody>
              <a:bodyPr wrap="square">
                <a:spAutoFit/>
              </a:bodyPr>
              <a:lstStyle/>
              <a:p>
                <a:pPr defTabSz="121920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21</m:t>
                          </m:r>
                        </m:sub>
                      </m:sSub>
                      <m:r>
                        <a:rPr lang="en-US" sz="2800" kern="0">
                          <a:solidFill>
                            <a:schemeClr val="tx1"/>
                          </a:solidFill>
                          <a:latin typeface="Cambria Math" panose="02040503050406030204" pitchFamily="18" charset="0"/>
                          <a:sym typeface="Arial" panose="020B0604020202020204"/>
                        </a:rPr>
                        <m:t>=</m:t>
                      </m:r>
                      <m:f>
                        <m:fPr>
                          <m:ctrlPr>
                            <a:rPr lang="en-US" sz="2800" i="1" kern="0">
                              <a:solidFill>
                                <a:schemeClr val="tx1"/>
                              </a:solidFill>
                              <a:latin typeface="Cambria Math" panose="02040503050406030204" pitchFamily="18" charset="0"/>
                              <a:sym typeface="Arial" panose="020B0604020202020204"/>
                            </a:rPr>
                          </m:ctrlPr>
                        </m:fPr>
                        <m:num>
                          <m:sSub>
                            <m:sSubPr>
                              <m:ctrlPr>
                                <a:rPr lang="en-US" sz="2800" i="1" ker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2</m:t>
                              </m:r>
                            </m:sub>
                          </m:sSub>
                        </m:num>
                        <m:den>
                          <m:sSub>
                            <m:sSubPr>
                              <m:ctrlPr>
                                <a:rPr lang="en-US" sz="2800" i="1" ker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1</m:t>
                              </m:r>
                            </m:sub>
                          </m:sSub>
                        </m:den>
                      </m:f>
                      <m:r>
                        <a:rPr lang="en-US" sz="2800" kern="0">
                          <a:solidFill>
                            <a:schemeClr val="tx1"/>
                          </a:solidFill>
                          <a:latin typeface="Cambria Math" panose="02040503050406030204" pitchFamily="18" charset="0"/>
                          <a:sym typeface="Arial" panose="020B0604020202020204"/>
                        </a:rPr>
                        <m:t>=</m:t>
                      </m:r>
                      <m:f>
                        <m:fPr>
                          <m:ctrlPr>
                            <a:rPr lang="en-US" sz="2800" i="1" kern="0">
                              <a:solidFill>
                                <a:schemeClr val="tx1"/>
                              </a:solidFill>
                              <a:latin typeface="Cambria Math" panose="02040503050406030204" pitchFamily="18" charset="0"/>
                              <a:sym typeface="Arial" panose="020B0604020202020204"/>
                            </a:rPr>
                          </m:ctrlPr>
                        </m:fPr>
                        <m:num>
                          <m:func>
                            <m:funcPr>
                              <m:ctrlPr>
                                <a:rPr lang="en-US" sz="2800" i="1" kern="0">
                                  <a:solidFill>
                                    <a:schemeClr val="tx1"/>
                                  </a:solidFill>
                                  <a:latin typeface="Cambria Math" panose="02040503050406030204" pitchFamily="18" charset="0"/>
                                  <a:sym typeface="Arial" panose="020B0604020202020204"/>
                                </a:rPr>
                              </m:ctrlPr>
                            </m:funcPr>
                            <m:fName>
                              <m:r>
                                <m:rPr>
                                  <m:sty m:val="p"/>
                                </m:rPr>
                                <a:rPr lang="en-US" sz="2800" kern="0">
                                  <a:solidFill>
                                    <a:schemeClr val="tx1"/>
                                  </a:solidFill>
                                  <a:latin typeface="Cambria Math" panose="02040503050406030204" pitchFamily="18" charset="0"/>
                                  <a:sym typeface="Arial" panose="020B0604020202020204"/>
                                </a:rPr>
                                <m:t>sin</m:t>
                              </m:r>
                            </m:fName>
                            <m:e>
                              <m:r>
                                <a:rPr lang="en-US" sz="2800" kern="0">
                                  <a:solidFill>
                                    <a:schemeClr val="tx1"/>
                                  </a:solidFill>
                                  <a:latin typeface="Cambria Math" panose="02040503050406030204" pitchFamily="18" charset="0"/>
                                  <a:sym typeface="Arial" panose="020B0604020202020204"/>
                                </a:rPr>
                                <m:t>𝑖</m:t>
                              </m:r>
                            </m:e>
                          </m:func>
                        </m:num>
                        <m:den>
                          <m:func>
                            <m:funcPr>
                              <m:ctrlPr>
                                <a:rPr lang="en-US" sz="2800" i="1" kern="0">
                                  <a:solidFill>
                                    <a:schemeClr val="tx1"/>
                                  </a:solidFill>
                                  <a:latin typeface="Cambria Math" panose="02040503050406030204" pitchFamily="18" charset="0"/>
                                  <a:sym typeface="Arial" panose="020B0604020202020204"/>
                                </a:rPr>
                              </m:ctrlPr>
                            </m:funcPr>
                            <m:fName>
                              <m:r>
                                <m:rPr>
                                  <m:sty m:val="p"/>
                                </m:rPr>
                                <a:rPr lang="en-US" sz="2800" kern="0">
                                  <a:solidFill>
                                    <a:schemeClr val="tx1"/>
                                  </a:solidFill>
                                  <a:latin typeface="Cambria Math" panose="02040503050406030204" pitchFamily="18" charset="0"/>
                                  <a:sym typeface="Arial" panose="020B0604020202020204"/>
                                </a:rPr>
                                <m:t>sin</m:t>
                              </m:r>
                            </m:fName>
                            <m:e>
                              <m:r>
                                <a:rPr lang="en-US" sz="2800" kern="0">
                                  <a:solidFill>
                                    <a:schemeClr val="tx1"/>
                                  </a:solidFill>
                                  <a:latin typeface="Cambria Math" panose="02040503050406030204" pitchFamily="18" charset="0"/>
                                  <a:sym typeface="Arial" panose="020B0604020202020204"/>
                                </a:rPr>
                                <m:t>𝑟</m:t>
                              </m:r>
                            </m:e>
                          </m:func>
                        </m:den>
                      </m:f>
                    </m:oMath>
                  </m:oMathPara>
                </a14:m>
                <a:endParaRPr lang="en-US" sz="2800" kern="0" dirty="0">
                  <a:solidFill>
                    <a:schemeClr val="tx1"/>
                  </a:solidFill>
                  <a:latin typeface="Arial" panose="020B0604020202020204"/>
                  <a:cs typeface="Arial" panose="020B0604020202020204"/>
                  <a:sym typeface="Arial" panose="020B0604020202020204"/>
                </a:endParaRPr>
              </a:p>
            </p:txBody>
          </p:sp>
        </mc:Choice>
        <mc:Fallback xmlns="">
          <p:sp>
            <p:nvSpPr>
              <p:cNvPr id="138" name="TextBox 137"/>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rotWithShape="1">
                <a:blip r:embed="rId3"/>
                <a:stretch>
                  <a:fillRect l="-11" t="-9" r="10" b="10"/>
                </a:stretch>
              </a:blipFill>
            </p:spPr>
            <p:txBody>
              <a:bodyPr/>
              <a:lstStyle/>
              <a:p>
                <a:r>
                  <a:rPr lang="en-US" altLang="en-US">
                    <a:noFill/>
                  </a:rPr>
                  <a:t> </a:t>
                </a:r>
              </a:p>
            </p:txBody>
          </p:sp>
        </mc:Fallback>
      </mc:AlternateContent>
      <p:sp>
        <p:nvSpPr>
          <p:cNvPr id="139" name="Google Shape;1088;p59"/>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1</a:t>
            </a:r>
            <a:r>
              <a:rPr lang="en-US" sz="2400" kern="0" dirty="0">
                <a:latin typeface="Arial" panose="020B0604020202020204"/>
                <a:ea typeface="Quicksand"/>
                <a:cs typeface="Quicksand"/>
                <a:sym typeface="Quicksand"/>
              </a:rPr>
              <a:t> = 1,00293 </a:t>
            </a:r>
            <a:endParaRPr lang="en-US" sz="2000" kern="0" dirty="0">
              <a:latin typeface="Arial" panose="020B0604020202020204"/>
              <a:cs typeface="Arial" panose="020B0604020202020204" pitchFamily="34" charset="0"/>
              <a:sym typeface="Quicksand Medium"/>
            </a:endParaRPr>
          </a:p>
        </p:txBody>
      </p:sp>
      <p:sp>
        <p:nvSpPr>
          <p:cNvPr id="140" name="Google Shape;1088;p59"/>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2</a:t>
            </a:r>
            <a:r>
              <a:rPr lang="en-US" sz="2400" kern="0" dirty="0">
                <a:latin typeface="Arial" panose="020B0604020202020204"/>
                <a:ea typeface="Quicksand"/>
                <a:cs typeface="Quicksand"/>
                <a:sym typeface="Quicksand"/>
              </a:rPr>
              <a:t> = 1,333 </a:t>
            </a:r>
            <a:endParaRPr lang="en-US" sz="2000" kern="0" dirty="0">
              <a:latin typeface="Arial" panose="020B0604020202020204"/>
              <a:cs typeface="Arial" panose="020B0604020202020204" pitchFamily="34" charset="0"/>
              <a:sym typeface="Quicksand Medium"/>
            </a:endParaRPr>
          </a:p>
        </p:txBody>
      </p:sp>
      <p:sp>
        <p:nvSpPr>
          <p:cNvPr id="141" name="Google Shape;1088;p59"/>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2</a:t>
            </a:r>
            <a:r>
              <a:rPr lang="en-US" sz="2400" kern="0" dirty="0">
                <a:latin typeface="Arial" panose="020B0604020202020204"/>
                <a:ea typeface="Quicksand"/>
                <a:cs typeface="Quicksand"/>
                <a:sym typeface="Quicksand"/>
              </a:rPr>
              <a:t> &gt; n</a:t>
            </a:r>
            <a:r>
              <a:rPr lang="en-US" sz="2400" kern="0" baseline="-25000" dirty="0">
                <a:latin typeface="Arial" panose="020B0604020202020204"/>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panose="020B0604020202020204"/>
                <a:ea typeface="Quicksand"/>
                <a:cs typeface="Quicksand"/>
                <a:sym typeface="Quicksand"/>
              </a:rPr>
              <a:t> </a:t>
            </a:r>
            <a:r>
              <a:rPr lang="en-US" sz="2400" kern="0" dirty="0">
                <a:latin typeface="Arial" panose="020B0604020202020204"/>
                <a:ea typeface="Quicksand"/>
                <a:cs typeface="Quicksand"/>
                <a:sym typeface="Quicksand"/>
              </a:rPr>
              <a:t>sin </a:t>
            </a:r>
            <a:r>
              <a:rPr lang="en-US" sz="2400" kern="0" dirty="0" err="1">
                <a:latin typeface="Arial" panose="020B0604020202020204"/>
                <a:ea typeface="Quicksand"/>
                <a:cs typeface="Quicksand"/>
                <a:sym typeface="Quicksand"/>
              </a:rPr>
              <a:t>i</a:t>
            </a:r>
            <a:r>
              <a:rPr lang="en-US" sz="2400" kern="0" dirty="0">
                <a:latin typeface="Arial" panose="020B0604020202020204"/>
                <a:ea typeface="Quicksand"/>
                <a:cs typeface="Quicksand"/>
                <a:sym typeface="Quicksand"/>
              </a:rPr>
              <a:t> &gt;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i</a:t>
            </a:r>
            <a:r>
              <a:rPr lang="en-US" sz="2400" kern="0" dirty="0">
                <a:latin typeface="Arial" panose="020B0604020202020204"/>
                <a:ea typeface="Quicksand"/>
                <a:cs typeface="Quicksand"/>
                <a:sym typeface="Quicksand"/>
              </a:rPr>
              <a:t> &gt; r </a:t>
            </a:r>
            <a:endParaRPr lang="en-US" sz="2000" kern="0" dirty="0">
              <a:latin typeface="Arial" panose="020B0604020202020204"/>
              <a:cs typeface="Arial" panose="020B0604020202020204" pitchFamily="34" charset="0"/>
              <a:sym typeface="Quicksand Medium"/>
            </a:endParaRPr>
          </a:p>
        </p:txBody>
      </p:sp>
      <p:sp>
        <p:nvSpPr>
          <p:cNvPr id="142" name="Google Shape;1088;p59"/>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err="1">
                <a:latin typeface="Arial" panose="020B0604020202020204"/>
                <a:ea typeface="Quicksand"/>
                <a:cs typeface="Quicksand"/>
                <a:sym typeface="Quicksand"/>
              </a:rPr>
              <a:t>Góc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khúc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xạ</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nhỏ</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hơn</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góc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tới</a:t>
            </a:r>
            <a:endParaRPr lang="en-US" sz="2000" kern="0" dirty="0">
              <a:latin typeface="Arial" panose="020B0604020202020204"/>
              <a:cs typeface="Arial" panose="020B0604020202020204" pitchFamily="34" charset="0"/>
              <a:sym typeface="Quicksand Medium"/>
            </a:endParaRPr>
          </a:p>
        </p:txBody>
      </p:sp>
      <p:sp>
        <p:nvSpPr>
          <p:cNvPr id="143" name="Arrow: Notched Right 142"/>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200">
              <a:buClr>
                <a:srgbClr val="000000"/>
              </a:buClr>
            </a:pPr>
            <a:endParaRPr lang="en-US" sz="2665" kern="0" dirty="0">
              <a:solidFill>
                <a:srgbClr val="303556"/>
              </a:solidFill>
              <a:latin typeface="Fira Sans Condensed Medium" panose="020B0603050000020004" pitchFamily="34" charset="0"/>
              <a:sym typeface="Arial" panose="020B0604020202020204"/>
            </a:endParaRPr>
          </a:p>
        </p:txBody>
      </p:sp>
      <p:sp>
        <p:nvSpPr>
          <p:cNvPr id="144" name="TextBox 143"/>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37664" y="1662144"/>
            <a:ext cx="5652082" cy="3417687"/>
            <a:chOff x="6248000" y="1972740"/>
            <a:chExt cx="4724922" cy="2857054"/>
          </a:xfrm>
        </p:grpSpPr>
        <p:pic>
          <p:nvPicPr>
            <p:cNvPr id="2" name="Picture 1" descr="A diagram of a triangle with lines and arr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p:cNvSpPr/>
          <p:nvPr/>
        </p:nvSpPr>
        <p:spPr>
          <a:xfrm>
            <a:off x="253374" y="685800"/>
            <a:ext cx="11767641" cy="5878051"/>
          </a:xfrm>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8274" y="-39163"/>
                  <a:pt x="253563" y="75595"/>
                  <a:pt x="549157" y="0"/>
                </a:cubicBezTo>
                <a:cubicBezTo>
                  <a:pt x="844696" y="-75812"/>
                  <a:pt x="1268881" y="229222"/>
                  <a:pt x="1569018" y="0"/>
                </a:cubicBezTo>
                <a:cubicBezTo>
                  <a:pt x="1831023" y="-374222"/>
                  <a:pt x="1980559" y="131618"/>
                  <a:pt x="2353528" y="0"/>
                </a:cubicBezTo>
                <a:cubicBezTo>
                  <a:pt x="2763573" y="-112180"/>
                  <a:pt x="2714828" y="94533"/>
                  <a:pt x="2902685" y="0"/>
                </a:cubicBezTo>
                <a:cubicBezTo>
                  <a:pt x="3145932" y="-40598"/>
                  <a:pt x="3319364" y="51200"/>
                  <a:pt x="3687193" y="0"/>
                </a:cubicBezTo>
                <a:cubicBezTo>
                  <a:pt x="4029428" y="-92834"/>
                  <a:pt x="4242539" y="264957"/>
                  <a:pt x="4589379" y="0"/>
                </a:cubicBezTo>
                <a:cubicBezTo>
                  <a:pt x="5006804" y="-136796"/>
                  <a:pt x="4839889" y="-667"/>
                  <a:pt x="5020860" y="0"/>
                </a:cubicBezTo>
                <a:cubicBezTo>
                  <a:pt x="5137185" y="-158073"/>
                  <a:pt x="5592394" y="127520"/>
                  <a:pt x="5923045" y="0"/>
                </a:cubicBezTo>
                <a:cubicBezTo>
                  <a:pt x="6319570" y="-168829"/>
                  <a:pt x="6557512" y="746"/>
                  <a:pt x="6825231" y="0"/>
                </a:cubicBezTo>
                <a:cubicBezTo>
                  <a:pt x="7100753" y="-34188"/>
                  <a:pt x="7278446" y="14000"/>
                  <a:pt x="7374388" y="0"/>
                </a:cubicBezTo>
                <a:cubicBezTo>
                  <a:pt x="7413748" y="-24868"/>
                  <a:pt x="7890679" y="95424"/>
                  <a:pt x="8158897" y="0"/>
                </a:cubicBezTo>
                <a:cubicBezTo>
                  <a:pt x="8514151" y="-117101"/>
                  <a:pt x="8537557" y="97568"/>
                  <a:pt x="8590377" y="0"/>
                </a:cubicBezTo>
                <a:cubicBezTo>
                  <a:pt x="8766700" y="1699"/>
                  <a:pt x="9073719" y="215079"/>
                  <a:pt x="9374887" y="0"/>
                </a:cubicBezTo>
                <a:cubicBezTo>
                  <a:pt x="9732775" y="-153361"/>
                  <a:pt x="9744816" y="75354"/>
                  <a:pt x="9924043" y="0"/>
                </a:cubicBezTo>
                <a:cubicBezTo>
                  <a:pt x="10153828" y="48812"/>
                  <a:pt x="10443172" y="31086"/>
                  <a:pt x="10708553" y="0"/>
                </a:cubicBezTo>
                <a:cubicBezTo>
                  <a:pt x="11003065" y="-6702"/>
                  <a:pt x="11503781" y="68943"/>
                  <a:pt x="11767641" y="0"/>
                </a:cubicBezTo>
                <a:cubicBezTo>
                  <a:pt x="11847150" y="506814"/>
                  <a:pt x="11703672" y="713952"/>
                  <a:pt x="11767641" y="1293172"/>
                </a:cubicBezTo>
                <a:cubicBezTo>
                  <a:pt x="11731328" y="1838511"/>
                  <a:pt x="11739912" y="2006531"/>
                  <a:pt x="11767641" y="2703904"/>
                </a:cubicBezTo>
                <a:cubicBezTo>
                  <a:pt x="11844236" y="3414992"/>
                  <a:pt x="11829902" y="3653895"/>
                  <a:pt x="11767641" y="4290977"/>
                </a:cubicBezTo>
                <a:cubicBezTo>
                  <a:pt x="11760282" y="4715804"/>
                  <a:pt x="11616367" y="5263637"/>
                  <a:pt x="11767641" y="5878051"/>
                </a:cubicBezTo>
                <a:cubicBezTo>
                  <a:pt x="11454238" y="5875191"/>
                  <a:pt x="11128183" y="5681496"/>
                  <a:pt x="10865454" y="5878051"/>
                </a:cubicBezTo>
                <a:cubicBezTo>
                  <a:pt x="10734595" y="6044015"/>
                  <a:pt x="10540652" y="5788160"/>
                  <a:pt x="10080946" y="5878051"/>
                </a:cubicBezTo>
                <a:cubicBezTo>
                  <a:pt x="9790309" y="5924626"/>
                  <a:pt x="9933950" y="5850795"/>
                  <a:pt x="9649465" y="5878051"/>
                </a:cubicBezTo>
                <a:cubicBezTo>
                  <a:pt x="9452133" y="5922799"/>
                  <a:pt x="9333972" y="5850564"/>
                  <a:pt x="9217984" y="5878051"/>
                </a:cubicBezTo>
                <a:cubicBezTo>
                  <a:pt x="9000630" y="5955169"/>
                  <a:pt x="8664153" y="5862209"/>
                  <a:pt x="8315800" y="5878051"/>
                </a:cubicBezTo>
                <a:cubicBezTo>
                  <a:pt x="7981184" y="5928153"/>
                  <a:pt x="8005384" y="5869123"/>
                  <a:pt x="7766643" y="5878051"/>
                </a:cubicBezTo>
                <a:cubicBezTo>
                  <a:pt x="7586663" y="5787297"/>
                  <a:pt x="7072725" y="5736431"/>
                  <a:pt x="6746780" y="5878051"/>
                </a:cubicBezTo>
                <a:cubicBezTo>
                  <a:pt x="6282352" y="6101660"/>
                  <a:pt x="5932876" y="5890134"/>
                  <a:pt x="5726919" y="5878051"/>
                </a:cubicBezTo>
                <a:cubicBezTo>
                  <a:pt x="5537623" y="6056866"/>
                  <a:pt x="5404034" y="5821137"/>
                  <a:pt x="5060085" y="5878051"/>
                </a:cubicBezTo>
                <a:cubicBezTo>
                  <a:pt x="4729888" y="6072089"/>
                  <a:pt x="4720362" y="5893221"/>
                  <a:pt x="4393252" y="5878051"/>
                </a:cubicBezTo>
                <a:cubicBezTo>
                  <a:pt x="4132049" y="5845639"/>
                  <a:pt x="3979616" y="5847821"/>
                  <a:pt x="3844096" y="5878051"/>
                </a:cubicBezTo>
                <a:cubicBezTo>
                  <a:pt x="3668160" y="5920806"/>
                  <a:pt x="3553442" y="5843406"/>
                  <a:pt x="3412615" y="5878051"/>
                </a:cubicBezTo>
                <a:cubicBezTo>
                  <a:pt x="3446014" y="5911623"/>
                  <a:pt x="2789372" y="5917348"/>
                  <a:pt x="2510429" y="5878051"/>
                </a:cubicBezTo>
                <a:cubicBezTo>
                  <a:pt x="2151696" y="5839969"/>
                  <a:pt x="2225165" y="5836894"/>
                  <a:pt x="1961273" y="5878051"/>
                </a:cubicBezTo>
                <a:cubicBezTo>
                  <a:pt x="1614057" y="5939657"/>
                  <a:pt x="1377445" y="5832980"/>
                  <a:pt x="1176764" y="5878051"/>
                </a:cubicBezTo>
                <a:cubicBezTo>
                  <a:pt x="1017395" y="6112965"/>
                  <a:pt x="364317" y="5720781"/>
                  <a:pt x="0" y="5878051"/>
                </a:cubicBezTo>
                <a:cubicBezTo>
                  <a:pt x="-15501" y="5196920"/>
                  <a:pt x="83971" y="5103820"/>
                  <a:pt x="0" y="4584878"/>
                </a:cubicBezTo>
                <a:cubicBezTo>
                  <a:pt x="-79169" y="4214337"/>
                  <a:pt x="-14353" y="3572580"/>
                  <a:pt x="0" y="3174146"/>
                </a:cubicBezTo>
                <a:cubicBezTo>
                  <a:pt x="78990" y="2748463"/>
                  <a:pt x="153200" y="2047044"/>
                  <a:pt x="0" y="1587073"/>
                </a:cubicBezTo>
                <a:cubicBezTo>
                  <a:pt x="-152466" y="970796"/>
                  <a:pt x="-29345" y="364195"/>
                  <a:pt x="0" y="0"/>
                </a:cubicBezTo>
                <a:close/>
              </a:path>
            </a:pathLst>
          </a:custGeom>
          <a:noFill/>
          <a:ln w="28575">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p:cNvGrpSpPr/>
          <p:nvPr/>
        </p:nvGrpSpPr>
        <p:grpSpPr>
          <a:xfrm>
            <a:off x="4332953" y="294149"/>
            <a:ext cx="3123338" cy="672092"/>
            <a:chOff x="4686331" y="503845"/>
            <a:chExt cx="3123338" cy="672092"/>
          </a:xfrm>
        </p:grpSpPr>
        <p:sp>
          <p:nvSpPr>
            <p:cNvPr id="9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1.a.</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p:cNvSpPr txBox="1"/>
              <p:nvPr/>
            </p:nvSpPr>
            <p:spPr>
              <a:xfrm>
                <a:off x="6526934" y="2568028"/>
                <a:ext cx="3656309" cy="966483"/>
              </a:xfrm>
              <a:prstGeom prst="rect">
                <a:avLst/>
              </a:prstGeom>
              <a:noFill/>
            </p:spPr>
            <p:txBody>
              <a:bodyPr wrap="square">
                <a:spAutoFit/>
              </a:bodyPr>
              <a:lstStyle/>
              <a:p>
                <a:pPr defTabSz="121920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21</m:t>
                          </m:r>
                        </m:sub>
                      </m:sSub>
                      <m:r>
                        <a:rPr lang="en-US" sz="2800" kern="0">
                          <a:solidFill>
                            <a:schemeClr val="tx1"/>
                          </a:solidFill>
                          <a:latin typeface="Cambria Math" panose="02040503050406030204" pitchFamily="18" charset="0"/>
                          <a:sym typeface="Arial" panose="020B0604020202020204"/>
                        </a:rPr>
                        <m:t>=</m:t>
                      </m:r>
                      <m:f>
                        <m:fPr>
                          <m:ctrlPr>
                            <a:rPr lang="en-US" sz="2800" i="1" kern="0">
                              <a:solidFill>
                                <a:schemeClr val="tx1"/>
                              </a:solidFill>
                              <a:latin typeface="Cambria Math" panose="02040503050406030204" pitchFamily="18" charset="0"/>
                              <a:sym typeface="Arial" panose="020B0604020202020204"/>
                            </a:rPr>
                          </m:ctrlPr>
                        </m:fPr>
                        <m:num>
                          <m:sSub>
                            <m:sSubPr>
                              <m:ctrlPr>
                                <a:rPr lang="en-US" sz="2800" i="1" ker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2</m:t>
                              </m:r>
                            </m:sub>
                          </m:sSub>
                        </m:num>
                        <m:den>
                          <m:sSub>
                            <m:sSubPr>
                              <m:ctrlPr>
                                <a:rPr lang="en-US" sz="2800" i="1" kern="0">
                                  <a:solidFill>
                                    <a:schemeClr val="tx1"/>
                                  </a:solidFill>
                                  <a:latin typeface="Cambria Math" panose="02040503050406030204" pitchFamily="18" charset="0"/>
                                  <a:sym typeface="Arial" panose="020B0604020202020204"/>
                                </a:rPr>
                              </m:ctrlPr>
                            </m:sSubPr>
                            <m:e>
                              <m:r>
                                <a:rPr lang="en-US" sz="2800" kern="0">
                                  <a:solidFill>
                                    <a:schemeClr val="tx1"/>
                                  </a:solidFill>
                                  <a:latin typeface="Cambria Math" panose="02040503050406030204" pitchFamily="18" charset="0"/>
                                  <a:sym typeface="Arial" panose="020B0604020202020204"/>
                                </a:rPr>
                                <m:t>𝑛</m:t>
                              </m:r>
                            </m:e>
                            <m:sub>
                              <m:r>
                                <a:rPr lang="en-US" sz="2800" kern="0">
                                  <a:solidFill>
                                    <a:schemeClr val="tx1"/>
                                  </a:solidFill>
                                  <a:latin typeface="Cambria Math" panose="02040503050406030204" pitchFamily="18" charset="0"/>
                                  <a:sym typeface="Arial" panose="020B0604020202020204"/>
                                </a:rPr>
                                <m:t>1</m:t>
                              </m:r>
                            </m:sub>
                          </m:sSub>
                        </m:den>
                      </m:f>
                      <m:r>
                        <a:rPr lang="en-US" sz="2800" kern="0">
                          <a:solidFill>
                            <a:schemeClr val="tx1"/>
                          </a:solidFill>
                          <a:latin typeface="Cambria Math" panose="02040503050406030204" pitchFamily="18" charset="0"/>
                          <a:sym typeface="Arial" panose="020B0604020202020204"/>
                        </a:rPr>
                        <m:t>=</m:t>
                      </m:r>
                      <m:f>
                        <m:fPr>
                          <m:ctrlPr>
                            <a:rPr lang="en-US" sz="2800" i="1" kern="0">
                              <a:solidFill>
                                <a:schemeClr val="tx1"/>
                              </a:solidFill>
                              <a:latin typeface="Cambria Math" panose="02040503050406030204" pitchFamily="18" charset="0"/>
                              <a:sym typeface="Arial" panose="020B0604020202020204"/>
                            </a:rPr>
                          </m:ctrlPr>
                        </m:fPr>
                        <m:num>
                          <m:func>
                            <m:funcPr>
                              <m:ctrlPr>
                                <a:rPr lang="en-US" sz="2800" i="1" kern="0">
                                  <a:solidFill>
                                    <a:schemeClr val="tx1"/>
                                  </a:solidFill>
                                  <a:latin typeface="Cambria Math" panose="02040503050406030204" pitchFamily="18" charset="0"/>
                                  <a:sym typeface="Arial" panose="020B0604020202020204"/>
                                </a:rPr>
                              </m:ctrlPr>
                            </m:funcPr>
                            <m:fName>
                              <m:r>
                                <m:rPr>
                                  <m:sty m:val="p"/>
                                </m:rPr>
                                <a:rPr lang="en-US" sz="2800" kern="0">
                                  <a:solidFill>
                                    <a:schemeClr val="tx1"/>
                                  </a:solidFill>
                                  <a:latin typeface="Cambria Math" panose="02040503050406030204" pitchFamily="18" charset="0"/>
                                  <a:sym typeface="Arial" panose="020B0604020202020204"/>
                                </a:rPr>
                                <m:t>sin</m:t>
                              </m:r>
                            </m:fName>
                            <m:e>
                              <m:r>
                                <a:rPr lang="en-US" sz="2800" kern="0">
                                  <a:solidFill>
                                    <a:schemeClr val="tx1"/>
                                  </a:solidFill>
                                  <a:latin typeface="Cambria Math" panose="02040503050406030204" pitchFamily="18" charset="0"/>
                                  <a:sym typeface="Arial" panose="020B0604020202020204"/>
                                </a:rPr>
                                <m:t>𝑖</m:t>
                              </m:r>
                            </m:e>
                          </m:func>
                        </m:num>
                        <m:den>
                          <m:func>
                            <m:funcPr>
                              <m:ctrlPr>
                                <a:rPr lang="en-US" sz="2800" i="1" kern="0">
                                  <a:solidFill>
                                    <a:schemeClr val="tx1"/>
                                  </a:solidFill>
                                  <a:latin typeface="Cambria Math" panose="02040503050406030204" pitchFamily="18" charset="0"/>
                                  <a:sym typeface="Arial" panose="020B0604020202020204"/>
                                </a:rPr>
                              </m:ctrlPr>
                            </m:funcPr>
                            <m:fName>
                              <m:r>
                                <m:rPr>
                                  <m:sty m:val="p"/>
                                </m:rPr>
                                <a:rPr lang="en-US" sz="2800" kern="0">
                                  <a:solidFill>
                                    <a:schemeClr val="tx1"/>
                                  </a:solidFill>
                                  <a:latin typeface="Cambria Math" panose="02040503050406030204" pitchFamily="18" charset="0"/>
                                  <a:sym typeface="Arial" panose="020B0604020202020204"/>
                                </a:rPr>
                                <m:t>sin</m:t>
                              </m:r>
                            </m:fName>
                            <m:e>
                              <m:r>
                                <a:rPr lang="en-US" sz="2800" kern="0">
                                  <a:solidFill>
                                    <a:schemeClr val="tx1"/>
                                  </a:solidFill>
                                  <a:latin typeface="Cambria Math" panose="02040503050406030204" pitchFamily="18" charset="0"/>
                                  <a:sym typeface="Arial" panose="020B0604020202020204"/>
                                </a:rPr>
                                <m:t>𝑟</m:t>
                              </m:r>
                            </m:e>
                          </m:func>
                        </m:den>
                      </m:f>
                    </m:oMath>
                  </m:oMathPara>
                </a14:m>
                <a:endParaRPr lang="en-US" sz="2800" kern="0" dirty="0">
                  <a:solidFill>
                    <a:schemeClr val="tx1"/>
                  </a:solidFill>
                  <a:latin typeface="Arial" panose="020B0604020202020204"/>
                  <a:cs typeface="Arial" panose="020B0604020202020204"/>
                  <a:sym typeface="Arial" panose="020B0604020202020204"/>
                </a:endParaRPr>
              </a:p>
            </p:txBody>
          </p:sp>
        </mc:Choice>
        <mc:Fallback xmlns="">
          <p:sp>
            <p:nvSpPr>
              <p:cNvPr id="138" name="TextBox 137"/>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rotWithShape="1">
                <a:blip r:embed="rId3"/>
                <a:stretch>
                  <a:fillRect l="-11" t="-9" r="10" b="10"/>
                </a:stretch>
              </a:blipFill>
            </p:spPr>
            <p:txBody>
              <a:bodyPr/>
              <a:lstStyle/>
              <a:p>
                <a:r>
                  <a:rPr lang="en-US" altLang="en-US">
                    <a:noFill/>
                  </a:rPr>
                  <a:t> </a:t>
                </a:r>
              </a:p>
            </p:txBody>
          </p:sp>
        </mc:Fallback>
      </mc:AlternateContent>
      <p:sp>
        <p:nvSpPr>
          <p:cNvPr id="139" name="Google Shape;1088;p59"/>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1</a:t>
            </a:r>
            <a:r>
              <a:rPr lang="en-US" sz="2400" kern="0" dirty="0">
                <a:latin typeface="Arial" panose="020B0604020202020204"/>
                <a:ea typeface="Quicksand"/>
                <a:cs typeface="Quicksand"/>
                <a:sym typeface="Quicksand"/>
              </a:rPr>
              <a:t> = 1,333 </a:t>
            </a:r>
            <a:endParaRPr lang="en-US" sz="2000" kern="0" dirty="0">
              <a:latin typeface="Arial" panose="020B0604020202020204"/>
              <a:cs typeface="Arial" panose="020B0604020202020204" pitchFamily="34" charset="0"/>
              <a:sym typeface="Quicksand Medium"/>
            </a:endParaRPr>
          </a:p>
        </p:txBody>
      </p:sp>
      <p:sp>
        <p:nvSpPr>
          <p:cNvPr id="140" name="Google Shape;1088;p59"/>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2</a:t>
            </a:r>
            <a:r>
              <a:rPr lang="en-US" sz="2400" kern="0" dirty="0">
                <a:latin typeface="Arial" panose="020B0604020202020204"/>
                <a:ea typeface="Quicksand"/>
                <a:cs typeface="Quicksand"/>
                <a:sym typeface="Quicksand"/>
              </a:rPr>
              <a:t> = 1,00293</a:t>
            </a:r>
            <a:endParaRPr lang="en-US" sz="2000" kern="0" dirty="0">
              <a:latin typeface="Arial" panose="020B0604020202020204"/>
              <a:cs typeface="Arial" panose="020B0604020202020204" pitchFamily="34" charset="0"/>
              <a:sym typeface="Quicksand Medium"/>
            </a:endParaRPr>
          </a:p>
        </p:txBody>
      </p:sp>
      <p:sp>
        <p:nvSpPr>
          <p:cNvPr id="141" name="Google Shape;1088;p59"/>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a:latin typeface="Arial" panose="020B0604020202020204"/>
                <a:ea typeface="Quicksand"/>
                <a:cs typeface="Quicksand"/>
                <a:sym typeface="Quicksand"/>
              </a:rPr>
              <a:t>n</a:t>
            </a:r>
            <a:r>
              <a:rPr lang="en-US" sz="2400" kern="0" baseline="-25000" dirty="0">
                <a:latin typeface="Arial" panose="020B0604020202020204"/>
                <a:ea typeface="Quicksand"/>
                <a:cs typeface="Quicksand"/>
                <a:sym typeface="Quicksand"/>
              </a:rPr>
              <a:t>2</a:t>
            </a:r>
            <a:r>
              <a:rPr lang="en-US" sz="2400" kern="0" dirty="0">
                <a:latin typeface="Arial" panose="020B0604020202020204"/>
                <a:ea typeface="Quicksand"/>
                <a:cs typeface="Quicksand"/>
                <a:sym typeface="Quicksand"/>
              </a:rPr>
              <a:t> &lt; n</a:t>
            </a:r>
            <a:r>
              <a:rPr lang="en-US" sz="2400" kern="0" baseline="-25000" dirty="0">
                <a:latin typeface="Arial" panose="020B0604020202020204"/>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panose="020B0604020202020204"/>
                <a:ea typeface="Quicksand"/>
                <a:cs typeface="Quicksand"/>
                <a:sym typeface="Quicksand"/>
              </a:rPr>
              <a:t> </a:t>
            </a:r>
            <a:r>
              <a:rPr lang="en-US" sz="2400" kern="0" dirty="0">
                <a:latin typeface="Arial" panose="020B0604020202020204"/>
                <a:ea typeface="Quicksand"/>
                <a:cs typeface="Quicksand"/>
                <a:sym typeface="Quicksand"/>
              </a:rPr>
              <a:t>sin </a:t>
            </a:r>
            <a:r>
              <a:rPr lang="en-US" sz="2400" kern="0" dirty="0" err="1">
                <a:latin typeface="Arial" panose="020B0604020202020204"/>
                <a:ea typeface="Quicksand"/>
                <a:cs typeface="Quicksand"/>
                <a:sym typeface="Quicksand"/>
              </a:rPr>
              <a:t>i</a:t>
            </a:r>
            <a:r>
              <a:rPr lang="en-US" sz="2400" kern="0" dirty="0">
                <a:latin typeface="Arial" panose="020B0604020202020204"/>
                <a:ea typeface="Quicksand"/>
                <a:cs typeface="Quicksand"/>
                <a:sym typeface="Quicksand"/>
              </a:rPr>
              <a:t> &lt;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i</a:t>
            </a:r>
            <a:r>
              <a:rPr lang="en-US" sz="2400" kern="0" dirty="0">
                <a:latin typeface="Arial" panose="020B0604020202020204"/>
                <a:ea typeface="Quicksand"/>
                <a:cs typeface="Quicksand"/>
                <a:sym typeface="Quicksand"/>
              </a:rPr>
              <a:t> &lt; r </a:t>
            </a:r>
            <a:endParaRPr lang="en-US" sz="2000" kern="0" dirty="0">
              <a:latin typeface="Arial" panose="020B0604020202020204"/>
              <a:cs typeface="Arial" panose="020B0604020202020204" pitchFamily="34" charset="0"/>
              <a:sym typeface="Quicksand Medium"/>
            </a:endParaRPr>
          </a:p>
        </p:txBody>
      </p:sp>
      <p:sp>
        <p:nvSpPr>
          <p:cNvPr id="142" name="Google Shape;1088;p59"/>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200">
              <a:lnSpc>
                <a:spcPct val="115000"/>
              </a:lnSpc>
              <a:buClr>
                <a:srgbClr val="000000"/>
              </a:buClr>
            </a:pPr>
            <a:r>
              <a:rPr lang="en-US" sz="2400" kern="0" dirty="0" err="1">
                <a:latin typeface="Arial" panose="020B0604020202020204"/>
                <a:ea typeface="Quicksand"/>
                <a:cs typeface="Quicksand"/>
                <a:sym typeface="Quicksand"/>
              </a:rPr>
              <a:t>Góc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khúc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xạ</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lớn</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hơn</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góc</a:t>
            </a:r>
            <a:r>
              <a:rPr lang="en-US" sz="2400" kern="0" dirty="0">
                <a:latin typeface="Arial" panose="020B0604020202020204"/>
                <a:ea typeface="Quicksand"/>
                <a:cs typeface="Quicksand"/>
                <a:sym typeface="Quicksand"/>
              </a:rPr>
              <a:t> </a:t>
            </a:r>
            <a:r>
              <a:rPr lang="en-US" sz="2400" kern="0" dirty="0" err="1">
                <a:latin typeface="Arial" panose="020B0604020202020204"/>
                <a:ea typeface="Quicksand"/>
                <a:cs typeface="Quicksand"/>
                <a:sym typeface="Quicksand"/>
              </a:rPr>
              <a:t>tới</a:t>
            </a:r>
            <a:endParaRPr lang="en-US" sz="2000" kern="0" dirty="0">
              <a:latin typeface="Arial" panose="020B0604020202020204"/>
              <a:cs typeface="Arial" panose="020B0604020202020204" pitchFamily="34" charset="0"/>
              <a:sym typeface="Quicksand Medium"/>
            </a:endParaRPr>
          </a:p>
        </p:txBody>
      </p:sp>
      <p:sp>
        <p:nvSpPr>
          <p:cNvPr id="143" name="Arrow: Notched Right 142"/>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200">
              <a:buClr>
                <a:srgbClr val="000000"/>
              </a:buClr>
            </a:pPr>
            <a:endParaRPr lang="en-US" sz="2665" kern="0" dirty="0">
              <a:solidFill>
                <a:srgbClr val="303556"/>
              </a:solidFill>
              <a:latin typeface="Fira Sans Condensed Medium" panose="020B0603050000020004" pitchFamily="34" charset="0"/>
              <a:sym typeface="Arial" panose="020B0604020202020204"/>
            </a:endParaRPr>
          </a:p>
        </p:txBody>
      </p:sp>
      <p:sp>
        <p:nvSpPr>
          <p:cNvPr id="144" name="TextBox 143"/>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N</a:t>
            </a:r>
            <a:r>
              <a:rPr lang="vi-VN" sz="2400" baseline="-25000" dirty="0">
                <a:solidFill>
                  <a:srgbClr val="2B2928"/>
                </a:solidFill>
                <a:ea typeface="Tahoma" panose="020B0604030504040204" pitchFamily="34" charset="0"/>
                <a:cs typeface="Arial" panose="020B0604020202020204" pitchFamily="34" charset="0"/>
              </a:rPr>
              <a:t>2</a:t>
            </a:r>
            <a:r>
              <a:rPr lang="vi-VN" sz="2400" dirty="0">
                <a:solidFill>
                  <a:srgbClr val="2B2928"/>
                </a:solidFill>
                <a:ea typeface="Tahoma" panose="020B0604030504040204" pitchFamily="34" charset="0"/>
                <a:cs typeface="Arial" panose="020B0604020202020204" pitchFamily="34" charset="0"/>
              </a:rPr>
              <a:t>N'</a:t>
            </a:r>
            <a:r>
              <a:rPr lang="vi-VN" sz="2400" baseline="-25000" dirty="0">
                <a:solidFill>
                  <a:srgbClr val="2B2928"/>
                </a:solidFill>
                <a:ea typeface="Tahoma" panose="020B0604030504040204" pitchFamily="34" charset="0"/>
                <a:cs typeface="Arial" panose="020B0604020202020204" pitchFamily="34" charset="0"/>
              </a:rPr>
              <a:t>2</a:t>
            </a:r>
            <a:r>
              <a:rPr lang="vi-VN" sz="2400" dirty="0">
                <a:solidFill>
                  <a:srgbClr val="2B2928"/>
                </a:solidFill>
                <a:ea typeface="Tahoma" panose="020B0604030504040204" pitchFamily="34" charset="0"/>
                <a:cs typeface="Arial" panose="020B0604020202020204" pitchFamily="34" charset="0"/>
              </a:rPr>
              <a:t>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2970200" y="1352398"/>
            <a:ext cx="6118044" cy="3908473"/>
            <a:chOff x="6248000" y="1972740"/>
            <a:chExt cx="4724922" cy="2857054"/>
          </a:xfrm>
        </p:grpSpPr>
        <p:pic>
          <p:nvPicPr>
            <p:cNvPr id="2" name="Picture 1" descr="A diagram of a triangle with lines and arr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p:cNvSpPr/>
          <p:nvPr/>
        </p:nvSpPr>
        <p:spPr>
          <a:xfrm>
            <a:off x="293569" y="685800"/>
            <a:ext cx="11516077" cy="5406069"/>
          </a:xfrm>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085" y="-13053"/>
                  <a:pt x="230550" y="75561"/>
                  <a:pt x="537417" y="0"/>
                </a:cubicBezTo>
                <a:cubicBezTo>
                  <a:pt x="945964" y="-109210"/>
                  <a:pt x="1235542" y="216864"/>
                  <a:pt x="1535476" y="0"/>
                </a:cubicBezTo>
                <a:cubicBezTo>
                  <a:pt x="1785262" y="-245374"/>
                  <a:pt x="1921549" y="255347"/>
                  <a:pt x="2303215" y="0"/>
                </a:cubicBezTo>
                <a:cubicBezTo>
                  <a:pt x="2721517" y="-117676"/>
                  <a:pt x="2644077" y="104302"/>
                  <a:pt x="2840632" y="0"/>
                </a:cubicBezTo>
                <a:cubicBezTo>
                  <a:pt x="3069096" y="-38560"/>
                  <a:pt x="3247834" y="38301"/>
                  <a:pt x="3608370" y="0"/>
                </a:cubicBezTo>
                <a:cubicBezTo>
                  <a:pt x="3914312" y="10528"/>
                  <a:pt x="4128519" y="222525"/>
                  <a:pt x="4491270" y="0"/>
                </a:cubicBezTo>
                <a:cubicBezTo>
                  <a:pt x="4896821" y="-152933"/>
                  <a:pt x="4765825" y="15524"/>
                  <a:pt x="4913526" y="0"/>
                </a:cubicBezTo>
                <a:cubicBezTo>
                  <a:pt x="5020014" y="-237223"/>
                  <a:pt x="5466740" y="118117"/>
                  <a:pt x="5796424" y="0"/>
                </a:cubicBezTo>
                <a:cubicBezTo>
                  <a:pt x="6188832" y="-208789"/>
                  <a:pt x="6442349" y="-27225"/>
                  <a:pt x="6679324" y="0"/>
                </a:cubicBezTo>
                <a:cubicBezTo>
                  <a:pt x="6957876" y="-32819"/>
                  <a:pt x="7107644" y="25725"/>
                  <a:pt x="7216742" y="0"/>
                </a:cubicBezTo>
                <a:cubicBezTo>
                  <a:pt x="7237377" y="-18099"/>
                  <a:pt x="7768313" y="82767"/>
                  <a:pt x="7984479" y="0"/>
                </a:cubicBezTo>
                <a:cubicBezTo>
                  <a:pt x="8343413" y="-125811"/>
                  <a:pt x="8367378" y="95962"/>
                  <a:pt x="8406736" y="0"/>
                </a:cubicBezTo>
                <a:cubicBezTo>
                  <a:pt x="8584193" y="11180"/>
                  <a:pt x="8880492" y="203753"/>
                  <a:pt x="9174475" y="0"/>
                </a:cubicBezTo>
                <a:cubicBezTo>
                  <a:pt x="9555067" y="-177618"/>
                  <a:pt x="9542176" y="83807"/>
                  <a:pt x="9711891" y="0"/>
                </a:cubicBezTo>
                <a:cubicBezTo>
                  <a:pt x="9924895" y="17109"/>
                  <a:pt x="10227666" y="8074"/>
                  <a:pt x="10479630" y="0"/>
                </a:cubicBezTo>
                <a:cubicBezTo>
                  <a:pt x="10764738" y="30014"/>
                  <a:pt x="11278479" y="4590"/>
                  <a:pt x="11516077" y="0"/>
                </a:cubicBezTo>
                <a:cubicBezTo>
                  <a:pt x="11584757" y="461558"/>
                  <a:pt x="11426531" y="651146"/>
                  <a:pt x="11516077" y="1189336"/>
                </a:cubicBezTo>
                <a:cubicBezTo>
                  <a:pt x="11446035" y="1672948"/>
                  <a:pt x="11500125" y="1877731"/>
                  <a:pt x="11516077" y="2486792"/>
                </a:cubicBezTo>
                <a:cubicBezTo>
                  <a:pt x="11601540" y="3160013"/>
                  <a:pt x="11587852" y="3346315"/>
                  <a:pt x="11516077" y="3946430"/>
                </a:cubicBezTo>
                <a:cubicBezTo>
                  <a:pt x="11496963" y="4241385"/>
                  <a:pt x="11385960" y="4879116"/>
                  <a:pt x="11516077" y="5406069"/>
                </a:cubicBezTo>
                <a:cubicBezTo>
                  <a:pt x="11209854" y="5384072"/>
                  <a:pt x="10904139" y="5221643"/>
                  <a:pt x="10633177" y="5406069"/>
                </a:cubicBezTo>
                <a:cubicBezTo>
                  <a:pt x="10538916" y="5548447"/>
                  <a:pt x="10291329" y="5325922"/>
                  <a:pt x="9865439" y="5406069"/>
                </a:cubicBezTo>
                <a:cubicBezTo>
                  <a:pt x="9556507" y="5457249"/>
                  <a:pt x="9754173" y="5386431"/>
                  <a:pt x="9443183" y="5406069"/>
                </a:cubicBezTo>
                <a:cubicBezTo>
                  <a:pt x="9265852" y="5455200"/>
                  <a:pt x="9144862" y="5374405"/>
                  <a:pt x="9020926" y="5406069"/>
                </a:cubicBezTo>
                <a:cubicBezTo>
                  <a:pt x="8761263" y="5498459"/>
                  <a:pt x="8487180" y="5448819"/>
                  <a:pt x="8138028" y="5406069"/>
                </a:cubicBezTo>
                <a:cubicBezTo>
                  <a:pt x="7809319" y="5454932"/>
                  <a:pt x="7828723" y="5394278"/>
                  <a:pt x="7600610" y="5406069"/>
                </a:cubicBezTo>
                <a:cubicBezTo>
                  <a:pt x="7424861" y="5314165"/>
                  <a:pt x="6990128" y="5269540"/>
                  <a:pt x="6602550" y="5406069"/>
                </a:cubicBezTo>
                <a:cubicBezTo>
                  <a:pt x="6141491" y="5630170"/>
                  <a:pt x="5800153" y="5468007"/>
                  <a:pt x="5604491" y="5406069"/>
                </a:cubicBezTo>
                <a:cubicBezTo>
                  <a:pt x="5401952" y="5482971"/>
                  <a:pt x="5275576" y="5332482"/>
                  <a:pt x="4951913" y="5406069"/>
                </a:cubicBezTo>
                <a:cubicBezTo>
                  <a:pt x="4631715" y="5582094"/>
                  <a:pt x="4609555" y="5416360"/>
                  <a:pt x="4299334" y="5406069"/>
                </a:cubicBezTo>
                <a:cubicBezTo>
                  <a:pt x="4030543" y="5395638"/>
                  <a:pt x="3891915" y="5383835"/>
                  <a:pt x="3761918" y="5406069"/>
                </a:cubicBezTo>
                <a:cubicBezTo>
                  <a:pt x="3614849" y="5430635"/>
                  <a:pt x="3455903" y="5367812"/>
                  <a:pt x="3339662" y="5406069"/>
                </a:cubicBezTo>
                <a:cubicBezTo>
                  <a:pt x="3327759" y="5442349"/>
                  <a:pt x="2669292" y="5468350"/>
                  <a:pt x="2456762" y="5406069"/>
                </a:cubicBezTo>
                <a:cubicBezTo>
                  <a:pt x="2096652" y="5384051"/>
                  <a:pt x="2184309" y="5394363"/>
                  <a:pt x="1919346" y="5406069"/>
                </a:cubicBezTo>
                <a:cubicBezTo>
                  <a:pt x="1581245" y="5462445"/>
                  <a:pt x="1350323" y="5342695"/>
                  <a:pt x="1151607" y="5406069"/>
                </a:cubicBezTo>
                <a:cubicBezTo>
                  <a:pt x="1014865" y="5658035"/>
                  <a:pt x="350165" y="5275144"/>
                  <a:pt x="0" y="5406069"/>
                </a:cubicBezTo>
                <a:cubicBezTo>
                  <a:pt x="-13516" y="4799355"/>
                  <a:pt x="122789" y="4726286"/>
                  <a:pt x="0" y="4216732"/>
                </a:cubicBezTo>
                <a:cubicBezTo>
                  <a:pt x="-90784" y="3928560"/>
                  <a:pt x="-54495" y="3285415"/>
                  <a:pt x="0" y="2919276"/>
                </a:cubicBezTo>
                <a:cubicBezTo>
                  <a:pt x="93986" y="2523514"/>
                  <a:pt x="149704" y="1870887"/>
                  <a:pt x="0" y="1459638"/>
                </a:cubicBezTo>
                <a:cubicBezTo>
                  <a:pt x="-133283" y="887086"/>
                  <a:pt x="-42565" y="349549"/>
                  <a:pt x="0" y="0"/>
                </a:cubicBezTo>
                <a:close/>
              </a:path>
            </a:pathLst>
          </a:custGeom>
          <a:noFill/>
          <a:ln w="28575">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p:cNvGrpSpPr/>
          <p:nvPr/>
        </p:nvGrpSpPr>
        <p:grpSpPr>
          <a:xfrm>
            <a:off x="4332953" y="294149"/>
            <a:ext cx="3123338" cy="672092"/>
            <a:chOff x="4686331" y="503845"/>
            <a:chExt cx="3123338" cy="672092"/>
          </a:xfrm>
        </p:grpSpPr>
        <p:sp>
          <p:nvSpPr>
            <p:cNvPr id="9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103" name="TextBox 102"/>
          <p:cNvSpPr txBox="1"/>
          <p:nvPr/>
        </p:nvSpPr>
        <p:spPr>
          <a:xfrm>
            <a:off x="491796" y="5335966"/>
            <a:ext cx="11317850" cy="830997"/>
          </a:xfrm>
          <a:prstGeom prst="rect">
            <a:avLst/>
          </a:prstGeom>
          <a:noFill/>
        </p:spPr>
        <p:txBody>
          <a:bodyPr wrap="square">
            <a:spAutoFit/>
          </a:bodyPr>
          <a:lstStyle/>
          <a:p>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2. </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ia ló JR sau khi đ</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i</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 qua lăng kính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lệch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về</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phía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đáy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của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320188" y="305306"/>
            <a:ext cx="6579765" cy="653697"/>
            <a:chOff x="115470" y="245832"/>
            <a:chExt cx="5555000" cy="551887"/>
          </a:xfrm>
        </p:grpSpPr>
        <p:sp>
          <p:nvSpPr>
            <p:cNvPr id="5" name="Rectangle: Rounded Corners 4"/>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p:cNvSpPr txBox="1"/>
            <p:nvPr/>
          </p:nvSpPr>
          <p:spPr>
            <a:xfrm>
              <a:off x="697047" y="294066"/>
              <a:ext cx="4973423" cy="4417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vi-VN" sz="2800" dirty="0">
                  <a:solidFill>
                    <a:schemeClr val="bg1"/>
                  </a:solidFill>
                  <a:latin typeface="Fira Sans Condensed Medium" panose="020B0603050000020004" pitchFamily="34" charset="0"/>
                </a:rPr>
                <a:t>2. Đường đi của tia sáng qua lăng kính</a:t>
              </a:r>
              <a:endParaRPr kumimoji="0" lang="en-US" sz="28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p:cNvGrpSpPr/>
            <p:nvPr/>
          </p:nvGrpSpPr>
          <p:grpSpPr>
            <a:xfrm>
              <a:off x="115470" y="247272"/>
              <a:ext cx="550447" cy="550447"/>
              <a:chOff x="4619606" y="1709577"/>
              <a:chExt cx="1675995" cy="1675995"/>
            </a:xfrm>
          </p:grpSpPr>
          <p:sp>
            <p:nvSpPr>
              <p:cNvPr id="9" name="Oval 8"/>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 name="Picture 6" descr="Pr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t>C</a:t>
            </a:r>
            <a:r>
              <a:rPr lang="vi-VN" sz="2400" dirty="0"/>
              <a:t>hiết su</a:t>
            </a:r>
            <a:r>
              <a:rPr lang="en-US" sz="2400" dirty="0"/>
              <a:t>ấ</a:t>
            </a:r>
            <a:r>
              <a:rPr lang="vi-VN" sz="2400" dirty="0"/>
              <a:t>t của môi trường ứng với mỗi tia sáng đơn sắc khác nhau là khác nhau nên góc lệch ứng với mỗi tia sáng cũng khác nhau</a:t>
            </a:r>
            <a:endParaRPr lang="en-US" sz="2200" dirty="0"/>
          </a:p>
        </p:txBody>
      </p:sp>
      <p:pic>
        <p:nvPicPr>
          <p:cNvPr id="12"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t>C</a:t>
            </a:r>
            <a:r>
              <a:rPr lang="vi-VN" dirty="0"/>
              <a:t>hùm sáng đi ra khỏi lăng kính luôn lệch vế phía đáy cùa nó</a:t>
            </a:r>
            <a:endParaRPr lang="en-US" dirty="0"/>
          </a:p>
        </p:txBody>
      </p:sp>
      <p:pic>
        <p:nvPicPr>
          <p:cNvPr id="14"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Grp="1" noUngrp="1" noRot="1" noChangeAspect="1" noMove="1" noResize="1"/>
          </p:cNvGrpSpPr>
          <p:nvPr/>
        </p:nvGrpSpPr>
        <p:grpSpPr>
          <a:xfrm>
            <a:off x="0" y="-7622"/>
            <a:ext cx="12192000" cy="6894986"/>
            <a:chOff x="0" y="-7622"/>
            <a:chExt cx="12192000" cy="6894986"/>
          </a:xfrm>
        </p:grpSpPr>
        <p:sp>
          <p:nvSpPr>
            <p:cNvPr id="11" name="Rectangle 10"/>
            <p:cNvSpPr/>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p:cNvPicPr>
            <a:picLocks noChangeAspect="1"/>
          </p:cNvPicPr>
          <p:nvPr/>
        </p:nvPicPr>
        <p:blipFill rotWithShape="1">
          <a:blip r:embed="rId2" cstate="print">
            <a:alphaModFix amt="59000"/>
            <a:extLst>
              <a:ext uri="{28A0092B-C50C-407E-A947-70E740481C1C}">
                <a14:useLocalDpi xmlns:a14="http://schemas.microsoft.com/office/drawing/2010/main" val="0"/>
              </a:ext>
            </a:extLst>
          </a:blip>
          <a:srcRect l="427" r="2" b="2"/>
          <a:stretch>
            <a:fillRect/>
          </a:stretch>
        </p:blipFill>
        <p:spPr>
          <a:xfrm>
            <a:off x="19" y="-7623"/>
            <a:ext cx="12191981" cy="6887365"/>
          </a:xfrm>
          <a:prstGeom prst="rect">
            <a:avLst/>
          </a:prstGeom>
        </p:spPr>
      </p:pic>
      <p:sp>
        <p:nvSpPr>
          <p:cNvPr id="6" name="Google Shape;1770;p42"/>
          <p:cNvSpPr txBox="1"/>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en-GB" sz="6000" dirty="0">
                <a:latin typeface="Fira Sans Black" panose="020B0A03050000020004" pitchFamily="34" charset="0"/>
              </a:rPr>
              <a:t>3. MÀU SẮC CỦA VẬT</a:t>
            </a:r>
            <a:endParaRPr kumimoji="0" lang="en-GB"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p:cNvGrpSpPr/>
          <p:nvPr/>
        </p:nvGrpSpPr>
        <p:grpSpPr>
          <a:xfrm>
            <a:off x="2849718" y="1498236"/>
            <a:ext cx="2224087" cy="2224087"/>
            <a:chOff x="9388348" y="2444808"/>
            <a:chExt cx="1675995" cy="1675995"/>
          </a:xfrm>
        </p:grpSpPr>
        <p:sp>
          <p:nvSpPr>
            <p:cNvPr id="3" name="Oval 2"/>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a:fillRect/>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ea typeface="Courier New" panose="02070309020205020404" pitchFamily="49" charset="0"/>
              </a:rPr>
              <a:t>Quả táo có màu đỏ dưới ánh sáng trắng</a:t>
            </a:r>
            <a:endParaRPr lang="en-US" sz="2000" b="1" dirty="0"/>
          </a:p>
        </p:txBody>
      </p:sp>
      <p:sp>
        <p:nvSpPr>
          <p:cNvPr id="17" name="TextBox 16"/>
          <p:cNvSpPr txBox="1"/>
          <p:nvPr/>
        </p:nvSpPr>
        <p:spPr>
          <a:xfrm>
            <a:off x="457528" y="1867689"/>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trắng</a:t>
            </a:r>
            <a:endParaRPr lang="en-US" sz="2400" dirty="0">
              <a:latin typeface="Fira Sans Black" panose="020B0A03050000020004" pitchFamily="34" charset="0"/>
            </a:endParaRPr>
          </a:p>
        </p:txBody>
      </p:sp>
      <p:sp>
        <p:nvSpPr>
          <p:cNvPr id="43" name="Rectangle 42"/>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527" y="2742358"/>
            <a:ext cx="5119789" cy="1685846"/>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t>Quả</a:t>
            </a:r>
            <a:r>
              <a:rPr lang="en-US" dirty="0"/>
              <a:t> </a:t>
            </a:r>
            <a:r>
              <a:rPr lang="en-US" dirty="0" err="1"/>
              <a:t>táo</a:t>
            </a:r>
            <a:r>
              <a:rPr lang="en-US" dirty="0"/>
              <a:t> </a:t>
            </a:r>
            <a:r>
              <a:rPr lang="en-US" dirty="0" err="1"/>
              <a:t>phản</a:t>
            </a:r>
            <a:r>
              <a:rPr lang="en-US" dirty="0"/>
              <a:t> </a:t>
            </a:r>
            <a:r>
              <a:rPr lang="en-US" dirty="0" err="1"/>
              <a:t>xạ</a:t>
            </a:r>
            <a:r>
              <a:rPr lang="en-US" dirty="0"/>
              <a:t> </a:t>
            </a:r>
            <a:r>
              <a:rPr lang="en-US" dirty="0" err="1"/>
              <a:t>mạnh</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đỏ</a:t>
            </a:r>
            <a:r>
              <a:rPr lang="en-US" dirty="0"/>
              <a:t> </a:t>
            </a:r>
            <a:r>
              <a:rPr lang="en-US" dirty="0" err="1"/>
              <a:t>và</a:t>
            </a:r>
            <a:r>
              <a:rPr lang="en-US" dirty="0"/>
              <a:t> </a:t>
            </a:r>
            <a:r>
              <a:rPr lang="en-US" dirty="0" err="1"/>
              <a:t>hấp</a:t>
            </a:r>
            <a:r>
              <a:rPr lang="en-US" dirty="0"/>
              <a:t> </a:t>
            </a:r>
            <a:r>
              <a:rPr lang="en-US" dirty="0" err="1"/>
              <a:t>thụ</a:t>
            </a:r>
            <a:r>
              <a:rPr lang="en-US" dirty="0"/>
              <a:t> </a:t>
            </a:r>
            <a:r>
              <a:rPr lang="en-US" dirty="0" err="1"/>
              <a:t>hầu</a:t>
            </a:r>
            <a:r>
              <a:rPr lang="en-US" dirty="0"/>
              <a:t> </a:t>
            </a:r>
            <a:r>
              <a:rPr lang="en-US" dirty="0" err="1"/>
              <a:t>hết</a:t>
            </a:r>
            <a:r>
              <a:rPr lang="en-US" dirty="0"/>
              <a:t> </a:t>
            </a:r>
            <a:r>
              <a:rPr lang="en-US" dirty="0" err="1"/>
              <a:t>các</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còn</a:t>
            </a:r>
            <a:r>
              <a:rPr lang="en-US" dirty="0"/>
              <a:t> </a:t>
            </a:r>
            <a:r>
              <a:rPr lang="en-US" dirty="0" err="1"/>
              <a:t>lại</a:t>
            </a:r>
            <a:endParaRPr lang="en-US" dirty="0"/>
          </a:p>
        </p:txBody>
      </p:sp>
      <p:grpSp>
        <p:nvGrpSpPr>
          <p:cNvPr id="18" name="Group 17"/>
          <p:cNvGrpSpPr/>
          <p:nvPr/>
        </p:nvGrpSpPr>
        <p:grpSpPr>
          <a:xfrm>
            <a:off x="327631" y="297986"/>
            <a:ext cx="3123505" cy="550841"/>
            <a:chOff x="113327" y="269852"/>
            <a:chExt cx="3123505" cy="550841"/>
          </a:xfrm>
        </p:grpSpPr>
        <p:sp>
          <p:nvSpPr>
            <p:cNvPr id="3" name="Rectangle: Rounded Corners 2"/>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p:cNvGrpSpPr/>
            <p:nvPr/>
          </p:nvGrpSpPr>
          <p:grpSpPr>
            <a:xfrm>
              <a:off x="113327" y="269852"/>
              <a:ext cx="550841" cy="550841"/>
              <a:chOff x="9388348" y="2444808"/>
              <a:chExt cx="1675995" cy="1675995"/>
            </a:xfrm>
          </p:grpSpPr>
          <p:sp>
            <p:nvSpPr>
              <p:cNvPr id="13" name="Oval 12"/>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Ta </a:t>
            </a:r>
            <a:r>
              <a:rPr lang="en-US" dirty="0" err="1"/>
              <a:t>thấy</a:t>
            </a:r>
            <a:r>
              <a:rPr lang="en-US" dirty="0"/>
              <a:t> </a:t>
            </a:r>
            <a:r>
              <a:rPr lang="en-US" dirty="0" err="1"/>
              <a:t>quả</a:t>
            </a:r>
            <a:r>
              <a:rPr lang="en-US" dirty="0"/>
              <a:t> </a:t>
            </a:r>
            <a:r>
              <a:rPr lang="en-US" dirty="0" err="1"/>
              <a:t>táo</a:t>
            </a:r>
            <a:r>
              <a:rPr lang="en-US" dirty="0"/>
              <a:t> </a:t>
            </a:r>
            <a:r>
              <a:rPr lang="en-US" dirty="0" err="1"/>
              <a:t>này</a:t>
            </a:r>
            <a:r>
              <a:rPr lang="en-US" dirty="0"/>
              <a:t> </a:t>
            </a:r>
            <a:r>
              <a:rPr lang="en-US" dirty="0" err="1"/>
              <a:t>có</a:t>
            </a:r>
            <a:r>
              <a:rPr lang="en-US" dirty="0"/>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rPr>
              <a:t>NỘI</a:t>
            </a:r>
            <a:r>
              <a:rPr kumimoji="0" lang="en-US" sz="5400" b="0" i="0" u="none" strike="noStrike" kern="1200" cap="none" spc="-150" normalizeH="0" noProof="0" dirty="0">
                <a:ln>
                  <a:noFill/>
                </a:ln>
                <a:solidFill>
                  <a:srgbClr val="F25D07"/>
                </a:solidFill>
                <a:effectLst/>
                <a:uLnTx/>
                <a:uFillTx/>
                <a:latin typeface="Fira Sans Black" panose="020B0A03050000020004" pitchFamily="34" charset="0"/>
                <a:ea typeface="+mn-ea"/>
                <a:cs typeface="+mn-cs"/>
              </a:rPr>
              <a:t> DUNG BÀI HỌC</a:t>
            </a:r>
            <a:endPar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endParaRPr>
          </a:p>
        </p:txBody>
      </p:sp>
      <p:sp>
        <p:nvSpPr>
          <p:cNvPr id="3" name="TextBox 2"/>
          <p:cNvSpPr txBox="1"/>
          <p:nvPr/>
        </p:nvSpPr>
        <p:spPr>
          <a:xfrm>
            <a:off x="351762" y="4608284"/>
            <a:ext cx="3696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srgbClr val="002060"/>
                </a:solidFill>
                <a:latin typeface="Fira Sans Condensed Medium" panose="020B0603050000020004" pitchFamily="34" charset="0"/>
              </a:rPr>
              <a:t>Tán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Trắng</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4" name="TextBox 3"/>
          <p:cNvSpPr txBox="1"/>
          <p:nvPr/>
        </p:nvSpPr>
        <p:spPr>
          <a:xfrm>
            <a:off x="4405067" y="4582252"/>
            <a:ext cx="38307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srgbClr val="002060"/>
                </a:solidFill>
                <a:latin typeface="Fira Sans Condensed Medium" panose="020B0603050000020004" pitchFamily="34" charset="0"/>
              </a:rPr>
              <a:t>Đường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Đi</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Tia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5" name="TextBox 4"/>
          <p:cNvSpPr txBox="1"/>
          <p:nvPr/>
        </p:nvSpPr>
        <p:spPr>
          <a:xfrm>
            <a:off x="8592148" y="4828473"/>
            <a:ext cx="32683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srgbClr val="002060"/>
                </a:solidFill>
                <a:latin typeface="Fira Sans Condensed Medium" panose="020B0603050000020004" pitchFamily="34" charset="0"/>
              </a:rPr>
              <a:t>Màu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Vật</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2" name="Group 11"/>
          <p:cNvGrpSpPr/>
          <p:nvPr/>
        </p:nvGrpSpPr>
        <p:grpSpPr>
          <a:xfrm>
            <a:off x="1321149" y="2444809"/>
            <a:ext cx="1675995" cy="1675995"/>
            <a:chOff x="1321149" y="2630212"/>
            <a:chExt cx="1675995" cy="1675995"/>
          </a:xfrm>
        </p:grpSpPr>
        <p:sp>
          <p:nvSpPr>
            <p:cNvPr id="6" name="Oval 5"/>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ris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5482443" y="2444809"/>
            <a:ext cx="1675995" cy="1675995"/>
            <a:chOff x="4619606" y="1709577"/>
            <a:chExt cx="1675995" cy="1675995"/>
          </a:xfrm>
        </p:grpSpPr>
        <p:sp>
          <p:nvSpPr>
            <p:cNvPr id="9" name="Oval 8"/>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r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9388348" y="2444808"/>
            <a:ext cx="1675995" cy="1675995"/>
            <a:chOff x="9388348" y="2444808"/>
            <a:chExt cx="1675995" cy="1675995"/>
          </a:xfrm>
        </p:grpSpPr>
        <p:sp>
          <p:nvSpPr>
            <p:cNvPr id="15" name="Oval 14"/>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Palett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Rounded Corners 3075"/>
          <p:cNvSpPr/>
          <p:nvPr/>
        </p:nvSpPr>
        <p:spPr>
          <a:xfrm>
            <a:off x="1456242" y="1099457"/>
            <a:ext cx="10583358"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p:cNvSpPr txBox="1"/>
          <p:nvPr/>
        </p:nvSpPr>
        <p:spPr>
          <a:xfrm>
            <a:off x="1584826" y="1792054"/>
            <a:ext cx="7946157"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1. </a:t>
            </a:r>
            <a:r>
              <a:rPr lang="vi-VN" dirty="0"/>
              <a:t>Một quả bóng có màu vàng dưới ánh sáng mặt trời. Đặt quả bóng này trong phòng tối, sau đó lần lượt chiếu ánh sáng đỏ, lục vào quả bóng thì ta sẽ thấy nó có màu gì?</a:t>
            </a:r>
            <a:endParaRPr lang="en-US" dirty="0"/>
          </a:p>
        </p:txBody>
      </p:sp>
      <p:grpSp>
        <p:nvGrpSpPr>
          <p:cNvPr id="2" name="Group 1"/>
          <p:cNvGrpSpPr/>
          <p:nvPr/>
        </p:nvGrpSpPr>
        <p:grpSpPr>
          <a:xfrm flipH="1">
            <a:off x="152401" y="4242903"/>
            <a:ext cx="2357273" cy="2586728"/>
            <a:chOff x="990170" y="843223"/>
            <a:chExt cx="1305941" cy="1433061"/>
          </a:xfrm>
        </p:grpSpPr>
        <p:sp>
          <p:nvSpPr>
            <p:cNvPr id="3" name="Google Shape;506;p14"/>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p:cNvGrpSpPr/>
          <p:nvPr/>
        </p:nvGrpSpPr>
        <p:grpSpPr>
          <a:xfrm>
            <a:off x="327631" y="297986"/>
            <a:ext cx="3123505" cy="550841"/>
            <a:chOff x="113327" y="269852"/>
            <a:chExt cx="3123505" cy="550841"/>
          </a:xfrm>
        </p:grpSpPr>
        <p:sp>
          <p:nvSpPr>
            <p:cNvPr id="24" name="Rectangle: Rounded Corners 23"/>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1" name="Group 30"/>
            <p:cNvGrpSpPr/>
            <p:nvPr/>
          </p:nvGrpSpPr>
          <p:grpSpPr>
            <a:xfrm>
              <a:off x="113327" y="269852"/>
              <a:ext cx="550841" cy="550841"/>
              <a:chOff x="9388348" y="2444808"/>
              <a:chExt cx="1675995" cy="1675995"/>
            </a:xfrm>
          </p:grpSpPr>
          <p:sp>
            <p:nvSpPr>
              <p:cNvPr id="3073" name="Oval 3072"/>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075" name="Picture 8" descr="Palett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0803" y="1321059"/>
            <a:ext cx="2502392" cy="2502392"/>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p:cNvGrpSpPr/>
          <p:nvPr/>
        </p:nvGrpSpPr>
        <p:grpSpPr>
          <a:xfrm>
            <a:off x="4811924" y="706980"/>
            <a:ext cx="3123338" cy="672092"/>
            <a:chOff x="4686331" y="503845"/>
            <a:chExt cx="3123338" cy="672092"/>
          </a:xfrm>
        </p:grpSpPr>
        <p:sp>
          <p:nvSpPr>
            <p:cNvPr id="204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p:cNvSpPr txBox="1"/>
          <p:nvPr/>
        </p:nvSpPr>
        <p:spPr>
          <a:xfrm>
            <a:off x="2657937" y="3855612"/>
            <a:ext cx="5914563" cy="224676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r>
              <a:rPr lang="vi-VN" dirty="0"/>
              <a:t>Một người mặc một chiếc áo màu đỏ đứng trên sân khấu. Dưới ánh sáng của đèn sân khấu luôn thay đổi màu, có phải lúc nào khán giả cũng nhìn thấy áo người này màu đỏ không?</a:t>
            </a:r>
            <a:endParaRPr lang="en-US" dirty="0"/>
          </a:p>
        </p:txBody>
      </p:sp>
      <p:pic>
        <p:nvPicPr>
          <p:cNvPr id="2053" name="Picture 4" descr="Áo cờ đỏ sao vàng trẻ em | Áo cờ trẻ em | KHO SỈ ÁO CỜ ĐỎ SAO V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135" y="4002525"/>
            <a:ext cx="3486150" cy="2328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randombar(horizontal)">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randombar(horizontal)">
                                      <p:cBhvr>
                                        <p:cTn id="2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Rounded Corners 3075"/>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p:cNvSpPr txBox="1"/>
          <p:nvPr/>
        </p:nvSpPr>
        <p:spPr>
          <a:xfrm>
            <a:off x="3054142" y="1386571"/>
            <a:ext cx="8834332" cy="2267544"/>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t>1. </a:t>
            </a:r>
          </a:p>
          <a:p>
            <a:pPr>
              <a:lnSpc>
                <a:spcPct val="120000"/>
              </a:lnSpc>
            </a:pPr>
            <a:r>
              <a:rPr lang="en-US" dirty="0" err="1"/>
              <a:t>Quả</a:t>
            </a:r>
            <a:r>
              <a:rPr lang="en-US" dirty="0"/>
              <a:t> </a:t>
            </a:r>
            <a:r>
              <a:rPr lang="en-US" dirty="0" err="1"/>
              <a:t>bóng</a:t>
            </a:r>
            <a:r>
              <a:rPr lang="en-US" dirty="0"/>
              <a:t> </a:t>
            </a:r>
            <a:r>
              <a:rPr lang="en-US" dirty="0" err="1"/>
              <a:t>vàng</a:t>
            </a:r>
            <a:r>
              <a:rPr lang="en-US" dirty="0"/>
              <a:t> </a:t>
            </a:r>
            <a:r>
              <a:rPr lang="vi-VN" dirty="0"/>
              <a:t>phản xạ mạnh ánh sáng màu </a:t>
            </a:r>
            <a:r>
              <a:rPr lang="en-US" dirty="0" err="1"/>
              <a:t>vàng</a:t>
            </a:r>
            <a:r>
              <a:rPr lang="vi-VN" dirty="0"/>
              <a:t> và hấp thụ các ánh sáng màu còn</a:t>
            </a:r>
            <a:r>
              <a:rPr lang="en-US" dirty="0"/>
              <a:t> </a:t>
            </a:r>
            <a:r>
              <a:rPr lang="en-US" dirty="0" err="1"/>
              <a:t>lại</a:t>
            </a:r>
            <a:endParaRPr lang="en-US" dirty="0"/>
          </a:p>
          <a:p>
            <a:pPr>
              <a:lnSpc>
                <a:spcPct val="120000"/>
              </a:lnSpc>
            </a:pP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Lần lượt chiếu ánh sáng đỏ, lục vào quả bóng thì ta sẽ thấy nó có màu đen</a:t>
            </a:r>
            <a:endParaRPr lang="en-US" dirty="0"/>
          </a:p>
        </p:txBody>
      </p:sp>
      <p:grpSp>
        <p:nvGrpSpPr>
          <p:cNvPr id="23" name="Group 22"/>
          <p:cNvGrpSpPr/>
          <p:nvPr/>
        </p:nvGrpSpPr>
        <p:grpSpPr>
          <a:xfrm>
            <a:off x="327631" y="297986"/>
            <a:ext cx="3123505" cy="550841"/>
            <a:chOff x="113327" y="269852"/>
            <a:chExt cx="3123505" cy="550841"/>
          </a:xfrm>
        </p:grpSpPr>
        <p:sp>
          <p:nvSpPr>
            <p:cNvPr id="24" name="Rectangle: Rounded Corners 23"/>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1" name="Group 30"/>
            <p:cNvGrpSpPr/>
            <p:nvPr/>
          </p:nvGrpSpPr>
          <p:grpSpPr>
            <a:xfrm>
              <a:off x="113327" y="269852"/>
              <a:ext cx="550841" cy="550841"/>
              <a:chOff x="9388348" y="2444808"/>
              <a:chExt cx="1675995" cy="1675995"/>
            </a:xfrm>
          </p:grpSpPr>
          <p:sp>
            <p:nvSpPr>
              <p:cNvPr id="3073" name="Oval 3072"/>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075" name="Picture 8" descr="Palett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86" y="1321059"/>
            <a:ext cx="2200975" cy="2200975"/>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p:cNvGrpSpPr/>
          <p:nvPr/>
        </p:nvGrpSpPr>
        <p:grpSpPr>
          <a:xfrm>
            <a:off x="4811924" y="706980"/>
            <a:ext cx="3123338" cy="672092"/>
            <a:chOff x="4686331" y="503845"/>
            <a:chExt cx="3123338" cy="672092"/>
          </a:xfrm>
        </p:grpSpPr>
        <p:sp>
          <p:nvSpPr>
            <p:cNvPr id="2049" name="Arrow: Pentagon 98"/>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p:cNvSpPr txBox="1"/>
          <p:nvPr/>
        </p:nvSpPr>
        <p:spPr>
          <a:xfrm>
            <a:off x="1064581" y="3696211"/>
            <a:ext cx="5736905" cy="2710742"/>
          </a:xfrm>
          <a:prstGeom prst="rect">
            <a:avLst/>
          </a:prstGeom>
          <a:noFill/>
        </p:spPr>
        <p:txBody>
          <a:bodyPr wrap="square" rtlCol="0">
            <a:spAutoFit/>
          </a:bodyPr>
          <a:lstStyle>
            <a:defPPr>
              <a:defRPr lang="en-US"/>
            </a:defPPr>
            <a:lvl1pPr>
              <a:lnSpc>
                <a:spcPct val="120000"/>
              </a:lnSpc>
              <a:defRPr sz="2400" b="1">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p>
          <a:p>
            <a:r>
              <a:rPr lang="en-US" b="0" dirty="0" err="1"/>
              <a:t>Áo</a:t>
            </a:r>
            <a:r>
              <a:rPr lang="en-US" b="0" dirty="0"/>
              <a:t> </a:t>
            </a:r>
            <a:r>
              <a:rPr lang="en-US" b="0" dirty="0" err="1"/>
              <a:t>đỏ</a:t>
            </a:r>
            <a:r>
              <a:rPr lang="en-US" b="0" dirty="0"/>
              <a:t> </a:t>
            </a:r>
            <a:r>
              <a:rPr lang="vi-VN" b="0" dirty="0"/>
              <a:t>phản xạ mạnh ánh sáng màu </a:t>
            </a:r>
            <a:r>
              <a:rPr lang="en-US" b="0" dirty="0" err="1"/>
              <a:t>đỏ</a:t>
            </a:r>
            <a:r>
              <a:rPr lang="vi-VN" b="0" dirty="0"/>
              <a:t> và hấp thụ các ánh sáng màu còn</a:t>
            </a:r>
            <a:r>
              <a:rPr lang="en-US" b="0" dirty="0"/>
              <a:t> </a:t>
            </a:r>
            <a:r>
              <a:rPr lang="en-US" b="0" dirty="0" err="1"/>
              <a:t>lại</a:t>
            </a:r>
            <a:endParaRPr lang="en-US" b="0" dirty="0"/>
          </a:p>
          <a:p>
            <a:r>
              <a:rPr lang="en-US" dirty="0">
                <a:latin typeface="#9Slide03 Arima Madurai Black" panose="00000A00000000000000" pitchFamily="2" charset="-93"/>
                <a:cs typeface="#9Slide03 Arima Madurai Black" panose="00000A00000000000000" pitchFamily="2" charset="-93"/>
              </a:rPr>
              <a:t>→</a:t>
            </a:r>
            <a:r>
              <a:rPr lang="en-US" dirty="0"/>
              <a:t> </a:t>
            </a:r>
            <a:r>
              <a:rPr lang="vi-VN" b="0" dirty="0"/>
              <a:t>Khi đèn sân khấu thay đổi màu, không phải lúc nào khán giả cũng nhìn thấy áo người này màu đỏ</a:t>
            </a:r>
            <a:endParaRPr lang="en-US" b="0" dirty="0"/>
          </a:p>
        </p:txBody>
      </p:sp>
      <p:pic>
        <p:nvPicPr>
          <p:cNvPr id="2053" name="Picture 4" descr="Áo cờ đỏ sao vàng trẻ em | Áo cờ trẻ em | KHO SỈ ÁO CỜ ĐỎ SAO V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4586" y="3661614"/>
            <a:ext cx="4161776" cy="27799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left)">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phản xạ mạnh ánh sáng màu đỏ nên ta thấy quả táo có màu đỏ</a:t>
            </a:r>
            <a:r>
              <a:rPr lang="en-US" dirty="0"/>
              <a:t>.</a:t>
            </a:r>
            <a:r>
              <a:rPr lang="vi-VN" dirty="0"/>
              <a:t> </a:t>
            </a:r>
            <a:endParaRPr lang="en-US" dirty="0"/>
          </a:p>
        </p:txBody>
      </p:sp>
      <p:sp>
        <p:nvSpPr>
          <p:cNvPr id="14" name="TextBox 13"/>
          <p:cNvSpPr txBox="1"/>
          <p:nvPr/>
        </p:nvSpPr>
        <p:spPr>
          <a:xfrm>
            <a:off x="3473656" y="795827"/>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màu</a:t>
            </a:r>
            <a:endParaRPr lang="en-US" sz="2400" dirty="0">
              <a:latin typeface="Fira Sans Black" panose="020B0A03050000020004" pitchFamily="34" charset="0"/>
            </a:endParaRPr>
          </a:p>
        </p:txBody>
      </p:sp>
      <p:grpSp>
        <p:nvGrpSpPr>
          <p:cNvPr id="16" name="Group 15"/>
          <p:cNvGrpSpPr/>
          <p:nvPr/>
        </p:nvGrpSpPr>
        <p:grpSpPr>
          <a:xfrm>
            <a:off x="327631" y="297986"/>
            <a:ext cx="3123505" cy="550841"/>
            <a:chOff x="113327" y="269852"/>
            <a:chExt cx="3123505" cy="550841"/>
          </a:xfrm>
        </p:grpSpPr>
        <p:sp>
          <p:nvSpPr>
            <p:cNvPr id="34" name="Rectangle: Rounded Corners 33"/>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34"/>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6" name="Group 35"/>
            <p:cNvGrpSpPr/>
            <p:nvPr/>
          </p:nvGrpSpPr>
          <p:grpSpPr>
            <a:xfrm>
              <a:off x="113327" y="269852"/>
              <a:ext cx="550841" cy="550841"/>
              <a:chOff x="9388348" y="2444808"/>
              <a:chExt cx="1675995" cy="1675995"/>
            </a:xfrm>
          </p:grpSpPr>
          <p:sp>
            <p:nvSpPr>
              <p:cNvPr id="37" name="Oval 36"/>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9" name="Picture 8" descr="Palett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1" name="TextBox 40"/>
          <p:cNvSpPr txBox="1"/>
          <p:nvPr/>
        </p:nvSpPr>
        <p:spPr>
          <a:xfrm>
            <a:off x="383513" y="5029272"/>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đỏ</a:t>
            </a:r>
            <a:endParaRPr lang="en-US" sz="2200" dirty="0">
              <a:latin typeface="Fira Sans Black" panose="020B0A03050000020004" pitchFamily="34" charset="0"/>
            </a:endParaRPr>
          </a:p>
        </p:txBody>
      </p:sp>
      <p:sp>
        <p:nvSpPr>
          <p:cNvPr id="46" name="Google Shape;2397;p27"/>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extBox 48"/>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h</a:t>
            </a:r>
            <a:r>
              <a:rPr lang="en-US" dirty="0"/>
              <a:t>ấ</a:t>
            </a:r>
            <a:r>
              <a:rPr lang="vi-VN" dirty="0"/>
              <a:t>p thụ hầu hết ánh sáng màu lục nên ta thấy quả táo có màu g</a:t>
            </a:r>
            <a:r>
              <a:rPr lang="en-US" dirty="0"/>
              <a:t>ầ</a:t>
            </a:r>
            <a:r>
              <a:rPr lang="vi-VN" dirty="0"/>
              <a:t>n như đen</a:t>
            </a:r>
            <a:r>
              <a:rPr lang="en-US" dirty="0"/>
              <a:t>.</a:t>
            </a:r>
            <a:r>
              <a:rPr lang="vi-VN" dirty="0"/>
              <a:t> </a:t>
            </a:r>
            <a:endParaRPr lang="en-US" dirty="0"/>
          </a:p>
        </p:txBody>
      </p:sp>
      <p:sp>
        <p:nvSpPr>
          <p:cNvPr id="50" name="TextBox 49"/>
          <p:cNvSpPr txBox="1"/>
          <p:nvPr/>
        </p:nvSpPr>
        <p:spPr>
          <a:xfrm>
            <a:off x="6059982" y="5044413"/>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lục</a:t>
            </a:r>
            <a:endParaRPr lang="en-US" sz="2200" dirty="0">
              <a:latin typeface="Fira Sans Black" panose="020B0A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82" y="-429146"/>
            <a:ext cx="10086975"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1760785"/>
            <a:ext cx="577561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Fira Sans Condensed Medium" panose="020B0603050000020004" pitchFamily="34" charset="0"/>
                <a:ea typeface="Times New Roman" panose="02020603050405020304" pitchFamily="18" charset="0"/>
              </a:rPr>
              <a:t>V</a:t>
            </a:r>
            <a:r>
              <a:rPr lang="vi-VN" sz="6000" dirty="0">
                <a:solidFill>
                  <a:srgbClr val="2B2928"/>
                </a:solidFill>
                <a:effectLst/>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effectLst/>
              <a:latin typeface="Fira Sans Condensed Medium" panose="020B0603050000020004" pitchFamily="34" charset="0"/>
              <a:ea typeface="Times New Roman" panose="02020603050405020304" pitchFamily="18" charset="0"/>
            </a:endParaRPr>
          </a:p>
        </p:txBody>
      </p:sp>
      <p:grpSp>
        <p:nvGrpSpPr>
          <p:cNvPr id="14" name="Group 13"/>
          <p:cNvGrpSpPr/>
          <p:nvPr/>
        </p:nvGrpSpPr>
        <p:grpSpPr>
          <a:xfrm>
            <a:off x="327631" y="297986"/>
            <a:ext cx="3123505" cy="550841"/>
            <a:chOff x="113327" y="269852"/>
            <a:chExt cx="3123505" cy="550841"/>
          </a:xfrm>
        </p:grpSpPr>
        <p:sp>
          <p:nvSpPr>
            <p:cNvPr id="16" name="Rectangle: Rounded Corners 15"/>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9" name="Group 18"/>
            <p:cNvGrpSpPr/>
            <p:nvPr/>
          </p:nvGrpSpPr>
          <p:grpSpPr>
            <a:xfrm>
              <a:off x="113327" y="269852"/>
              <a:ext cx="550841" cy="550841"/>
              <a:chOff x="9388348" y="2444808"/>
              <a:chExt cx="1675995" cy="1675995"/>
            </a:xfrm>
          </p:grpSpPr>
          <p:sp>
            <p:nvSpPr>
              <p:cNvPr id="20" name="Oval 19"/>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1"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5" y="297986"/>
            <a:ext cx="10086975"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302020" y="773760"/>
            <a:ext cx="3562349" cy="55638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p>
        </p:txBody>
      </p:sp>
      <p:grpSp>
        <p:nvGrpSpPr>
          <p:cNvPr id="14" name="Group 13"/>
          <p:cNvGrpSpPr/>
          <p:nvPr/>
        </p:nvGrpSpPr>
        <p:grpSpPr>
          <a:xfrm>
            <a:off x="327631" y="297986"/>
            <a:ext cx="3123505" cy="550841"/>
            <a:chOff x="113327" y="269852"/>
            <a:chExt cx="3123505" cy="550841"/>
          </a:xfrm>
        </p:grpSpPr>
        <p:sp>
          <p:nvSpPr>
            <p:cNvPr id="16" name="Rectangle: Rounded Corners 15"/>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9" name="Group 18"/>
            <p:cNvGrpSpPr/>
            <p:nvPr/>
          </p:nvGrpSpPr>
          <p:grpSpPr>
            <a:xfrm>
              <a:off x="113327" y="269852"/>
              <a:ext cx="550841" cy="550841"/>
              <a:chOff x="9388348" y="2444808"/>
              <a:chExt cx="1675995" cy="1675995"/>
            </a:xfrm>
          </p:grpSpPr>
          <p:sp>
            <p:nvSpPr>
              <p:cNvPr id="20" name="Oval 19"/>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1"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27631" y="297986"/>
            <a:ext cx="3123505" cy="550841"/>
            <a:chOff x="113327" y="269852"/>
            <a:chExt cx="3123505" cy="550841"/>
          </a:xfrm>
        </p:grpSpPr>
        <p:sp>
          <p:nvSpPr>
            <p:cNvPr id="16" name="Rectangle: Rounded Corners 15"/>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9" name="Group 18"/>
            <p:cNvGrpSpPr/>
            <p:nvPr/>
          </p:nvGrpSpPr>
          <p:grpSpPr>
            <a:xfrm>
              <a:off x="113327" y="269852"/>
              <a:ext cx="550841" cy="550841"/>
              <a:chOff x="9388348" y="2444808"/>
              <a:chExt cx="1675995" cy="1675995"/>
            </a:xfrm>
          </p:grpSpPr>
          <p:sp>
            <p:nvSpPr>
              <p:cNvPr id="20" name="Oval 19"/>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1" name="Picture 8" descr="Palett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187" name="Picture 4186"/>
          <p:cNvPicPr>
            <a:picLocks noChangeAspect="1"/>
          </p:cNvPicPr>
          <p:nvPr/>
        </p:nvPicPr>
        <p:blipFill>
          <a:blip r:embed="rId3"/>
          <a:stretch>
            <a:fillRect/>
          </a:stretch>
        </p:blipFill>
        <p:spPr>
          <a:xfrm flipH="1">
            <a:off x="6403069" y="136727"/>
            <a:ext cx="5461300" cy="6584546"/>
          </a:xfrm>
          <a:prstGeom prst="rect">
            <a:avLst/>
          </a:prstGeom>
        </p:spPr>
      </p:pic>
      <p:sp>
        <p:nvSpPr>
          <p:cNvPr id="4190" name="TextBox 4189"/>
          <p:cNvSpPr txBox="1"/>
          <p:nvPr/>
        </p:nvSpPr>
        <p:spPr>
          <a:xfrm>
            <a:off x="507874" y="1648313"/>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trắng phản xạ hầu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4191" name="TextBox 4190"/>
          <p:cNvSpPr txBox="1"/>
          <p:nvPr/>
        </p:nvSpPr>
        <p:spPr>
          <a:xfrm>
            <a:off x="507874" y="2851771"/>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a:t>
            </a:r>
            <a:r>
              <a:rPr lang="en-US" dirty="0"/>
              <a:t>đ</a:t>
            </a:r>
            <a:r>
              <a:rPr lang="vi-VN" dirty="0"/>
              <a:t>en hấp thụ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3072" name="TextBox 3071"/>
          <p:cNvSpPr txBox="1"/>
          <p:nvPr/>
        </p:nvSpPr>
        <p:spPr>
          <a:xfrm>
            <a:off x="507874" y="4241974"/>
            <a:ext cx="6097554" cy="168584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Vì vậy vào mùa hè, nếu mặc quẩn áo màu trắng, ta cám thấy mát mẻ hơn so với mặc quán áo màu đen.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21213" y="1269490"/>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p:cNvGrpSpPr/>
          <p:nvPr/>
        </p:nvGrpSpPr>
        <p:grpSpPr>
          <a:xfrm>
            <a:off x="289564" y="1744726"/>
            <a:ext cx="1017050" cy="5013841"/>
            <a:chOff x="4064859" y="992250"/>
            <a:chExt cx="1014283" cy="3410444"/>
          </a:xfrm>
        </p:grpSpPr>
        <p:sp>
          <p:nvSpPr>
            <p:cNvPr id="18" name="Google Shape;3827;p36"/>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8;p36"/>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36"/>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0;p36"/>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1;p36"/>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2;p36"/>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3;p36"/>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4;p36"/>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5;p36"/>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6;p36"/>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8;p36"/>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39;p36"/>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40;p36"/>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1;p36"/>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42;p36"/>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43;p36"/>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45;p36"/>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46;p36"/>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47;p36"/>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48;p36"/>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38" name="Google Shape;3850;p36"/>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dirty="0">
                  <a:latin typeface="Fira Sans"/>
                  <a:ea typeface="Fira Sans"/>
                  <a:cs typeface="Fira Sans"/>
                  <a:sym typeface="Fira Sans"/>
                </a:rPr>
                <a:t>2</a:t>
              </a:r>
              <a:endParaRPr sz="2800" b="1" dirty="0">
                <a:latin typeface="Fira Sans"/>
                <a:ea typeface="Fira Sans"/>
                <a:cs typeface="Fira Sans"/>
                <a:sym typeface="Fira Sans"/>
              </a:endParaRPr>
            </a:p>
          </p:txBody>
        </p:sp>
        <p:sp>
          <p:nvSpPr>
            <p:cNvPr id="39" name="Google Shape;3851;p36"/>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dirty="0">
                  <a:latin typeface="Fira Sans"/>
                  <a:ea typeface="Fira Sans"/>
                  <a:cs typeface="Fira Sans"/>
                  <a:sym typeface="Fira Sans"/>
                </a:rPr>
                <a:t>1</a:t>
              </a:r>
              <a:endParaRPr sz="2800" b="1" dirty="0">
                <a:latin typeface="Fira Sans"/>
                <a:ea typeface="Fira Sans"/>
                <a:cs typeface="Fira Sans"/>
                <a:sym typeface="Fira Sans"/>
              </a:endParaRPr>
            </a:p>
          </p:txBody>
        </p:sp>
        <p:sp>
          <p:nvSpPr>
            <p:cNvPr id="40" name="Google Shape;3852;p36"/>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41" name="Google Shape;3853;p36"/>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499;p32"/>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0;p32"/>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32"/>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32"/>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9;p32"/>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0;p32"/>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p:cNvSpPr txBox="1"/>
          <p:nvPr/>
        </p:nvSpPr>
        <p:spPr>
          <a:xfrm>
            <a:off x="2303715" y="2625007"/>
            <a:ext cx="5296998" cy="1200329"/>
          </a:xfrm>
          <a:prstGeom prst="rect">
            <a:avLst/>
          </a:prstGeom>
          <a:noFill/>
        </p:spPr>
        <p:txBody>
          <a:bodyPr wrap="square">
            <a:spAutoFit/>
          </a:bodyPr>
          <a:lstStyle/>
          <a:p>
            <a:r>
              <a:rPr lang="vi-VN" sz="2400" dirty="0">
                <a:effectLst/>
                <a:ea typeface="Courier New" panose="02070309020205020404" pitchFamily="49" charset="0"/>
              </a:rPr>
              <a:t>Tấm lọc màu có thể là một tấm kính màu, một mảnh gi</a:t>
            </a:r>
            <a:r>
              <a:rPr lang="en-US" sz="2400" dirty="0">
                <a:effectLst/>
                <a:ea typeface="Courier New" panose="02070309020205020404" pitchFamily="49" charset="0"/>
              </a:rPr>
              <a:t>ấ</a:t>
            </a:r>
            <a:r>
              <a:rPr lang="vi-VN" sz="2400" dirty="0">
                <a:effectLst/>
                <a:ea typeface="Courier New" panose="02070309020205020404" pitchFamily="49" charset="0"/>
              </a:rPr>
              <a:t>y bóng kính có màu, một tăm nhựa trong có màu,... </a:t>
            </a:r>
            <a:endParaRPr lang="en-US" sz="2400" dirty="0"/>
          </a:p>
        </p:txBody>
      </p:sp>
      <p:sp>
        <p:nvSpPr>
          <p:cNvPr id="54" name="TextBox 53"/>
          <p:cNvSpPr txBox="1"/>
          <p:nvPr/>
        </p:nvSpPr>
        <p:spPr>
          <a:xfrm>
            <a:off x="2329949" y="4514262"/>
            <a:ext cx="5137514" cy="1200329"/>
          </a:xfrm>
          <a:prstGeom prst="rect">
            <a:avLst/>
          </a:prstGeom>
          <a:noFill/>
        </p:spPr>
        <p:txBody>
          <a:bodyPr wrap="square">
            <a:spAutoFit/>
          </a:bodyPr>
          <a:lstStyle/>
          <a:p>
            <a:pPr algn="just"/>
            <a:r>
              <a:rPr lang="vi-VN" sz="2400" dirty="0">
                <a:effectLst/>
                <a:ea typeface="Courier New" panose="02070309020205020404" pitchFamily="49" charset="0"/>
              </a:rPr>
              <a:t>Tấm lọc có màu nào thì hấp thụ ít ánh sáng có màu đó nh</a:t>
            </a:r>
            <a:r>
              <a:rPr lang="en-US" sz="2400" dirty="0">
                <a:ea typeface="Courier New" panose="02070309020205020404" pitchFamily="49" charset="0"/>
              </a:rPr>
              <a:t>ư</a:t>
            </a:r>
            <a:r>
              <a:rPr lang="vi-VN" sz="2400" dirty="0">
                <a:effectLst/>
                <a:ea typeface="Courier New" panose="02070309020205020404" pitchFamily="49" charset="0"/>
              </a:rPr>
              <a:t>ng hấp thụ mạnh ánh sáng có màu khác</a:t>
            </a:r>
            <a:r>
              <a:rPr lang="en-US" sz="2400" dirty="0">
                <a:effectLst/>
                <a:ea typeface="Courier New" panose="02070309020205020404" pitchFamily="49" charset="0"/>
              </a:rPr>
              <a:t>.</a:t>
            </a:r>
            <a:endParaRPr lang="en-US" sz="2400" dirty="0"/>
          </a:p>
        </p:txBody>
      </p:sp>
      <p:grpSp>
        <p:nvGrpSpPr>
          <p:cNvPr id="60" name="Group 59"/>
          <p:cNvGrpSpPr/>
          <p:nvPr/>
        </p:nvGrpSpPr>
        <p:grpSpPr>
          <a:xfrm>
            <a:off x="2238831" y="2548295"/>
            <a:ext cx="5566192" cy="1336942"/>
            <a:chOff x="4927717" y="2036473"/>
            <a:chExt cx="2877743" cy="770643"/>
          </a:xfrm>
        </p:grpSpPr>
        <p:sp>
          <p:nvSpPr>
            <p:cNvPr id="55" name="Google Shape;3446;p32"/>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447;p32"/>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roup 58"/>
          <p:cNvGrpSpPr/>
          <p:nvPr/>
        </p:nvGrpSpPr>
        <p:grpSpPr>
          <a:xfrm>
            <a:off x="2233093" y="4439505"/>
            <a:ext cx="5551443" cy="1275085"/>
            <a:chOff x="2307553" y="3388951"/>
            <a:chExt cx="2877743" cy="770643"/>
          </a:xfrm>
        </p:grpSpPr>
        <p:sp>
          <p:nvSpPr>
            <p:cNvPr id="57" name="Google Shape;3448;p32"/>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49;p32"/>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p:cNvSpPr txBox="1"/>
          <p:nvPr/>
        </p:nvSpPr>
        <p:spPr>
          <a:xfrm>
            <a:off x="8613611" y="5627653"/>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15" name="Group 14"/>
          <p:cNvGrpSpPr/>
          <p:nvPr/>
        </p:nvGrpSpPr>
        <p:grpSpPr>
          <a:xfrm>
            <a:off x="327631" y="297986"/>
            <a:ext cx="3123505" cy="550841"/>
            <a:chOff x="113327" y="269852"/>
            <a:chExt cx="3123505" cy="550841"/>
          </a:xfrm>
        </p:grpSpPr>
        <p:sp>
          <p:nvSpPr>
            <p:cNvPr id="48" name="Rectangle: Rounded Corners 47"/>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TextBox 48"/>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0" name="Group 49"/>
            <p:cNvGrpSpPr/>
            <p:nvPr/>
          </p:nvGrpSpPr>
          <p:grpSpPr>
            <a:xfrm>
              <a:off x="113327" y="269852"/>
              <a:ext cx="550841" cy="550841"/>
              <a:chOff x="9388348" y="2444808"/>
              <a:chExt cx="1675995" cy="1675995"/>
            </a:xfrm>
          </p:grpSpPr>
          <p:sp>
            <p:nvSpPr>
              <p:cNvPr id="52" name="Oval 51"/>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3"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15" name="Group 14"/>
          <p:cNvGrpSpPr/>
          <p:nvPr/>
        </p:nvGrpSpPr>
        <p:grpSpPr>
          <a:xfrm>
            <a:off x="327631" y="297986"/>
            <a:ext cx="3123505" cy="550841"/>
            <a:chOff x="113327" y="269852"/>
            <a:chExt cx="3123505" cy="550841"/>
          </a:xfrm>
        </p:grpSpPr>
        <p:sp>
          <p:nvSpPr>
            <p:cNvPr id="48" name="Rectangle: Rounded Corners 47"/>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TextBox 48"/>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0" name="Group 49"/>
            <p:cNvGrpSpPr/>
            <p:nvPr/>
          </p:nvGrpSpPr>
          <p:grpSpPr>
            <a:xfrm>
              <a:off x="113327" y="269852"/>
              <a:ext cx="550841" cy="550841"/>
              <a:chOff x="9388348" y="2444808"/>
              <a:chExt cx="1675995" cy="1675995"/>
            </a:xfrm>
          </p:grpSpPr>
          <p:sp>
            <p:nvSpPr>
              <p:cNvPr id="52" name="Oval 51"/>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3"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 name="Picture 1"/>
          <p:cNvPicPr>
            <a:picLocks noChangeAspect="1"/>
          </p:cNvPicPr>
          <p:nvPr/>
        </p:nvPicPr>
        <p:blipFill rotWithShape="1">
          <a:blip r:embed="rId4"/>
          <a:srcRect b="14394"/>
          <a:stretch>
            <a:fillRect/>
          </a:stretch>
        </p:blipFill>
        <p:spPr>
          <a:xfrm>
            <a:off x="7238017" y="1493965"/>
            <a:ext cx="3567051" cy="4298029"/>
          </a:xfrm>
          <a:prstGeom prst="rect">
            <a:avLst/>
          </a:prstGeom>
        </p:spPr>
      </p:pic>
      <p:sp>
        <p:nvSpPr>
          <p:cNvPr id="3" name="TextBox 2"/>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rgbClr val="000000"/>
                </a:solidFill>
                <a:effectLst/>
                <a:uLnTx/>
                <a:uFillTx/>
                <a:ea typeface="+mn-ea"/>
                <a:cs typeface="+mn-cs"/>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rgbClr val="000000"/>
                </a:solidFill>
                <a:effectLst/>
                <a:uLnTx/>
                <a:uFillTx/>
                <a:ea typeface="+mn-ea"/>
                <a:cs typeface="+mn-cs"/>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rgbClr val="000000"/>
                </a:solidFill>
                <a:effectLst/>
                <a:uLnTx/>
                <a:uFillTx/>
                <a:ea typeface="+mn-ea"/>
                <a:cs typeface="+mn-cs"/>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defRPr/>
            </a:pPr>
            <a:r>
              <a:rPr kumimoji="0" lang="vi-VN" sz="2800" b="1" i="0" u="none" strike="noStrike" kern="1200" cap="none" spc="0" normalizeH="0" baseline="0" noProof="0" dirty="0">
                <a:ln>
                  <a:noFill/>
                </a:ln>
                <a:solidFill>
                  <a:srgbClr val="FFFF00"/>
                </a:solidFill>
                <a:effectLst/>
                <a:uLnTx/>
                <a:uFillTx/>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vi-VN" sz="2000" b="1" i="0" u="none" strike="noStrike" kern="1200" cap="none" spc="0" normalizeH="0" baseline="0" noProof="0" dirty="0">
                <a:ln>
                  <a:noFill/>
                </a:ln>
                <a:solidFill>
                  <a:srgbClr val="000000"/>
                </a:solidFill>
                <a:effectLst/>
                <a:uLnTx/>
                <a:uFillTx/>
                <a:ea typeface="+mn-ea"/>
                <a:cs typeface="+mn-cs"/>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vi-VN" sz="2000" b="1" i="0" u="none" strike="noStrike" kern="1200" cap="none" spc="0" normalizeH="0" baseline="0" noProof="0" dirty="0">
                <a:ln>
                  <a:noFill/>
                </a:ln>
                <a:solidFill>
                  <a:srgbClr val="000000"/>
                </a:solidFill>
                <a:effectLst/>
                <a:uLnTx/>
                <a:uFillTx/>
                <a:ea typeface="+mn-ea"/>
                <a:cs typeface="+mn-cs"/>
              </a:rPr>
              <a:t>Ánh sáng thu được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743" y="4357712"/>
            <a:ext cx="2774373" cy="2774373"/>
          </a:xfrm>
          <a:prstGeom prst="rect">
            <a:avLst/>
          </a:prstGeom>
        </p:spPr>
      </p:pic>
      <p:sp>
        <p:nvSpPr>
          <p:cNvPr id="5" name="Rectangle: Single Corner Snipped 4"/>
          <p:cNvSpPr/>
          <p:nvPr/>
        </p:nvSpPr>
        <p:spPr>
          <a:xfrm>
            <a:off x="2712026" y="2407278"/>
            <a:ext cx="9178865" cy="2271048"/>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29823" y="2630369"/>
            <a:ext cx="8634371" cy="922304"/>
          </a:xfrm>
          <a:prstGeom prst="rect">
            <a:avLst/>
          </a:prstGeom>
          <a:noFill/>
        </p:spPr>
        <p:txBody>
          <a:bodyPr wrap="square" rtlCol="0">
            <a:spAutoFit/>
          </a:bodyPr>
          <a:lstStyle/>
          <a:p>
            <a:pPr lvl="0" indent="342900" algn="just">
              <a:lnSpc>
                <a:spcPct val="150000"/>
              </a:lnSpc>
            </a:pPr>
            <a:r>
              <a:rPr lang="vi-VN" sz="1900" dirty="0"/>
              <a:t>Màu sắc của một vật được nhìn thẩy phụ thuộc vào màu sắc của ánh sáng bị vật đó hấp thụ và phản xạ. </a:t>
            </a:r>
            <a:endParaRPr lang="en-US" sz="1900" dirty="0"/>
          </a:p>
        </p:txBody>
      </p:sp>
      <p:sp>
        <p:nvSpPr>
          <p:cNvPr id="9" name="Google Shape;1893;p23"/>
          <p:cNvSpPr/>
          <p:nvPr/>
        </p:nvSpPr>
        <p:spPr>
          <a:xfrm>
            <a:off x="2393754" y="2379228"/>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p:cNvSpPr/>
          <p:nvPr/>
        </p:nvSpPr>
        <p:spPr>
          <a:xfrm>
            <a:off x="2361852" y="1656604"/>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1"/>
                </a:solidFill>
                <a:latin typeface="#9Slide07 IcielCadena" panose="02000503000000020004" pitchFamily="2" charset="0"/>
              </a:rPr>
              <a:t>Khái</a:t>
            </a:r>
            <a:r>
              <a:rPr lang="en-US" sz="2800" dirty="0">
                <a:solidFill>
                  <a:schemeClr val="bg1"/>
                </a:solidFill>
                <a:latin typeface="#9Slide07 IcielCadena" panose="02000503000000020004" pitchFamily="2" charset="0"/>
              </a:rPr>
              <a:t> </a:t>
            </a:r>
            <a:r>
              <a:rPr lang="en-US" sz="2800" dirty="0" err="1">
                <a:solidFill>
                  <a:schemeClr val="bg1"/>
                </a:solidFill>
                <a:latin typeface="#9Slide07 IcielCadena" panose="02000503000000020004" pitchFamily="2" charset="0"/>
              </a:rPr>
              <a:t>niệm</a:t>
            </a:r>
            <a:endParaRPr sz="2800" dirty="0">
              <a:solidFill>
                <a:schemeClr val="bg1"/>
              </a:solidFill>
              <a:latin typeface="#9Slide07 IcielCadena" panose="02000503000000020004" pitchFamily="2" charset="0"/>
            </a:endParaRPr>
          </a:p>
        </p:txBody>
      </p:sp>
      <p:sp>
        <p:nvSpPr>
          <p:cNvPr id="11" name="TextBox 10"/>
          <p:cNvSpPr txBox="1"/>
          <p:nvPr/>
        </p:nvSpPr>
        <p:spPr>
          <a:xfrm>
            <a:off x="2820924" y="3624808"/>
            <a:ext cx="8743270" cy="922304"/>
          </a:xfrm>
          <a:prstGeom prst="rect">
            <a:avLst/>
          </a:prstGeom>
          <a:noFill/>
        </p:spPr>
        <p:txBody>
          <a:bodyPr wrap="square" rtlCol="0">
            <a:spAutoFit/>
          </a:bodyPr>
          <a:lstStyle/>
          <a:p>
            <a:pPr indent="405130" algn="just">
              <a:lnSpc>
                <a:spcPct val="150000"/>
              </a:lnSpc>
            </a:pPr>
            <a:r>
              <a:rPr lang="vi-VN" sz="1900" dirty="0"/>
              <a:t>Vật có màu nào thì phản xạ mạnh ánh sáng màu đó và hẩp thụ các ánh sáng màu còn lại.</a:t>
            </a:r>
            <a:endParaRPr lang="en-US" sz="1900" dirty="0"/>
          </a:p>
        </p:txBody>
      </p:sp>
      <p:grpSp>
        <p:nvGrpSpPr>
          <p:cNvPr id="2" name="Group 1"/>
          <p:cNvGrpSpPr/>
          <p:nvPr/>
        </p:nvGrpSpPr>
        <p:grpSpPr>
          <a:xfrm>
            <a:off x="275096" y="455006"/>
            <a:ext cx="3123505" cy="550841"/>
            <a:chOff x="113327" y="269852"/>
            <a:chExt cx="3123505" cy="550841"/>
          </a:xfrm>
        </p:grpSpPr>
        <p:sp>
          <p:nvSpPr>
            <p:cNvPr id="12" name="Rectangle: Rounded Corners 11"/>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3" name="Group 22"/>
            <p:cNvGrpSpPr/>
            <p:nvPr/>
          </p:nvGrpSpPr>
          <p:grpSpPr>
            <a:xfrm>
              <a:off x="113327" y="269852"/>
              <a:ext cx="550841" cy="550841"/>
              <a:chOff x="9388348" y="2444808"/>
              <a:chExt cx="1675995" cy="1675995"/>
            </a:xfrm>
          </p:grpSpPr>
          <p:sp>
            <p:nvSpPr>
              <p:cNvPr id="24" name="Oval 23"/>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5" name="Picture 8" descr="Palet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a:fillRect/>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p:cNvSpPr txBox="1"/>
          <p:nvPr/>
        </p:nvSpPr>
        <p:spPr>
          <a:xfrm>
            <a:off x="6403013" y="2614905"/>
            <a:ext cx="5454587"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GB" sz="6000" dirty="0">
                <a:solidFill>
                  <a:srgbClr val="002C74"/>
                </a:solidFill>
                <a:latin typeface="Fira Sans Black" panose="020B0A03050000020004" pitchFamily="34" charset="0"/>
              </a:rPr>
              <a:t>1. TÁN SẮC ÁNH </a:t>
            </a:r>
            <a:r>
              <a:rPr lang="en-GB" sz="6000">
                <a:solidFill>
                  <a:srgbClr val="002C74"/>
                </a:solidFill>
                <a:latin typeface="Fira Sans Black" panose="020B0A03050000020004" pitchFamily="34" charset="0"/>
              </a:rPr>
              <a:t>SÁNG </a:t>
            </a:r>
            <a:r>
              <a:rPr lang="vi-VN" sz="6000">
                <a:solidFill>
                  <a:srgbClr val="002C74"/>
                </a:solidFill>
                <a:latin typeface="Fira Sans Black" panose="020B0A03050000020004" pitchFamily="34" charset="0"/>
              </a:rPr>
              <a:t> TRẮNG </a:t>
            </a:r>
            <a:r>
              <a:rPr lang="en-GB" sz="6000">
                <a:solidFill>
                  <a:srgbClr val="002C74"/>
                </a:solidFill>
                <a:latin typeface="Fira Sans Black" panose="020B0A03050000020004" pitchFamily="34" charset="0"/>
              </a:rPr>
              <a:t>QUA </a:t>
            </a:r>
            <a:r>
              <a:rPr lang="en-GB" sz="6000" dirty="0">
                <a:solidFill>
                  <a:srgbClr val="002C74"/>
                </a:solidFill>
                <a:latin typeface="Fira Sans Black" panose="020B0A03050000020004" pitchFamily="34" charset="0"/>
              </a:rPr>
              <a:t>LĂNG KÍNH</a:t>
            </a:r>
            <a:endParaRPr kumimoji="0" lang="en-GB"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p:cNvGrpSpPr/>
          <p:nvPr/>
        </p:nvGrpSpPr>
        <p:grpSpPr>
          <a:xfrm>
            <a:off x="7190272" y="174297"/>
            <a:ext cx="258628" cy="258711"/>
            <a:chOff x="4370700" y="733563"/>
            <a:chExt cx="546550" cy="546727"/>
          </a:xfrm>
        </p:grpSpPr>
        <p:sp>
          <p:nvSpPr>
            <p:cNvPr id="7"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p:cNvGrpSpPr/>
          <p:nvPr/>
        </p:nvGrpSpPr>
        <p:grpSpPr>
          <a:xfrm>
            <a:off x="9477716" y="816463"/>
            <a:ext cx="258628" cy="258711"/>
            <a:chOff x="4370700" y="733563"/>
            <a:chExt cx="546550" cy="546727"/>
          </a:xfrm>
        </p:grpSpPr>
        <p:sp>
          <p:nvSpPr>
            <p:cNvPr id="30"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p:cNvGrpSpPr/>
          <p:nvPr/>
        </p:nvGrpSpPr>
        <p:grpSpPr>
          <a:xfrm>
            <a:off x="11199442" y="315085"/>
            <a:ext cx="258628" cy="258711"/>
            <a:chOff x="4370700" y="733563"/>
            <a:chExt cx="546550" cy="546727"/>
          </a:xfrm>
        </p:grpSpPr>
        <p:sp>
          <p:nvSpPr>
            <p:cNvPr id="38"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p:cNvGrpSpPr/>
          <p:nvPr/>
        </p:nvGrpSpPr>
        <p:grpSpPr>
          <a:xfrm>
            <a:off x="7678773" y="470002"/>
            <a:ext cx="475608" cy="475817"/>
            <a:chOff x="4370700" y="733563"/>
            <a:chExt cx="546550" cy="546727"/>
          </a:xfrm>
        </p:grpSpPr>
        <p:sp>
          <p:nvSpPr>
            <p:cNvPr id="45"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p:cNvGrpSpPr/>
          <p:nvPr/>
        </p:nvGrpSpPr>
        <p:grpSpPr>
          <a:xfrm>
            <a:off x="8154381" y="1157496"/>
            <a:ext cx="1675995" cy="1675995"/>
            <a:chOff x="1321149" y="2630212"/>
            <a:chExt cx="1675995" cy="1675995"/>
          </a:xfrm>
        </p:grpSpPr>
        <p:sp>
          <p:nvSpPr>
            <p:cNvPr id="3" name="Oval 2"/>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815766" y="2003801"/>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70236" y="2543678"/>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Màu sắc của một vật được nhìn th</a:t>
            </a:r>
            <a:r>
              <a:rPr lang="en-US" sz="2400" dirty="0"/>
              <a:t>ấ</a:t>
            </a:r>
            <a:r>
              <a:rPr lang="vi-VN" sz="2400" dirty="0"/>
              <a:t>y phụ thuộc vào màu sắc của ánh sáng bị vật đó hấp thụ và phản xạ. </a:t>
            </a:r>
            <a:endParaRPr lang="en-US" sz="2400" dirty="0"/>
          </a:p>
        </p:txBody>
      </p:sp>
      <p:pic>
        <p:nvPicPr>
          <p:cNvPr id="8" name="Picture 2" descr="Pr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3853" y="2774311"/>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2959" y="3006013"/>
            <a:ext cx="3159041" cy="3159041"/>
          </a:xfrm>
          <a:prstGeom prst="rect">
            <a:avLst/>
          </a:prstGeom>
        </p:spPr>
      </p:pic>
      <p:grpSp>
        <p:nvGrpSpPr>
          <p:cNvPr id="2" name="Group 1"/>
          <p:cNvGrpSpPr/>
          <p:nvPr/>
        </p:nvGrpSpPr>
        <p:grpSpPr>
          <a:xfrm>
            <a:off x="681203" y="1650420"/>
            <a:ext cx="3123505" cy="550841"/>
            <a:chOff x="113327" y="269852"/>
            <a:chExt cx="3123505" cy="550841"/>
          </a:xfrm>
        </p:grpSpPr>
        <p:sp>
          <p:nvSpPr>
            <p:cNvPr id="12" name="Rectangle: Rounded Corners 11"/>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3" name="Group 22"/>
            <p:cNvGrpSpPr/>
            <p:nvPr/>
          </p:nvGrpSpPr>
          <p:grpSpPr>
            <a:xfrm>
              <a:off x="113327" y="269852"/>
              <a:ext cx="550841" cy="550841"/>
              <a:chOff x="9388348" y="2444808"/>
              <a:chExt cx="1675995" cy="1675995"/>
            </a:xfrm>
          </p:grpSpPr>
          <p:sp>
            <p:nvSpPr>
              <p:cNvPr id="24" name="Oval 23"/>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5" name="Picture 8" descr="Palett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1970236" y="3715805"/>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Vật có màu nào thì phản xạ mạnh ánh sáng màu đó và h</a:t>
            </a:r>
            <a:r>
              <a:rPr lang="en-US" dirty="0"/>
              <a:t>ấ</a:t>
            </a:r>
            <a:r>
              <a:rPr lang="vi-VN" dirty="0"/>
              <a:t>p thụ các ánh sáng màu còn lại.</a:t>
            </a:r>
            <a:endParaRPr lang="en-US" dirty="0"/>
          </a:p>
        </p:txBody>
      </p:sp>
      <p:pic>
        <p:nvPicPr>
          <p:cNvPr id="14" name="Picture 2" descr="Pr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3853" y="3946438"/>
            <a:ext cx="476685" cy="476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p:cNvSpPr txBox="1"/>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sz="8000" b="0" i="0" u="none" strike="noStrike" kern="1200" cap="none" spc="0" normalizeH="0" baseline="0" noProof="0" dirty="0">
                <a:ln>
                  <a:noFill/>
                </a:ln>
                <a:effectLst/>
                <a:uLnTx/>
                <a:uFillTx/>
                <a:latin typeface="Fira Sans Black" panose="020B0A03050000020004" pitchFamily="34" charset="0"/>
                <a:ea typeface="+mj-ea"/>
                <a:cs typeface="+mj-cs"/>
              </a:rPr>
              <a:t>LUYỆN</a:t>
            </a:r>
            <a:r>
              <a:rPr kumimoji="0" lang="en-US" sz="8000" b="0" i="0" u="none" strike="noStrike" kern="1200" cap="none" spc="0" normalizeH="0" noProof="0" dirty="0">
                <a:ln>
                  <a:noFill/>
                </a:ln>
                <a:effectLst/>
                <a:uLnTx/>
                <a:uFillTx/>
                <a:latin typeface="Fira Sans Black" panose="020B0A03050000020004" pitchFamily="34" charset="0"/>
                <a:ea typeface="+mj-ea"/>
                <a:cs typeface="+mj-cs"/>
              </a:rPr>
              <a:t> TẬP</a:t>
            </a:r>
            <a:endParaRPr kumimoji="0" lang="en-US" sz="8000" b="0" i="0" u="none" strike="noStrike" kern="1200" cap="none" spc="0" normalizeH="0" baseline="0" noProof="0" dirty="0">
              <a:ln>
                <a:noFill/>
              </a:ln>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40" marR="40640" algn="just" defTabSz="1219200">
              <a:tabLst>
                <a:tab pos="227965" algn="l"/>
                <a:tab pos="4559935" algn="l"/>
                <a:tab pos="6719570" algn="l"/>
              </a:tabLst>
              <a:defRPr sz="2665">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Ánh</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sáng</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màu</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40" marR="40640" algn="just" defTabSz="1219200">
              <a:tabLst>
                <a:tab pos="227965" algn="l"/>
                <a:tab pos="4559935" algn="l"/>
                <a:tab pos="6719570" algn="l"/>
              </a:tabLst>
              <a:defRPr sz="2665">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phổ</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40" marR="40640" algn="just" defTabSz="1219200">
              <a:tabLst>
                <a:tab pos="227965" algn="l"/>
                <a:tab pos="4559935" algn="l"/>
                <a:tab pos="6719570" algn="l"/>
              </a:tabLst>
              <a:defRPr sz="2665">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40" marR="40640" algn="just" defTabSz="1219200">
              <a:tabLst>
                <a:tab pos="227965" algn="l"/>
                <a:tab pos="4559935" algn="l"/>
                <a:tab pos="6719570" algn="l"/>
              </a:tabLst>
              <a:defRPr sz="2665">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Đơn</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18"/>
          <p:cNvSpPr txBox="1"/>
          <p:nvPr/>
        </p:nvSpPr>
        <p:spPr>
          <a:xfrm flipH="1">
            <a:off x="1491411" y="309794"/>
            <a:ext cx="9818144" cy="1077218"/>
          </a:xfrm>
          <a:prstGeom prst="rect">
            <a:avLst/>
          </a:prstGeom>
          <a:noFill/>
        </p:spPr>
        <p:txBody>
          <a:bodyPr wrap="square" rtlCol="0">
            <a:spAutoFit/>
          </a:bodyPr>
          <a:lstStyle/>
          <a:p>
            <a:pPr lvl="0" defTabSz="121920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1: </a:t>
            </a:r>
            <a:r>
              <a:rPr lang="en-US" sz="3200" dirty="0" err="1">
                <a:latin typeface="Fira Sans Black" panose="020B0A03050000020004" pitchFamily="34" charset="0"/>
              </a:rPr>
              <a:t>Dải</a:t>
            </a:r>
            <a:r>
              <a:rPr lang="en-US" sz="3200" dirty="0">
                <a:latin typeface="Fira Sans Black" panose="020B0A03050000020004" pitchFamily="34" charset="0"/>
              </a:rPr>
              <a:t> </a:t>
            </a:r>
            <a:r>
              <a:rPr lang="en-US" sz="3200" dirty="0" err="1">
                <a:latin typeface="Fira Sans Black" panose="020B0A03050000020004" pitchFamily="34" charset="0"/>
              </a:rPr>
              <a:t>màu</a:t>
            </a:r>
            <a:r>
              <a:rPr lang="en-US" sz="3200" dirty="0">
                <a:latin typeface="Fira Sans Black" panose="020B0A03050000020004" pitchFamily="34" charset="0"/>
              </a:rPr>
              <a:t> </a:t>
            </a:r>
            <a:r>
              <a:rPr lang="en-US" sz="3200" dirty="0" err="1">
                <a:latin typeface="Fira Sans Black" panose="020B0A03050000020004" pitchFamily="34" charset="0"/>
              </a:rPr>
              <a:t>như</a:t>
            </a:r>
            <a:r>
              <a:rPr lang="en-US" sz="3200" dirty="0">
                <a:latin typeface="Fira Sans Black" panose="020B0A03050000020004" pitchFamily="34" charset="0"/>
              </a:rPr>
              <a:t> </a:t>
            </a:r>
            <a:r>
              <a:rPr lang="en-US" sz="3200" dirty="0" err="1">
                <a:latin typeface="Fira Sans Black" panose="020B0A03050000020004" pitchFamily="34" charset="0"/>
              </a:rPr>
              <a:t>cầu</a:t>
            </a:r>
            <a:r>
              <a:rPr lang="en-US" sz="3200" dirty="0">
                <a:latin typeface="Fira Sans Black" panose="020B0A03050000020004" pitchFamily="34" charset="0"/>
              </a:rPr>
              <a:t> </a:t>
            </a:r>
            <a:r>
              <a:rPr lang="en-US" sz="3200" dirty="0" err="1">
                <a:latin typeface="Fira Sans Black" panose="020B0A03050000020004" pitchFamily="34" charset="0"/>
              </a:rPr>
              <a:t>vồng</a:t>
            </a:r>
            <a:r>
              <a:rPr lang="en-US" sz="3200" dirty="0">
                <a:latin typeface="Fira Sans Black" panose="020B0A03050000020004" pitchFamily="34" charset="0"/>
              </a:rPr>
              <a:t> </a:t>
            </a:r>
            <a:r>
              <a:rPr lang="en-US" sz="3200" dirty="0" err="1">
                <a:latin typeface="Fira Sans Black" panose="020B0A03050000020004" pitchFamily="34" charset="0"/>
              </a:rPr>
              <a:t>thu</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khi</a:t>
            </a:r>
            <a:r>
              <a:rPr lang="en-US" sz="3200" dirty="0">
                <a:latin typeface="Fira Sans Black" panose="020B0A03050000020004" pitchFamily="34" charset="0"/>
              </a:rPr>
              <a:t> </a:t>
            </a:r>
            <a:r>
              <a:rPr lang="en-US" sz="3200" dirty="0" err="1">
                <a:latin typeface="Fira Sans Black" panose="020B0A03050000020004" pitchFamily="34" charset="0"/>
              </a:rPr>
              <a:t>chiếu</a:t>
            </a:r>
            <a:r>
              <a:rPr lang="en-US" sz="3200" dirty="0">
                <a:latin typeface="Fira Sans Black" panose="020B0A03050000020004" pitchFamily="34" charset="0"/>
              </a:rPr>
              <a:t> </a:t>
            </a:r>
            <a:r>
              <a:rPr lang="en-US" sz="3200" dirty="0" err="1">
                <a:latin typeface="Fira Sans Black" panose="020B0A03050000020004" pitchFamily="34" charset="0"/>
              </a:rPr>
              <a:t>chùm</a:t>
            </a:r>
            <a:r>
              <a:rPr lang="en-US" sz="3200" dirty="0">
                <a:latin typeface="Fira Sans Black" panose="020B0A03050000020004" pitchFamily="34" charset="0"/>
              </a:rPr>
              <a:t> </a:t>
            </a:r>
            <a:r>
              <a:rPr lang="en-US" sz="3200" dirty="0" err="1">
                <a:latin typeface="Fira Sans Black" panose="020B0A03050000020004" pitchFamily="34" charset="0"/>
              </a:rPr>
              <a:t>ánh</a:t>
            </a:r>
            <a:r>
              <a:rPr lang="en-US" sz="3200" dirty="0">
                <a:latin typeface="Fira Sans Black" panose="020B0A03050000020004" pitchFamily="34" charset="0"/>
              </a:rPr>
              <a:t> </a:t>
            </a:r>
            <a:r>
              <a:rPr lang="en-US" sz="3200" dirty="0" err="1">
                <a:latin typeface="Fira Sans Black" panose="020B0A03050000020004" pitchFamily="34" charset="0"/>
              </a:rPr>
              <a:t>sáng</a:t>
            </a:r>
            <a:r>
              <a:rPr lang="en-US" sz="3200" dirty="0">
                <a:latin typeface="Fira Sans Black" panose="020B0A03050000020004" pitchFamily="34" charset="0"/>
              </a:rPr>
              <a:t> </a:t>
            </a:r>
            <a:r>
              <a:rPr lang="en-US" sz="3200" dirty="0" err="1">
                <a:latin typeface="Fira Sans Black" panose="020B0A03050000020004" pitchFamily="34" charset="0"/>
              </a:rPr>
              <a:t>trắng</a:t>
            </a:r>
            <a:r>
              <a:rPr lang="en-US" sz="3200" dirty="0">
                <a:latin typeface="Fira Sans Black" panose="020B0A03050000020004" pitchFamily="34" charset="0"/>
              </a:rPr>
              <a:t> qua </a:t>
            </a:r>
            <a:r>
              <a:rPr lang="en-US" sz="3200" dirty="0" err="1">
                <a:latin typeface="Fira Sans Black" panose="020B0A03050000020004" pitchFamily="34" charset="0"/>
              </a:rPr>
              <a:t>lăng</a:t>
            </a:r>
            <a:r>
              <a:rPr lang="en-US" sz="3200" dirty="0">
                <a:latin typeface="Fira Sans Black" panose="020B0A03050000020004" pitchFamily="34" charset="0"/>
              </a:rPr>
              <a:t> </a:t>
            </a:r>
            <a:r>
              <a:rPr lang="en-US" sz="3200" dirty="0" err="1">
                <a:latin typeface="Fira Sans Black" panose="020B0A03050000020004" pitchFamily="34" charset="0"/>
              </a:rPr>
              <a:t>kính</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gọi</a:t>
            </a:r>
            <a:r>
              <a:rPr lang="en-US" sz="3200" dirty="0">
                <a:latin typeface="Fira Sans Black" panose="020B0A03050000020004" pitchFamily="34" charset="0"/>
              </a:rPr>
              <a:t> </a:t>
            </a:r>
            <a:r>
              <a:rPr lang="en-US" sz="3200" dirty="0" err="1">
                <a:latin typeface="Fira Sans Black" panose="020B0A03050000020004" pitchFamily="34" charset="0"/>
              </a:rPr>
              <a:t>là</a:t>
            </a:r>
            <a:r>
              <a:rPr lang="en-US" sz="3200" dirty="0">
                <a:latin typeface="Fira Sans Black" panose="020B0A03050000020004" pitchFamily="34" charset="0"/>
              </a:rPr>
              <a:t>:</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Yeseva One" panose="00000500000000000000" charset="0"/>
              <a:cs typeface="Roboto Black" charset="0"/>
            </a:endParaRPr>
          </a:p>
        </p:txBody>
      </p:sp>
      <p:sp>
        <p:nvSpPr>
          <p:cNvPr id="31" name="Rectangle: Rounded Corners 30"/>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3" name="Rectangle 32"/>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5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5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6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75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800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200" rtl="0" eaLnBrk="1" fontAlgn="auto" latinLnBrk="0" hangingPunct="1">
                <a:lnSpc>
                  <a:spcPct val="120000"/>
                </a:lnSpc>
                <a:spcBef>
                  <a:spcPts val="0"/>
                </a:spcBef>
                <a:spcAft>
                  <a:spcPts val="0"/>
                </a:spcAft>
                <a:buClrTx/>
                <a:buSzTx/>
                <a:buFontTx/>
                <a:buNone/>
                <a:defRPr/>
              </a:pPr>
              <a:r>
                <a:rPr kumimoji="0" lang="zh-CN" altLang="en-US" sz="2665"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en-US" altLang="zh-CN"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2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en-US" altLang="zh-CN"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2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en-US" altLang="zh-CN"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2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en-US" altLang="zh-CN"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5"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p:cNvSpPr txBox="1"/>
          <p:nvPr/>
        </p:nvSpPr>
        <p:spPr>
          <a:xfrm flipH="1">
            <a:off x="1467080" y="335322"/>
            <a:ext cx="9962920" cy="1200329"/>
          </a:xfrm>
          <a:prstGeom prst="rect">
            <a:avLst/>
          </a:prstGeom>
          <a:noFill/>
        </p:spPr>
        <p:txBody>
          <a:bodyPr wrap="square" rtlCol="0">
            <a:spAutoFit/>
          </a:bodyPr>
          <a:lstStyle/>
          <a:p>
            <a:pPr lvl="0" defTabSz="1219200">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2: </a:t>
            </a:r>
            <a:r>
              <a:rPr lang="vi-VN" sz="3600" dirty="0">
                <a:latin typeface="Fira Sans Black" panose="020B0A03050000020004" pitchFamily="34" charset="0"/>
              </a:rPr>
              <a:t>Trong hiện tượng </a:t>
            </a:r>
            <a:r>
              <a:rPr lang="en-US" sz="3600" dirty="0" err="1">
                <a:latin typeface="Fira Sans Black" panose="020B0A03050000020004" pitchFamily="34" charset="0"/>
              </a:rPr>
              <a:t>tán</a:t>
            </a:r>
            <a:r>
              <a:rPr lang="en-US" sz="3600" dirty="0">
                <a:latin typeface="Fira Sans Black" panose="020B0A03050000020004" pitchFamily="34" charset="0"/>
              </a:rPr>
              <a:t> </a:t>
            </a:r>
            <a:r>
              <a:rPr lang="en-US" sz="3600" dirty="0" err="1">
                <a:latin typeface="Fira Sans Black" panose="020B0A03050000020004" pitchFamily="34" charset="0"/>
              </a:rPr>
              <a:t>sắc</a:t>
            </a:r>
            <a:r>
              <a:rPr lang="en-US" sz="3600" dirty="0">
                <a:latin typeface="Fira Sans Black" panose="020B0A03050000020004" pitchFamily="34" charset="0"/>
              </a:rPr>
              <a:t> </a:t>
            </a:r>
            <a:r>
              <a:rPr lang="vi-VN" sz="3600" dirty="0">
                <a:latin typeface="Fira Sans Black" panose="020B0A03050000020004" pitchFamily="34" charset="0"/>
              </a:rPr>
              <a:t>ánh sáng. </a:t>
            </a:r>
            <a:r>
              <a:rPr lang="en-US" sz="3600" dirty="0">
                <a:latin typeface="Fira Sans Black" panose="020B0A03050000020004" pitchFamily="34" charset="0"/>
              </a:rPr>
              <a:t>Tia </a:t>
            </a:r>
            <a:r>
              <a:rPr lang="en-US" sz="3600" dirty="0" err="1">
                <a:latin typeface="Fira Sans Black" panose="020B0A03050000020004" pitchFamily="34" charset="0"/>
              </a:rPr>
              <a:t>màu</a:t>
            </a:r>
            <a:r>
              <a:rPr lang="en-US" sz="3600" dirty="0">
                <a:latin typeface="Fira Sans Black" panose="020B0A03050000020004" pitchFamily="34" charset="0"/>
              </a:rPr>
              <a:t> </a:t>
            </a:r>
            <a:r>
              <a:rPr lang="en-US" sz="3600" dirty="0" err="1">
                <a:latin typeface="Fira Sans Black" panose="020B0A03050000020004" pitchFamily="34" charset="0"/>
              </a:rPr>
              <a:t>nà</a:t>
            </a:r>
            <a:r>
              <a:rPr lang="en-US" sz="3600" dirty="0">
                <a:latin typeface="Fira Sans Black" panose="020B0A03050000020004" pitchFamily="34" charset="0"/>
              </a:rPr>
              <a:t> </a:t>
            </a:r>
            <a:r>
              <a:rPr lang="en-US" sz="3600" dirty="0" err="1">
                <a:latin typeface="Fira Sans Black" panose="020B0A03050000020004" pitchFamily="34" charset="0"/>
              </a:rPr>
              <a:t>bị</a:t>
            </a:r>
            <a:r>
              <a:rPr lang="en-US" sz="3600" dirty="0">
                <a:latin typeface="Fira Sans Black" panose="020B0A03050000020004" pitchFamily="34" charset="0"/>
              </a:rPr>
              <a:t> </a:t>
            </a:r>
            <a:r>
              <a:rPr lang="en-US" sz="3600" dirty="0" err="1">
                <a:latin typeface="Fira Sans Black" panose="020B0A03050000020004" pitchFamily="34" charset="0"/>
              </a:rPr>
              <a:t>lệch</a:t>
            </a:r>
            <a:r>
              <a:rPr lang="en-US" sz="3600" dirty="0">
                <a:latin typeface="Fira Sans Black" panose="020B0A03050000020004" pitchFamily="34" charset="0"/>
              </a:rPr>
              <a:t> </a:t>
            </a:r>
            <a:r>
              <a:rPr lang="en-US" sz="3600" dirty="0" err="1">
                <a:latin typeface="Fira Sans Black" panose="020B0A03050000020004" pitchFamily="34" charset="0"/>
              </a:rPr>
              <a:t>ít</a:t>
            </a:r>
            <a:r>
              <a:rPr lang="en-US" sz="3600" dirty="0">
                <a:latin typeface="Fira Sans Black" panose="020B0A03050000020004" pitchFamily="34" charset="0"/>
              </a:rPr>
              <a:t> </a:t>
            </a:r>
            <a:r>
              <a:rPr lang="en-US" sz="3600" dirty="0" err="1">
                <a:latin typeface="Fira Sans Black" panose="020B0A03050000020004" pitchFamily="34" charset="0"/>
              </a:rPr>
              <a:t>nhất</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endParaRPr>
          </a:p>
        </p:txBody>
      </p:sp>
      <p:sp>
        <p:nvSpPr>
          <p:cNvPr id="44" name="TextBox 18"/>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p:cNvSpPr txBox="1"/>
          <p:nvPr/>
        </p:nvSpPr>
        <p:spPr>
          <a:xfrm flipH="1">
            <a:off x="3615927" y="4795222"/>
            <a:ext cx="2233336" cy="523220"/>
          </a:xfrm>
          <a:prstGeom prst="rect">
            <a:avLst/>
          </a:prstGeom>
          <a:noFill/>
        </p:spPr>
        <p:txBody>
          <a:bodyPr wrap="square" rtlCol="0">
            <a:spAutoFit/>
          </a:bodyPr>
          <a:lstStyle>
            <a:defPPr>
              <a:defRPr lang="en-US"/>
            </a:defPPr>
            <a:lvl1pPr algn="ctr" defTabSz="1219200">
              <a:defRPr sz="2665">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p:cNvSpPr txBox="1"/>
          <p:nvPr/>
        </p:nvSpPr>
        <p:spPr>
          <a:xfrm flipH="1">
            <a:off x="6239660" y="4766816"/>
            <a:ext cx="2233336" cy="523220"/>
          </a:xfrm>
          <a:prstGeom prst="rect">
            <a:avLst/>
          </a:prstGeom>
          <a:noFill/>
        </p:spPr>
        <p:txBody>
          <a:bodyPr wrap="square" rtlCol="0">
            <a:spAutoFit/>
          </a:bodyPr>
          <a:lstStyle>
            <a:defPPr>
              <a:defRPr lang="en-US"/>
            </a:defPPr>
            <a:lvl1pPr algn="ctr" defTabSz="1219200">
              <a:defRPr sz="2665">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p:cNvSpPr txBox="1"/>
          <p:nvPr/>
        </p:nvSpPr>
        <p:spPr>
          <a:xfrm flipH="1">
            <a:off x="8900367" y="4763221"/>
            <a:ext cx="2233336" cy="523220"/>
          </a:xfrm>
          <a:prstGeom prst="rect">
            <a:avLst/>
          </a:prstGeom>
          <a:noFill/>
        </p:spPr>
        <p:txBody>
          <a:bodyPr wrap="square" rtlCol="0">
            <a:spAutoFit/>
          </a:bodyPr>
          <a:lstStyle>
            <a:defPPr>
              <a:defRPr lang="en-US"/>
            </a:defPPr>
            <a:lvl1pPr algn="ctr" defTabSz="1219200">
              <a:defRPr sz="2665">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Màu</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đỏ</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23" name="Teardrop 22"/>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22" name="Teardrop 21"/>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2" name="Teardrop 1"/>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2" name="TextBox 18"/>
          <p:cNvSpPr txBox="1"/>
          <p:nvPr/>
        </p:nvSpPr>
        <p:spPr>
          <a:xfrm flipH="1">
            <a:off x="1422402" y="305857"/>
            <a:ext cx="10769597" cy="1077218"/>
          </a:xfrm>
          <a:prstGeom prst="rect">
            <a:avLst/>
          </a:prstGeom>
          <a:noFill/>
        </p:spPr>
        <p:txBody>
          <a:bodyPr wrap="square" rtlCol="0">
            <a:spAutoFit/>
          </a:bodyPr>
          <a:lstStyle/>
          <a:p>
            <a:pPr lvl="0" defTabSz="121920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200" noProof="0" dirty="0" err="1">
                <a:solidFill>
                  <a:prstClr val="black"/>
                </a:solidFill>
                <a:latin typeface="Fira Sans Black" panose="020B0A03050000020004" pitchFamily="34" charset="0"/>
                <a:ea typeface="Times New Roman" panose="02020603050405020304" pitchFamily="18" charset="0"/>
              </a:rPr>
              <a:t>Điền</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vào</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chỗ</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trống</a:t>
            </a:r>
            <a:r>
              <a:rPr lang="en-US" sz="3200" noProof="0" dirty="0">
                <a:solidFill>
                  <a:prstClr val="black"/>
                </a:solidFill>
                <a:latin typeface="Fira Sans Black" panose="020B0A03050000020004" pitchFamily="34" charset="0"/>
                <a:ea typeface="Times New Roman" panose="02020603050405020304" pitchFamily="18" charset="0"/>
              </a:rPr>
              <a:t>:</a:t>
            </a:r>
          </a:p>
          <a:p>
            <a:pPr lvl="0" defTabSz="121920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p:cNvSpPr txBox="1"/>
          <p:nvPr/>
        </p:nvSpPr>
        <p:spPr>
          <a:xfrm>
            <a:off x="3310101" y="7289800"/>
            <a:ext cx="6149008" cy="1133965"/>
          </a:xfrm>
          <a:prstGeom prst="rect">
            <a:avLst/>
          </a:prstGeom>
          <a:noFill/>
        </p:spPr>
        <p:txBody>
          <a:bodyPr wrap="square">
            <a:spAutoFit/>
          </a:bodyPr>
          <a:lstStyle/>
          <a:p>
            <a:pPr marL="40640" marR="40640" lvl="0" indent="0" algn="just" defTabSz="1219200" rtl="0" eaLnBrk="1" fontAlgn="auto" latinLnBrk="0" hangingPunct="1">
              <a:lnSpc>
                <a:spcPct val="150000"/>
              </a:lnSpc>
              <a:spcBef>
                <a:spcPts val="0"/>
              </a:spcBef>
              <a:spcAft>
                <a:spcPts val="0"/>
              </a:spcAft>
              <a:buClrTx/>
              <a:buSzTx/>
              <a:buFontTx/>
              <a:buNone/>
              <a:tabLst>
                <a:tab pos="227965" algn="l"/>
                <a:tab pos="4559935" algn="l"/>
                <a:tab pos="6719570"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200">
              <a:lnSpc>
                <a:spcPct val="150000"/>
              </a:lnSpc>
              <a:spcAft>
                <a:spcPts val="1335"/>
              </a:spcAft>
              <a:tabLst>
                <a:tab pos="227965" algn="l"/>
                <a:tab pos="4559935" algn="l"/>
                <a:tab pos="6719570" algn="l"/>
              </a:tabLst>
              <a:defRPr sz="2665">
                <a:solidFill>
                  <a:srgbClr val="000000"/>
                </a:solidFill>
                <a:latin typeface="#9Slide03 Arima Madurai" panose="00000500000000000000" pitchFamily="2" charset="0"/>
                <a:ea typeface="Calibri" panose="020F050202020403020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p:cNvSpPr txBox="1"/>
          <p:nvPr/>
        </p:nvSpPr>
        <p:spPr>
          <a:xfrm flipH="1">
            <a:off x="1422403" y="1957230"/>
            <a:ext cx="512839" cy="52322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Times New Roman" panose="02020603050405020304" pitchFamily="18" charset="0"/>
            </a:endParaRPr>
          </a:p>
        </p:txBody>
      </p:sp>
      <p:sp>
        <p:nvSpPr>
          <p:cNvPr id="27" name="TextBox 26"/>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200">
              <a:lnSpc>
                <a:spcPct val="100000"/>
              </a:lnSpc>
              <a:spcAft>
                <a:spcPts val="1335"/>
              </a:spcAft>
              <a:tabLst>
                <a:tab pos="227965" algn="l"/>
                <a:tab pos="4559935" algn="l"/>
                <a:tab pos="6719570" algn="l"/>
              </a:tabLst>
              <a:defRPr sz="2665">
                <a:solidFill>
                  <a:srgbClr val="000000"/>
                </a:solidFill>
                <a:latin typeface="#9Slide03 Arima Madurai" panose="00000500000000000000" pitchFamily="2" charset="0"/>
                <a:ea typeface="Calibri" panose="020F050202020403020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p:cNvSpPr txBox="1"/>
          <p:nvPr/>
        </p:nvSpPr>
        <p:spPr>
          <a:xfrm flipH="1">
            <a:off x="1437522" y="4614116"/>
            <a:ext cx="512839" cy="52322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Times New Roman" panose="02020603050405020304" pitchFamily="18" charset="0"/>
            </a:endParaRPr>
          </a:p>
        </p:txBody>
      </p:sp>
      <p:sp>
        <p:nvSpPr>
          <p:cNvPr id="31" name="TextBox 30"/>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200">
              <a:lnSpc>
                <a:spcPct val="100000"/>
              </a:lnSpc>
              <a:spcAft>
                <a:spcPts val="1335"/>
              </a:spcAft>
              <a:tabLst>
                <a:tab pos="227965" algn="l"/>
                <a:tab pos="4559935" algn="l"/>
                <a:tab pos="6719570" algn="l"/>
              </a:tabLst>
              <a:defRPr sz="2665">
                <a:solidFill>
                  <a:srgbClr val="000000"/>
                </a:solidFill>
                <a:latin typeface="#9Slide03 Arima Madurai" panose="00000500000000000000" pitchFamily="2" charset="0"/>
                <a:ea typeface="Calibri" panose="020F050202020403020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p:cNvSpPr txBox="1"/>
          <p:nvPr/>
        </p:nvSpPr>
        <p:spPr>
          <a:xfrm flipH="1">
            <a:off x="1437522" y="3333566"/>
            <a:ext cx="512839" cy="52322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Times New Roman" panose="02020603050405020304" pitchFamily="18" charset="0"/>
            </a:endParaRPr>
          </a:p>
        </p:txBody>
      </p:sp>
      <p:sp>
        <p:nvSpPr>
          <p:cNvPr id="46" name="TextBox 45"/>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200">
              <a:lnSpc>
                <a:spcPct val="100000"/>
              </a:lnSpc>
              <a:spcAft>
                <a:spcPts val="1335"/>
              </a:spcAft>
              <a:tabLst>
                <a:tab pos="227965" algn="l"/>
                <a:tab pos="4559935" algn="l"/>
                <a:tab pos="6719570" algn="l"/>
              </a:tabLst>
              <a:defRPr sz="2665">
                <a:solidFill>
                  <a:srgbClr val="000000"/>
                </a:solidFill>
                <a:latin typeface="#9Slide03 Arima Madurai" panose="00000500000000000000" pitchFamily="2" charset="0"/>
                <a:ea typeface="Calibri" panose="020F050202020403020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p:cNvSpPr txBox="1"/>
          <p:nvPr/>
        </p:nvSpPr>
        <p:spPr>
          <a:xfrm flipH="1">
            <a:off x="1360410" y="5781485"/>
            <a:ext cx="512839" cy="52322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charset="0"/>
                <a:cs typeface="Times New Roman" panose="02020603050405020304" pitchFamily="18" charset="0"/>
              </a:rPr>
              <a:t>D</a:t>
            </a:r>
          </a:p>
        </p:txBody>
      </p:sp>
      <p:sp>
        <p:nvSpPr>
          <p:cNvPr id="48" name="Rectangle: Rounded Corners 47"/>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35" name="Rectangle: Rounded Corners 34"/>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36" name="Rectangle: Rounded Corners 35"/>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37" name="Rectangle: Rounded Corners 36"/>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41" name="Rectangle 40"/>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35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45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5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6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75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85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p14:cNvContentPartPr/>
              <p14:nvPr/>
            </p14:nvContentPartPr>
            <p14:xfrm>
              <a:off x="29028" y="3462887"/>
              <a:ext cx="12192000" cy="1116000"/>
            </p14:xfrm>
          </p:contentPart>
        </mc:Choice>
        <mc:Fallback xmlns="">
          <p:pic>
            <p:nvPicPr>
              <p:cNvPr id="32" name="Ink 31"/>
            </p:nvPicPr>
            <p:blipFill>
              <a:blip r:embed="rId4"/>
            </p:blipFill>
            <p:spPr>
              <a:xfrm>
                <a:off x="29028" y="3462887"/>
                <a:ext cx="12192000" cy="1116000"/>
              </a:xfrm>
              <a:prstGeom prst="rect"/>
            </p:spPr>
          </p:pic>
        </mc:Fallback>
      </mc:AlternateContent>
      <p:sp>
        <p:nvSpPr>
          <p:cNvPr id="4" name="TextBox 18"/>
          <p:cNvSpPr txBox="1"/>
          <p:nvPr/>
        </p:nvSpPr>
        <p:spPr>
          <a:xfrm flipH="1">
            <a:off x="1575365" y="208186"/>
            <a:ext cx="10475957" cy="954107"/>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a:p>
            <a:pPr marL="0" marR="0" lvl="0" indent="0" algn="l" defTabSz="1219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Fira Sans Black" panose="020B0A03050000020004" pitchFamily="34" charset="0"/>
                <a:cs typeface="+mn-cs"/>
              </a:rPr>
              <a:t>Chùm</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sáng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đi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ra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khỏi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lăng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kính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luôn</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lệch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về</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phía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của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nó</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cs typeface="+mn-cs"/>
            </a:endParaRPr>
          </a:p>
        </p:txBody>
      </p:sp>
      <p:sp>
        <p:nvSpPr>
          <p:cNvPr id="16" name="TextBox 18"/>
          <p:cNvSpPr txBox="1"/>
          <p:nvPr/>
        </p:nvSpPr>
        <p:spPr>
          <a:xfrm flipH="1">
            <a:off x="1631273" y="4082606"/>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p:cNvSpPr txBox="1"/>
          <p:nvPr/>
        </p:nvSpPr>
        <p:spPr>
          <a:xfrm flipH="1">
            <a:off x="4339868" y="3353265"/>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p:cNvSpPr txBox="1"/>
          <p:nvPr/>
        </p:nvSpPr>
        <p:spPr>
          <a:xfrm flipH="1">
            <a:off x="6981632" y="3900721"/>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p:cNvSpPr txBox="1"/>
          <p:nvPr/>
        </p:nvSpPr>
        <p:spPr>
          <a:xfrm flipH="1">
            <a:off x="9615650" y="3285248"/>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sp>
        <p:nvSpPr>
          <p:cNvPr id="25" name="Cloud 24"/>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35" name="Oval 34"/>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40" name="Oval 39"/>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41" name="Oval 40"/>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42" name="Oval 41"/>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9" name="Cloud 38"/>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48" name="TextBox 47"/>
          <p:cNvSpPr txBox="1"/>
          <p:nvPr/>
        </p:nvSpPr>
        <p:spPr>
          <a:xfrm>
            <a:off x="1159334" y="2702219"/>
            <a:ext cx="1410577" cy="502766"/>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2665" noProof="0" dirty="0" err="1">
                <a:solidFill>
                  <a:srgbClr val="FFFFFF"/>
                </a:solidFill>
                <a:latin typeface="Arial" panose="020B0604020202020204" pitchFamily="34" charset="0"/>
                <a:cs typeface="Arial" panose="020B0604020202020204" pitchFamily="34" charset="0"/>
              </a:rPr>
              <a:t>đỉnh</a:t>
            </a:r>
            <a:endParaRPr kumimoji="0" lang="en-US" sz="266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Cloud 48"/>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50" name="Cloud 49"/>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51" name="Cloud 50"/>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52" name="TextBox 51"/>
          <p:cNvSpPr txBox="1"/>
          <p:nvPr/>
        </p:nvSpPr>
        <p:spPr>
          <a:xfrm>
            <a:off x="3685623" y="4653739"/>
            <a:ext cx="1962071" cy="502766"/>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2665" dirty="0" err="1">
                <a:solidFill>
                  <a:srgbClr val="FFFFFF"/>
                </a:solidFill>
                <a:latin typeface="Arial" panose="020B0604020202020204" pitchFamily="34" charset="0"/>
                <a:cs typeface="Arial" panose="020B0604020202020204" pitchFamily="34" charset="0"/>
              </a:rPr>
              <a:t>đáy</a:t>
            </a:r>
            <a:endParaRPr kumimoji="0" lang="en-US" sz="266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Box 52"/>
          <p:cNvSpPr txBox="1"/>
          <p:nvPr/>
        </p:nvSpPr>
        <p:spPr>
          <a:xfrm>
            <a:off x="6457690" y="2617781"/>
            <a:ext cx="1788367" cy="502766"/>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2665"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tâm</a:t>
            </a:r>
            <a:endParaRPr kumimoji="0" lang="en-US" sz="266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Box 53"/>
          <p:cNvSpPr txBox="1"/>
          <p:nvPr/>
        </p:nvSpPr>
        <p:spPr>
          <a:xfrm>
            <a:off x="9064990" y="4489816"/>
            <a:ext cx="1690764" cy="913199"/>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2665" dirty="0" err="1">
                <a:solidFill>
                  <a:srgbClr val="FFFFFF"/>
                </a:solidFill>
                <a:latin typeface="Arial" panose="020B0604020202020204" pitchFamily="34" charset="0"/>
                <a:cs typeface="Arial" panose="020B0604020202020204" pitchFamily="34" charset="0"/>
              </a:rPr>
              <a:t>đỉnh</a:t>
            </a:r>
            <a:r>
              <a:rPr lang="en-US" sz="2665" dirty="0">
                <a:solidFill>
                  <a:srgbClr val="FFFFFF"/>
                </a:solidFill>
                <a:latin typeface="Arial" panose="020B0604020202020204" pitchFamily="34" charset="0"/>
                <a:cs typeface="Arial" panose="020B0604020202020204" pitchFamily="34" charset="0"/>
              </a:rPr>
              <a:t> </a:t>
            </a:r>
            <a:r>
              <a:rPr lang="en-US" sz="2665" dirty="0" err="1">
                <a:solidFill>
                  <a:srgbClr val="FFFFFF"/>
                </a:solidFill>
                <a:latin typeface="Arial" panose="020B0604020202020204" pitchFamily="34" charset="0"/>
                <a:cs typeface="Arial" panose="020B0604020202020204" pitchFamily="34" charset="0"/>
              </a:rPr>
              <a:t>hoặc</a:t>
            </a:r>
            <a:r>
              <a:rPr lang="en-US" sz="2665" dirty="0">
                <a:solidFill>
                  <a:srgbClr val="FFFFFF"/>
                </a:solidFill>
                <a:latin typeface="Arial" panose="020B0604020202020204" pitchFamily="34" charset="0"/>
                <a:cs typeface="Arial" panose="020B0604020202020204" pitchFamily="34" charset="0"/>
              </a:rPr>
              <a:t> </a:t>
            </a:r>
            <a:r>
              <a:rPr lang="en-US" sz="2665" dirty="0" err="1">
                <a:solidFill>
                  <a:srgbClr val="FFFFFF"/>
                </a:solidFill>
                <a:latin typeface="Arial" panose="020B0604020202020204" pitchFamily="34" charset="0"/>
                <a:cs typeface="Arial" panose="020B0604020202020204" pitchFamily="34" charset="0"/>
              </a:rPr>
              <a:t>đáy</a:t>
            </a:r>
            <a:endParaRPr kumimoji="0" lang="en-US" sz="266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 name="TextBox 2"/>
          <p:cNvSpPr txBox="1"/>
          <p:nvPr/>
        </p:nvSpPr>
        <p:spPr>
          <a:xfrm>
            <a:off x="310890" y="6106780"/>
            <a:ext cx="61468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p:cNvSpPr txBox="1"/>
          <p:nvPr/>
        </p:nvSpPr>
        <p:spPr>
          <a:xfrm flipH="1">
            <a:off x="1460936" y="378024"/>
            <a:ext cx="10065096" cy="1077218"/>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5: </a:t>
            </a:r>
            <a:r>
              <a:rPr kumimoji="0" lang="fr-FR" sz="3200" b="0" i="0" u="none" strike="noStrike" kern="1200" cap="none" spc="0" normalizeH="0" baseline="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Chiếu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chùm</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ánh</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sáng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trắng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đến</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quả</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xoài</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màu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vàng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thì</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p:cNvSpPr txBox="1"/>
          <p:nvPr/>
        </p:nvSpPr>
        <p:spPr>
          <a:xfrm>
            <a:off x="3310101" y="7289800"/>
            <a:ext cx="6149008" cy="1133965"/>
          </a:xfrm>
          <a:prstGeom prst="rect">
            <a:avLst/>
          </a:prstGeom>
          <a:noFill/>
        </p:spPr>
        <p:txBody>
          <a:bodyPr wrap="square">
            <a:spAutoFit/>
          </a:bodyPr>
          <a:lstStyle/>
          <a:p>
            <a:pPr marL="40640" marR="40640" lvl="0" indent="0" algn="just" defTabSz="1219200" rtl="0" eaLnBrk="1" fontAlgn="auto" latinLnBrk="0" hangingPunct="1">
              <a:lnSpc>
                <a:spcPct val="150000"/>
              </a:lnSpc>
              <a:spcBef>
                <a:spcPts val="0"/>
              </a:spcBef>
              <a:spcAft>
                <a:spcPts val="0"/>
              </a:spcAft>
              <a:buClrTx/>
              <a:buSzTx/>
              <a:buFontTx/>
              <a:buNone/>
              <a:tabLst>
                <a:tab pos="227965" algn="l"/>
                <a:tab pos="4559935" algn="l"/>
                <a:tab pos="6719570"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6" name="Rectangle: Diagonal Corners Snipped 35"/>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7" name="Rectangle: Diagonal Corners Snipped 36"/>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8" name="Rectangle: Diagonal Corners Snipped 37"/>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Calibri" panose="020F0502020204030204"/>
              <a:cs typeface="+mn-cs"/>
            </a:endParaRPr>
          </a:p>
        </p:txBody>
      </p:sp>
      <p:sp>
        <p:nvSpPr>
          <p:cNvPr id="39" name="TextBox 18"/>
          <p:cNvSpPr txBox="1"/>
          <p:nvPr/>
        </p:nvSpPr>
        <p:spPr>
          <a:xfrm flipH="1">
            <a:off x="1108574" y="1879896"/>
            <a:ext cx="9007261" cy="872098"/>
          </a:xfrm>
          <a:prstGeom prst="rect">
            <a:avLst/>
          </a:prstGeom>
          <a:noFill/>
        </p:spPr>
        <p:txBody>
          <a:bodyPr wrap="square" rtlCol="0">
            <a:spAutoFit/>
          </a:bodyPr>
          <a:lstStyle/>
          <a:p>
            <a:pPr marL="40640" marR="40640" lvl="0" algn="just" defTabSz="1219200">
              <a:tabLst>
                <a:tab pos="227965" algn="l"/>
                <a:tab pos="4559935" algn="l"/>
                <a:tab pos="6719570" algn="l"/>
              </a:tabLst>
              <a:defRPr/>
            </a:pPr>
            <a:r>
              <a:rPr kumimoji="0" lang="fr-FR" sz="2665" b="1"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A.</a:t>
            </a:r>
            <a:r>
              <a:rPr kumimoji="0" lang="fr-FR" sz="2665" b="0"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 </a:t>
            </a:r>
            <a:r>
              <a:rPr lang="en-US" sz="2400" noProof="0" dirty="0" err="1">
                <a:latin typeface="Arial" panose="020B0604020202020204" pitchFamily="34" charset="0"/>
              </a:rPr>
              <a:t>Quả</a:t>
            </a:r>
            <a:r>
              <a:rPr lang="en-US" sz="2400" noProof="0" dirty="0">
                <a:latin typeface="Arial" panose="020B0604020202020204" pitchFamily="34" charset="0"/>
              </a:rPr>
              <a:t> </a:t>
            </a:r>
            <a:r>
              <a:rPr lang="en-US" sz="2400" noProof="0" dirty="0" err="1">
                <a:latin typeface="Arial" panose="020B0604020202020204" pitchFamily="34" charset="0"/>
              </a:rPr>
              <a:t>xoài</a:t>
            </a:r>
            <a:r>
              <a:rPr lang="en-US" sz="2400" noProof="0" dirty="0">
                <a:latin typeface="Arial" panose="020B0604020202020204" pitchFamily="34" charset="0"/>
              </a:rPr>
              <a:t> </a:t>
            </a:r>
            <a:r>
              <a:rPr lang="en-US" sz="2400" noProof="0" dirty="0" err="1">
                <a:latin typeface="Arial" panose="020B0604020202020204" pitchFamily="34" charset="0"/>
              </a:rPr>
              <a:t>phản</a:t>
            </a:r>
            <a:r>
              <a:rPr lang="en-US" sz="2400" noProof="0" dirty="0">
                <a:latin typeface="Arial" panose="020B0604020202020204" pitchFamily="34" charset="0"/>
              </a:rPr>
              <a:t> </a:t>
            </a:r>
            <a:r>
              <a:rPr lang="en-US" sz="2400" noProof="0" dirty="0" err="1">
                <a:latin typeface="Arial" panose="020B0604020202020204" pitchFamily="34" charset="0"/>
              </a:rPr>
              <a:t>xạ</a:t>
            </a:r>
            <a:r>
              <a:rPr lang="en-US" sz="2400" noProof="0" dirty="0">
                <a:latin typeface="Arial" panose="020B0604020202020204" pitchFamily="34" charset="0"/>
              </a:rPr>
              <a:t> </a:t>
            </a:r>
            <a:r>
              <a:rPr lang="en-US" sz="2400" noProof="0" dirty="0" err="1">
                <a:latin typeface="Arial" panose="020B0604020202020204" pitchFamily="34" charset="0"/>
              </a:rPr>
              <a:t>mạnh</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vàng</a:t>
            </a:r>
            <a:r>
              <a:rPr lang="en-US" sz="2400" noProof="0" dirty="0">
                <a:latin typeface="Arial" panose="020B0604020202020204" pitchFamily="34" charset="0"/>
              </a:rPr>
              <a:t> </a:t>
            </a:r>
            <a:r>
              <a:rPr lang="en-US" sz="2400" noProof="0" dirty="0" err="1">
                <a:latin typeface="Arial" panose="020B0604020202020204" pitchFamily="34" charset="0"/>
              </a:rPr>
              <a:t>và</a:t>
            </a:r>
            <a:r>
              <a:rPr lang="en-US" sz="2400" noProof="0" dirty="0">
                <a:latin typeface="Arial" panose="020B0604020202020204" pitchFamily="34" charset="0"/>
              </a:rPr>
              <a:t> </a:t>
            </a:r>
            <a:r>
              <a:rPr lang="en-US" sz="2400" noProof="0" dirty="0" err="1">
                <a:latin typeface="Arial" panose="020B0604020202020204" pitchFamily="34" charset="0"/>
              </a:rPr>
              <a:t>hấp</a:t>
            </a:r>
            <a:r>
              <a:rPr lang="en-US" sz="2400" noProof="0" dirty="0">
                <a:latin typeface="Arial" panose="020B0604020202020204" pitchFamily="34" charset="0"/>
              </a:rPr>
              <a:t> </a:t>
            </a:r>
            <a:r>
              <a:rPr lang="en-US" sz="2400" noProof="0" dirty="0" err="1">
                <a:latin typeface="Arial" panose="020B0604020202020204" pitchFamily="34" charset="0"/>
              </a:rPr>
              <a:t>thụ</a:t>
            </a:r>
            <a:r>
              <a:rPr lang="en-US" sz="2400" noProof="0" dirty="0">
                <a:latin typeface="Arial" panose="020B0604020202020204" pitchFamily="34" charset="0"/>
              </a:rPr>
              <a:t> </a:t>
            </a:r>
            <a:r>
              <a:rPr lang="en-US" sz="2400" noProof="0" dirty="0" err="1">
                <a:latin typeface="Arial" panose="020B0604020202020204" pitchFamily="34" charset="0"/>
              </a:rPr>
              <a:t>hầu</a:t>
            </a:r>
            <a:r>
              <a:rPr lang="en-US" sz="2400" noProof="0" dirty="0">
                <a:latin typeface="Arial" panose="020B0604020202020204" pitchFamily="34" charset="0"/>
              </a:rPr>
              <a:t> </a:t>
            </a:r>
            <a:r>
              <a:rPr lang="en-US" sz="2400" noProof="0" dirty="0" err="1">
                <a:latin typeface="Arial" panose="020B0604020202020204" pitchFamily="34" charset="0"/>
              </a:rPr>
              <a:t>hết</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còn</a:t>
            </a:r>
            <a:r>
              <a:rPr lang="en-US" sz="2400" noProof="0" dirty="0">
                <a:latin typeface="Arial" panose="020B0604020202020204" pitchFamily="34" charset="0"/>
              </a:rPr>
              <a:t> </a:t>
            </a:r>
            <a:r>
              <a:rPr lang="en-US" sz="2400" noProof="0" dirty="0" err="1">
                <a:latin typeface="Arial" panose="020B0604020202020204" pitchFamily="34" charset="0"/>
              </a:rPr>
              <a:t>lại</a:t>
            </a:r>
            <a:endParaRPr kumimoji="0" lang="en-US" sz="2665"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0" name="TextBox 18"/>
          <p:cNvSpPr txBox="1"/>
          <p:nvPr/>
        </p:nvSpPr>
        <p:spPr>
          <a:xfrm flipH="1">
            <a:off x="1228941" y="3077981"/>
            <a:ext cx="8766529" cy="872098"/>
          </a:xfrm>
          <a:prstGeom prst="rect">
            <a:avLst/>
          </a:prstGeom>
          <a:noFill/>
        </p:spPr>
        <p:txBody>
          <a:bodyPr wrap="square" rtlCol="0">
            <a:spAutoFit/>
          </a:bodyPr>
          <a:lstStyle/>
          <a:p>
            <a:pPr marL="40640" marR="40640" lvl="0" algn="just" defTabSz="1219200">
              <a:tabLst>
                <a:tab pos="227965" algn="l"/>
                <a:tab pos="4559935" algn="l"/>
                <a:tab pos="6719570" algn="l"/>
              </a:tabLst>
              <a:defRPr/>
            </a:pPr>
            <a:r>
              <a:rPr kumimoji="0" lang="fr-FR" sz="2665" b="1"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B.</a:t>
            </a:r>
            <a:r>
              <a:rPr kumimoji="0" lang="fr-FR" sz="2665" b="0"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hầu</a:t>
            </a:r>
            <a:r>
              <a:rPr lang="en-US" sz="2400" dirty="0">
                <a:latin typeface="Arial" panose="020B0604020202020204" pitchFamily="34" charset="0"/>
              </a:rPr>
              <a:t> </a:t>
            </a:r>
            <a:r>
              <a:rPr lang="en-US" sz="2400" dirty="0" err="1">
                <a:latin typeface="Arial" panose="020B0604020202020204" pitchFamily="34" charset="0"/>
              </a:rPr>
              <a:t>hết</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665"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endParaRPr>
          </a:p>
        </p:txBody>
      </p:sp>
      <p:sp>
        <p:nvSpPr>
          <p:cNvPr id="41" name="TextBox 18"/>
          <p:cNvSpPr txBox="1"/>
          <p:nvPr/>
        </p:nvSpPr>
        <p:spPr>
          <a:xfrm flipH="1">
            <a:off x="1102764" y="4423636"/>
            <a:ext cx="9605935" cy="830997"/>
          </a:xfrm>
          <a:prstGeom prst="rect">
            <a:avLst/>
          </a:prstGeom>
          <a:noFill/>
        </p:spPr>
        <p:txBody>
          <a:bodyPr wrap="square" rtlCol="0">
            <a:spAutoFit/>
          </a:bodyPr>
          <a:lstStyle/>
          <a:p>
            <a:pPr marL="40640" marR="40640" lvl="0" algn="just" defTabSz="1219200">
              <a:tabLst>
                <a:tab pos="227965" algn="l"/>
                <a:tab pos="4559935" algn="l"/>
                <a:tab pos="6719570" algn="l"/>
              </a:tabLst>
              <a:defRPr/>
            </a:pPr>
            <a:r>
              <a:rPr kumimoji="0" lang="fr-FR" sz="24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C.</a:t>
            </a:r>
            <a:r>
              <a:rPr kumimoji="0" lang="fr-FR"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kém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endParaRPr>
          </a:p>
        </p:txBody>
      </p:sp>
      <p:sp>
        <p:nvSpPr>
          <p:cNvPr id="42" name="TextBox 18"/>
          <p:cNvSpPr txBox="1"/>
          <p:nvPr/>
        </p:nvSpPr>
        <p:spPr>
          <a:xfrm flipH="1">
            <a:off x="943725" y="5560112"/>
            <a:ext cx="9096714" cy="830997"/>
          </a:xfrm>
          <a:prstGeom prst="rect">
            <a:avLst/>
          </a:prstGeom>
          <a:noFill/>
        </p:spPr>
        <p:txBody>
          <a:bodyPr wrap="square" rtlCol="0">
            <a:spAutoFit/>
          </a:bodyPr>
          <a:lstStyle/>
          <a:p>
            <a:pPr marL="40640" marR="40640" lvl="0" algn="just" defTabSz="1219200">
              <a:tabLst>
                <a:tab pos="227965" algn="l"/>
                <a:tab pos="4559935" algn="l"/>
                <a:tab pos="6719570" algn="l"/>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kem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5" name="Rectangle: Rounded Corners 44"/>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20" name="Rectangle 19"/>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450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5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p:cNvSpPr txBox="1"/>
          <p:nvPr/>
        </p:nvSpPr>
        <p:spPr>
          <a:xfrm flipH="1">
            <a:off x="1500778" y="321770"/>
            <a:ext cx="10637325" cy="1200329"/>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lang="en-US" sz="3600" dirty="0">
                <a:solidFill>
                  <a:prstClr val="black"/>
                </a:solidFill>
                <a:latin typeface="Fira Sans Black" panose="020B0A03050000020004" pitchFamily="34" charset="0"/>
                <a:ea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marL="0" marR="0" lvl="0" indent="0" algn="l" defTabSz="1219200" rtl="0" eaLnBrk="1" fontAlgn="auto" latinLnBrk="0" hangingPunct="1">
              <a:lnSpc>
                <a:spcPct val="100000"/>
              </a:lnSpc>
              <a:spcBef>
                <a:spcPts val="0"/>
              </a:spcBef>
              <a:spcAft>
                <a:spcPts val="0"/>
              </a:spcAft>
              <a:buClrTx/>
              <a:buSzTx/>
              <a:buFontTx/>
              <a:buNone/>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cxnSp>
        <p:nvCxnSpPr>
          <p:cNvPr id="6" name="Straight Connector 5"/>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p:cNvSpPr txBox="1"/>
          <p:nvPr/>
        </p:nvSpPr>
        <p:spPr>
          <a:xfrm flipH="1">
            <a:off x="1265237" y="3047810"/>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p:cNvSpPr txBox="1"/>
          <p:nvPr/>
        </p:nvSpPr>
        <p:spPr>
          <a:xfrm flipH="1">
            <a:off x="4225446" y="3047810"/>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p:cNvSpPr txBox="1"/>
          <p:nvPr/>
        </p:nvSpPr>
        <p:spPr>
          <a:xfrm flipH="1">
            <a:off x="7245922" y="2989046"/>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p:cNvSpPr txBox="1"/>
          <p:nvPr/>
        </p:nvSpPr>
        <p:spPr>
          <a:xfrm flipH="1">
            <a:off x="10335513" y="3081159"/>
            <a:ext cx="532080" cy="584775"/>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grpSp>
        <p:nvGrpSpPr>
          <p:cNvPr id="27" name="Group 26"/>
          <p:cNvGrpSpPr/>
          <p:nvPr/>
        </p:nvGrpSpPr>
        <p:grpSpPr>
          <a:xfrm>
            <a:off x="323898" y="3720418"/>
            <a:ext cx="2317908" cy="1163757"/>
            <a:chOff x="685799" y="1200151"/>
            <a:chExt cx="1738431" cy="872818"/>
          </a:xfrm>
          <a:solidFill>
            <a:srgbClr val="519259"/>
          </a:solidFill>
        </p:grpSpPr>
        <p:sp>
          <p:nvSpPr>
            <p:cNvPr id="7" name="Isosceles Triangle 6"/>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Rounded Corners 11"/>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8"/>
            <p:cNvSpPr txBox="1"/>
            <p:nvPr/>
          </p:nvSpPr>
          <p:spPr>
            <a:xfrm flipH="1">
              <a:off x="921648" y="1591313"/>
              <a:ext cx="1160416" cy="43858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a:t>
              </a:r>
              <a:r>
                <a:rPr lang="en-US" sz="3200" dirty="0">
                  <a:solidFill>
                    <a:srgbClr val="FFFFFF"/>
                  </a:solidFill>
                  <a:latin typeface="Arial" panose="020B0604020202020204" pitchFamily="34" charset="0"/>
                  <a:ea typeface="Yeseva One" panose="00000500000000000000" charset="0"/>
                  <a:cs typeface="Arial" panose="020B0604020202020204" pitchFamily="34" charset="0"/>
                </a:rPr>
                <a:t>ỏ</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8" name="Group 27"/>
          <p:cNvGrpSpPr/>
          <p:nvPr/>
        </p:nvGrpSpPr>
        <p:grpSpPr>
          <a:xfrm>
            <a:off x="3102770" y="3764821"/>
            <a:ext cx="2556935" cy="1468431"/>
            <a:chOff x="2482577" y="1227542"/>
            <a:chExt cx="1917701" cy="1101323"/>
          </a:xfrm>
          <a:solidFill>
            <a:srgbClr val="F0BB62"/>
          </a:solidFill>
        </p:grpSpPr>
        <p:sp>
          <p:nvSpPr>
            <p:cNvPr id="8" name="Isosceles Triangle 7"/>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Rectangle: Rounded Corners 12"/>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18"/>
            <p:cNvSpPr txBox="1"/>
            <p:nvPr/>
          </p:nvSpPr>
          <p:spPr>
            <a:xfrm flipH="1">
              <a:off x="2991473" y="1822904"/>
              <a:ext cx="1025703" cy="43858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3200" dirty="0" err="1">
                  <a:latin typeface="Arial" panose="020B0604020202020204" pitchFamily="34" charset="0"/>
                  <a:ea typeface="Yeseva One" panose="00000500000000000000" charset="0"/>
                  <a:cs typeface="Arial" panose="020B0604020202020204" pitchFamily="34" charset="0"/>
                </a:rPr>
                <a:t>Trắng</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9" name="Group 28"/>
          <p:cNvGrpSpPr/>
          <p:nvPr/>
        </p:nvGrpSpPr>
        <p:grpSpPr>
          <a:xfrm>
            <a:off x="6234905" y="3748546"/>
            <a:ext cx="2500144" cy="1169975"/>
            <a:chOff x="4458622" y="1221246"/>
            <a:chExt cx="1875108" cy="877481"/>
          </a:xfrm>
          <a:solidFill>
            <a:srgbClr val="519259"/>
          </a:solidFill>
        </p:grpSpPr>
        <p:sp>
          <p:nvSpPr>
            <p:cNvPr id="9" name="Isosceles Triangle 8"/>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Rounded Corners 14"/>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p:cNvSpPr txBox="1"/>
            <p:nvPr/>
          </p:nvSpPr>
          <p:spPr>
            <a:xfrm flipH="1">
              <a:off x="4463991" y="1570213"/>
              <a:ext cx="1817221" cy="43858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Đen</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30" name="Group 29"/>
          <p:cNvGrpSpPr/>
          <p:nvPr/>
        </p:nvGrpSpPr>
        <p:grpSpPr>
          <a:xfrm>
            <a:off x="9188667" y="3708325"/>
            <a:ext cx="2695586" cy="1391830"/>
            <a:chOff x="6325460" y="1191080"/>
            <a:chExt cx="2021689" cy="1043873"/>
          </a:xfrm>
          <a:solidFill>
            <a:srgbClr val="F0BB62"/>
          </a:solidFill>
        </p:grpSpPr>
        <p:sp>
          <p:nvSpPr>
            <p:cNvPr id="24" name="Rectangle: Rounded Corners 23"/>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Isosceles Triangle 9"/>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18"/>
            <p:cNvSpPr txBox="1"/>
            <p:nvPr/>
          </p:nvSpPr>
          <p:spPr>
            <a:xfrm flipH="1">
              <a:off x="6325460" y="1721320"/>
              <a:ext cx="2021689" cy="43858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3200" dirty="0" err="1">
                  <a:latin typeface="Arial" panose="020B0604020202020204" pitchFamily="34" charset="0"/>
                  <a:ea typeface="Yeseva One" panose="00000500000000000000" charset="0"/>
                  <a:cs typeface="Arial" panose="020B0604020202020204" pitchFamily="34" charset="0"/>
                </a:rPr>
                <a:t>Xanh</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DB3C14"/>
              </a:solidFill>
              <a:effectLst/>
              <a:uLnTx/>
              <a:uFillTx/>
              <a:latin typeface="Calibri" panose="020F0502020204030204"/>
              <a:cs typeface="+mn-cs"/>
            </a:endParaRPr>
          </a:p>
        </p:txBody>
      </p:sp>
      <p:sp>
        <p:nvSpPr>
          <p:cNvPr id="34" name="TextBox 33"/>
          <p:cNvSpPr txBox="1"/>
          <p:nvPr/>
        </p:nvSpPr>
        <p:spPr>
          <a:xfrm>
            <a:off x="3310101" y="7289800"/>
            <a:ext cx="6149008" cy="1133965"/>
          </a:xfrm>
          <a:prstGeom prst="rect">
            <a:avLst/>
          </a:prstGeom>
          <a:noFill/>
        </p:spPr>
        <p:txBody>
          <a:bodyPr wrap="square">
            <a:spAutoFit/>
          </a:bodyPr>
          <a:lstStyle/>
          <a:p>
            <a:pPr marL="40640" marR="40640" lvl="0" indent="0" algn="just" defTabSz="1219200" rtl="0" eaLnBrk="1" fontAlgn="auto" latinLnBrk="0" hangingPunct="1">
              <a:lnSpc>
                <a:spcPct val="150000"/>
              </a:lnSpc>
              <a:spcBef>
                <a:spcPts val="0"/>
              </a:spcBef>
              <a:spcAft>
                <a:spcPts val="0"/>
              </a:spcAft>
              <a:buClrTx/>
              <a:buSzTx/>
              <a:buFontTx/>
              <a:buNone/>
              <a:tabLst>
                <a:tab pos="227965" algn="l"/>
                <a:tab pos="4559935" algn="l"/>
                <a:tab pos="6719570"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50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5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750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877078"/>
            <a:ext cx="6858000" cy="6858000"/>
          </a:xfrm>
          <a:prstGeom prst="rect">
            <a:avLst/>
          </a:prstGeom>
        </p:spPr>
      </p:pic>
      <p:sp>
        <p:nvSpPr>
          <p:cNvPr id="4" name="TextBox 18"/>
          <p:cNvSpPr txBox="1"/>
          <p:nvPr/>
        </p:nvSpPr>
        <p:spPr>
          <a:xfrm flipH="1">
            <a:off x="978263" y="639011"/>
            <a:ext cx="10637325" cy="1015663"/>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THANKS!!!!!!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5189" y="466052"/>
            <a:ext cx="10721622" cy="1569660"/>
          </a:xfrm>
          <a:prstGeom prst="rect">
            <a:avLst/>
          </a:prstGeom>
          <a:noFill/>
        </p:spPr>
        <p:txBody>
          <a:bodyPr wrap="square" rtlCol="0">
            <a:spAutoFit/>
          </a:bodyPr>
          <a:lstStyle/>
          <a:p>
            <a:pPr lvl="0" algn="ctr">
              <a:defRPr/>
            </a:pPr>
            <a:r>
              <a:rPr lang="vi-VN" sz="3200" dirty="0">
                <a:solidFill>
                  <a:schemeClr val="bg1"/>
                </a:solidFill>
                <a:latin typeface="Fira Sans Condensed Medium" panose="020B0603050000020004" pitchFamily="34" charset="0"/>
              </a:rPr>
              <a:t>Một người mặc một chiếc áo màu đỏ đứng trên sân khấu. </a:t>
            </a:r>
            <a:endParaRPr lang="en-US" sz="3200" dirty="0">
              <a:solidFill>
                <a:schemeClr val="bg1"/>
              </a:solidFill>
              <a:latin typeface="Fira Sans Condensed Medium" panose="020B0603050000020004" pitchFamily="34" charset="0"/>
            </a:endParaRPr>
          </a:p>
          <a:p>
            <a:pPr lvl="0" algn="ctr">
              <a:defRPr/>
            </a:pPr>
            <a:r>
              <a:rPr lang="vi-VN" sz="3200" dirty="0">
                <a:solidFill>
                  <a:schemeClr val="bg1"/>
                </a:solidFill>
                <a:latin typeface="Fira Sans Condensed Medium" panose="020B0603050000020004" pitchFamily="34" charset="0"/>
              </a:rPr>
              <a:t>Dưới ánh sáng của đèn sân khấu luôn thay đổi màu, có phải lúc nào khán giả cũng nhìn thấy áo người này màu đỏ không?</a:t>
            </a:r>
            <a:endParaRPr kumimoji="0" lang="en-US" sz="32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2">
            <a:extLst>
              <a:ext uri="{28A0092B-C50C-407E-A947-70E740481C1C}">
                <a14:useLocalDpi xmlns:a14="http://schemas.microsoft.com/office/drawing/2010/main" val="0"/>
              </a:ext>
            </a:extLst>
          </a:blip>
          <a:srcRect l="1546" t="10162"/>
          <a:stretch>
            <a:fillRect/>
          </a:stretch>
        </p:blipFill>
        <p:spPr>
          <a:xfrm>
            <a:off x="138944" y="3264086"/>
            <a:ext cx="5789676" cy="3663734"/>
          </a:xfrm>
          <a:prstGeom prst="rect">
            <a:avLst/>
          </a:prstGeom>
        </p:spPr>
      </p:pic>
      <p:pic>
        <p:nvPicPr>
          <p:cNvPr id="27" name="Picture 26" descr="A clear glass pyramid on a black surfac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8784" t="4667" b="3508"/>
          <a:stretch>
            <a:fillRect/>
          </a:stretch>
        </p:blipFill>
        <p:spPr>
          <a:xfrm>
            <a:off x="7857641" y="380503"/>
            <a:ext cx="3991149" cy="4017780"/>
          </a:xfrm>
          <a:prstGeom prst="rect">
            <a:avLst/>
          </a:prstGeom>
          <a:ln>
            <a:noFill/>
          </a:ln>
          <a:effectLst>
            <a:softEdge rad="112500"/>
          </a:effectLst>
        </p:spPr>
      </p:pic>
      <p:grpSp>
        <p:nvGrpSpPr>
          <p:cNvPr id="18" name="Group 17"/>
          <p:cNvGrpSpPr/>
          <p:nvPr/>
        </p:nvGrpSpPr>
        <p:grpSpPr>
          <a:xfrm>
            <a:off x="478777" y="1547469"/>
            <a:ext cx="6700016" cy="1315812"/>
            <a:chOff x="478777" y="1186936"/>
            <a:chExt cx="6700016" cy="1315812"/>
          </a:xfrm>
        </p:grpSpPr>
        <p:sp>
          <p:nvSpPr>
            <p:cNvPr id="3" name="Google Shape;2090;p24"/>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p:cNvGrpSpPr/>
            <p:nvPr/>
          </p:nvGrpSpPr>
          <p:grpSpPr>
            <a:xfrm>
              <a:off x="478777" y="1186936"/>
              <a:ext cx="852312" cy="1304239"/>
              <a:chOff x="478777" y="1186936"/>
              <a:chExt cx="664552" cy="1304239"/>
            </a:xfrm>
          </p:grpSpPr>
          <p:sp>
            <p:nvSpPr>
              <p:cNvPr id="7" name="Google Shape;2112;p24"/>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p:cNvGrpSpPr/>
          <p:nvPr/>
        </p:nvGrpSpPr>
        <p:grpSpPr>
          <a:xfrm>
            <a:off x="5410861" y="4626574"/>
            <a:ext cx="6437929" cy="1188810"/>
            <a:chOff x="5280592" y="4559632"/>
            <a:chExt cx="6210800" cy="1188810"/>
          </a:xfrm>
        </p:grpSpPr>
        <p:sp>
          <p:nvSpPr>
            <p:cNvPr id="4" name="Google Shape;2091;p24"/>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p:cNvGrpSpPr/>
            <p:nvPr/>
          </p:nvGrpSpPr>
          <p:grpSpPr>
            <a:xfrm>
              <a:off x="10695709" y="4575923"/>
              <a:ext cx="795683" cy="1167515"/>
              <a:chOff x="10988856" y="4575923"/>
              <a:chExt cx="502536" cy="1167515"/>
            </a:xfrm>
          </p:grpSpPr>
          <p:sp>
            <p:nvSpPr>
              <p:cNvPr id="5" name="Google Shape;2110;p24"/>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Lăng kính là một khối trong suốt, đống ch</a:t>
            </a:r>
            <a:r>
              <a:rPr lang="en-US" dirty="0"/>
              <a:t>ấ</a:t>
            </a:r>
            <a:r>
              <a:rPr lang="vi-VN" dirty="0"/>
              <a:t>t (thuỷ tinh, nhựa,...) thường có dạng lăng trụ tam giác</a:t>
            </a:r>
            <a:endParaRPr lang="en-US" dirty="0"/>
          </a:p>
        </p:txBody>
      </p:sp>
      <p:sp>
        <p:nvSpPr>
          <p:cNvPr id="20" name="TextBox 19"/>
          <p:cNvSpPr txBox="1"/>
          <p:nvPr/>
        </p:nvSpPr>
        <p:spPr>
          <a:xfrm>
            <a:off x="5535361" y="4722319"/>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rPr>
              <a:t>Lăng</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gồm</a:t>
            </a:r>
            <a:r>
              <a:rPr lang="en-US" dirty="0">
                <a:solidFill>
                  <a:schemeClr val="bg1"/>
                </a:solidFill>
              </a:rPr>
              <a:t>: </a:t>
            </a:r>
            <a:r>
              <a:rPr lang="en-US" dirty="0" err="1">
                <a:solidFill>
                  <a:schemeClr val="bg1"/>
                </a:solidFill>
              </a:rPr>
              <a:t>cạnh</a:t>
            </a:r>
            <a:r>
              <a:rPr lang="en-US" dirty="0">
                <a:solidFill>
                  <a:schemeClr val="bg1"/>
                </a:solidFill>
              </a:rPr>
              <a:t>, </a:t>
            </a:r>
            <a:r>
              <a:rPr lang="en-US" dirty="0" err="1">
                <a:solidFill>
                  <a:schemeClr val="bg1"/>
                </a:solidFill>
              </a:rPr>
              <a:t>đáy</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mặt</a:t>
            </a:r>
            <a:r>
              <a:rPr lang="en-US" dirty="0">
                <a:solidFill>
                  <a:schemeClr val="bg1"/>
                </a:solidFill>
              </a:rPr>
              <a:t> </a:t>
            </a:r>
            <a:r>
              <a:rPr lang="en-US" dirty="0" err="1">
                <a:solidFill>
                  <a:schemeClr val="bg1"/>
                </a:solidFill>
              </a:rPr>
              <a:t>bên</a:t>
            </a:r>
            <a:endParaRPr lang="en-US" dirty="0">
              <a:solidFill>
                <a:schemeClr val="bg1"/>
              </a:solidFill>
            </a:endParaRPr>
          </a:p>
        </p:txBody>
      </p:sp>
      <p:grpSp>
        <p:nvGrpSpPr>
          <p:cNvPr id="16" name="Group 15"/>
          <p:cNvGrpSpPr/>
          <p:nvPr/>
        </p:nvGrpSpPr>
        <p:grpSpPr>
          <a:xfrm>
            <a:off x="424480" y="404881"/>
            <a:ext cx="5161330" cy="579253"/>
            <a:chOff x="489662" y="435125"/>
            <a:chExt cx="5161330" cy="579253"/>
          </a:xfrm>
        </p:grpSpPr>
        <p:sp>
          <p:nvSpPr>
            <p:cNvPr id="15" name="Rectangle: Rounded Corners 14"/>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79289" y="493667"/>
              <a:ext cx="47711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Fira Sans Condensed Medium" panose="020B0603050000020004" pitchFamily="34" charset="0"/>
                </a:rPr>
                <a:t>1. </a:t>
              </a:r>
              <a:r>
                <a:rPr lang="en-US" sz="2400" dirty="0" err="1">
                  <a:solidFill>
                    <a:schemeClr val="bg1"/>
                  </a:solidFill>
                  <a:latin typeface="Fira Sans Condensed Medium" panose="020B0603050000020004" pitchFamily="34" charset="0"/>
                </a:rPr>
                <a:t>Tán</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ánh</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sáng</a:t>
              </a:r>
              <a:r>
                <a:rPr lang="en-US" sz="2400" dirty="0">
                  <a:solidFill>
                    <a:schemeClr val="bg1"/>
                  </a:solidFill>
                  <a:latin typeface="Fira Sans Condensed Medium" panose="020B0603050000020004" pitchFamily="34" charset="0"/>
                </a:rPr>
                <a:t> qua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p:cNvGrpSpPr/>
            <p:nvPr/>
          </p:nvGrpSpPr>
          <p:grpSpPr>
            <a:xfrm>
              <a:off x="489662" y="435125"/>
              <a:ext cx="579253" cy="579253"/>
              <a:chOff x="1321149" y="2630212"/>
              <a:chExt cx="1675995" cy="1675995"/>
            </a:xfrm>
          </p:grpSpPr>
          <p:sp>
            <p:nvSpPr>
              <p:cNvPr id="13" name="Oval 12"/>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Prism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1" name="TextBox 40"/>
          <p:cNvSpPr txBox="1"/>
          <p:nvPr/>
        </p:nvSpPr>
        <p:spPr>
          <a:xfrm>
            <a:off x="5535361" y="5230176"/>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rPr>
              <a:t>ABC – </a:t>
            </a:r>
            <a:r>
              <a:rPr lang="en-US" dirty="0" err="1">
                <a:solidFill>
                  <a:schemeClr val="bg1"/>
                </a:solidFill>
              </a:rPr>
              <a:t>tiết</a:t>
            </a:r>
            <a:r>
              <a:rPr lang="en-US" dirty="0">
                <a:solidFill>
                  <a:schemeClr val="bg1"/>
                </a:solidFill>
              </a:rPr>
              <a:t> </a:t>
            </a:r>
            <a:r>
              <a:rPr lang="en-US" dirty="0" err="1">
                <a:solidFill>
                  <a:schemeClr val="bg1"/>
                </a:solidFill>
              </a:rPr>
              <a:t>diện</a:t>
            </a:r>
            <a:r>
              <a:rPr lang="en-US" dirty="0">
                <a:solidFill>
                  <a:schemeClr val="bg1"/>
                </a:solidFill>
              </a:rPr>
              <a:t> </a:t>
            </a:r>
            <a:r>
              <a:rPr lang="en-US" dirty="0" err="1">
                <a:solidFill>
                  <a:schemeClr val="bg1"/>
                </a:solidFill>
              </a:rPr>
              <a:t>chính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lăng</a:t>
            </a:r>
            <a:r>
              <a:rPr lang="en-US" dirty="0">
                <a:solidFill>
                  <a:schemeClr val="bg1"/>
                </a:solidFill>
              </a:rPr>
              <a:t> </a:t>
            </a:r>
            <a:r>
              <a:rPr lang="en-US" dirty="0" err="1">
                <a:solidFill>
                  <a:schemeClr val="bg1"/>
                </a:solidFill>
              </a:rPr>
              <a:t>kính</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10"/>
          <p:cNvSpPr/>
          <p:nvPr/>
        </p:nvSpPr>
        <p:spPr>
          <a:xfrm>
            <a:off x="734060" y="4494583"/>
            <a:ext cx="10619970" cy="2011680"/>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p:cNvSpPr/>
          <p:nvPr/>
        </p:nvSpPr>
        <p:spPr>
          <a:xfrm>
            <a:off x="734060" y="1072672"/>
            <a:ext cx="3916107" cy="3108016"/>
          </a:xfrm>
          <a:custGeom>
            <a:avLst/>
            <a:gdLst>
              <a:gd name="connsiteX0" fmla="*/ 224277 w 3916107"/>
              <a:gd name="connsiteY0" fmla="*/ 0 h 3108016"/>
              <a:gd name="connsiteX1" fmla="*/ 714763 w 3916107"/>
              <a:gd name="connsiteY1" fmla="*/ 0 h 3108016"/>
              <a:gd name="connsiteX2" fmla="*/ 1242167 w 3916107"/>
              <a:gd name="connsiteY2" fmla="*/ 0 h 3108016"/>
              <a:gd name="connsiteX3" fmla="*/ 1732653 w 3916107"/>
              <a:gd name="connsiteY3" fmla="*/ 0 h 3108016"/>
              <a:gd name="connsiteX4" fmla="*/ 2333894 w 3916107"/>
              <a:gd name="connsiteY4" fmla="*/ 0 h 3108016"/>
              <a:gd name="connsiteX5" fmla="*/ 2787462 w 3916107"/>
              <a:gd name="connsiteY5" fmla="*/ 0 h 3108016"/>
              <a:gd name="connsiteX6" fmla="*/ 3277948 w 3916107"/>
              <a:gd name="connsiteY6" fmla="*/ 0 h 3108016"/>
              <a:gd name="connsiteX7" fmla="*/ 3916107 w 3916107"/>
              <a:gd name="connsiteY7" fmla="*/ 0 h 3108016"/>
              <a:gd name="connsiteX8" fmla="*/ 3916107 w 3916107"/>
              <a:gd name="connsiteY8" fmla="*/ 0 h 3108016"/>
              <a:gd name="connsiteX9" fmla="*/ 3916107 w 3916107"/>
              <a:gd name="connsiteY9" fmla="*/ 1243200 h 3108016"/>
              <a:gd name="connsiteX10" fmla="*/ 3916107 w 3916107"/>
              <a:gd name="connsiteY10" fmla="*/ 2590002 h 3108016"/>
              <a:gd name="connsiteX11" fmla="*/ 3691829 w 3916107"/>
              <a:gd name="connsiteY11" fmla="*/ 3108016 h 3108016"/>
              <a:gd name="connsiteX12" fmla="*/ 3201343 w 3916107"/>
              <a:gd name="connsiteY12" fmla="*/ 3108016 h 3108016"/>
              <a:gd name="connsiteX13" fmla="*/ 2710857 w 3916107"/>
              <a:gd name="connsiteY13" fmla="*/ 3108016 h 3108016"/>
              <a:gd name="connsiteX14" fmla="*/ 2146534 w 3916107"/>
              <a:gd name="connsiteY14" fmla="*/ 3108016 h 3108016"/>
              <a:gd name="connsiteX15" fmla="*/ 1729885 w 3916107"/>
              <a:gd name="connsiteY15" fmla="*/ 3108016 h 3108016"/>
              <a:gd name="connsiteX16" fmla="*/ 1202481 w 3916107"/>
              <a:gd name="connsiteY16" fmla="*/ 3108016 h 3108016"/>
              <a:gd name="connsiteX17" fmla="*/ 785832 w 3916107"/>
              <a:gd name="connsiteY17" fmla="*/ 3108016 h 3108016"/>
              <a:gd name="connsiteX18" fmla="*/ 0 w 3916107"/>
              <a:gd name="connsiteY18" fmla="*/ 3108016 h 3108016"/>
              <a:gd name="connsiteX19" fmla="*/ 0 w 3916107"/>
              <a:gd name="connsiteY19" fmla="*/ 3108016 h 3108016"/>
              <a:gd name="connsiteX20" fmla="*/ 0 w 3916107"/>
              <a:gd name="connsiteY20" fmla="*/ 1787114 h 3108016"/>
              <a:gd name="connsiteX21" fmla="*/ 0 w 3916107"/>
              <a:gd name="connsiteY21" fmla="*/ 518013 h 3108016"/>
              <a:gd name="connsiteX22" fmla="*/ 224277 w 3916107"/>
              <a:gd name="connsiteY22" fmla="*/ 0 h 3108016"/>
              <a:gd name="connsiteX0-1" fmla="*/ 224277 w 3916107"/>
              <a:gd name="connsiteY0-2" fmla="*/ 0 h 3108016"/>
              <a:gd name="connsiteX1-3" fmla="*/ 640926 w 3916107"/>
              <a:gd name="connsiteY1-4" fmla="*/ 0 h 3108016"/>
              <a:gd name="connsiteX2-5" fmla="*/ 1205249 w 3916107"/>
              <a:gd name="connsiteY2-6" fmla="*/ 0 h 3108016"/>
              <a:gd name="connsiteX3-7" fmla="*/ 1695735 w 3916107"/>
              <a:gd name="connsiteY3-8" fmla="*/ 0 h 3108016"/>
              <a:gd name="connsiteX4-9" fmla="*/ 2149302 w 3916107"/>
              <a:gd name="connsiteY4-10" fmla="*/ 0 h 3108016"/>
              <a:gd name="connsiteX5-11" fmla="*/ 2602870 w 3916107"/>
              <a:gd name="connsiteY5-12" fmla="*/ 0 h 3108016"/>
              <a:gd name="connsiteX6-13" fmla="*/ 3204111 w 3916107"/>
              <a:gd name="connsiteY6-14" fmla="*/ 0 h 3108016"/>
              <a:gd name="connsiteX7-15" fmla="*/ 3916107 w 3916107"/>
              <a:gd name="connsiteY7-16" fmla="*/ 0 h 3108016"/>
              <a:gd name="connsiteX8-17" fmla="*/ 3916107 w 3916107"/>
              <a:gd name="connsiteY8-18" fmla="*/ 0 h 3108016"/>
              <a:gd name="connsiteX9-19" fmla="*/ 3916107 w 3916107"/>
              <a:gd name="connsiteY9-20" fmla="*/ 1295002 h 3108016"/>
              <a:gd name="connsiteX10-21" fmla="*/ 3916107 w 3916107"/>
              <a:gd name="connsiteY10-22" fmla="*/ 2590002 h 3108016"/>
              <a:gd name="connsiteX11-23" fmla="*/ 3691829 w 3916107"/>
              <a:gd name="connsiteY11-24" fmla="*/ 3108016 h 3108016"/>
              <a:gd name="connsiteX12-25" fmla="*/ 3164425 w 3916107"/>
              <a:gd name="connsiteY12-26" fmla="*/ 3108016 h 3108016"/>
              <a:gd name="connsiteX13-27" fmla="*/ 2673939 w 3916107"/>
              <a:gd name="connsiteY13-28" fmla="*/ 3108016 h 3108016"/>
              <a:gd name="connsiteX14-29" fmla="*/ 2072698 w 3916107"/>
              <a:gd name="connsiteY14-30" fmla="*/ 3108016 h 3108016"/>
              <a:gd name="connsiteX15-31" fmla="*/ 1656049 w 3916107"/>
              <a:gd name="connsiteY15-32" fmla="*/ 3108016 h 3108016"/>
              <a:gd name="connsiteX16-33" fmla="*/ 1239400 w 3916107"/>
              <a:gd name="connsiteY16-34" fmla="*/ 3108016 h 3108016"/>
              <a:gd name="connsiteX17-35" fmla="*/ 711995 w 3916107"/>
              <a:gd name="connsiteY17-36" fmla="*/ 3108016 h 3108016"/>
              <a:gd name="connsiteX18-37" fmla="*/ 0 w 3916107"/>
              <a:gd name="connsiteY18-38" fmla="*/ 3108016 h 3108016"/>
              <a:gd name="connsiteX19-39" fmla="*/ 0 w 3916107"/>
              <a:gd name="connsiteY19-40" fmla="*/ 3108016 h 3108016"/>
              <a:gd name="connsiteX20-41" fmla="*/ 0 w 3916107"/>
              <a:gd name="connsiteY20-42" fmla="*/ 1761213 h 3108016"/>
              <a:gd name="connsiteX21-43" fmla="*/ 0 w 3916107"/>
              <a:gd name="connsiteY21-44" fmla="*/ 518013 h 3108016"/>
              <a:gd name="connsiteX22-45" fmla="*/ 224277 w 3916107"/>
              <a:gd name="connsiteY22-46" fmla="*/ 0 h 3108016"/>
              <a:gd name="connsiteX0-47" fmla="*/ 224277 w 3916107"/>
              <a:gd name="connsiteY0-48" fmla="*/ 0 h 3108016"/>
              <a:gd name="connsiteX1-49" fmla="*/ 714763 w 3916107"/>
              <a:gd name="connsiteY1-50" fmla="*/ 0 h 3108016"/>
              <a:gd name="connsiteX2-51" fmla="*/ 1242167 w 3916107"/>
              <a:gd name="connsiteY2-52" fmla="*/ 0 h 3108016"/>
              <a:gd name="connsiteX3-53" fmla="*/ 1732653 w 3916107"/>
              <a:gd name="connsiteY3-54" fmla="*/ 0 h 3108016"/>
              <a:gd name="connsiteX4-55" fmla="*/ 2333894 w 3916107"/>
              <a:gd name="connsiteY4-56" fmla="*/ 0 h 3108016"/>
              <a:gd name="connsiteX5-57" fmla="*/ 2787462 w 3916107"/>
              <a:gd name="connsiteY5-58" fmla="*/ 0 h 3108016"/>
              <a:gd name="connsiteX6-59" fmla="*/ 3277948 w 3916107"/>
              <a:gd name="connsiteY6-60" fmla="*/ 0 h 3108016"/>
              <a:gd name="connsiteX7-61" fmla="*/ 3916107 w 3916107"/>
              <a:gd name="connsiteY7-62" fmla="*/ 0 h 3108016"/>
              <a:gd name="connsiteX8-63" fmla="*/ 3916107 w 3916107"/>
              <a:gd name="connsiteY8-64" fmla="*/ 0 h 3108016"/>
              <a:gd name="connsiteX9-65" fmla="*/ 3916107 w 3916107"/>
              <a:gd name="connsiteY9-66" fmla="*/ 1243200 h 3108016"/>
              <a:gd name="connsiteX10-67" fmla="*/ 3916107 w 3916107"/>
              <a:gd name="connsiteY10-68" fmla="*/ 2590002 h 3108016"/>
              <a:gd name="connsiteX11-69" fmla="*/ 3691829 w 3916107"/>
              <a:gd name="connsiteY11-70" fmla="*/ 3108016 h 3108016"/>
              <a:gd name="connsiteX12-71" fmla="*/ 3201343 w 3916107"/>
              <a:gd name="connsiteY12-72" fmla="*/ 3108016 h 3108016"/>
              <a:gd name="connsiteX13-73" fmla="*/ 2710857 w 3916107"/>
              <a:gd name="connsiteY13-74" fmla="*/ 3108016 h 3108016"/>
              <a:gd name="connsiteX14-75" fmla="*/ 2146534 w 3916107"/>
              <a:gd name="connsiteY14-76" fmla="*/ 3108016 h 3108016"/>
              <a:gd name="connsiteX15-77" fmla="*/ 1729885 w 3916107"/>
              <a:gd name="connsiteY15-78" fmla="*/ 3108016 h 3108016"/>
              <a:gd name="connsiteX16-79" fmla="*/ 1202481 w 3916107"/>
              <a:gd name="connsiteY16-80" fmla="*/ 3108016 h 3108016"/>
              <a:gd name="connsiteX17-81" fmla="*/ 785832 w 3916107"/>
              <a:gd name="connsiteY17-82" fmla="*/ 3108016 h 3108016"/>
              <a:gd name="connsiteX18-83" fmla="*/ 0 w 3916107"/>
              <a:gd name="connsiteY18-84" fmla="*/ 3108016 h 3108016"/>
              <a:gd name="connsiteX19-85" fmla="*/ 0 w 3916107"/>
              <a:gd name="connsiteY19-86" fmla="*/ 3108016 h 3108016"/>
              <a:gd name="connsiteX20-87" fmla="*/ 0 w 3916107"/>
              <a:gd name="connsiteY20-88" fmla="*/ 1787114 h 3108016"/>
              <a:gd name="connsiteX21-89" fmla="*/ 0 w 3916107"/>
              <a:gd name="connsiteY21-90" fmla="*/ 518013 h 3108016"/>
              <a:gd name="connsiteX22-91" fmla="*/ 224277 w 3916107"/>
              <a:gd name="connsiteY22-92" fmla="*/ 0 h 31080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3916107" h="3108016" fill="none" extrusionOk="0">
                <a:moveTo>
                  <a:pt x="224277" y="0"/>
                </a:moveTo>
                <a:cubicBezTo>
                  <a:pt x="428792" y="34694"/>
                  <a:pt x="551452" y="-44136"/>
                  <a:pt x="714763" y="0"/>
                </a:cubicBezTo>
                <a:cubicBezTo>
                  <a:pt x="893856" y="86297"/>
                  <a:pt x="984036" y="-16896"/>
                  <a:pt x="1242167" y="0"/>
                </a:cubicBezTo>
                <a:cubicBezTo>
                  <a:pt x="1427782" y="54614"/>
                  <a:pt x="1595232" y="-37844"/>
                  <a:pt x="1732653" y="0"/>
                </a:cubicBezTo>
                <a:cubicBezTo>
                  <a:pt x="1827132" y="33086"/>
                  <a:pt x="2121528" y="34770"/>
                  <a:pt x="2333894" y="0"/>
                </a:cubicBezTo>
                <a:cubicBezTo>
                  <a:pt x="2472051" y="-57229"/>
                  <a:pt x="2696147" y="-46932"/>
                  <a:pt x="2787462" y="0"/>
                </a:cubicBezTo>
                <a:cubicBezTo>
                  <a:pt x="2894519" y="80250"/>
                  <a:pt x="3048793" y="47380"/>
                  <a:pt x="3277948" y="0"/>
                </a:cubicBezTo>
                <a:cubicBezTo>
                  <a:pt x="3495356" y="-30415"/>
                  <a:pt x="3640939" y="-27968"/>
                  <a:pt x="3916107" y="0"/>
                </a:cubicBezTo>
                <a:lnTo>
                  <a:pt x="3916107" y="0"/>
                </a:lnTo>
                <a:cubicBezTo>
                  <a:pt x="4060742" y="234990"/>
                  <a:pt x="3809726" y="950770"/>
                  <a:pt x="3916107" y="1243200"/>
                </a:cubicBezTo>
                <a:cubicBezTo>
                  <a:pt x="3999234" y="1469215"/>
                  <a:pt x="3988597" y="2238273"/>
                  <a:pt x="3916107" y="2590002"/>
                </a:cubicBezTo>
                <a:cubicBezTo>
                  <a:pt x="3981455" y="2845351"/>
                  <a:pt x="3881933" y="3131485"/>
                  <a:pt x="3691829" y="3108016"/>
                </a:cubicBezTo>
                <a:cubicBezTo>
                  <a:pt x="3596396" y="3142123"/>
                  <a:pt x="3446220" y="3081385"/>
                  <a:pt x="3201343" y="3108016"/>
                </a:cubicBezTo>
                <a:cubicBezTo>
                  <a:pt x="2968830" y="3124895"/>
                  <a:pt x="2812043" y="3160212"/>
                  <a:pt x="2710857" y="3108016"/>
                </a:cubicBezTo>
                <a:cubicBezTo>
                  <a:pt x="2597803" y="3075824"/>
                  <a:pt x="2245423" y="3054674"/>
                  <a:pt x="2146534" y="3108016"/>
                </a:cubicBezTo>
                <a:cubicBezTo>
                  <a:pt x="2056594" y="3121459"/>
                  <a:pt x="1844001" y="3077498"/>
                  <a:pt x="1729885" y="3108016"/>
                </a:cubicBezTo>
                <a:cubicBezTo>
                  <a:pt x="1645643" y="3213208"/>
                  <a:pt x="1417911" y="3145009"/>
                  <a:pt x="1202481" y="3108016"/>
                </a:cubicBezTo>
                <a:cubicBezTo>
                  <a:pt x="1048201" y="3088545"/>
                  <a:pt x="880603" y="3073428"/>
                  <a:pt x="785832" y="3108016"/>
                </a:cubicBezTo>
                <a:cubicBezTo>
                  <a:pt x="745473" y="3050270"/>
                  <a:pt x="274958" y="3052385"/>
                  <a:pt x="0" y="3108016"/>
                </a:cubicBezTo>
                <a:lnTo>
                  <a:pt x="0" y="3108016"/>
                </a:lnTo>
                <a:cubicBezTo>
                  <a:pt x="-29817" y="2558601"/>
                  <a:pt x="44776" y="2382790"/>
                  <a:pt x="0" y="1787114"/>
                </a:cubicBezTo>
                <a:cubicBezTo>
                  <a:pt x="-46194" y="1136574"/>
                  <a:pt x="-42568" y="1012888"/>
                  <a:pt x="0" y="518013"/>
                </a:cubicBezTo>
                <a:cubicBezTo>
                  <a:pt x="16375" y="242664"/>
                  <a:pt x="122904" y="5658"/>
                  <a:pt x="224277" y="0"/>
                </a:cubicBezTo>
                <a:close/>
              </a:path>
              <a:path w="3916107" h="3108016" stroke="0" extrusionOk="0">
                <a:moveTo>
                  <a:pt x="224277" y="0"/>
                </a:moveTo>
                <a:cubicBezTo>
                  <a:pt x="307218" y="15582"/>
                  <a:pt x="567865" y="23774"/>
                  <a:pt x="640926" y="0"/>
                </a:cubicBezTo>
                <a:cubicBezTo>
                  <a:pt x="727836" y="16606"/>
                  <a:pt x="925927" y="-50016"/>
                  <a:pt x="1205249" y="0"/>
                </a:cubicBezTo>
                <a:cubicBezTo>
                  <a:pt x="1436562" y="74650"/>
                  <a:pt x="1557613" y="24751"/>
                  <a:pt x="1695735" y="0"/>
                </a:cubicBezTo>
                <a:cubicBezTo>
                  <a:pt x="1867640" y="-31441"/>
                  <a:pt x="1967551" y="-21199"/>
                  <a:pt x="2149302" y="0"/>
                </a:cubicBezTo>
                <a:cubicBezTo>
                  <a:pt x="2353883" y="-16788"/>
                  <a:pt x="2384553" y="-15957"/>
                  <a:pt x="2602870" y="0"/>
                </a:cubicBezTo>
                <a:cubicBezTo>
                  <a:pt x="2778692" y="-19082"/>
                  <a:pt x="2965417" y="-20482"/>
                  <a:pt x="3204111" y="0"/>
                </a:cubicBezTo>
                <a:cubicBezTo>
                  <a:pt x="3377484" y="-17508"/>
                  <a:pt x="3691183" y="-76014"/>
                  <a:pt x="3916107" y="0"/>
                </a:cubicBezTo>
                <a:lnTo>
                  <a:pt x="3916107" y="0"/>
                </a:lnTo>
                <a:cubicBezTo>
                  <a:pt x="3802364" y="383044"/>
                  <a:pt x="3789747" y="928714"/>
                  <a:pt x="3916107" y="1295002"/>
                </a:cubicBezTo>
                <a:cubicBezTo>
                  <a:pt x="3895242" y="1610784"/>
                  <a:pt x="3821411" y="2300914"/>
                  <a:pt x="3916107" y="2590002"/>
                </a:cubicBezTo>
                <a:cubicBezTo>
                  <a:pt x="3871122" y="2896683"/>
                  <a:pt x="3901989" y="3053440"/>
                  <a:pt x="3691829" y="3108016"/>
                </a:cubicBezTo>
                <a:cubicBezTo>
                  <a:pt x="3502463" y="3072512"/>
                  <a:pt x="3444288" y="3107837"/>
                  <a:pt x="3164425" y="3108016"/>
                </a:cubicBezTo>
                <a:cubicBezTo>
                  <a:pt x="2900369" y="3089106"/>
                  <a:pt x="2820002" y="3080639"/>
                  <a:pt x="2673939" y="3108016"/>
                </a:cubicBezTo>
                <a:cubicBezTo>
                  <a:pt x="2546931" y="3047706"/>
                  <a:pt x="2290130" y="3159114"/>
                  <a:pt x="2072698" y="3108016"/>
                </a:cubicBezTo>
                <a:cubicBezTo>
                  <a:pt x="1825320" y="3100316"/>
                  <a:pt x="1785364" y="3105771"/>
                  <a:pt x="1656049" y="3108016"/>
                </a:cubicBezTo>
                <a:cubicBezTo>
                  <a:pt x="1498988" y="3097934"/>
                  <a:pt x="1322572" y="3165333"/>
                  <a:pt x="1239400" y="3108016"/>
                </a:cubicBezTo>
                <a:cubicBezTo>
                  <a:pt x="1081706" y="3083300"/>
                  <a:pt x="897860" y="3126185"/>
                  <a:pt x="711995" y="3108016"/>
                </a:cubicBezTo>
                <a:cubicBezTo>
                  <a:pt x="516603" y="3059217"/>
                  <a:pt x="160582" y="3156830"/>
                  <a:pt x="0" y="3108016"/>
                </a:cubicBezTo>
                <a:lnTo>
                  <a:pt x="0" y="3108016"/>
                </a:lnTo>
                <a:cubicBezTo>
                  <a:pt x="-10026" y="2692799"/>
                  <a:pt x="-4692" y="2187896"/>
                  <a:pt x="0" y="1761213"/>
                </a:cubicBezTo>
                <a:cubicBezTo>
                  <a:pt x="-47000" y="1370076"/>
                  <a:pt x="104667" y="872819"/>
                  <a:pt x="0" y="518013"/>
                </a:cubicBezTo>
                <a:cubicBezTo>
                  <a:pt x="58688" y="167462"/>
                  <a:pt x="143076" y="-13008"/>
                  <a:pt x="224277" y="0"/>
                </a:cubicBezTo>
                <a:close/>
              </a:path>
              <a:path w="3916107" h="3108016" fill="none" stroke="0" extrusionOk="0">
                <a:moveTo>
                  <a:pt x="224277" y="0"/>
                </a:moveTo>
                <a:cubicBezTo>
                  <a:pt x="450179" y="-18619"/>
                  <a:pt x="567982" y="-52931"/>
                  <a:pt x="714763" y="0"/>
                </a:cubicBezTo>
                <a:cubicBezTo>
                  <a:pt x="882237" y="81865"/>
                  <a:pt x="1062525" y="-12787"/>
                  <a:pt x="1242167" y="0"/>
                </a:cubicBezTo>
                <a:cubicBezTo>
                  <a:pt x="1422575" y="45785"/>
                  <a:pt x="1604539" y="7018"/>
                  <a:pt x="1732653" y="0"/>
                </a:cubicBezTo>
                <a:cubicBezTo>
                  <a:pt x="1872897" y="26709"/>
                  <a:pt x="2185875" y="55674"/>
                  <a:pt x="2333894" y="0"/>
                </a:cubicBezTo>
                <a:cubicBezTo>
                  <a:pt x="2464322" y="-28610"/>
                  <a:pt x="2659270" y="-38070"/>
                  <a:pt x="2787462" y="0"/>
                </a:cubicBezTo>
                <a:cubicBezTo>
                  <a:pt x="2903554" y="46669"/>
                  <a:pt x="3043155" y="-5807"/>
                  <a:pt x="3277948" y="0"/>
                </a:cubicBezTo>
                <a:cubicBezTo>
                  <a:pt x="3506122" y="-22377"/>
                  <a:pt x="3621899" y="-13587"/>
                  <a:pt x="3916107" y="0"/>
                </a:cubicBezTo>
                <a:lnTo>
                  <a:pt x="3916107" y="0"/>
                </a:lnTo>
                <a:cubicBezTo>
                  <a:pt x="3957611" y="299112"/>
                  <a:pt x="3862575" y="962764"/>
                  <a:pt x="3916107" y="1243200"/>
                </a:cubicBezTo>
                <a:cubicBezTo>
                  <a:pt x="3960389" y="1645139"/>
                  <a:pt x="3927251" y="2154493"/>
                  <a:pt x="3916107" y="2590002"/>
                </a:cubicBezTo>
                <a:cubicBezTo>
                  <a:pt x="3899688" y="2833061"/>
                  <a:pt x="3826417" y="3131097"/>
                  <a:pt x="3691829" y="3108016"/>
                </a:cubicBezTo>
                <a:cubicBezTo>
                  <a:pt x="3582146" y="3146822"/>
                  <a:pt x="3444710" y="3051043"/>
                  <a:pt x="3201343" y="3108016"/>
                </a:cubicBezTo>
                <a:cubicBezTo>
                  <a:pt x="2987053" y="3159764"/>
                  <a:pt x="2867371" y="3092688"/>
                  <a:pt x="2710857" y="3108016"/>
                </a:cubicBezTo>
                <a:cubicBezTo>
                  <a:pt x="2548386" y="3093339"/>
                  <a:pt x="2232227" y="3073584"/>
                  <a:pt x="2146534" y="3108016"/>
                </a:cubicBezTo>
                <a:cubicBezTo>
                  <a:pt x="2037996" y="3174423"/>
                  <a:pt x="1831644" y="3072433"/>
                  <a:pt x="1729885" y="3108016"/>
                </a:cubicBezTo>
                <a:cubicBezTo>
                  <a:pt x="1609746" y="3148685"/>
                  <a:pt x="1365948" y="3121735"/>
                  <a:pt x="1202481" y="3108016"/>
                </a:cubicBezTo>
                <a:cubicBezTo>
                  <a:pt x="1032784" y="3055589"/>
                  <a:pt x="883975" y="3101473"/>
                  <a:pt x="785832" y="3108016"/>
                </a:cubicBezTo>
                <a:cubicBezTo>
                  <a:pt x="680889" y="3136986"/>
                  <a:pt x="224636" y="2976450"/>
                  <a:pt x="0" y="3108016"/>
                </a:cubicBezTo>
                <a:lnTo>
                  <a:pt x="0" y="3108016"/>
                </a:lnTo>
                <a:cubicBezTo>
                  <a:pt x="40295" y="2541968"/>
                  <a:pt x="37474" y="2417234"/>
                  <a:pt x="0" y="1787114"/>
                </a:cubicBezTo>
                <a:cubicBezTo>
                  <a:pt x="33087" y="1181663"/>
                  <a:pt x="-47216" y="850586"/>
                  <a:pt x="0" y="518013"/>
                </a:cubicBezTo>
                <a:cubicBezTo>
                  <a:pt x="15148" y="243413"/>
                  <a:pt x="130063" y="-6720"/>
                  <a:pt x="224277" y="0"/>
                </a:cubicBezTo>
                <a:close/>
              </a:path>
              <a:path w="3916107" h="3108016" fill="none" stroke="0" extrusionOk="0">
                <a:moveTo>
                  <a:pt x="224277" y="0"/>
                </a:moveTo>
                <a:cubicBezTo>
                  <a:pt x="444712" y="1104"/>
                  <a:pt x="525616" y="-39782"/>
                  <a:pt x="714763" y="0"/>
                </a:cubicBezTo>
                <a:cubicBezTo>
                  <a:pt x="891479" y="78593"/>
                  <a:pt x="1038333" y="-5417"/>
                  <a:pt x="1242167" y="0"/>
                </a:cubicBezTo>
                <a:cubicBezTo>
                  <a:pt x="1421382" y="61687"/>
                  <a:pt x="1608580" y="-919"/>
                  <a:pt x="1732653" y="0"/>
                </a:cubicBezTo>
                <a:cubicBezTo>
                  <a:pt x="1848129" y="8473"/>
                  <a:pt x="2155912" y="71506"/>
                  <a:pt x="2333894" y="0"/>
                </a:cubicBezTo>
                <a:cubicBezTo>
                  <a:pt x="2473038" y="-37896"/>
                  <a:pt x="2669424" y="-30813"/>
                  <a:pt x="2787462" y="0"/>
                </a:cubicBezTo>
                <a:cubicBezTo>
                  <a:pt x="2925971" y="63291"/>
                  <a:pt x="3027826" y="2466"/>
                  <a:pt x="3277948" y="0"/>
                </a:cubicBezTo>
                <a:cubicBezTo>
                  <a:pt x="3516084" y="-51310"/>
                  <a:pt x="3642417" y="-41696"/>
                  <a:pt x="3916107" y="0"/>
                </a:cubicBezTo>
                <a:lnTo>
                  <a:pt x="3916107" y="0"/>
                </a:lnTo>
                <a:cubicBezTo>
                  <a:pt x="3998085" y="261040"/>
                  <a:pt x="3855459" y="931751"/>
                  <a:pt x="3916107" y="1243200"/>
                </a:cubicBezTo>
                <a:cubicBezTo>
                  <a:pt x="3963249" y="1560603"/>
                  <a:pt x="3930037" y="2237036"/>
                  <a:pt x="3916107" y="2590002"/>
                </a:cubicBezTo>
                <a:cubicBezTo>
                  <a:pt x="3916718" y="2869937"/>
                  <a:pt x="3872526" y="3130123"/>
                  <a:pt x="3691829" y="3108016"/>
                </a:cubicBezTo>
                <a:cubicBezTo>
                  <a:pt x="3585551" y="3161052"/>
                  <a:pt x="3465235" y="3056088"/>
                  <a:pt x="3201343" y="3108016"/>
                </a:cubicBezTo>
                <a:cubicBezTo>
                  <a:pt x="2975866" y="3134780"/>
                  <a:pt x="2822670" y="3113181"/>
                  <a:pt x="2710857" y="3108016"/>
                </a:cubicBezTo>
                <a:cubicBezTo>
                  <a:pt x="2575922" y="3094373"/>
                  <a:pt x="2241730" y="3071517"/>
                  <a:pt x="2146534" y="3108016"/>
                </a:cubicBezTo>
                <a:cubicBezTo>
                  <a:pt x="2047676" y="3136633"/>
                  <a:pt x="1846849" y="3079174"/>
                  <a:pt x="1729885" y="3108016"/>
                </a:cubicBezTo>
                <a:cubicBezTo>
                  <a:pt x="1608378" y="3203932"/>
                  <a:pt x="1406114" y="3141748"/>
                  <a:pt x="1202481" y="3108016"/>
                </a:cubicBezTo>
                <a:cubicBezTo>
                  <a:pt x="1038241" y="3059550"/>
                  <a:pt x="881048" y="3080748"/>
                  <a:pt x="785832" y="3108016"/>
                </a:cubicBezTo>
                <a:cubicBezTo>
                  <a:pt x="772472" y="3092465"/>
                  <a:pt x="262036" y="3038438"/>
                  <a:pt x="0" y="3108016"/>
                </a:cubicBezTo>
                <a:lnTo>
                  <a:pt x="0" y="3108016"/>
                </a:lnTo>
                <a:cubicBezTo>
                  <a:pt x="17515" y="2531911"/>
                  <a:pt x="54111" y="2387797"/>
                  <a:pt x="0" y="1787114"/>
                </a:cubicBezTo>
                <a:cubicBezTo>
                  <a:pt x="15747" y="1152690"/>
                  <a:pt x="-57968" y="939459"/>
                  <a:pt x="0" y="518013"/>
                </a:cubicBezTo>
                <a:cubicBezTo>
                  <a:pt x="14961" y="251599"/>
                  <a:pt x="135668" y="16256"/>
                  <a:pt x="224277" y="0"/>
                </a:cubicBezTo>
                <a:close/>
              </a:path>
            </a:pathLst>
          </a:cu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p:cNvSpPr/>
          <p:nvPr/>
        </p:nvSpPr>
        <p:spPr>
          <a:xfrm>
            <a:off x="734060" y="803339"/>
            <a:ext cx="1750522"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Fira Sans Condensed Medium" panose="020B0603050000020004" pitchFamily="34" charset="0"/>
              </a:rPr>
              <a:t>Thí</a:t>
            </a:r>
            <a:r>
              <a:rPr lang="en-US" sz="2400" b="1" dirty="0">
                <a:solidFill>
                  <a:schemeClr val="bg1"/>
                </a:solidFill>
                <a:latin typeface="Fira Sans Condensed Medium" panose="020B0603050000020004" pitchFamily="34" charset="0"/>
              </a:rPr>
              <a:t> </a:t>
            </a:r>
            <a:r>
              <a:rPr lang="en-US" sz="2400" b="1" dirty="0" err="1">
                <a:solidFill>
                  <a:schemeClr val="bg1"/>
                </a:solidFill>
                <a:latin typeface="Fira Sans Condensed Medium" panose="020B0603050000020004" pitchFamily="34" charset="0"/>
              </a:rPr>
              <a:t>Nghiệm</a:t>
            </a:r>
            <a:endParaRPr lang="en-US" sz="2400" b="1" dirty="0">
              <a:solidFill>
                <a:schemeClr val="bg1"/>
              </a:solidFill>
              <a:latin typeface="Fira Sans Condensed Medium" panose="020B0603050000020004" pitchFamily="34" charset="0"/>
            </a:endParaRPr>
          </a:p>
        </p:txBody>
      </p:sp>
      <p:pic>
        <p:nvPicPr>
          <p:cNvPr id="5" name="Picture 4" descr="A close-up of a glass objec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986" y="571134"/>
            <a:ext cx="6967577" cy="3780257"/>
          </a:xfrm>
          <a:prstGeom prst="rect">
            <a:avLst/>
          </a:prstGeom>
          <a:ln>
            <a:noFill/>
          </a:ln>
          <a:effectLst>
            <a:softEdge rad="112500"/>
          </a:effectLst>
        </p:spPr>
      </p:pic>
      <p:sp>
        <p:nvSpPr>
          <p:cNvPr id="6" name="TextBox 5"/>
          <p:cNvSpPr txBox="1"/>
          <p:nvPr/>
        </p:nvSpPr>
        <p:spPr>
          <a:xfrm>
            <a:off x="750902" y="1354284"/>
            <a:ext cx="1750523" cy="437299"/>
          </a:xfrm>
          <a:prstGeom prst="rect">
            <a:avLst/>
          </a:prstGeom>
          <a:noFill/>
        </p:spPr>
        <p:txBody>
          <a:bodyPr wrap="square" rtlCol="0">
            <a:spAutoFit/>
          </a:bodyPr>
          <a:lstStyle/>
          <a:p>
            <a:pPr>
              <a:lnSpc>
                <a:spcPct val="120000"/>
              </a:lnSpc>
            </a:pPr>
            <a:r>
              <a:rPr lang="en-US" sz="2000" dirty="0" err="1">
                <a:solidFill>
                  <a:srgbClr val="F25D07"/>
                </a:solidFill>
                <a:latin typeface="Fira Sans Black" panose="020B0A03050000020004" pitchFamily="34" charset="0"/>
                <a:cs typeface="Arial" panose="020B0604020202020204" pitchFamily="34" charset="0"/>
              </a:rPr>
              <a:t>Chuẩn</a:t>
            </a:r>
            <a:r>
              <a:rPr lang="en-US" sz="2000" dirty="0">
                <a:solidFill>
                  <a:srgbClr val="F25D07"/>
                </a:solidFill>
                <a:latin typeface="Fira Sans Black" panose="020B0A03050000020004" pitchFamily="34" charset="0"/>
                <a:cs typeface="Arial" panose="020B0604020202020204" pitchFamily="34" charset="0"/>
              </a:rPr>
              <a:t> </a:t>
            </a:r>
            <a:r>
              <a:rPr lang="en-US" sz="2000" dirty="0" err="1">
                <a:solidFill>
                  <a:srgbClr val="F25D07"/>
                </a:solidFill>
                <a:latin typeface="Fira Sans Black" panose="020B0A03050000020004" pitchFamily="34" charset="0"/>
                <a:cs typeface="Arial" panose="020B0604020202020204" pitchFamily="34" charset="0"/>
              </a:rPr>
              <a:t>bị</a:t>
            </a:r>
            <a:r>
              <a:rPr lang="en-US" sz="2000" dirty="0">
                <a:solidFill>
                  <a:srgbClr val="F25D07"/>
                </a:solidFill>
                <a:latin typeface="Fira Sans Black" panose="020B0A03050000020004" pitchFamily="34" charset="0"/>
                <a:cs typeface="Arial" panose="020B0604020202020204" pitchFamily="34" charset="0"/>
              </a:rPr>
              <a:t>: </a:t>
            </a:r>
          </a:p>
        </p:txBody>
      </p:sp>
      <p:sp>
        <p:nvSpPr>
          <p:cNvPr id="7" name="TextBox 6"/>
          <p:cNvSpPr txBox="1"/>
          <p:nvPr/>
        </p:nvSpPr>
        <p:spPr>
          <a:xfrm>
            <a:off x="931737" y="4662042"/>
            <a:ext cx="10184126" cy="168001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srgbClr val="F25D07"/>
                </a:solidFill>
                <a:latin typeface="Fira Sans Black" panose="020B0A03050000020004" pitchFamily="34" charset="0"/>
              </a:rPr>
              <a:t>Tiến</a:t>
            </a:r>
            <a:r>
              <a:rPr lang="en-US" sz="2200" dirty="0">
                <a:solidFill>
                  <a:srgbClr val="F25D07"/>
                </a:solidFill>
                <a:latin typeface="Fira Sans Black" panose="020B0A03050000020004" pitchFamily="34" charset="0"/>
              </a:rPr>
              <a:t> </a:t>
            </a:r>
            <a:r>
              <a:rPr lang="en-US" sz="2200" dirty="0" err="1">
                <a:solidFill>
                  <a:srgbClr val="F25D07"/>
                </a:solidFill>
                <a:latin typeface="Fira Sans Black" panose="020B0A03050000020004" pitchFamily="34" charset="0"/>
              </a:rPr>
              <a:t>hành</a:t>
            </a:r>
            <a:r>
              <a:rPr lang="en-US" sz="2200" dirty="0">
                <a:solidFill>
                  <a:srgbClr val="F25D07"/>
                </a:solidFill>
                <a:latin typeface="Fira Sans Black" panose="020B0A03050000020004" pitchFamily="34" charset="0"/>
              </a:rPr>
              <a:t>:</a:t>
            </a:r>
          </a:p>
          <a:p>
            <a:r>
              <a:rPr lang="vi-VN" sz="2200" b="1" dirty="0"/>
              <a:t>Bước 1: </a:t>
            </a:r>
            <a:r>
              <a:rPr lang="vi-VN" sz="2200" dirty="0"/>
              <a:t>Bố trí thí nghiệm như </a:t>
            </a:r>
            <a:r>
              <a:rPr lang="en-US" sz="2200" dirty="0" err="1"/>
              <a:t>hình</a:t>
            </a:r>
            <a:r>
              <a:rPr lang="vi-VN" sz="2200" dirty="0"/>
              <a:t>. </a:t>
            </a:r>
            <a:endParaRPr lang="en-US" sz="2200" dirty="0"/>
          </a:p>
          <a:p>
            <a:r>
              <a:rPr lang="vi-VN" sz="2200" b="1" dirty="0"/>
              <a:t>Bước 2: </a:t>
            </a:r>
            <a:r>
              <a:rPr lang="vi-VN" sz="2200" dirty="0"/>
              <a:t>Bật đèn đ</a:t>
            </a:r>
            <a:r>
              <a:rPr lang="en-US" sz="2200" dirty="0"/>
              <a:t>ể</a:t>
            </a:r>
            <a:r>
              <a:rPr lang="vi-VN" sz="2200" dirty="0"/>
              <a:t> chiếu chùm sáng trắng hẹp vào một mặt bên của l</a:t>
            </a:r>
            <a:r>
              <a:rPr lang="en-US" sz="2200" dirty="0"/>
              <a:t>ă</a:t>
            </a:r>
            <a:r>
              <a:rPr lang="vi-VN" sz="2200" dirty="0"/>
              <a:t>ng kính. Quan sát ánh sáng thu được trên màn chắn.</a:t>
            </a:r>
            <a:endParaRPr lang="en-US" sz="2200" dirty="0"/>
          </a:p>
        </p:txBody>
      </p:sp>
      <p:grpSp>
        <p:nvGrpSpPr>
          <p:cNvPr id="4" name="Group 3"/>
          <p:cNvGrpSpPr/>
          <p:nvPr/>
        </p:nvGrpSpPr>
        <p:grpSpPr>
          <a:xfrm>
            <a:off x="189295" y="174727"/>
            <a:ext cx="4460872" cy="500641"/>
            <a:chOff x="489662" y="435125"/>
            <a:chExt cx="5161330" cy="579253"/>
          </a:xfrm>
        </p:grpSpPr>
        <p:sp>
          <p:nvSpPr>
            <p:cNvPr id="8" name="Rectangle: Rounded Corners 7"/>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p:cNvGrpSpPr/>
            <p:nvPr/>
          </p:nvGrpSpPr>
          <p:grpSpPr>
            <a:xfrm>
              <a:off x="489662" y="435125"/>
              <a:ext cx="579253" cy="579253"/>
              <a:chOff x="1321149" y="2630212"/>
              <a:chExt cx="1675995" cy="1675995"/>
            </a:xfrm>
          </p:grpSpPr>
          <p:sp>
            <p:nvSpPr>
              <p:cNvPr id="13" name="Oval 12"/>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p:cNvSpPr txBox="1"/>
          <p:nvPr/>
        </p:nvSpPr>
        <p:spPr>
          <a:xfrm>
            <a:off x="1671639" y="1934775"/>
            <a:ext cx="2849360" cy="427746"/>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L</a:t>
            </a:r>
            <a:r>
              <a:rPr lang="vi-VN" sz="2000" dirty="0">
                <a:latin typeface="Arial" panose="020B0604020202020204" pitchFamily="34" charset="0"/>
                <a:cs typeface="Arial" panose="020B0604020202020204" pitchFamily="34" charset="0"/>
              </a:rPr>
              <a:t>ăng kính</a:t>
            </a:r>
            <a:endParaRPr lang="en-US" sz="2000" dirty="0">
              <a:latin typeface="Arial" panose="020B0604020202020204" pitchFamily="34" charset="0"/>
              <a:cs typeface="Arial" panose="020B0604020202020204" pitchFamily="34" charset="0"/>
            </a:endParaRPr>
          </a:p>
        </p:txBody>
      </p:sp>
      <p:pic>
        <p:nvPicPr>
          <p:cNvPr id="2050"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08" y="1946707"/>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659167" y="2491905"/>
            <a:ext cx="2849360" cy="797078"/>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N</a:t>
            </a:r>
            <a:r>
              <a:rPr lang="vi-VN" sz="2000" dirty="0">
                <a:latin typeface="Arial" panose="020B0604020202020204" pitchFamily="34" charset="0"/>
                <a:cs typeface="Arial" panose="020B0604020202020204" pitchFamily="34" charset="0"/>
              </a:rPr>
              <a:t>gu</a:t>
            </a:r>
            <a:r>
              <a:rPr lang="en-US" sz="2000" dirty="0">
                <a:latin typeface="Arial" panose="020B0604020202020204" pitchFamily="34" charset="0"/>
                <a:cs typeface="Arial" panose="020B0604020202020204" pitchFamily="34" charset="0"/>
              </a:rPr>
              <a:t>ồ</a:t>
            </a:r>
            <a:r>
              <a:rPr lang="vi-VN" sz="2000" dirty="0">
                <a:latin typeface="Arial" panose="020B0604020202020204" pitchFamily="34" charset="0"/>
                <a:cs typeface="Arial" panose="020B0604020202020204" pitchFamily="34" charset="0"/>
              </a:rPr>
              <a:t>n ánh sáng trắng phát ra chùm sáng hẹp</a:t>
            </a:r>
            <a:endParaRPr lang="en-US" sz="2000" dirty="0">
              <a:latin typeface="Arial" panose="020B0604020202020204" pitchFamily="34" charset="0"/>
              <a:cs typeface="Arial" panose="020B0604020202020204" pitchFamily="34" charset="0"/>
            </a:endParaRPr>
          </a:p>
        </p:txBody>
      </p:sp>
      <p:pic>
        <p:nvPicPr>
          <p:cNvPr id="17"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08" y="2512471"/>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659167" y="3344443"/>
            <a:ext cx="2849360" cy="427746"/>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M</a:t>
            </a:r>
            <a:r>
              <a:rPr lang="vi-VN" sz="2000" dirty="0">
                <a:latin typeface="Arial" panose="020B0604020202020204" pitchFamily="34" charset="0"/>
                <a:cs typeface="Arial" panose="020B0604020202020204" pitchFamily="34" charset="0"/>
              </a:rPr>
              <a:t>àn chắn.</a:t>
            </a:r>
            <a:endParaRPr lang="en-US" sz="2000" dirty="0">
              <a:latin typeface="Arial" panose="020B0604020202020204" pitchFamily="34" charset="0"/>
              <a:cs typeface="Arial" panose="020B0604020202020204" pitchFamily="34" charset="0"/>
            </a:endParaRPr>
          </a:p>
        </p:txBody>
      </p:sp>
      <p:pic>
        <p:nvPicPr>
          <p:cNvPr id="19" name="Picture 2" descr="Pri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308" y="3338099"/>
            <a:ext cx="397164" cy="3971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anim calcmode="lin" valueType="num">
                                      <p:cBhvr>
                                        <p:cTn id="61" dur="500" fill="hold"/>
                                        <p:tgtEl>
                                          <p:spTgt spid="11"/>
                                        </p:tgtEl>
                                        <p:attrNameLst>
                                          <p:attrName>ppt_x</p:attrName>
                                        </p:attrNameLst>
                                      </p:cBhvr>
                                      <p:tavLst>
                                        <p:tav tm="0">
                                          <p:val>
                                            <p:strVal val="#ppt_x"/>
                                          </p:val>
                                        </p:tav>
                                        <p:tav tm="100000">
                                          <p:val>
                                            <p:strVal val="#ppt_x"/>
                                          </p:val>
                                        </p:tav>
                                      </p:tavLst>
                                    </p:anim>
                                    <p:anim calcmode="lin" valueType="num">
                                      <p:cBhvr>
                                        <p:cTn id="62" dur="500" fill="hold"/>
                                        <p:tgtEl>
                                          <p:spTgt spid="11"/>
                                        </p:tgtEl>
                                        <p:attrNameLst>
                                          <p:attrName>ppt_y</p:attrName>
                                        </p:attrNameLst>
                                      </p:cBhvr>
                                      <p:tavLst>
                                        <p:tav tm="0">
                                          <p:val>
                                            <p:strVal val="#ppt_y-.1"/>
                                          </p:val>
                                        </p:tav>
                                        <p:tav tm="100000">
                                          <p:val>
                                            <p:strVal val="#ppt_y"/>
                                          </p:val>
                                        </p:tav>
                                      </p:tavLst>
                                    </p:anim>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down)">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3" grpId="0" animBg="1"/>
      <p:bldP spid="6" grpId="0"/>
      <p:bldP spid="7" grpId="0"/>
      <p:bldP spid="15"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p:cNvSpPr txBox="1"/>
          <p:nvPr/>
        </p:nvSpPr>
        <p:spPr>
          <a:xfrm>
            <a:off x="2463437" y="1024209"/>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rPr>
              <a:t>Quan </a:t>
            </a:r>
            <a:r>
              <a:rPr lang="en-US" dirty="0" err="1">
                <a:solidFill>
                  <a:srgbClr val="F25D07"/>
                </a:solidFill>
              </a:rPr>
              <a:t>sát</a:t>
            </a:r>
            <a:r>
              <a:rPr lang="en-US" dirty="0">
                <a:solidFill>
                  <a:srgbClr val="F25D07"/>
                </a:solidFill>
              </a:rPr>
              <a:t> </a:t>
            </a:r>
            <a:r>
              <a:rPr lang="en-US" dirty="0" err="1">
                <a:solidFill>
                  <a:srgbClr val="F25D07"/>
                </a:solidFill>
              </a:rPr>
              <a:t>thí</a:t>
            </a:r>
            <a:r>
              <a:rPr lang="en-US" dirty="0">
                <a:solidFill>
                  <a:srgbClr val="F25D07"/>
                </a:solidFill>
              </a:rPr>
              <a:t> </a:t>
            </a:r>
            <a:r>
              <a:rPr lang="en-US" dirty="0" err="1">
                <a:solidFill>
                  <a:srgbClr val="F25D07"/>
                </a:solidFill>
              </a:rPr>
              <a:t>nghiệm</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cho</a:t>
            </a:r>
            <a:r>
              <a:rPr lang="en-US" dirty="0">
                <a:solidFill>
                  <a:srgbClr val="F25D07"/>
                </a:solidFill>
              </a:rPr>
              <a:t> </a:t>
            </a:r>
            <a:r>
              <a:rPr lang="en-US" dirty="0" err="1">
                <a:solidFill>
                  <a:srgbClr val="F25D07"/>
                </a:solidFill>
              </a:rPr>
              <a:t>biết</a:t>
            </a:r>
            <a:r>
              <a:rPr lang="en-US" dirty="0">
                <a:solidFill>
                  <a:srgbClr val="F25D07"/>
                </a:solidFill>
              </a:rPr>
              <a:t> </a:t>
            </a:r>
            <a:r>
              <a:rPr lang="en-US" dirty="0" err="1">
                <a:solidFill>
                  <a:srgbClr val="F25D07"/>
                </a:solidFill>
              </a:rPr>
              <a:t>chùm</a:t>
            </a:r>
            <a:r>
              <a:rPr lang="en-US" dirty="0">
                <a:solidFill>
                  <a:srgbClr val="F25D07"/>
                </a:solidFill>
              </a:rPr>
              <a:t> </a:t>
            </a:r>
            <a:r>
              <a:rPr lang="en-US" dirty="0" err="1">
                <a:solidFill>
                  <a:srgbClr val="F25D07"/>
                </a:solidFill>
              </a:rPr>
              <a:t>sáng</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vào</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ra</a:t>
            </a:r>
            <a:r>
              <a:rPr lang="en-US" dirty="0">
                <a:solidFill>
                  <a:srgbClr val="F25D07"/>
                </a:solidFill>
              </a:rPr>
              <a:t> </a:t>
            </a:r>
            <a:r>
              <a:rPr lang="en-US" dirty="0" err="1">
                <a:solidFill>
                  <a:srgbClr val="F25D07"/>
                </a:solidFill>
              </a:rPr>
              <a:t>khỏi</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có</a:t>
            </a:r>
            <a:r>
              <a:rPr lang="en-US" dirty="0">
                <a:solidFill>
                  <a:srgbClr val="F25D07"/>
                </a:solidFill>
              </a:rPr>
              <a:t> </a:t>
            </a:r>
            <a:r>
              <a:rPr lang="en-US" dirty="0" err="1">
                <a:solidFill>
                  <a:srgbClr val="F25D07"/>
                </a:solidFill>
              </a:rPr>
              <a:t>điểm</a:t>
            </a:r>
            <a:r>
              <a:rPr lang="en-US" dirty="0">
                <a:solidFill>
                  <a:srgbClr val="F25D07"/>
                </a:solidFill>
              </a:rPr>
              <a:t> </a:t>
            </a:r>
            <a:r>
              <a:rPr lang="en-US" dirty="0" err="1">
                <a:solidFill>
                  <a:srgbClr val="F25D07"/>
                </a:solidFill>
              </a:rPr>
              <a:t>gì</a:t>
            </a:r>
            <a:r>
              <a:rPr lang="en-US" dirty="0">
                <a:solidFill>
                  <a:srgbClr val="F25D07"/>
                </a:solidFill>
              </a:rPr>
              <a:t> </a:t>
            </a:r>
            <a:r>
              <a:rPr lang="en-US" dirty="0" err="1">
                <a:solidFill>
                  <a:srgbClr val="F25D07"/>
                </a:solidFill>
              </a:rPr>
              <a:t>khác</a:t>
            </a:r>
            <a:r>
              <a:rPr lang="en-US" dirty="0">
                <a:solidFill>
                  <a:srgbClr val="F25D07"/>
                </a:solidFill>
              </a:rPr>
              <a:t> </a:t>
            </a:r>
            <a:r>
              <a:rPr lang="en-US" dirty="0" err="1">
                <a:solidFill>
                  <a:srgbClr val="F25D07"/>
                </a:solidFill>
              </a:rPr>
              <a:t>nhau</a:t>
            </a:r>
            <a:r>
              <a:rPr lang="en-US" dirty="0">
                <a:solidFill>
                  <a:srgbClr val="F25D07"/>
                </a:solidFill>
              </a:rPr>
              <a:t>?</a:t>
            </a:r>
          </a:p>
        </p:txBody>
      </p:sp>
      <p:grpSp>
        <p:nvGrpSpPr>
          <p:cNvPr id="3" name="Group 2"/>
          <p:cNvGrpSpPr/>
          <p:nvPr/>
        </p:nvGrpSpPr>
        <p:grpSpPr>
          <a:xfrm>
            <a:off x="870864" y="856313"/>
            <a:ext cx="1271848" cy="1395649"/>
            <a:chOff x="990170" y="843223"/>
            <a:chExt cx="1305941" cy="1433061"/>
          </a:xfrm>
        </p:grpSpPr>
        <p:sp>
          <p:nvSpPr>
            <p:cNvPr id="13" name="Google Shape;506;p14"/>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7;p14"/>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14"/>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14"/>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0;p14"/>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p14"/>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2;p14"/>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p14"/>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p14"/>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4;p14"/>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5;p14"/>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6;p14"/>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7;p14"/>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8;p14"/>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9;p14"/>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0;p14"/>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14"/>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14"/>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14"/>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4;p14"/>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5;p14"/>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6;p14"/>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7;p14"/>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8;p14"/>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9;p14"/>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p14"/>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1;p14"/>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2;p14"/>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3;p14"/>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4;p14"/>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5;p14"/>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3;p14"/>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4;p14"/>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5;p14"/>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46;p14"/>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7;p14"/>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8;p14"/>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9;p14"/>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50;p14"/>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51;p14"/>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52;p14"/>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3;p14"/>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4;p14"/>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5;p14"/>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6;p14"/>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7;p14"/>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8;p14"/>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9;p14"/>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0;p14"/>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1;p14"/>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2;p14"/>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3;p14"/>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4;p14"/>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5;p14"/>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6;p14"/>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7;p14"/>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8;p14"/>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69;p14"/>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70;p14"/>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71;p14"/>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p:cNvGrpSpPr/>
          <p:nvPr/>
        </p:nvGrpSpPr>
        <p:grpSpPr>
          <a:xfrm>
            <a:off x="189295" y="174727"/>
            <a:ext cx="4460872" cy="500641"/>
            <a:chOff x="489662" y="435125"/>
            <a:chExt cx="5161330" cy="579253"/>
          </a:xfrm>
        </p:grpSpPr>
        <p:sp>
          <p:nvSpPr>
            <p:cNvPr id="7" name="Rectangle: Rounded Corners 6"/>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9" name="Group 8"/>
            <p:cNvGrpSpPr/>
            <p:nvPr/>
          </p:nvGrpSpPr>
          <p:grpSpPr>
            <a:xfrm>
              <a:off x="489662" y="435125"/>
              <a:ext cx="579253" cy="579253"/>
              <a:chOff x="1321149" y="2630212"/>
              <a:chExt cx="1675995" cy="1675995"/>
            </a:xfrm>
          </p:grpSpPr>
          <p:sp>
            <p:nvSpPr>
              <p:cNvPr id="10" name="Oval 9"/>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4" descr="Pris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Arrow: Notched Right 72"/>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1924;p44"/>
          <p:cNvSpPr txBox="1"/>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75" name="TextBox 74"/>
          <p:cNvSpPr txBox="1"/>
          <p:nvPr/>
        </p:nvSpPr>
        <p:spPr>
          <a:xfrm>
            <a:off x="37102" y="4449402"/>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81" name="Connector: Curved 80"/>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1924;p44"/>
          <p:cNvSpPr txBox="1"/>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85" name="TextBox 84"/>
          <p:cNvSpPr txBox="1"/>
          <p:nvPr/>
        </p:nvSpPr>
        <p:spPr>
          <a:xfrm>
            <a:off x="9879171" y="5557887"/>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86" name="Connector: Curved 85"/>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500"/>
                                        <p:tgtEl>
                                          <p:spTgt spid="75"/>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nvGrpSpPr>
          <p:cNvPr id="10" name="Group 11"/>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4" name="Group 15"/>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FFFF"/>
                </a:solidFill>
                <a:effectLst/>
                <a:uLnTx/>
                <a:uFillTx/>
                <a:ea typeface="+mn-ea"/>
                <a:cs typeface="+mn-cs"/>
              </a:rPr>
              <a:t>THÍ NGHIỆM PHÂN TÍCH ÁNH SÁNG</a:t>
            </a:r>
            <a:r>
              <a:rPr lang="en-US" sz="3200" b="1" dirty="0">
                <a:solidFill>
                  <a:srgbClr val="00FFFF"/>
                </a:solidFill>
              </a:rPr>
              <a:t> TRẮNG</a:t>
            </a:r>
            <a:r>
              <a:rPr kumimoji="0" lang="en-US" sz="3200" b="1" i="0" u="none" strike="noStrike" kern="1200" cap="none" spc="0" normalizeH="0" baseline="0" noProof="0" dirty="0">
                <a:ln>
                  <a:noFill/>
                </a:ln>
                <a:solidFill>
                  <a:srgbClr val="00FFFF"/>
                </a:solidFill>
                <a:effectLst/>
                <a:uLnTx/>
                <a:uFillTx/>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2346</Words>
  <Application>Microsoft Office PowerPoint</Application>
  <PresentationFormat>Widescreen</PresentationFormat>
  <Paragraphs>270</Paragraphs>
  <Slides>48</Slides>
  <Notes>3</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48</vt:i4>
      </vt:variant>
    </vt:vector>
  </HeadingPairs>
  <TitlesOfParts>
    <vt:vector size="71" baseType="lpstr">
      <vt:lpstr>#9Slide03 AmpleSoft</vt:lpstr>
      <vt:lpstr>#9Slide03 Arima Madurai Black</vt:lpstr>
      <vt:lpstr>#9Slide03 Reso</vt:lpstr>
      <vt:lpstr>#9Slide07 IcielCadena</vt:lpstr>
      <vt:lpstr>Arial</vt:lpstr>
      <vt:lpstr>Calibri</vt:lpstr>
      <vt:lpstr>Calibri Light</vt:lpstr>
      <vt:lpstr>Cambria Math</vt:lpstr>
      <vt:lpstr>Courier New</vt:lpstr>
      <vt:lpstr>Fira Sans</vt:lpstr>
      <vt:lpstr>Fira Sans Black</vt:lpstr>
      <vt:lpstr>Fira Sans Condensed Medium</vt:lpstr>
      <vt:lpstr>Fira Sans Extra Condensed Black</vt:lpstr>
      <vt:lpstr>Fira Sans Medium</vt:lpstr>
      <vt:lpstr>Franklin Gothic Book</vt:lpstr>
      <vt:lpstr>Franklin Gothic Demi Cond</vt:lpstr>
      <vt:lpstr>Roboto</vt:lpstr>
      <vt:lpstr>Tahoma</vt:lpstr>
      <vt:lpstr>Times New Roman</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Administrator</cp:lastModifiedBy>
  <cp:revision>63</cp:revision>
  <dcterms:created xsi:type="dcterms:W3CDTF">2024-01-30T02:30:00Z</dcterms:created>
  <dcterms:modified xsi:type="dcterms:W3CDTF">2024-12-02T04:12:50Z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50DFBB2E300647CFB501BD35E69BFF6C_12</vt:lpwstr>
  </property>
  <property fmtid="{D5CDD505-2E9C-101B-9397-08002B2CF9AE}" pid="3" name="KSOProductBuildVer">
    <vt:lpwstr>1033-12.2.0.17562</vt:lpwstr>
  </property>
</Properties>
</file>