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3.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1" r:id="rId1"/>
    <p:sldMasterId id="2147483693" r:id="rId2"/>
    <p:sldMasterId id="2147483736" r:id="rId3"/>
    <p:sldMasterId id="2147483777" r:id="rId4"/>
  </p:sldMasterIdLst>
  <p:notesMasterIdLst>
    <p:notesMasterId r:id="rId95"/>
  </p:notesMasterIdLst>
  <p:sldIdLst>
    <p:sldId id="303" r:id="rId5"/>
    <p:sldId id="304" r:id="rId6"/>
    <p:sldId id="306" r:id="rId7"/>
    <p:sldId id="312" r:id="rId8"/>
    <p:sldId id="257" r:id="rId9"/>
    <p:sldId id="259" r:id="rId10"/>
    <p:sldId id="266" r:id="rId11"/>
    <p:sldId id="263" r:id="rId12"/>
    <p:sldId id="258" r:id="rId13"/>
    <p:sldId id="307" r:id="rId14"/>
    <p:sldId id="309" r:id="rId15"/>
    <p:sldId id="262" r:id="rId16"/>
    <p:sldId id="308" r:id="rId17"/>
    <p:sldId id="265" r:id="rId18"/>
    <p:sldId id="275" r:id="rId19"/>
    <p:sldId id="271" r:id="rId20"/>
    <p:sldId id="268" r:id="rId21"/>
    <p:sldId id="260" r:id="rId22"/>
    <p:sldId id="310" r:id="rId23"/>
    <p:sldId id="311" r:id="rId24"/>
    <p:sldId id="269" r:id="rId25"/>
    <p:sldId id="267" r:id="rId26"/>
    <p:sldId id="261" r:id="rId27"/>
    <p:sldId id="313" r:id="rId28"/>
    <p:sldId id="283" r:id="rId29"/>
    <p:sldId id="280" r:id="rId30"/>
    <p:sldId id="293" r:id="rId31"/>
    <p:sldId id="282" r:id="rId32"/>
    <p:sldId id="285" r:id="rId33"/>
    <p:sldId id="286" r:id="rId34"/>
    <p:sldId id="287" r:id="rId35"/>
    <p:sldId id="314" r:id="rId36"/>
    <p:sldId id="315" r:id="rId37"/>
    <p:sldId id="288" r:id="rId38"/>
    <p:sldId id="290" r:id="rId39"/>
    <p:sldId id="316" r:id="rId40"/>
    <p:sldId id="318" r:id="rId41"/>
    <p:sldId id="319" r:id="rId42"/>
    <p:sldId id="320" r:id="rId43"/>
    <p:sldId id="321" r:id="rId44"/>
    <p:sldId id="322" r:id="rId45"/>
    <p:sldId id="323" r:id="rId46"/>
    <p:sldId id="324" r:id="rId47"/>
    <p:sldId id="325" r:id="rId48"/>
    <p:sldId id="326" r:id="rId49"/>
    <p:sldId id="327" r:id="rId50"/>
    <p:sldId id="328" r:id="rId51"/>
    <p:sldId id="329" r:id="rId52"/>
    <p:sldId id="330" r:id="rId53"/>
    <p:sldId id="331" r:id="rId54"/>
    <p:sldId id="332" r:id="rId55"/>
    <p:sldId id="333" r:id="rId56"/>
    <p:sldId id="337" r:id="rId57"/>
    <p:sldId id="338" r:id="rId58"/>
    <p:sldId id="336" r:id="rId59"/>
    <p:sldId id="289" r:id="rId60"/>
    <p:sldId id="276" r:id="rId61"/>
    <p:sldId id="272" r:id="rId62"/>
    <p:sldId id="339" r:id="rId63"/>
    <p:sldId id="340" r:id="rId64"/>
    <p:sldId id="277" r:id="rId65"/>
    <p:sldId id="278" r:id="rId66"/>
    <p:sldId id="341" r:id="rId67"/>
    <p:sldId id="256" r:id="rId68"/>
    <p:sldId id="343" r:id="rId69"/>
    <p:sldId id="279" r:id="rId70"/>
    <p:sldId id="344" r:id="rId71"/>
    <p:sldId id="345" r:id="rId72"/>
    <p:sldId id="346" r:id="rId73"/>
    <p:sldId id="347" r:id="rId74"/>
    <p:sldId id="348" r:id="rId75"/>
    <p:sldId id="349" r:id="rId76"/>
    <p:sldId id="281" r:id="rId77"/>
    <p:sldId id="350" r:id="rId78"/>
    <p:sldId id="351" r:id="rId79"/>
    <p:sldId id="352" r:id="rId80"/>
    <p:sldId id="264" r:id="rId81"/>
    <p:sldId id="353" r:id="rId82"/>
    <p:sldId id="354" r:id="rId83"/>
    <p:sldId id="355" r:id="rId84"/>
    <p:sldId id="356" r:id="rId85"/>
    <p:sldId id="357" r:id="rId86"/>
    <p:sldId id="358" r:id="rId87"/>
    <p:sldId id="359" r:id="rId88"/>
    <p:sldId id="360" r:id="rId89"/>
    <p:sldId id="361" r:id="rId90"/>
    <p:sldId id="362" r:id="rId91"/>
    <p:sldId id="363" r:id="rId92"/>
    <p:sldId id="364" r:id="rId93"/>
    <p:sldId id="365" r:id="rId94"/>
  </p:sldIdLst>
  <p:sldSz cx="9144000" cy="5143500" type="screen16x9"/>
  <p:notesSz cx="6858000" cy="9144000"/>
  <p:embeddedFontLst>
    <p:embeddedFont>
      <p:font typeface="#9Slide03 Arima Madurai Black" panose="00000A00000000000000" pitchFamily="2" charset="-93"/>
      <p:bold r:id="rId96"/>
    </p:embeddedFont>
    <p:embeddedFont>
      <p:font typeface="Abhaya Libre" panose="020B0604020202020204" charset="0"/>
      <p:regular r:id="rId97"/>
      <p:bold r:id="rId98"/>
    </p:embeddedFont>
    <p:embeddedFont>
      <p:font typeface="Barlow" panose="020B0604020202020204" charset="-93"/>
      <p:regular r:id="rId99"/>
      <p:bold r:id="rId100"/>
      <p:italic r:id="rId101"/>
      <p:boldItalic r:id="rId102"/>
    </p:embeddedFont>
    <p:embeddedFont>
      <p:font typeface="Cambria Math" panose="02040503050406030204" pitchFamily="18" charset="0"/>
      <p:regular r:id="rId103"/>
    </p:embeddedFont>
    <p:embeddedFont>
      <p:font typeface="Fredoka One" panose="020B0604020202020204" charset="0"/>
      <p:regular r:id="rId104"/>
    </p:embeddedFont>
    <p:embeddedFont>
      <p:font typeface="Lato" panose="020B0604020202020204" charset="0"/>
      <p:regular r:id="rId105"/>
      <p:bold r:id="rId106"/>
      <p:italic r:id="rId107"/>
      <p:boldItalic r:id="rId108"/>
    </p:embeddedFont>
    <p:embeddedFont>
      <p:font typeface="Montserrat" panose="00000500000000000000" pitchFamily="2" charset="-93"/>
      <p:regular r:id="rId109"/>
      <p:bold r:id="rId110"/>
      <p:italic r:id="rId111"/>
      <p:boldItalic r:id="rId112"/>
    </p:embeddedFont>
    <p:embeddedFont>
      <p:font typeface="Palanquin Dark" panose="020B0604020202020204" charset="0"/>
      <p:regular r:id="rId113"/>
      <p:bold r:id="rId114"/>
    </p:embeddedFont>
    <p:embeddedFont>
      <p:font typeface="Roboto Condensed Light" panose="020B0604020202020204" charset="0"/>
      <p:regular r:id="rId115"/>
      <p:italic r:id="rId11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6414"/>
    <a:srgbClr val="0B5394"/>
    <a:srgbClr val="EE7214"/>
    <a:srgbClr val="FCEFCF"/>
    <a:srgbClr val="FFCD2F"/>
    <a:srgbClr val="FC6736"/>
    <a:srgbClr val="FFC727"/>
    <a:srgbClr val="2E2723"/>
    <a:srgbClr val="D9D9D9"/>
    <a:srgbClr val="FE7A3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FF10DAE-EC59-4599-AB1C-FA6E69E3DEA9}">
  <a:tblStyle styleId="{3FF10DAE-EC59-4599-AB1C-FA6E69E3DEA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5ED9BF0A-9EDD-46B7-B959-FF9C51CBCD29}"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5256" autoAdjust="0"/>
  </p:normalViewPr>
  <p:slideViewPr>
    <p:cSldViewPr snapToGrid="0">
      <p:cViewPr varScale="1">
        <p:scale>
          <a:sx n="106" d="100"/>
          <a:sy n="106" d="100"/>
        </p:scale>
        <p:origin x="62" y="6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presProps" Target="presProps.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font" Target="fonts/font17.fntdata"/><Relationship Id="rId16" Type="http://schemas.openxmlformats.org/officeDocument/2006/relationships/slide" Target="slides/slide12.xml"/><Relationship Id="rId107" Type="http://schemas.openxmlformats.org/officeDocument/2006/relationships/font" Target="fonts/font12.fntdata"/><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87" Type="http://schemas.openxmlformats.org/officeDocument/2006/relationships/slide" Target="slides/slide83.xml"/><Relationship Id="rId102" Type="http://schemas.openxmlformats.org/officeDocument/2006/relationships/font" Target="fonts/font7.fntdata"/><Relationship Id="rId110" Type="http://schemas.openxmlformats.org/officeDocument/2006/relationships/font" Target="fonts/font15.fntdata"/><Relationship Id="rId115" Type="http://schemas.openxmlformats.org/officeDocument/2006/relationships/font" Target="fonts/font20.fntdata"/><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slide" Target="slides/slide78.xml"/><Relationship Id="rId90" Type="http://schemas.openxmlformats.org/officeDocument/2006/relationships/slide" Target="slides/slide86.xml"/><Relationship Id="rId95" Type="http://schemas.openxmlformats.org/officeDocument/2006/relationships/notesMaster" Target="notesMasters/notesMaster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100" Type="http://schemas.openxmlformats.org/officeDocument/2006/relationships/font" Target="fonts/font5.fntdata"/><Relationship Id="rId105" Type="http://schemas.openxmlformats.org/officeDocument/2006/relationships/font" Target="fonts/font10.fntdata"/><Relationship Id="rId113" Type="http://schemas.openxmlformats.org/officeDocument/2006/relationships/font" Target="fonts/font18.fntdata"/><Relationship Id="rId118" Type="http://schemas.openxmlformats.org/officeDocument/2006/relationships/viewProps" Target="view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font" Target="fonts/font3.fntdata"/><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font" Target="fonts/font8.fntdata"/><Relationship Id="rId108" Type="http://schemas.openxmlformats.org/officeDocument/2006/relationships/font" Target="fonts/font13.fntdata"/><Relationship Id="rId116" Type="http://schemas.openxmlformats.org/officeDocument/2006/relationships/font" Target="fonts/font21.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font" Target="fonts/font1.fntdata"/><Relationship Id="rId111" Type="http://schemas.openxmlformats.org/officeDocument/2006/relationships/font" Target="fonts/font16.fntdata"/><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font" Target="fonts/font11.fntdata"/><Relationship Id="rId114" Type="http://schemas.openxmlformats.org/officeDocument/2006/relationships/font" Target="fonts/font19.fntdata"/><Relationship Id="rId119" Type="http://schemas.openxmlformats.org/officeDocument/2006/relationships/theme" Target="theme/theme1.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font" Target="fonts/font4.fntdata"/><Relationship Id="rId101" Type="http://schemas.openxmlformats.org/officeDocument/2006/relationships/font" Target="fonts/font6.fntdata"/><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font" Target="fonts/font14.fntdata"/><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font" Target="fonts/font2.fntdata"/><Relationship Id="rId104" Type="http://schemas.openxmlformats.org/officeDocument/2006/relationships/font" Target="fonts/font9.fntdata"/><Relationship Id="rId120" Type="http://schemas.openxmlformats.org/officeDocument/2006/relationships/tableStyles" Target="tableStyles.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11837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
        <p:cNvGrpSpPr/>
        <p:nvPr/>
      </p:nvGrpSpPr>
      <p:grpSpPr>
        <a:xfrm>
          <a:off x="0" y="0"/>
          <a:ext cx="0" cy="0"/>
          <a:chOff x="0" y="0"/>
          <a:chExt cx="0" cy="0"/>
        </a:xfrm>
      </p:grpSpPr>
      <p:sp>
        <p:nvSpPr>
          <p:cNvPr id="481" name="Google Shape;481;g152a7caf94b_1_1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2" name="Google Shape;482;g152a7caf94b_1_1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2a73caace69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2a73caace69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52a7caf94b_1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52a7caf94b_1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12839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152a7caf94b_1_18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152a7caf94b_1_1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152a7caf94b_1_1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152a7caf94b_1_1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04203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47929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
        <p:cNvGrpSpPr/>
        <p:nvPr/>
      </p:nvGrpSpPr>
      <p:grpSpPr>
        <a:xfrm>
          <a:off x="0" y="0"/>
          <a:ext cx="0" cy="0"/>
          <a:chOff x="0" y="0"/>
          <a:chExt cx="0" cy="0"/>
        </a:xfrm>
      </p:grpSpPr>
      <p:sp>
        <p:nvSpPr>
          <p:cNvPr id="681" name="Google Shape;681;g157d03485c9_2_1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 name="Google Shape;682;g157d03485c9_2_1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157d03485c9_2_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157d03485c9_2_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2a73caace69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2a73caace69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Chỗ dành sẵn cho Hình ảnh của Bản chiếu 1">
            <a:extLst>
              <a:ext uri="{FF2B5EF4-FFF2-40B4-BE49-F238E27FC236}">
                <a16:creationId xmlns:a16="http://schemas.microsoft.com/office/drawing/2014/main" id="{196D190F-F9C7-228A-DF7A-80F17BD9DF6F}"/>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5" name="Chỗ dành sẵn cho Ghi chú 2">
            <a:extLst>
              <a:ext uri="{FF2B5EF4-FFF2-40B4-BE49-F238E27FC236}">
                <a16:creationId xmlns:a16="http://schemas.microsoft.com/office/drawing/2014/main" id="{BD85D780-B533-53C8-E15D-35D7BD890FB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23556" name="Chỗ dành sẵn cho Số hiệu Bản chiếu 3">
            <a:extLst>
              <a:ext uri="{FF2B5EF4-FFF2-40B4-BE49-F238E27FC236}">
                <a16:creationId xmlns:a16="http://schemas.microsoft.com/office/drawing/2014/main" id="{463BD824-4870-1837-881A-BFB417B3E04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FCD1B1C-6380-44C5-954B-5A3AA794B7C1}" type="slidenum">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
        <p:cNvGrpSpPr/>
        <p:nvPr/>
      </p:nvGrpSpPr>
      <p:grpSpPr>
        <a:xfrm>
          <a:off x="0" y="0"/>
          <a:ext cx="0" cy="0"/>
          <a:chOff x="0" y="0"/>
          <a:chExt cx="0" cy="0"/>
        </a:xfrm>
      </p:grpSpPr>
      <p:sp>
        <p:nvSpPr>
          <p:cNvPr id="675" name="Google Shape;675;g152a7caf94b_1_2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 name="Google Shape;676;g152a7caf94b_1_2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71224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
        <p:cNvGrpSpPr/>
        <p:nvPr/>
      </p:nvGrpSpPr>
      <p:grpSpPr>
        <a:xfrm>
          <a:off x="0" y="0"/>
          <a:ext cx="0" cy="0"/>
          <a:chOff x="0" y="0"/>
          <a:chExt cx="0" cy="0"/>
        </a:xfrm>
      </p:grpSpPr>
      <p:sp>
        <p:nvSpPr>
          <p:cNvPr id="704" name="Google Shape;704;g152a7caf94b_1_19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5" name="Google Shape;705;g152a7caf94b_1_1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7617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289a7b5e1d2_0_3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289a7b5e1d2_0_3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737176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28fd5cf9307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28fd5cf9307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82503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
        <p:cNvGrpSpPr/>
        <p:nvPr/>
      </p:nvGrpSpPr>
      <p:grpSpPr>
        <a:xfrm>
          <a:off x="0" y="0"/>
          <a:ext cx="0" cy="0"/>
          <a:chOff x="0" y="0"/>
          <a:chExt cx="0" cy="0"/>
        </a:xfrm>
      </p:grpSpPr>
      <p:sp>
        <p:nvSpPr>
          <p:cNvPr id="681" name="Google Shape;681;g157d03485c9_2_1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 name="Google Shape;682;g157d03485c9_2_1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322306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157d03485c9_2_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157d03485c9_2_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23158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289a7b5e1d2_0_2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289a7b5e1d2_0_2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79153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43306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28054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1e5b87cefe7_0_1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1e5b87cefe7_0_1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09831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55285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01416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2503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4106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963701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14414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957090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05003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74075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
        <p:cNvGrpSpPr/>
        <p:nvPr/>
      </p:nvGrpSpPr>
      <p:grpSpPr>
        <a:xfrm>
          <a:off x="0" y="0"/>
          <a:ext cx="0" cy="0"/>
          <a:chOff x="0" y="0"/>
          <a:chExt cx="0" cy="0"/>
        </a:xfrm>
      </p:grpSpPr>
      <p:sp>
        <p:nvSpPr>
          <p:cNvPr id="432" name="Google Shape;432;g152a7caf94b_1_9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 name="Google Shape;433;g152a7caf94b_1_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7415133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9109362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53138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074914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952742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1277216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62954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248421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86489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Google Shape;766;g152a7caf94b_1_4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 name="Google Shape;767;g152a7caf94b_1_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1069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152a7caf94b_1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152a7caf94b_1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
        <p:cNvGrpSpPr/>
        <p:nvPr/>
      </p:nvGrpSpPr>
      <p:grpSpPr>
        <a:xfrm>
          <a:off x="0" y="0"/>
          <a:ext cx="0" cy="0"/>
          <a:chOff x="0" y="0"/>
          <a:chExt cx="0" cy="0"/>
        </a:xfrm>
      </p:grpSpPr>
      <p:sp>
        <p:nvSpPr>
          <p:cNvPr id="534" name="Google Shape;534;g152a7caf94b_1_1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 name="Google Shape;535;g152a7caf94b_1_1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57d03485c9_2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57d03485c9_2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
        <p:cNvGrpSpPr/>
        <p:nvPr/>
      </p:nvGrpSpPr>
      <p:grpSpPr>
        <a:xfrm>
          <a:off x="0" y="0"/>
          <a:ext cx="0" cy="0"/>
          <a:chOff x="0" y="0"/>
          <a:chExt cx="0" cy="0"/>
        </a:xfrm>
      </p:grpSpPr>
      <p:sp>
        <p:nvSpPr>
          <p:cNvPr id="546" name="Google Shape;546;g152a7caf94b_1_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 name="Google Shape;547;g152a7caf94b_1_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
        <p:cNvGrpSpPr/>
        <p:nvPr/>
      </p:nvGrpSpPr>
      <p:grpSpPr>
        <a:xfrm>
          <a:off x="0" y="0"/>
          <a:ext cx="0" cy="0"/>
          <a:chOff x="0" y="0"/>
          <a:chExt cx="0" cy="0"/>
        </a:xfrm>
      </p:grpSpPr>
      <p:sp>
        <p:nvSpPr>
          <p:cNvPr id="556" name="Google Shape;556;g152a7caf94b_1_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 name="Google Shape;557;g152a7caf94b_1_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298323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
        <p:cNvGrpSpPr/>
        <p:nvPr/>
      </p:nvGrpSpPr>
      <p:grpSpPr>
        <a:xfrm>
          <a:off x="0" y="0"/>
          <a:ext cx="0" cy="0"/>
          <a:chOff x="0" y="0"/>
          <a:chExt cx="0" cy="0"/>
        </a:xfrm>
      </p:grpSpPr>
      <p:sp>
        <p:nvSpPr>
          <p:cNvPr id="343" name="Google Shape;343;g2a73caace69_1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 name="Google Shape;344;g2a73caace69_1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184281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
        <p:cNvGrpSpPr/>
        <p:nvPr/>
      </p:nvGrpSpPr>
      <p:grpSpPr>
        <a:xfrm>
          <a:off x="0" y="0"/>
          <a:ext cx="0" cy="0"/>
          <a:chOff x="0" y="0"/>
          <a:chExt cx="0" cy="0"/>
        </a:xfrm>
      </p:grpSpPr>
      <p:sp>
        <p:nvSpPr>
          <p:cNvPr id="564" name="Google Shape;564;g152a7caf94b_1_1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 name="Google Shape;565;g152a7caf94b_1_1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819705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90573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52a7caf94b_1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52a7caf94b_1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807235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6210945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925989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
        <p:cNvGrpSpPr/>
        <p:nvPr/>
      </p:nvGrpSpPr>
      <p:grpSpPr>
        <a:xfrm>
          <a:off x="0" y="0"/>
          <a:ext cx="0" cy="0"/>
          <a:chOff x="0" y="0"/>
          <a:chExt cx="0" cy="0"/>
        </a:xfrm>
      </p:grpSpPr>
      <p:sp>
        <p:nvSpPr>
          <p:cNvPr id="564" name="Google Shape;564;g152a7caf94b_1_1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 name="Google Shape;565;g152a7caf94b_1_1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723500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152a7caf94b_1_13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152a7caf94b_1_1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
        <p:cNvGrpSpPr/>
        <p:nvPr/>
      </p:nvGrpSpPr>
      <p:grpSpPr>
        <a:xfrm>
          <a:off x="0" y="0"/>
          <a:ext cx="0" cy="0"/>
          <a:chOff x="0" y="0"/>
          <a:chExt cx="0" cy="0"/>
        </a:xfrm>
      </p:grpSpPr>
      <p:sp>
        <p:nvSpPr>
          <p:cNvPr id="414" name="Google Shape;414;g157d03485c9_2_9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 name="Google Shape;415;g157d03485c9_2_9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
        <p:cNvGrpSpPr/>
        <p:nvPr/>
      </p:nvGrpSpPr>
      <p:grpSpPr>
        <a:xfrm>
          <a:off x="0" y="0"/>
          <a:ext cx="0" cy="0"/>
          <a:chOff x="0" y="0"/>
          <a:chExt cx="0" cy="0"/>
        </a:xfrm>
      </p:grpSpPr>
      <p:sp>
        <p:nvSpPr>
          <p:cNvPr id="398" name="Google Shape;398;g152a7caf94b_1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 name="Google Shape;399;g152a7caf94b_1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152a7caf94b_1_1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 name="Google Shape;422;g152a7caf94b_1_1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152a7caf94b_1_1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152a7caf94b_1_1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3"/>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4"/>
        <p:cNvGrpSpPr/>
        <p:nvPr/>
      </p:nvGrpSpPr>
      <p:grpSpPr>
        <a:xfrm>
          <a:off x="0" y="0"/>
          <a:ext cx="0" cy="0"/>
          <a:chOff x="0" y="0"/>
          <a:chExt cx="0" cy="0"/>
        </a:xfrm>
      </p:grpSpPr>
      <p:sp>
        <p:nvSpPr>
          <p:cNvPr id="45" name="Google Shape;45;p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 name="Google Shape;46;p6"/>
          <p:cNvSpPr txBox="1">
            <a:spLocks noGrp="1"/>
          </p:cNvSpPr>
          <p:nvPr>
            <p:ph type="title"/>
          </p:nvPr>
        </p:nvSpPr>
        <p:spPr>
          <a:xfrm>
            <a:off x="713225" y="564025"/>
            <a:ext cx="7717500" cy="5481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7" name="Google Shape;47;p6"/>
          <p:cNvSpPr/>
          <p:nvPr/>
        </p:nvSpPr>
        <p:spPr>
          <a:xfrm rot="2198472">
            <a:off x="-1540645" y="31893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 name="Google Shape;48;p6"/>
          <p:cNvSpPr/>
          <p:nvPr/>
        </p:nvSpPr>
        <p:spPr>
          <a:xfrm rot="2198472">
            <a:off x="-1490570" y="30484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925689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
        <p:cNvGrpSpPr/>
        <p:nvPr/>
      </p:nvGrpSpPr>
      <p:grpSpPr>
        <a:xfrm>
          <a:off x="0" y="0"/>
          <a:ext cx="0" cy="0"/>
          <a:chOff x="0" y="0"/>
          <a:chExt cx="0" cy="0"/>
        </a:xfrm>
      </p:grpSpPr>
      <p:sp>
        <p:nvSpPr>
          <p:cNvPr id="50" name="Google Shape;50;p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 name="Google Shape;51;p7"/>
          <p:cNvSpPr txBox="1">
            <a:spLocks noGrp="1"/>
          </p:cNvSpPr>
          <p:nvPr>
            <p:ph type="subTitle" idx="1"/>
          </p:nvPr>
        </p:nvSpPr>
        <p:spPr>
          <a:xfrm>
            <a:off x="4252325" y="2780350"/>
            <a:ext cx="4044900" cy="1026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52" name="Google Shape;52;p7"/>
          <p:cNvSpPr txBox="1">
            <a:spLocks noGrp="1"/>
          </p:cNvSpPr>
          <p:nvPr>
            <p:ph type="title"/>
          </p:nvPr>
        </p:nvSpPr>
        <p:spPr>
          <a:xfrm>
            <a:off x="4252325" y="980550"/>
            <a:ext cx="4044900" cy="183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53" name="Google Shape;53;p7"/>
          <p:cNvSpPr>
            <a:spLocks noGrp="1"/>
          </p:cNvSpPr>
          <p:nvPr>
            <p:ph type="pic" idx="2"/>
          </p:nvPr>
        </p:nvSpPr>
        <p:spPr>
          <a:xfrm>
            <a:off x="713225" y="537150"/>
            <a:ext cx="2998500" cy="4069200"/>
          </a:xfrm>
          <a:prstGeom prst="roundRect">
            <a:avLst>
              <a:gd name="adj" fmla="val 16667"/>
            </a:avLst>
          </a:prstGeom>
          <a:noFill/>
          <a:ln>
            <a:noFill/>
          </a:ln>
        </p:spPr>
      </p:sp>
      <p:sp>
        <p:nvSpPr>
          <p:cNvPr id="54" name="Google Shape;54;p7"/>
          <p:cNvSpPr/>
          <p:nvPr/>
        </p:nvSpPr>
        <p:spPr>
          <a:xfrm rot="3314664">
            <a:off x="-3668798" y="173352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 name="Google Shape;55;p7"/>
          <p:cNvSpPr/>
          <p:nvPr/>
        </p:nvSpPr>
        <p:spPr>
          <a:xfrm rot="3314664">
            <a:off x="-3463473" y="162415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6" name="Google Shape;56;p7"/>
          <p:cNvSpPr/>
          <p:nvPr/>
        </p:nvSpPr>
        <p:spPr>
          <a:xfrm flipH="1">
            <a:off x="5663995" y="-71892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 name="Google Shape;57;p7"/>
          <p:cNvSpPr/>
          <p:nvPr/>
        </p:nvSpPr>
        <p:spPr>
          <a:xfrm flipH="1">
            <a:off x="5615295" y="-52417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170065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
        <p:cNvGrpSpPr/>
        <p:nvPr/>
      </p:nvGrpSpPr>
      <p:grpSpPr>
        <a:xfrm>
          <a:off x="0" y="0"/>
          <a:ext cx="0" cy="0"/>
          <a:chOff x="0" y="0"/>
          <a:chExt cx="0" cy="0"/>
        </a:xfrm>
      </p:grpSpPr>
      <p:sp>
        <p:nvSpPr>
          <p:cNvPr id="59" name="Google Shape;59;p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 name="Google Shape;60;p8"/>
          <p:cNvSpPr txBox="1">
            <a:spLocks noGrp="1"/>
          </p:cNvSpPr>
          <p:nvPr>
            <p:ph type="title"/>
          </p:nvPr>
        </p:nvSpPr>
        <p:spPr>
          <a:xfrm>
            <a:off x="834950" y="962100"/>
            <a:ext cx="3948300" cy="23331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5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1" name="Google Shape;61;p8"/>
          <p:cNvSpPr/>
          <p:nvPr/>
        </p:nvSpPr>
        <p:spPr>
          <a:xfrm rot="-2837483" flipH="1">
            <a:off x="4497079" y="2324046"/>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2" name="Google Shape;62;p8"/>
          <p:cNvSpPr/>
          <p:nvPr/>
        </p:nvSpPr>
        <p:spPr>
          <a:xfrm rot="-2837483" flipH="1">
            <a:off x="3980449" y="2427911"/>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643564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3"/>
        <p:cNvGrpSpPr/>
        <p:nvPr/>
      </p:nvGrpSpPr>
      <p:grpSpPr>
        <a:xfrm>
          <a:off x="0" y="0"/>
          <a:ext cx="0" cy="0"/>
          <a:chOff x="0" y="0"/>
          <a:chExt cx="0" cy="0"/>
        </a:xfrm>
      </p:grpSpPr>
    </p:spTree>
    <p:extLst>
      <p:ext uri="{BB962C8B-B14F-4D97-AF65-F5344CB8AC3E}">
        <p14:creationId xmlns:p14="http://schemas.microsoft.com/office/powerpoint/2010/main" val="4581458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4"/>
        <p:cNvGrpSpPr/>
        <p:nvPr/>
      </p:nvGrpSpPr>
      <p:grpSpPr>
        <a:xfrm>
          <a:off x="0" y="0"/>
          <a:ext cx="0" cy="0"/>
          <a:chOff x="0" y="0"/>
          <a:chExt cx="0" cy="0"/>
        </a:xfrm>
      </p:grpSpPr>
      <p:sp>
        <p:nvSpPr>
          <p:cNvPr id="85" name="Google Shape;85;p1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 name="Google Shape;86;p13"/>
          <p:cNvSpPr txBox="1">
            <a:spLocks noGrp="1"/>
          </p:cNvSpPr>
          <p:nvPr>
            <p:ph type="title" hasCustomPrompt="1"/>
          </p:nvPr>
        </p:nvSpPr>
        <p:spPr>
          <a:xfrm flipH="1">
            <a:off x="713225"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87" name="Google Shape;87;p13"/>
          <p:cNvSpPr txBox="1">
            <a:spLocks noGrp="1"/>
          </p:cNvSpPr>
          <p:nvPr>
            <p:ph type="subTitle" idx="1"/>
          </p:nvPr>
        </p:nvSpPr>
        <p:spPr>
          <a:xfrm flipH="1">
            <a:off x="1406523"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88" name="Google Shape;88;p13"/>
          <p:cNvSpPr txBox="1">
            <a:spLocks noGrp="1"/>
          </p:cNvSpPr>
          <p:nvPr>
            <p:ph type="subTitle" idx="2"/>
          </p:nvPr>
        </p:nvSpPr>
        <p:spPr>
          <a:xfrm flipH="1">
            <a:off x="1406525" y="194227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89" name="Google Shape;89;p13"/>
          <p:cNvSpPr txBox="1">
            <a:spLocks noGrp="1"/>
          </p:cNvSpPr>
          <p:nvPr>
            <p:ph type="title" idx="3" hasCustomPrompt="1"/>
          </p:nvPr>
        </p:nvSpPr>
        <p:spPr>
          <a:xfrm flipH="1">
            <a:off x="713225"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0" name="Google Shape;90;p13"/>
          <p:cNvSpPr txBox="1">
            <a:spLocks noGrp="1"/>
          </p:cNvSpPr>
          <p:nvPr>
            <p:ph type="subTitle" idx="4"/>
          </p:nvPr>
        </p:nvSpPr>
        <p:spPr>
          <a:xfrm flipH="1">
            <a:off x="1406523"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1" name="Google Shape;91;p13"/>
          <p:cNvSpPr txBox="1">
            <a:spLocks noGrp="1"/>
          </p:cNvSpPr>
          <p:nvPr>
            <p:ph type="subTitle" idx="5"/>
          </p:nvPr>
        </p:nvSpPr>
        <p:spPr>
          <a:xfrm flipH="1">
            <a:off x="1406525"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2" name="Google Shape;92;p13"/>
          <p:cNvSpPr txBox="1">
            <a:spLocks noGrp="1"/>
          </p:cNvSpPr>
          <p:nvPr>
            <p:ph type="title" idx="6" hasCustomPrompt="1"/>
          </p:nvPr>
        </p:nvSpPr>
        <p:spPr>
          <a:xfrm>
            <a:off x="4898687"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3" name="Google Shape;93;p13"/>
          <p:cNvSpPr txBox="1">
            <a:spLocks noGrp="1"/>
          </p:cNvSpPr>
          <p:nvPr>
            <p:ph type="subTitle" idx="7"/>
          </p:nvPr>
        </p:nvSpPr>
        <p:spPr>
          <a:xfrm>
            <a:off x="5590375"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4" name="Google Shape;94;p13"/>
          <p:cNvSpPr txBox="1">
            <a:spLocks noGrp="1"/>
          </p:cNvSpPr>
          <p:nvPr>
            <p:ph type="subTitle" idx="8"/>
          </p:nvPr>
        </p:nvSpPr>
        <p:spPr>
          <a:xfrm>
            <a:off x="5590376" y="194228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5" name="Google Shape;95;p13"/>
          <p:cNvSpPr txBox="1">
            <a:spLocks noGrp="1"/>
          </p:cNvSpPr>
          <p:nvPr>
            <p:ph type="title" idx="9" hasCustomPrompt="1"/>
          </p:nvPr>
        </p:nvSpPr>
        <p:spPr>
          <a:xfrm>
            <a:off x="4898688"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6" name="Google Shape;96;p13"/>
          <p:cNvSpPr txBox="1">
            <a:spLocks noGrp="1"/>
          </p:cNvSpPr>
          <p:nvPr>
            <p:ph type="subTitle" idx="13"/>
          </p:nvPr>
        </p:nvSpPr>
        <p:spPr>
          <a:xfrm>
            <a:off x="5590375"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7" name="Google Shape;97;p13"/>
          <p:cNvSpPr txBox="1">
            <a:spLocks noGrp="1"/>
          </p:cNvSpPr>
          <p:nvPr>
            <p:ph type="subTitle" idx="14"/>
          </p:nvPr>
        </p:nvSpPr>
        <p:spPr>
          <a:xfrm>
            <a:off x="5590376"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8" name="Google Shape;98;p13"/>
          <p:cNvSpPr txBox="1">
            <a:spLocks noGrp="1"/>
          </p:cNvSpPr>
          <p:nvPr>
            <p:ph type="title" idx="15"/>
          </p:nvPr>
        </p:nvSpPr>
        <p:spPr>
          <a:xfrm>
            <a:off x="713250" y="560425"/>
            <a:ext cx="7717500" cy="551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bhaya Libre"/>
              <a:buNone/>
              <a:defRPr>
                <a:solidFill>
                  <a:schemeClr val="dk2"/>
                </a:solidFill>
              </a:defRPr>
            </a:lvl1pPr>
            <a:lvl2pPr lvl="1"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2pPr>
            <a:lvl3pPr lvl="2"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3pPr>
            <a:lvl4pPr lvl="3"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4pPr>
            <a:lvl5pPr lvl="4"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5pPr>
            <a:lvl6pPr lvl="5"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6pPr>
            <a:lvl7pPr lvl="6"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7pPr>
            <a:lvl8pPr lvl="7"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8pPr>
            <a:lvl9pPr lvl="8"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9pPr>
          </a:lstStyle>
          <a:p>
            <a:endParaRPr/>
          </a:p>
        </p:txBody>
      </p:sp>
      <p:sp>
        <p:nvSpPr>
          <p:cNvPr id="99" name="Google Shape;99;p13"/>
          <p:cNvSpPr/>
          <p:nvPr/>
        </p:nvSpPr>
        <p:spPr>
          <a:xfrm rot="-236501">
            <a:off x="4350173" y="363145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0" name="Google Shape;100;p13"/>
          <p:cNvSpPr/>
          <p:nvPr/>
        </p:nvSpPr>
        <p:spPr>
          <a:xfrm rot="-236501">
            <a:off x="4259173" y="344790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2657515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01"/>
        <p:cNvGrpSpPr/>
        <p:nvPr/>
      </p:nvGrpSpPr>
      <p:grpSpPr>
        <a:xfrm>
          <a:off x="0" y="0"/>
          <a:ext cx="0" cy="0"/>
          <a:chOff x="0" y="0"/>
          <a:chExt cx="0" cy="0"/>
        </a:xfrm>
      </p:grpSpPr>
      <p:sp>
        <p:nvSpPr>
          <p:cNvPr id="102" name="Google Shape;102;p1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 name="Google Shape;103;p14"/>
          <p:cNvSpPr txBox="1">
            <a:spLocks noGrp="1"/>
          </p:cNvSpPr>
          <p:nvPr>
            <p:ph type="title"/>
          </p:nvPr>
        </p:nvSpPr>
        <p:spPr>
          <a:xfrm>
            <a:off x="2364000" y="1838600"/>
            <a:ext cx="4416000" cy="13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04" name="Google Shape;104;p14"/>
          <p:cNvSpPr txBox="1">
            <a:spLocks noGrp="1"/>
          </p:cNvSpPr>
          <p:nvPr>
            <p:ph type="title" idx="2" hasCustomPrompt="1"/>
          </p:nvPr>
        </p:nvSpPr>
        <p:spPr>
          <a:xfrm>
            <a:off x="3818100" y="702475"/>
            <a:ext cx="1507800" cy="1119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05" name="Google Shape;105;p14"/>
          <p:cNvSpPr txBox="1">
            <a:spLocks noGrp="1"/>
          </p:cNvSpPr>
          <p:nvPr>
            <p:ph type="subTitle" idx="1"/>
          </p:nvPr>
        </p:nvSpPr>
        <p:spPr>
          <a:xfrm>
            <a:off x="2364000" y="3253125"/>
            <a:ext cx="4416000" cy="418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
        <p:nvSpPr>
          <p:cNvPr id="106" name="Google Shape;106;p14"/>
          <p:cNvSpPr/>
          <p:nvPr/>
        </p:nvSpPr>
        <p:spPr>
          <a:xfrm>
            <a:off x="-830910" y="-6383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7" name="Google Shape;107;p14"/>
          <p:cNvSpPr/>
          <p:nvPr/>
        </p:nvSpPr>
        <p:spPr>
          <a:xfrm rot="3314664">
            <a:off x="-3974573" y="169120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8" name="Google Shape;108;p14"/>
          <p:cNvSpPr/>
          <p:nvPr/>
        </p:nvSpPr>
        <p:spPr>
          <a:xfrm>
            <a:off x="-678510" y="-4859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9" name="Google Shape;109;p14"/>
          <p:cNvSpPr/>
          <p:nvPr/>
        </p:nvSpPr>
        <p:spPr>
          <a:xfrm rot="3314664">
            <a:off x="-2530998" y="300777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0" name="Google Shape;110;p14"/>
          <p:cNvSpPr/>
          <p:nvPr/>
        </p:nvSpPr>
        <p:spPr>
          <a:xfrm rot="-6476828">
            <a:off x="5021213" y="-41731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 name="Google Shape;111;p14"/>
          <p:cNvSpPr/>
          <p:nvPr/>
        </p:nvSpPr>
        <p:spPr>
          <a:xfrm rot="-6476828">
            <a:off x="4851863" y="-23316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3553527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12"/>
        <p:cNvGrpSpPr/>
        <p:nvPr/>
      </p:nvGrpSpPr>
      <p:grpSpPr>
        <a:xfrm>
          <a:off x="0" y="0"/>
          <a:ext cx="0" cy="0"/>
          <a:chOff x="0" y="0"/>
          <a:chExt cx="0" cy="0"/>
        </a:xfrm>
      </p:grpSpPr>
      <p:sp>
        <p:nvSpPr>
          <p:cNvPr id="113" name="Google Shape;113;p1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 name="Google Shape;114;p15"/>
          <p:cNvSpPr txBox="1">
            <a:spLocks noGrp="1"/>
          </p:cNvSpPr>
          <p:nvPr>
            <p:ph type="title"/>
          </p:nvPr>
        </p:nvSpPr>
        <p:spPr>
          <a:xfrm>
            <a:off x="713225" y="1838600"/>
            <a:ext cx="2501100" cy="13980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15" name="Google Shape;115;p15"/>
          <p:cNvSpPr txBox="1">
            <a:spLocks noGrp="1"/>
          </p:cNvSpPr>
          <p:nvPr>
            <p:ph type="title" idx="2" hasCustomPrompt="1"/>
          </p:nvPr>
        </p:nvSpPr>
        <p:spPr>
          <a:xfrm>
            <a:off x="713225" y="691901"/>
            <a:ext cx="1491300" cy="111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16" name="Google Shape;116;p15"/>
          <p:cNvSpPr txBox="1">
            <a:spLocks noGrp="1"/>
          </p:cNvSpPr>
          <p:nvPr>
            <p:ph type="subTitle" idx="1"/>
          </p:nvPr>
        </p:nvSpPr>
        <p:spPr>
          <a:xfrm>
            <a:off x="713225" y="3395850"/>
            <a:ext cx="3925200" cy="41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17" name="Google Shape;117;p15"/>
          <p:cNvSpPr/>
          <p:nvPr/>
        </p:nvSpPr>
        <p:spPr>
          <a:xfrm rot="-9966169" flipH="1">
            <a:off x="3069681" y="-1465201"/>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 name="Google Shape;118;p15"/>
          <p:cNvSpPr/>
          <p:nvPr/>
        </p:nvSpPr>
        <p:spPr>
          <a:xfrm rot="-9229594">
            <a:off x="3440212" y="-1105988"/>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0049942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26"/>
        <p:cNvGrpSpPr/>
        <p:nvPr/>
      </p:nvGrpSpPr>
      <p:grpSpPr>
        <a:xfrm>
          <a:off x="0" y="0"/>
          <a:ext cx="0" cy="0"/>
          <a:chOff x="0" y="0"/>
          <a:chExt cx="0" cy="0"/>
        </a:xfrm>
      </p:grpSpPr>
      <p:sp>
        <p:nvSpPr>
          <p:cNvPr id="127" name="Google Shape;127;p1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 name="Google Shape;128;p17"/>
          <p:cNvSpPr txBox="1">
            <a:spLocks noGrp="1"/>
          </p:cNvSpPr>
          <p:nvPr>
            <p:ph type="title"/>
          </p:nvPr>
        </p:nvSpPr>
        <p:spPr>
          <a:xfrm>
            <a:off x="4297975" y="1124825"/>
            <a:ext cx="4132800" cy="1336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75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9" name="Google Shape;129;p17"/>
          <p:cNvSpPr txBox="1">
            <a:spLocks noGrp="1"/>
          </p:cNvSpPr>
          <p:nvPr>
            <p:ph type="body" idx="1"/>
          </p:nvPr>
        </p:nvSpPr>
        <p:spPr>
          <a:xfrm>
            <a:off x="4297975" y="2461150"/>
            <a:ext cx="4132800" cy="713400"/>
          </a:xfrm>
          <a:prstGeom prst="rect">
            <a:avLst/>
          </a:prstGeom>
          <a:noFill/>
        </p:spPr>
        <p:txBody>
          <a:bodyPr spcFirstLastPara="1" wrap="square" lIns="91425" tIns="91425" rIns="91425" bIns="91425" anchor="t" anchorCtr="0">
            <a:noAutofit/>
          </a:bodyPr>
          <a:lstStyle>
            <a:lvl1pPr marL="457200" lvl="0" indent="-317500" algn="r" rtl="0">
              <a:spcBef>
                <a:spcPts val="0"/>
              </a:spcBef>
              <a:spcAft>
                <a:spcPts val="0"/>
              </a:spcAft>
              <a:buSzPts val="1400"/>
              <a:buFont typeface="Montserrat"/>
              <a:buChar char="●"/>
              <a:defRPr/>
            </a:lvl1pPr>
            <a:lvl2pPr marL="914400" lvl="1" indent="-317500" rtl="0">
              <a:spcBef>
                <a:spcPts val="0"/>
              </a:spcBef>
              <a:spcAft>
                <a:spcPts val="0"/>
              </a:spcAft>
              <a:buSzPts val="1400"/>
              <a:buFont typeface="Montserrat"/>
              <a:buChar char="○"/>
              <a:defRPr>
                <a:latin typeface="Montserrat"/>
                <a:ea typeface="Montserrat"/>
                <a:cs typeface="Montserrat"/>
                <a:sym typeface="Montserrat"/>
              </a:defRPr>
            </a:lvl2pPr>
            <a:lvl3pPr marL="1371600" lvl="2" indent="-317500" rtl="0">
              <a:spcBef>
                <a:spcPts val="0"/>
              </a:spcBef>
              <a:spcAft>
                <a:spcPts val="0"/>
              </a:spcAft>
              <a:buSzPts val="1400"/>
              <a:buFont typeface="Montserrat"/>
              <a:buChar char="■"/>
              <a:defRPr>
                <a:latin typeface="Montserrat"/>
                <a:ea typeface="Montserrat"/>
                <a:cs typeface="Montserrat"/>
                <a:sym typeface="Montserrat"/>
              </a:defRPr>
            </a:lvl3pPr>
            <a:lvl4pPr marL="1828800" lvl="3" indent="-317500" rtl="0">
              <a:spcBef>
                <a:spcPts val="0"/>
              </a:spcBef>
              <a:spcAft>
                <a:spcPts val="0"/>
              </a:spcAft>
              <a:buSzPts val="1400"/>
              <a:buFont typeface="Montserrat"/>
              <a:buChar char="●"/>
              <a:defRPr>
                <a:latin typeface="Montserrat"/>
                <a:ea typeface="Montserrat"/>
                <a:cs typeface="Montserrat"/>
                <a:sym typeface="Montserrat"/>
              </a:defRPr>
            </a:lvl4pPr>
            <a:lvl5pPr marL="2286000" lvl="4" indent="-317500" rtl="0">
              <a:spcBef>
                <a:spcPts val="0"/>
              </a:spcBef>
              <a:spcAft>
                <a:spcPts val="0"/>
              </a:spcAft>
              <a:buSzPts val="1400"/>
              <a:buFont typeface="Montserrat"/>
              <a:buChar char="○"/>
              <a:defRPr>
                <a:latin typeface="Montserrat"/>
                <a:ea typeface="Montserrat"/>
                <a:cs typeface="Montserrat"/>
                <a:sym typeface="Montserrat"/>
              </a:defRPr>
            </a:lvl5pPr>
            <a:lvl6pPr marL="2743200" lvl="5" indent="-317500" rtl="0">
              <a:spcBef>
                <a:spcPts val="0"/>
              </a:spcBef>
              <a:spcAft>
                <a:spcPts val="0"/>
              </a:spcAft>
              <a:buSzPts val="1400"/>
              <a:buFont typeface="Montserrat"/>
              <a:buChar char="■"/>
              <a:defRPr>
                <a:latin typeface="Montserrat"/>
                <a:ea typeface="Montserrat"/>
                <a:cs typeface="Montserrat"/>
                <a:sym typeface="Montserrat"/>
              </a:defRPr>
            </a:lvl6pPr>
            <a:lvl7pPr marL="3200400" lvl="6" indent="-317500" rtl="0">
              <a:spcBef>
                <a:spcPts val="0"/>
              </a:spcBef>
              <a:spcAft>
                <a:spcPts val="0"/>
              </a:spcAft>
              <a:buSzPts val="1400"/>
              <a:buFont typeface="Montserrat"/>
              <a:buChar char="●"/>
              <a:defRPr>
                <a:latin typeface="Montserrat"/>
                <a:ea typeface="Montserrat"/>
                <a:cs typeface="Montserrat"/>
                <a:sym typeface="Montserrat"/>
              </a:defRPr>
            </a:lvl7pPr>
            <a:lvl8pPr marL="3657600" lvl="7" indent="-317500" rtl="0">
              <a:spcBef>
                <a:spcPts val="0"/>
              </a:spcBef>
              <a:spcAft>
                <a:spcPts val="0"/>
              </a:spcAft>
              <a:buSzPts val="1400"/>
              <a:buFont typeface="Montserrat"/>
              <a:buChar char="○"/>
              <a:defRPr>
                <a:latin typeface="Montserrat"/>
                <a:ea typeface="Montserrat"/>
                <a:cs typeface="Montserrat"/>
                <a:sym typeface="Montserrat"/>
              </a:defRPr>
            </a:lvl8pPr>
            <a:lvl9pPr marL="4114800" lvl="8" indent="-317500" rtl="0">
              <a:spcBef>
                <a:spcPts val="0"/>
              </a:spcBef>
              <a:spcAft>
                <a:spcPts val="0"/>
              </a:spcAft>
              <a:buSzPts val="1400"/>
              <a:buFont typeface="Montserrat"/>
              <a:buChar char="■"/>
              <a:defRPr>
                <a:latin typeface="Montserrat"/>
                <a:ea typeface="Montserrat"/>
                <a:cs typeface="Montserrat"/>
                <a:sym typeface="Montserrat"/>
              </a:defRPr>
            </a:lvl9pPr>
          </a:lstStyle>
          <a:p>
            <a:endParaRPr/>
          </a:p>
        </p:txBody>
      </p:sp>
      <p:sp>
        <p:nvSpPr>
          <p:cNvPr id="130" name="Google Shape;130;p17"/>
          <p:cNvSpPr/>
          <p:nvPr/>
        </p:nvSpPr>
        <p:spPr>
          <a:xfrm rot="833831" flipH="1">
            <a:off x="-754632" y="310799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1" name="Google Shape;131;p17"/>
          <p:cNvSpPr/>
          <p:nvPr/>
        </p:nvSpPr>
        <p:spPr>
          <a:xfrm rot="1570406">
            <a:off x="-1127543" y="2963087"/>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7349789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32"/>
        <p:cNvGrpSpPr/>
        <p:nvPr/>
      </p:nvGrpSpPr>
      <p:grpSpPr>
        <a:xfrm>
          <a:off x="0" y="0"/>
          <a:ext cx="0" cy="0"/>
          <a:chOff x="0" y="0"/>
          <a:chExt cx="0" cy="0"/>
        </a:xfrm>
      </p:grpSpPr>
      <p:sp>
        <p:nvSpPr>
          <p:cNvPr id="133" name="Google Shape;133;p18"/>
          <p:cNvSpPr/>
          <p:nvPr/>
        </p:nvSpPr>
        <p:spPr>
          <a:xfrm>
            <a:off x="16680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 name="Google Shape;134;p18"/>
          <p:cNvSpPr>
            <a:spLocks noGrp="1"/>
          </p:cNvSpPr>
          <p:nvPr>
            <p:ph type="pic" idx="2"/>
          </p:nvPr>
        </p:nvSpPr>
        <p:spPr>
          <a:xfrm>
            <a:off x="5554650" y="776624"/>
            <a:ext cx="1723800" cy="3182100"/>
          </a:xfrm>
          <a:prstGeom prst="rect">
            <a:avLst/>
          </a:prstGeom>
          <a:noFill/>
          <a:ln>
            <a:noFill/>
          </a:ln>
        </p:spPr>
      </p:sp>
      <p:sp>
        <p:nvSpPr>
          <p:cNvPr id="135" name="Google Shape;135;p18"/>
          <p:cNvSpPr txBox="1">
            <a:spLocks noGrp="1"/>
          </p:cNvSpPr>
          <p:nvPr>
            <p:ph type="subTitle" idx="1"/>
          </p:nvPr>
        </p:nvSpPr>
        <p:spPr>
          <a:xfrm>
            <a:off x="1594073" y="2225933"/>
            <a:ext cx="3561000" cy="1076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36" name="Google Shape;136;p18"/>
          <p:cNvSpPr txBox="1">
            <a:spLocks noGrp="1"/>
          </p:cNvSpPr>
          <p:nvPr>
            <p:ph type="title"/>
          </p:nvPr>
        </p:nvSpPr>
        <p:spPr>
          <a:xfrm>
            <a:off x="1594086" y="1564188"/>
            <a:ext cx="3561000" cy="59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37" name="Google Shape;137;p18"/>
          <p:cNvSpPr/>
          <p:nvPr/>
        </p:nvSpPr>
        <p:spPr>
          <a:xfrm rot="1113693" flipH="1">
            <a:off x="-1695540" y="3352427"/>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 name="Google Shape;138;p18"/>
          <p:cNvSpPr/>
          <p:nvPr/>
        </p:nvSpPr>
        <p:spPr>
          <a:xfrm rot="1113693" flipH="1">
            <a:off x="-1561157" y="3197789"/>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2300316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9"/>
        <p:cNvGrpSpPr/>
        <p:nvPr/>
      </p:nvGrpSpPr>
      <p:grpSpPr>
        <a:xfrm>
          <a:off x="0" y="0"/>
          <a:ext cx="0" cy="0"/>
          <a:chOff x="0" y="0"/>
          <a:chExt cx="0" cy="0"/>
        </a:xfrm>
      </p:grpSpPr>
      <p:sp>
        <p:nvSpPr>
          <p:cNvPr id="140" name="Google Shape;140;p1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 name="Google Shape;141;p19"/>
          <p:cNvSpPr>
            <a:spLocks noGrp="1"/>
          </p:cNvSpPr>
          <p:nvPr>
            <p:ph type="pic" idx="2"/>
          </p:nvPr>
        </p:nvSpPr>
        <p:spPr>
          <a:xfrm>
            <a:off x="1511863" y="810900"/>
            <a:ext cx="2558100" cy="3401100"/>
          </a:xfrm>
          <a:prstGeom prst="rect">
            <a:avLst/>
          </a:prstGeom>
          <a:noFill/>
          <a:ln>
            <a:noFill/>
          </a:ln>
        </p:spPr>
      </p:sp>
      <p:sp>
        <p:nvSpPr>
          <p:cNvPr id="142" name="Google Shape;142;p19"/>
          <p:cNvSpPr txBox="1">
            <a:spLocks noGrp="1"/>
          </p:cNvSpPr>
          <p:nvPr>
            <p:ph type="subTitle" idx="1"/>
          </p:nvPr>
        </p:nvSpPr>
        <p:spPr>
          <a:xfrm>
            <a:off x="4504250" y="2216068"/>
            <a:ext cx="3451200" cy="110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43" name="Google Shape;143;p19"/>
          <p:cNvSpPr txBox="1">
            <a:spLocks noGrp="1"/>
          </p:cNvSpPr>
          <p:nvPr>
            <p:ph type="title"/>
          </p:nvPr>
        </p:nvSpPr>
        <p:spPr>
          <a:xfrm>
            <a:off x="4504263" y="1554325"/>
            <a:ext cx="3451200" cy="595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44" name="Google Shape;144;p19"/>
          <p:cNvSpPr/>
          <p:nvPr/>
        </p:nvSpPr>
        <p:spPr>
          <a:xfrm rot="6310350" flipH="1">
            <a:off x="5292547" y="25001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 name="Google Shape;145;p19"/>
          <p:cNvSpPr/>
          <p:nvPr/>
        </p:nvSpPr>
        <p:spPr>
          <a:xfrm rot="6310350" flipH="1">
            <a:off x="5161297" y="23417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5045207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01"/>
        <p:cNvGrpSpPr/>
        <p:nvPr/>
      </p:nvGrpSpPr>
      <p:grpSpPr>
        <a:xfrm>
          <a:off x="0" y="0"/>
          <a:ext cx="0" cy="0"/>
          <a:chOff x="0" y="0"/>
          <a:chExt cx="0" cy="0"/>
        </a:xfrm>
      </p:grpSpPr>
      <p:sp>
        <p:nvSpPr>
          <p:cNvPr id="102" name="Google Shape;102;p1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 name="Google Shape;103;p14"/>
          <p:cNvSpPr txBox="1">
            <a:spLocks noGrp="1"/>
          </p:cNvSpPr>
          <p:nvPr>
            <p:ph type="title"/>
          </p:nvPr>
        </p:nvSpPr>
        <p:spPr>
          <a:xfrm>
            <a:off x="2364000" y="1838600"/>
            <a:ext cx="4416000" cy="13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04" name="Google Shape;104;p14"/>
          <p:cNvSpPr txBox="1">
            <a:spLocks noGrp="1"/>
          </p:cNvSpPr>
          <p:nvPr>
            <p:ph type="title" idx="2" hasCustomPrompt="1"/>
          </p:nvPr>
        </p:nvSpPr>
        <p:spPr>
          <a:xfrm>
            <a:off x="3818100" y="702475"/>
            <a:ext cx="1507800" cy="1119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05" name="Google Shape;105;p14"/>
          <p:cNvSpPr txBox="1">
            <a:spLocks noGrp="1"/>
          </p:cNvSpPr>
          <p:nvPr>
            <p:ph type="subTitle" idx="1"/>
          </p:nvPr>
        </p:nvSpPr>
        <p:spPr>
          <a:xfrm>
            <a:off x="2364000" y="3253125"/>
            <a:ext cx="4416000" cy="418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
        <p:nvSpPr>
          <p:cNvPr id="106" name="Google Shape;106;p14"/>
          <p:cNvSpPr/>
          <p:nvPr/>
        </p:nvSpPr>
        <p:spPr>
          <a:xfrm>
            <a:off x="-830910" y="-6383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7" name="Google Shape;107;p14"/>
          <p:cNvSpPr/>
          <p:nvPr/>
        </p:nvSpPr>
        <p:spPr>
          <a:xfrm rot="3314664">
            <a:off x="-3974573" y="169120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8" name="Google Shape;108;p14"/>
          <p:cNvSpPr/>
          <p:nvPr/>
        </p:nvSpPr>
        <p:spPr>
          <a:xfrm>
            <a:off x="-678510" y="-4859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9" name="Google Shape;109;p14"/>
          <p:cNvSpPr/>
          <p:nvPr/>
        </p:nvSpPr>
        <p:spPr>
          <a:xfrm rot="3314664">
            <a:off x="-2530998" y="300777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0" name="Google Shape;110;p14"/>
          <p:cNvSpPr/>
          <p:nvPr/>
        </p:nvSpPr>
        <p:spPr>
          <a:xfrm rot="-6476828">
            <a:off x="5021213" y="-41731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 name="Google Shape;111;p14"/>
          <p:cNvSpPr/>
          <p:nvPr/>
        </p:nvSpPr>
        <p:spPr>
          <a:xfrm rot="-6476828">
            <a:off x="4851863" y="-23316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46"/>
        <p:cNvGrpSpPr/>
        <p:nvPr/>
      </p:nvGrpSpPr>
      <p:grpSpPr>
        <a:xfrm>
          <a:off x="0" y="0"/>
          <a:ext cx="0" cy="0"/>
          <a:chOff x="0" y="0"/>
          <a:chExt cx="0" cy="0"/>
        </a:xfrm>
      </p:grpSpPr>
      <p:sp>
        <p:nvSpPr>
          <p:cNvPr id="147" name="Google Shape;147;p2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 name="Google Shape;148;p20"/>
          <p:cNvSpPr txBox="1">
            <a:spLocks noGrp="1"/>
          </p:cNvSpPr>
          <p:nvPr>
            <p:ph type="subTitle" idx="1"/>
          </p:nvPr>
        </p:nvSpPr>
        <p:spPr>
          <a:xfrm>
            <a:off x="826330" y="2217099"/>
            <a:ext cx="3571200" cy="1210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49" name="Google Shape;149;p20"/>
          <p:cNvSpPr txBox="1">
            <a:spLocks noGrp="1"/>
          </p:cNvSpPr>
          <p:nvPr>
            <p:ph type="title"/>
          </p:nvPr>
        </p:nvSpPr>
        <p:spPr>
          <a:xfrm>
            <a:off x="826325" y="1553025"/>
            <a:ext cx="3571200" cy="595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50" name="Google Shape;150;p20"/>
          <p:cNvSpPr>
            <a:spLocks noGrp="1"/>
          </p:cNvSpPr>
          <p:nvPr>
            <p:ph type="pic" idx="2"/>
          </p:nvPr>
        </p:nvSpPr>
        <p:spPr>
          <a:xfrm>
            <a:off x="4783925" y="1429775"/>
            <a:ext cx="3283800" cy="2020200"/>
          </a:xfrm>
          <a:prstGeom prst="rect">
            <a:avLst/>
          </a:prstGeom>
          <a:noFill/>
          <a:ln>
            <a:noFill/>
          </a:ln>
        </p:spPr>
      </p:sp>
      <p:sp>
        <p:nvSpPr>
          <p:cNvPr id="151" name="Google Shape;151;p20"/>
          <p:cNvSpPr/>
          <p:nvPr/>
        </p:nvSpPr>
        <p:spPr>
          <a:xfrm flipH="1">
            <a:off x="-1425865"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 name="Google Shape;152;p20"/>
          <p:cNvSpPr/>
          <p:nvPr/>
        </p:nvSpPr>
        <p:spPr>
          <a:xfrm flipH="1">
            <a:off x="-1345440"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8960874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3"/>
        <p:cNvGrpSpPr/>
        <p:nvPr/>
      </p:nvGrpSpPr>
      <p:grpSpPr>
        <a:xfrm>
          <a:off x="0" y="0"/>
          <a:ext cx="0" cy="0"/>
          <a:chOff x="0" y="0"/>
          <a:chExt cx="0" cy="0"/>
        </a:xfrm>
      </p:grpSpPr>
      <p:sp>
        <p:nvSpPr>
          <p:cNvPr id="154" name="Google Shape;154;p2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 name="Google Shape;155;p21"/>
          <p:cNvSpPr txBox="1">
            <a:spLocks noGrp="1"/>
          </p:cNvSpPr>
          <p:nvPr>
            <p:ph type="title"/>
          </p:nvPr>
        </p:nvSpPr>
        <p:spPr>
          <a:xfrm>
            <a:off x="2360625" y="2791300"/>
            <a:ext cx="5967900" cy="4023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6" name="Google Shape;156;p21"/>
          <p:cNvSpPr txBox="1">
            <a:spLocks noGrp="1"/>
          </p:cNvSpPr>
          <p:nvPr>
            <p:ph type="subTitle" idx="1"/>
          </p:nvPr>
        </p:nvSpPr>
        <p:spPr>
          <a:xfrm>
            <a:off x="2360625" y="1158250"/>
            <a:ext cx="5967900" cy="13104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7" name="Google Shape;157;p21"/>
          <p:cNvSpPr/>
          <p:nvPr/>
        </p:nvSpPr>
        <p:spPr>
          <a:xfrm rot="-6310350">
            <a:off x="-1833578" y="26248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8" name="Google Shape;158;p21"/>
          <p:cNvSpPr/>
          <p:nvPr/>
        </p:nvSpPr>
        <p:spPr>
          <a:xfrm rot="-6310350">
            <a:off x="-1702328" y="24664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4489664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9"/>
        <p:cNvGrpSpPr/>
        <p:nvPr/>
      </p:nvGrpSpPr>
      <p:grpSpPr>
        <a:xfrm>
          <a:off x="0" y="0"/>
          <a:ext cx="0" cy="0"/>
          <a:chOff x="0" y="0"/>
          <a:chExt cx="0" cy="0"/>
        </a:xfrm>
      </p:grpSpPr>
      <p:sp>
        <p:nvSpPr>
          <p:cNvPr id="160" name="Google Shape;160;p2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 name="Google Shape;161;p2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 name="Google Shape;162;p22"/>
          <p:cNvSpPr/>
          <p:nvPr/>
        </p:nvSpPr>
        <p:spPr>
          <a:xfrm rot="-8290481">
            <a:off x="-2383247" y="33637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3" name="Google Shape;163;p22"/>
          <p:cNvSpPr/>
          <p:nvPr/>
        </p:nvSpPr>
        <p:spPr>
          <a:xfrm rot="-8290481">
            <a:off x="-2493322" y="30442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8971725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4"/>
        <p:cNvGrpSpPr/>
        <p:nvPr/>
      </p:nvGrpSpPr>
      <p:grpSpPr>
        <a:xfrm>
          <a:off x="0" y="0"/>
          <a:ext cx="0" cy="0"/>
          <a:chOff x="0" y="0"/>
          <a:chExt cx="0" cy="0"/>
        </a:xfrm>
      </p:grpSpPr>
      <p:sp>
        <p:nvSpPr>
          <p:cNvPr id="165" name="Google Shape;165;p2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 name="Google Shape;166;p23"/>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7" name="Google Shape;167;p23"/>
          <p:cNvSpPr/>
          <p:nvPr/>
        </p:nvSpPr>
        <p:spPr>
          <a:xfrm flipH="1">
            <a:off x="5840146" y="-6335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8" name="Google Shape;168;p23"/>
          <p:cNvSpPr/>
          <p:nvPr/>
        </p:nvSpPr>
        <p:spPr>
          <a:xfrm flipH="1">
            <a:off x="5687746" y="-4811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75073960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92"/>
        <p:cNvGrpSpPr/>
        <p:nvPr/>
      </p:nvGrpSpPr>
      <p:grpSpPr>
        <a:xfrm>
          <a:off x="0" y="0"/>
          <a:ext cx="0" cy="0"/>
          <a:chOff x="0" y="0"/>
          <a:chExt cx="0" cy="0"/>
        </a:xfrm>
      </p:grpSpPr>
      <p:sp>
        <p:nvSpPr>
          <p:cNvPr id="193" name="Google Shape;193;p2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 name="Google Shape;194;p2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5" name="Google Shape;195;p27"/>
          <p:cNvSpPr/>
          <p:nvPr/>
        </p:nvSpPr>
        <p:spPr>
          <a:xfrm rot="2509519">
            <a:off x="5702478" y="-199877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6" name="Google Shape;196;p27"/>
          <p:cNvSpPr/>
          <p:nvPr/>
        </p:nvSpPr>
        <p:spPr>
          <a:xfrm rot="2509519">
            <a:off x="5812553" y="-167924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490632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197"/>
        <p:cNvGrpSpPr/>
        <p:nvPr/>
      </p:nvGrpSpPr>
      <p:grpSpPr>
        <a:xfrm>
          <a:off x="0" y="0"/>
          <a:ext cx="0" cy="0"/>
          <a:chOff x="0" y="0"/>
          <a:chExt cx="0" cy="0"/>
        </a:xfrm>
      </p:grpSpPr>
      <p:sp>
        <p:nvSpPr>
          <p:cNvPr id="198" name="Google Shape;198;p2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 name="Google Shape;199;p28"/>
          <p:cNvSpPr txBox="1">
            <a:spLocks noGrp="1"/>
          </p:cNvSpPr>
          <p:nvPr>
            <p:ph type="title"/>
          </p:nvPr>
        </p:nvSpPr>
        <p:spPr>
          <a:xfrm>
            <a:off x="713225" y="539500"/>
            <a:ext cx="7196100" cy="67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0" name="Google Shape;200;p28"/>
          <p:cNvSpPr txBox="1">
            <a:spLocks noGrp="1"/>
          </p:cNvSpPr>
          <p:nvPr>
            <p:ph type="body" idx="1"/>
          </p:nvPr>
        </p:nvSpPr>
        <p:spPr>
          <a:xfrm>
            <a:off x="713225" y="1280825"/>
            <a:ext cx="7196100" cy="2664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Char char="●"/>
              <a:defRPr sz="14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1" name="Google Shape;201;p28"/>
          <p:cNvSpPr/>
          <p:nvPr/>
        </p:nvSpPr>
        <p:spPr>
          <a:xfrm>
            <a:off x="6274560"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 name="Google Shape;202;p28"/>
          <p:cNvSpPr/>
          <p:nvPr/>
        </p:nvSpPr>
        <p:spPr>
          <a:xfrm flipH="1">
            <a:off x="-908230" y="422350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 name="Google Shape;203;p28"/>
          <p:cNvSpPr/>
          <p:nvPr/>
        </p:nvSpPr>
        <p:spPr>
          <a:xfrm>
            <a:off x="6194135"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4" name="Google Shape;204;p28"/>
          <p:cNvSpPr/>
          <p:nvPr/>
        </p:nvSpPr>
        <p:spPr>
          <a:xfrm flipH="1">
            <a:off x="-819355" y="403725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2791890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11"/>
        <p:cNvGrpSpPr/>
        <p:nvPr/>
      </p:nvGrpSpPr>
      <p:grpSpPr>
        <a:xfrm>
          <a:off x="0" y="0"/>
          <a:ext cx="0" cy="0"/>
          <a:chOff x="0" y="0"/>
          <a:chExt cx="0" cy="0"/>
        </a:xfrm>
      </p:grpSpPr>
      <p:sp>
        <p:nvSpPr>
          <p:cNvPr id="212" name="Google Shape;212;p3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 name="Google Shape;213;p30"/>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30"/>
          <p:cNvSpPr txBox="1">
            <a:spLocks noGrp="1"/>
          </p:cNvSpPr>
          <p:nvPr>
            <p:ph type="body" idx="1"/>
          </p:nvPr>
        </p:nvSpPr>
        <p:spPr>
          <a:xfrm>
            <a:off x="72002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5" name="Google Shape;215;p30"/>
          <p:cNvSpPr txBox="1">
            <a:spLocks noGrp="1"/>
          </p:cNvSpPr>
          <p:nvPr>
            <p:ph type="body" idx="2"/>
          </p:nvPr>
        </p:nvSpPr>
        <p:spPr>
          <a:xfrm>
            <a:off x="469487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6" name="Google Shape;216;p30"/>
          <p:cNvSpPr/>
          <p:nvPr/>
        </p:nvSpPr>
        <p:spPr>
          <a:xfrm rot="-833831">
            <a:off x="5383043" y="26089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 name="Google Shape;217;p30"/>
          <p:cNvSpPr/>
          <p:nvPr/>
        </p:nvSpPr>
        <p:spPr>
          <a:xfrm rot="-833831">
            <a:off x="5323793" y="23803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5395938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8"/>
        <p:cNvGrpSpPr/>
        <p:nvPr/>
      </p:nvGrpSpPr>
      <p:grpSpPr>
        <a:xfrm>
          <a:off x="0" y="0"/>
          <a:ext cx="0" cy="0"/>
          <a:chOff x="0" y="0"/>
          <a:chExt cx="0" cy="0"/>
        </a:xfrm>
      </p:grpSpPr>
      <p:sp>
        <p:nvSpPr>
          <p:cNvPr id="219" name="Google Shape;219;p3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 name="Google Shape;220;p31"/>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21" name="Google Shape;221;p31"/>
          <p:cNvSpPr txBox="1">
            <a:spLocks noGrp="1"/>
          </p:cNvSpPr>
          <p:nvPr>
            <p:ph type="title" idx="2" hasCustomPrompt="1"/>
          </p:nvPr>
        </p:nvSpPr>
        <p:spPr>
          <a:xfrm>
            <a:off x="3967388"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2" name="Google Shape;222;p31"/>
          <p:cNvSpPr txBox="1">
            <a:spLocks noGrp="1"/>
          </p:cNvSpPr>
          <p:nvPr>
            <p:ph type="title" idx="3" hasCustomPrompt="1"/>
          </p:nvPr>
        </p:nvSpPr>
        <p:spPr>
          <a:xfrm>
            <a:off x="13825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3" name="Google Shape;223;p31"/>
          <p:cNvSpPr txBox="1">
            <a:spLocks noGrp="1"/>
          </p:cNvSpPr>
          <p:nvPr>
            <p:ph type="subTitle" idx="1"/>
          </p:nvPr>
        </p:nvSpPr>
        <p:spPr>
          <a:xfrm>
            <a:off x="83400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4" name="Google Shape;224;p31"/>
          <p:cNvSpPr txBox="1">
            <a:spLocks noGrp="1"/>
          </p:cNvSpPr>
          <p:nvPr>
            <p:ph type="subTitle" idx="4"/>
          </p:nvPr>
        </p:nvSpPr>
        <p:spPr>
          <a:xfrm>
            <a:off x="83400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5" name="Google Shape;225;p31"/>
          <p:cNvSpPr txBox="1">
            <a:spLocks noGrp="1"/>
          </p:cNvSpPr>
          <p:nvPr>
            <p:ph type="subTitle" idx="5"/>
          </p:nvPr>
        </p:nvSpPr>
        <p:spPr>
          <a:xfrm>
            <a:off x="3449725"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6" name="Google Shape;226;p31"/>
          <p:cNvSpPr txBox="1">
            <a:spLocks noGrp="1"/>
          </p:cNvSpPr>
          <p:nvPr>
            <p:ph type="subTitle" idx="6"/>
          </p:nvPr>
        </p:nvSpPr>
        <p:spPr>
          <a:xfrm>
            <a:off x="3449725"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7" name="Google Shape;227;p31"/>
          <p:cNvSpPr txBox="1">
            <a:spLocks noGrp="1"/>
          </p:cNvSpPr>
          <p:nvPr>
            <p:ph type="subTitle" idx="7"/>
          </p:nvPr>
        </p:nvSpPr>
        <p:spPr>
          <a:xfrm>
            <a:off x="606545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8" name="Google Shape;228;p31"/>
          <p:cNvSpPr txBox="1">
            <a:spLocks noGrp="1"/>
          </p:cNvSpPr>
          <p:nvPr>
            <p:ph type="subTitle" idx="8"/>
          </p:nvPr>
        </p:nvSpPr>
        <p:spPr>
          <a:xfrm>
            <a:off x="606545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9" name="Google Shape;229;p31"/>
          <p:cNvSpPr txBox="1">
            <a:spLocks noGrp="1"/>
          </p:cNvSpPr>
          <p:nvPr>
            <p:ph type="title" idx="9" hasCustomPrompt="1"/>
          </p:nvPr>
        </p:nvSpPr>
        <p:spPr>
          <a:xfrm>
            <a:off x="65523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0" name="Google Shape;230;p31"/>
          <p:cNvSpPr/>
          <p:nvPr/>
        </p:nvSpPr>
        <p:spPr>
          <a:xfrm rot="-2509519" flipH="1">
            <a:off x="5674628" y="36921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 name="Google Shape;231;p31"/>
          <p:cNvSpPr/>
          <p:nvPr/>
        </p:nvSpPr>
        <p:spPr>
          <a:xfrm rot="-2509519" flipH="1">
            <a:off x="5628078" y="353685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712261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32"/>
        <p:cNvGrpSpPr/>
        <p:nvPr/>
      </p:nvGrpSpPr>
      <p:grpSpPr>
        <a:xfrm>
          <a:off x="0" y="0"/>
          <a:ext cx="0" cy="0"/>
          <a:chOff x="0" y="0"/>
          <a:chExt cx="0" cy="0"/>
        </a:xfrm>
      </p:grpSpPr>
      <p:sp>
        <p:nvSpPr>
          <p:cNvPr id="233" name="Google Shape;233;p3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 name="Google Shape;234;p32"/>
          <p:cNvSpPr txBox="1">
            <a:spLocks noGrp="1"/>
          </p:cNvSpPr>
          <p:nvPr>
            <p:ph type="subTitle" idx="1"/>
          </p:nvPr>
        </p:nvSpPr>
        <p:spPr>
          <a:xfrm>
            <a:off x="712027"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5" name="Google Shape;235;p32"/>
          <p:cNvSpPr txBox="1">
            <a:spLocks noGrp="1"/>
          </p:cNvSpPr>
          <p:nvPr>
            <p:ph type="subTitle" idx="2"/>
          </p:nvPr>
        </p:nvSpPr>
        <p:spPr>
          <a:xfrm>
            <a:off x="712025" y="2226499"/>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6" name="Google Shape;236;p32"/>
          <p:cNvSpPr txBox="1">
            <a:spLocks noGrp="1"/>
          </p:cNvSpPr>
          <p:nvPr>
            <p:ph type="subTitle" idx="3"/>
          </p:nvPr>
        </p:nvSpPr>
        <p:spPr>
          <a:xfrm>
            <a:off x="3329888"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7" name="Google Shape;237;p32"/>
          <p:cNvSpPr txBox="1">
            <a:spLocks noGrp="1"/>
          </p:cNvSpPr>
          <p:nvPr>
            <p:ph type="subTitle" idx="4"/>
          </p:nvPr>
        </p:nvSpPr>
        <p:spPr>
          <a:xfrm>
            <a:off x="3329887" y="2226500"/>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8" name="Google Shape;238;p32"/>
          <p:cNvSpPr txBox="1">
            <a:spLocks noGrp="1"/>
          </p:cNvSpPr>
          <p:nvPr>
            <p:ph type="subTitle" idx="5"/>
          </p:nvPr>
        </p:nvSpPr>
        <p:spPr>
          <a:xfrm>
            <a:off x="5947750"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9" name="Google Shape;239;p32"/>
          <p:cNvSpPr txBox="1">
            <a:spLocks noGrp="1"/>
          </p:cNvSpPr>
          <p:nvPr>
            <p:ph type="subTitle" idx="6"/>
          </p:nvPr>
        </p:nvSpPr>
        <p:spPr>
          <a:xfrm>
            <a:off x="5947750" y="2226501"/>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40" name="Google Shape;240;p3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1" name="Google Shape;241;p32"/>
          <p:cNvSpPr/>
          <p:nvPr/>
        </p:nvSpPr>
        <p:spPr>
          <a:xfrm>
            <a:off x="4023300" y="25578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2" name="Google Shape;242;p32"/>
          <p:cNvSpPr/>
          <p:nvPr/>
        </p:nvSpPr>
        <p:spPr>
          <a:xfrm>
            <a:off x="3678275" y="27843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1450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55"/>
        <p:cNvGrpSpPr/>
        <p:nvPr/>
      </p:nvGrpSpPr>
      <p:grpSpPr>
        <a:xfrm>
          <a:off x="0" y="0"/>
          <a:ext cx="0" cy="0"/>
          <a:chOff x="0" y="0"/>
          <a:chExt cx="0" cy="0"/>
        </a:xfrm>
      </p:grpSpPr>
      <p:sp>
        <p:nvSpPr>
          <p:cNvPr id="256" name="Google Shape;256;p3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 name="Google Shape;257;p34"/>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8" name="Google Shape;258;p34"/>
          <p:cNvSpPr txBox="1">
            <a:spLocks noGrp="1"/>
          </p:cNvSpPr>
          <p:nvPr>
            <p:ph type="subTitle" idx="1"/>
          </p:nvPr>
        </p:nvSpPr>
        <p:spPr>
          <a:xfrm>
            <a:off x="713163" y="1320500"/>
            <a:ext cx="37902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59" name="Google Shape;259;p34"/>
          <p:cNvSpPr txBox="1">
            <a:spLocks noGrp="1"/>
          </p:cNvSpPr>
          <p:nvPr>
            <p:ph type="subTitle" idx="2"/>
          </p:nvPr>
        </p:nvSpPr>
        <p:spPr>
          <a:xfrm>
            <a:off x="713138" y="1705893"/>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0" name="Google Shape;260;p34"/>
          <p:cNvSpPr txBox="1">
            <a:spLocks noGrp="1"/>
          </p:cNvSpPr>
          <p:nvPr>
            <p:ph type="subTitle" idx="3"/>
          </p:nvPr>
        </p:nvSpPr>
        <p:spPr>
          <a:xfrm>
            <a:off x="713155" y="2805550"/>
            <a:ext cx="37902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1" name="Google Shape;261;p34"/>
          <p:cNvSpPr txBox="1">
            <a:spLocks noGrp="1"/>
          </p:cNvSpPr>
          <p:nvPr>
            <p:ph type="subTitle" idx="4"/>
          </p:nvPr>
        </p:nvSpPr>
        <p:spPr>
          <a:xfrm>
            <a:off x="713138" y="3190945"/>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2" name="Google Shape;262;p34"/>
          <p:cNvSpPr txBox="1">
            <a:spLocks noGrp="1"/>
          </p:cNvSpPr>
          <p:nvPr>
            <p:ph type="subTitle" idx="5"/>
          </p:nvPr>
        </p:nvSpPr>
        <p:spPr>
          <a:xfrm>
            <a:off x="4640954" y="1320500"/>
            <a:ext cx="37899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3" name="Google Shape;263;p34"/>
          <p:cNvSpPr txBox="1">
            <a:spLocks noGrp="1"/>
          </p:cNvSpPr>
          <p:nvPr>
            <p:ph type="subTitle" idx="6"/>
          </p:nvPr>
        </p:nvSpPr>
        <p:spPr>
          <a:xfrm>
            <a:off x="4640537" y="1705876"/>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4" name="Google Shape;264;p34"/>
          <p:cNvSpPr txBox="1">
            <a:spLocks noGrp="1"/>
          </p:cNvSpPr>
          <p:nvPr>
            <p:ph type="subTitle" idx="7"/>
          </p:nvPr>
        </p:nvSpPr>
        <p:spPr>
          <a:xfrm>
            <a:off x="4640554" y="2806622"/>
            <a:ext cx="37899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5" name="Google Shape;265;p34"/>
          <p:cNvSpPr txBox="1">
            <a:spLocks noGrp="1"/>
          </p:cNvSpPr>
          <p:nvPr>
            <p:ph type="subTitle" idx="8"/>
          </p:nvPr>
        </p:nvSpPr>
        <p:spPr>
          <a:xfrm>
            <a:off x="4640537" y="3190925"/>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6" name="Google Shape;266;p34"/>
          <p:cNvSpPr/>
          <p:nvPr/>
        </p:nvSpPr>
        <p:spPr>
          <a:xfrm rot="10800000" flipH="1">
            <a:off x="-1056325" y="396068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7" name="Google Shape;267;p34"/>
          <p:cNvSpPr/>
          <p:nvPr/>
        </p:nvSpPr>
        <p:spPr>
          <a:xfrm rot="10800000" flipH="1">
            <a:off x="-427675" y="414483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6401588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ackground">
  <p:cSld name="CUSTOM_24">
    <p:spTree>
      <p:nvGrpSpPr>
        <p:cNvPr id="1" name="Shape 326"/>
        <p:cNvGrpSpPr/>
        <p:nvPr/>
      </p:nvGrpSpPr>
      <p:grpSpPr>
        <a:xfrm>
          <a:off x="0" y="0"/>
          <a:ext cx="0" cy="0"/>
          <a:chOff x="0" y="0"/>
          <a:chExt cx="0" cy="0"/>
        </a:xfrm>
      </p:grpSpPr>
      <p:sp>
        <p:nvSpPr>
          <p:cNvPr id="327" name="Google Shape;327;p4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41"/>
          <p:cNvSpPr/>
          <p:nvPr/>
        </p:nvSpPr>
        <p:spPr>
          <a:xfrm rot="-833831">
            <a:off x="3694106" y="32616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9" name="Google Shape;329;p41"/>
          <p:cNvSpPr/>
          <p:nvPr/>
        </p:nvSpPr>
        <p:spPr>
          <a:xfrm rot="-1570406" flipH="1">
            <a:off x="3535462" y="4035012"/>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68"/>
        <p:cNvGrpSpPr/>
        <p:nvPr/>
      </p:nvGrpSpPr>
      <p:grpSpPr>
        <a:xfrm>
          <a:off x="0" y="0"/>
          <a:ext cx="0" cy="0"/>
          <a:chOff x="0" y="0"/>
          <a:chExt cx="0" cy="0"/>
        </a:xfrm>
      </p:grpSpPr>
      <p:sp>
        <p:nvSpPr>
          <p:cNvPr id="269" name="Google Shape;269;p3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 name="Google Shape;270;p35"/>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1" name="Google Shape;271;p35"/>
          <p:cNvSpPr/>
          <p:nvPr/>
        </p:nvSpPr>
        <p:spPr>
          <a:xfrm rot="-9686307" flipH="1">
            <a:off x="4529718" y="-1693636"/>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2" name="Google Shape;272;p35"/>
          <p:cNvSpPr/>
          <p:nvPr/>
        </p:nvSpPr>
        <p:spPr>
          <a:xfrm rot="-9686307" flipH="1">
            <a:off x="4395335" y="-1538998"/>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7718959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73"/>
        <p:cNvGrpSpPr/>
        <p:nvPr/>
      </p:nvGrpSpPr>
      <p:grpSpPr>
        <a:xfrm>
          <a:off x="0" y="0"/>
          <a:ext cx="0" cy="0"/>
          <a:chOff x="0" y="0"/>
          <a:chExt cx="0" cy="0"/>
        </a:xfrm>
      </p:grpSpPr>
      <p:sp>
        <p:nvSpPr>
          <p:cNvPr id="274" name="Google Shape;274;p3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 name="Google Shape;275;p36"/>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6" name="Google Shape;276;p36"/>
          <p:cNvSpPr/>
          <p:nvPr/>
        </p:nvSpPr>
        <p:spPr>
          <a:xfrm rot="-457579" flipH="1">
            <a:off x="5034045" y="4311895"/>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7" name="Google Shape;277;p36"/>
          <p:cNvSpPr/>
          <p:nvPr/>
        </p:nvSpPr>
        <p:spPr>
          <a:xfrm rot="-457579" flipH="1">
            <a:off x="4949222" y="4188713"/>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08334880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278"/>
        <p:cNvGrpSpPr/>
        <p:nvPr/>
      </p:nvGrpSpPr>
      <p:grpSpPr>
        <a:xfrm>
          <a:off x="0" y="0"/>
          <a:ext cx="0" cy="0"/>
          <a:chOff x="0" y="0"/>
          <a:chExt cx="0" cy="0"/>
        </a:xfrm>
      </p:grpSpPr>
      <p:sp>
        <p:nvSpPr>
          <p:cNvPr id="279" name="Google Shape;279;p3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0" name="Google Shape;280;p3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1" name="Google Shape;281;p37"/>
          <p:cNvSpPr/>
          <p:nvPr/>
        </p:nvSpPr>
        <p:spPr>
          <a:xfrm rot="-457579" flipH="1">
            <a:off x="-3506705" y="4669870"/>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2" name="Google Shape;282;p37"/>
          <p:cNvSpPr/>
          <p:nvPr/>
        </p:nvSpPr>
        <p:spPr>
          <a:xfrm rot="-457579" flipH="1">
            <a:off x="-3443353" y="4546688"/>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3" name="Google Shape;283;p37"/>
          <p:cNvSpPr/>
          <p:nvPr/>
        </p:nvSpPr>
        <p:spPr>
          <a:xfrm rot="9465600" flipH="1">
            <a:off x="6023401" y="-1731053"/>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4" name="Google Shape;284;p37"/>
          <p:cNvSpPr/>
          <p:nvPr/>
        </p:nvSpPr>
        <p:spPr>
          <a:xfrm rot="9465600" flipH="1">
            <a:off x="6015208" y="-1569158"/>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5568261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00"/>
        <p:cNvGrpSpPr/>
        <p:nvPr/>
      </p:nvGrpSpPr>
      <p:grpSpPr>
        <a:xfrm>
          <a:off x="0" y="0"/>
          <a:ext cx="0" cy="0"/>
          <a:chOff x="0" y="0"/>
          <a:chExt cx="0" cy="0"/>
        </a:xfrm>
      </p:grpSpPr>
      <p:sp>
        <p:nvSpPr>
          <p:cNvPr id="301" name="Google Shape;301;p3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 name="Google Shape;302;p39"/>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39"/>
          <p:cNvSpPr txBox="1">
            <a:spLocks noGrp="1"/>
          </p:cNvSpPr>
          <p:nvPr>
            <p:ph type="subTitle" idx="1"/>
          </p:nvPr>
        </p:nvSpPr>
        <p:spPr>
          <a:xfrm>
            <a:off x="5946550" y="3005919"/>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4" name="Google Shape;304;p39"/>
          <p:cNvSpPr txBox="1">
            <a:spLocks noGrp="1"/>
          </p:cNvSpPr>
          <p:nvPr>
            <p:ph type="subTitle" idx="2"/>
          </p:nvPr>
        </p:nvSpPr>
        <p:spPr>
          <a:xfrm>
            <a:off x="594655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5" name="Google Shape;305;p39"/>
          <p:cNvSpPr txBox="1">
            <a:spLocks noGrp="1"/>
          </p:cNvSpPr>
          <p:nvPr>
            <p:ph type="subTitle" idx="3"/>
          </p:nvPr>
        </p:nvSpPr>
        <p:spPr>
          <a:xfrm>
            <a:off x="5946550" y="1672036"/>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6" name="Google Shape;306;p39"/>
          <p:cNvSpPr txBox="1">
            <a:spLocks noGrp="1"/>
          </p:cNvSpPr>
          <p:nvPr>
            <p:ph type="subTitle" idx="4"/>
          </p:nvPr>
        </p:nvSpPr>
        <p:spPr>
          <a:xfrm>
            <a:off x="3329875" y="1356800"/>
            <a:ext cx="2483100" cy="3714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7" name="Google Shape;307;p39"/>
          <p:cNvSpPr txBox="1">
            <a:spLocks noGrp="1"/>
          </p:cNvSpPr>
          <p:nvPr>
            <p:ph type="subTitle" idx="5"/>
          </p:nvPr>
        </p:nvSpPr>
        <p:spPr>
          <a:xfrm>
            <a:off x="3329875" y="1672030"/>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8" name="Google Shape;308;p39"/>
          <p:cNvSpPr txBox="1">
            <a:spLocks noGrp="1"/>
          </p:cNvSpPr>
          <p:nvPr>
            <p:ph type="subTitle" idx="6"/>
          </p:nvPr>
        </p:nvSpPr>
        <p:spPr>
          <a:xfrm>
            <a:off x="71320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9" name="Google Shape;309;p39"/>
          <p:cNvSpPr txBox="1">
            <a:spLocks noGrp="1"/>
          </p:cNvSpPr>
          <p:nvPr>
            <p:ph type="subTitle" idx="7"/>
          </p:nvPr>
        </p:nvSpPr>
        <p:spPr>
          <a:xfrm>
            <a:off x="713200" y="167202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0" name="Google Shape;310;p39"/>
          <p:cNvSpPr txBox="1">
            <a:spLocks noGrp="1"/>
          </p:cNvSpPr>
          <p:nvPr>
            <p:ph type="subTitle" idx="8"/>
          </p:nvPr>
        </p:nvSpPr>
        <p:spPr>
          <a:xfrm>
            <a:off x="713200" y="3005921"/>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1" name="Google Shape;311;p39"/>
          <p:cNvSpPr txBox="1">
            <a:spLocks noGrp="1"/>
          </p:cNvSpPr>
          <p:nvPr>
            <p:ph type="subTitle" idx="9"/>
          </p:nvPr>
        </p:nvSpPr>
        <p:spPr>
          <a:xfrm>
            <a:off x="3329875" y="3005918"/>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2" name="Google Shape;312;p39"/>
          <p:cNvSpPr txBox="1">
            <a:spLocks noGrp="1"/>
          </p:cNvSpPr>
          <p:nvPr>
            <p:ph type="subTitle" idx="13"/>
          </p:nvPr>
        </p:nvSpPr>
        <p:spPr>
          <a:xfrm>
            <a:off x="5946550" y="332115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3" name="Google Shape;313;p39"/>
          <p:cNvSpPr txBox="1">
            <a:spLocks noGrp="1"/>
          </p:cNvSpPr>
          <p:nvPr>
            <p:ph type="subTitle" idx="14"/>
          </p:nvPr>
        </p:nvSpPr>
        <p:spPr>
          <a:xfrm>
            <a:off x="713200" y="3321157"/>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4" name="Google Shape;314;p39"/>
          <p:cNvSpPr txBox="1">
            <a:spLocks noGrp="1"/>
          </p:cNvSpPr>
          <p:nvPr>
            <p:ph type="subTitle" idx="15"/>
          </p:nvPr>
        </p:nvSpPr>
        <p:spPr>
          <a:xfrm>
            <a:off x="3329875" y="3321153"/>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5" name="Google Shape;315;p39"/>
          <p:cNvSpPr/>
          <p:nvPr/>
        </p:nvSpPr>
        <p:spPr>
          <a:xfrm rot="-7405642">
            <a:off x="6552582" y="-2353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6" name="Google Shape;316;p39"/>
          <p:cNvSpPr/>
          <p:nvPr/>
        </p:nvSpPr>
        <p:spPr>
          <a:xfrm rot="-7405642">
            <a:off x="6101732" y="-4052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3457426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6"/>
        <p:cNvGrpSpPr/>
        <p:nvPr/>
      </p:nvGrpSpPr>
      <p:grpSpPr>
        <a:xfrm>
          <a:off x="0" y="0"/>
          <a:ext cx="0" cy="0"/>
          <a:chOff x="0" y="0"/>
          <a:chExt cx="0" cy="0"/>
        </a:xfrm>
      </p:grpSpPr>
      <p:sp>
        <p:nvSpPr>
          <p:cNvPr id="327" name="Google Shape;327;p4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41"/>
          <p:cNvSpPr/>
          <p:nvPr/>
        </p:nvSpPr>
        <p:spPr>
          <a:xfrm rot="-833831">
            <a:off x="3694106" y="32616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9" name="Google Shape;329;p41"/>
          <p:cNvSpPr/>
          <p:nvPr/>
        </p:nvSpPr>
        <p:spPr>
          <a:xfrm rot="-1570406" flipH="1">
            <a:off x="3535462" y="4035012"/>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90219028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 name="Google Shape;10;p2"/>
          <p:cNvSpPr txBox="1">
            <a:spLocks noGrp="1"/>
          </p:cNvSpPr>
          <p:nvPr>
            <p:ph type="ctrTitle"/>
          </p:nvPr>
        </p:nvSpPr>
        <p:spPr>
          <a:xfrm rot="-161">
            <a:off x="1364100" y="1780051"/>
            <a:ext cx="6415800" cy="1191600"/>
          </a:xfrm>
          <a:prstGeom prst="rect">
            <a:avLst/>
          </a:prstGeom>
          <a:noFill/>
        </p:spPr>
        <p:txBody>
          <a:bodyPr spcFirstLastPara="1" wrap="square" lIns="91425" tIns="91425" rIns="91425" bIns="91425" anchor="ctr" anchorCtr="0">
            <a:noAutofit/>
          </a:bodyPr>
          <a:lstStyle>
            <a:lvl1pPr lvl="0" algn="ctr">
              <a:lnSpc>
                <a:spcPct val="90000"/>
              </a:lnSpc>
              <a:spcBef>
                <a:spcPts val="0"/>
              </a:spcBef>
              <a:spcAft>
                <a:spcPts val="0"/>
              </a:spcAft>
              <a:buSzPts val="50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364100" y="2928300"/>
            <a:ext cx="6415800" cy="435300"/>
          </a:xfrm>
          <a:prstGeom prst="rect">
            <a:avLst/>
          </a:prstGeom>
          <a:noFill/>
        </p:spPr>
        <p:txBody>
          <a:bodyPr spcFirstLastPara="1" wrap="square" lIns="91425" tIns="91425" rIns="91425" bIns="91425" anchor="b" anchorCtr="0">
            <a:noAutofit/>
          </a:bodyPr>
          <a:lstStyle>
            <a:lvl1pPr lvl="0" algn="ctr">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rot="9033220">
            <a:off x="-2795098" y="-81220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 name="Google Shape;13;p2"/>
          <p:cNvSpPr/>
          <p:nvPr/>
        </p:nvSpPr>
        <p:spPr>
          <a:xfrm rot="9033220">
            <a:off x="-2596948" y="-68562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14" name="Google Shape;14;p2"/>
          <p:cNvGrpSpPr/>
          <p:nvPr/>
        </p:nvGrpSpPr>
        <p:grpSpPr>
          <a:xfrm>
            <a:off x="3616723" y="1276238"/>
            <a:ext cx="8273695" cy="6536814"/>
            <a:chOff x="3359173" y="1118863"/>
            <a:chExt cx="8273695" cy="6536814"/>
          </a:xfrm>
        </p:grpSpPr>
        <p:sp>
          <p:nvSpPr>
            <p:cNvPr id="15" name="Google Shape;15;p2"/>
            <p:cNvSpPr/>
            <p:nvPr/>
          </p:nvSpPr>
          <p:spPr>
            <a:xfrm rot="-1766780">
              <a:off x="3839127" y="2890349"/>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 name="Google Shape;16;p2"/>
            <p:cNvSpPr/>
            <p:nvPr/>
          </p:nvSpPr>
          <p:spPr>
            <a:xfrm rot="-1766780">
              <a:off x="3640977" y="2763774"/>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153838850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 name="Google Shape;19;p3"/>
          <p:cNvSpPr txBox="1">
            <a:spLocks noGrp="1"/>
          </p:cNvSpPr>
          <p:nvPr>
            <p:ph type="title"/>
          </p:nvPr>
        </p:nvSpPr>
        <p:spPr>
          <a:xfrm>
            <a:off x="818450" y="1828028"/>
            <a:ext cx="3558900" cy="139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0" name="Google Shape;20;p3"/>
          <p:cNvSpPr txBox="1">
            <a:spLocks noGrp="1"/>
          </p:cNvSpPr>
          <p:nvPr>
            <p:ph type="title" idx="2" hasCustomPrompt="1"/>
          </p:nvPr>
        </p:nvSpPr>
        <p:spPr>
          <a:xfrm>
            <a:off x="2911432" y="691900"/>
            <a:ext cx="1466100" cy="1119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1" name="Google Shape;21;p3"/>
          <p:cNvSpPr txBox="1">
            <a:spLocks noGrp="1"/>
          </p:cNvSpPr>
          <p:nvPr>
            <p:ph type="subTitle" idx="1"/>
          </p:nvPr>
        </p:nvSpPr>
        <p:spPr>
          <a:xfrm>
            <a:off x="818450" y="3242550"/>
            <a:ext cx="3558900" cy="4221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2" name="Google Shape;22;p3"/>
          <p:cNvSpPr>
            <a:spLocks noGrp="1"/>
          </p:cNvSpPr>
          <p:nvPr>
            <p:ph type="pic" idx="3"/>
          </p:nvPr>
        </p:nvSpPr>
        <p:spPr>
          <a:xfrm>
            <a:off x="5166175" y="537150"/>
            <a:ext cx="3264600" cy="4069200"/>
          </a:xfrm>
          <a:prstGeom prst="roundRect">
            <a:avLst>
              <a:gd name="adj" fmla="val 16667"/>
            </a:avLst>
          </a:prstGeom>
          <a:noFill/>
          <a:ln>
            <a:noFill/>
          </a:ln>
        </p:spPr>
      </p:sp>
      <p:sp>
        <p:nvSpPr>
          <p:cNvPr id="23" name="Google Shape;23;p3"/>
          <p:cNvSpPr/>
          <p:nvPr/>
        </p:nvSpPr>
        <p:spPr>
          <a:xfrm rot="9178772">
            <a:off x="-1682457" y="-17182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3"/>
          <p:cNvSpPr/>
          <p:nvPr/>
        </p:nvSpPr>
        <p:spPr>
          <a:xfrm rot="9178772">
            <a:off x="-1530057" y="-15658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 name="Google Shape;25;p3"/>
          <p:cNvSpPr/>
          <p:nvPr/>
        </p:nvSpPr>
        <p:spPr>
          <a:xfrm rot="-1087329">
            <a:off x="4031211" y="1729303"/>
            <a:ext cx="8656977" cy="544911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3"/>
          <p:cNvSpPr/>
          <p:nvPr/>
        </p:nvSpPr>
        <p:spPr>
          <a:xfrm rot="-2758280" flipH="1">
            <a:off x="5299370" y="2140901"/>
            <a:ext cx="7879925" cy="4088917"/>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058687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 name="Google Shape;29;p4"/>
          <p:cNvSpPr txBox="1">
            <a:spLocks noGrp="1"/>
          </p:cNvSpPr>
          <p:nvPr>
            <p:ph type="title"/>
          </p:nvPr>
        </p:nvSpPr>
        <p:spPr>
          <a:xfrm>
            <a:off x="1071900" y="736813"/>
            <a:ext cx="3842100" cy="1023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 name="Google Shape;30;p4"/>
          <p:cNvSpPr txBox="1">
            <a:spLocks noGrp="1"/>
          </p:cNvSpPr>
          <p:nvPr>
            <p:ph type="body" idx="1"/>
          </p:nvPr>
        </p:nvSpPr>
        <p:spPr>
          <a:xfrm>
            <a:off x="1071900" y="1995888"/>
            <a:ext cx="3842100" cy="2025300"/>
          </a:xfrm>
          <a:prstGeom prst="rect">
            <a:avLst/>
          </a:prstGeom>
        </p:spPr>
        <p:txBody>
          <a:bodyPr spcFirstLastPara="1" wrap="square" lIns="91425" tIns="91425" rIns="91425" bIns="91425" anchor="t" anchorCtr="0">
            <a:noAutofit/>
          </a:bodyPr>
          <a:lstStyle>
            <a:lvl1pPr marL="457200" lvl="0" indent="-323850">
              <a:spcBef>
                <a:spcPts val="0"/>
              </a:spcBef>
              <a:spcAft>
                <a:spcPts val="0"/>
              </a:spcAft>
              <a:buSzPts val="1500"/>
              <a:buFont typeface="Chivo"/>
              <a:buChar char="●"/>
              <a:defRPr sz="1400"/>
            </a:lvl1pPr>
            <a:lvl2pPr marL="914400" lvl="1" indent="-323850">
              <a:spcBef>
                <a:spcPts val="0"/>
              </a:spcBef>
              <a:spcAft>
                <a:spcPts val="0"/>
              </a:spcAft>
              <a:buClr>
                <a:srgbClr val="434343"/>
              </a:buClr>
              <a:buSzPts val="1500"/>
              <a:buFont typeface="Roboto Condensed Light"/>
              <a:buChar char="○"/>
              <a:defRPr/>
            </a:lvl2pPr>
            <a:lvl3pPr marL="1371600" lvl="2" indent="-323850">
              <a:spcBef>
                <a:spcPts val="0"/>
              </a:spcBef>
              <a:spcAft>
                <a:spcPts val="0"/>
              </a:spcAft>
              <a:buClr>
                <a:srgbClr val="434343"/>
              </a:buClr>
              <a:buSzPts val="1500"/>
              <a:buFont typeface="Roboto Condensed Light"/>
              <a:buChar char="■"/>
              <a:defRPr/>
            </a:lvl3pPr>
            <a:lvl4pPr marL="1828800" lvl="3" indent="-323850">
              <a:spcBef>
                <a:spcPts val="0"/>
              </a:spcBef>
              <a:spcAft>
                <a:spcPts val="0"/>
              </a:spcAft>
              <a:buClr>
                <a:srgbClr val="434343"/>
              </a:buClr>
              <a:buSzPts val="1500"/>
              <a:buFont typeface="Roboto Condensed Light"/>
              <a:buChar char="●"/>
              <a:defRPr/>
            </a:lvl4pPr>
            <a:lvl5pPr marL="2286000" lvl="4" indent="-323850">
              <a:spcBef>
                <a:spcPts val="0"/>
              </a:spcBef>
              <a:spcAft>
                <a:spcPts val="0"/>
              </a:spcAft>
              <a:buClr>
                <a:srgbClr val="434343"/>
              </a:buClr>
              <a:buSzPts val="1500"/>
              <a:buFont typeface="Roboto Condensed Light"/>
              <a:buChar char="○"/>
              <a:defRPr/>
            </a:lvl5pPr>
            <a:lvl6pPr marL="2743200" lvl="5" indent="-323850">
              <a:spcBef>
                <a:spcPts val="0"/>
              </a:spcBef>
              <a:spcAft>
                <a:spcPts val="0"/>
              </a:spcAft>
              <a:buClr>
                <a:srgbClr val="434343"/>
              </a:buClr>
              <a:buSzPts val="1500"/>
              <a:buFont typeface="Roboto Condensed Light"/>
              <a:buChar char="■"/>
              <a:defRPr/>
            </a:lvl6pPr>
            <a:lvl7pPr marL="3200400" lvl="6" indent="-323850">
              <a:spcBef>
                <a:spcPts val="0"/>
              </a:spcBef>
              <a:spcAft>
                <a:spcPts val="0"/>
              </a:spcAft>
              <a:buClr>
                <a:srgbClr val="434343"/>
              </a:buClr>
              <a:buSzPts val="1500"/>
              <a:buFont typeface="Roboto Condensed Light"/>
              <a:buChar char="●"/>
              <a:defRPr/>
            </a:lvl7pPr>
            <a:lvl8pPr marL="3657600" lvl="7" indent="-323850">
              <a:spcBef>
                <a:spcPts val="0"/>
              </a:spcBef>
              <a:spcAft>
                <a:spcPts val="0"/>
              </a:spcAft>
              <a:buClr>
                <a:srgbClr val="434343"/>
              </a:buClr>
              <a:buSzPts val="1500"/>
              <a:buFont typeface="Roboto Condensed Light"/>
              <a:buChar char="○"/>
              <a:defRPr/>
            </a:lvl8pPr>
            <a:lvl9pPr marL="4114800" lvl="8" indent="-323850">
              <a:spcBef>
                <a:spcPts val="0"/>
              </a:spcBef>
              <a:spcAft>
                <a:spcPts val="0"/>
              </a:spcAft>
              <a:buClr>
                <a:srgbClr val="434343"/>
              </a:buClr>
              <a:buSzPts val="1500"/>
              <a:buFont typeface="Roboto Condensed Light"/>
              <a:buChar char="■"/>
              <a:defRPr/>
            </a:lvl9pPr>
          </a:lstStyle>
          <a:p>
            <a:endParaRPr/>
          </a:p>
        </p:txBody>
      </p:sp>
      <p:sp>
        <p:nvSpPr>
          <p:cNvPr id="31" name="Google Shape;31;p4"/>
          <p:cNvSpPr/>
          <p:nvPr/>
        </p:nvSpPr>
        <p:spPr>
          <a:xfrm rot="-9033220" flipH="1">
            <a:off x="3209777" y="-144665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 name="Google Shape;32;p4"/>
          <p:cNvSpPr/>
          <p:nvPr/>
        </p:nvSpPr>
        <p:spPr>
          <a:xfrm rot="-9033220" flipH="1">
            <a:off x="3011627" y="-132007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60811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3"/>
        <p:cNvGrpSpPr/>
        <p:nvPr/>
      </p:nvGrpSpPr>
      <p:grpSpPr>
        <a:xfrm>
          <a:off x="0" y="0"/>
          <a:ext cx="0" cy="0"/>
          <a:chOff x="0" y="0"/>
          <a:chExt cx="0" cy="0"/>
        </a:xfrm>
      </p:grpSpPr>
      <p:sp>
        <p:nvSpPr>
          <p:cNvPr id="34" name="Google Shape;34;p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 name="Google Shape;35;p5"/>
          <p:cNvSpPr txBox="1">
            <a:spLocks noGrp="1"/>
          </p:cNvSpPr>
          <p:nvPr>
            <p:ph type="subTitle" idx="1"/>
          </p:nvPr>
        </p:nvSpPr>
        <p:spPr>
          <a:xfrm>
            <a:off x="1062712" y="2208071"/>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6" name="Google Shape;36;p5"/>
          <p:cNvSpPr txBox="1">
            <a:spLocks noGrp="1"/>
          </p:cNvSpPr>
          <p:nvPr>
            <p:ph type="subTitle" idx="2"/>
          </p:nvPr>
        </p:nvSpPr>
        <p:spPr>
          <a:xfrm>
            <a:off x="4825690" y="2208078"/>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7" name="Google Shape;37;p5"/>
          <p:cNvSpPr txBox="1">
            <a:spLocks noGrp="1"/>
          </p:cNvSpPr>
          <p:nvPr>
            <p:ph type="title"/>
          </p:nvPr>
        </p:nvSpPr>
        <p:spPr>
          <a:xfrm>
            <a:off x="1062712"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8" name="Google Shape;38;p5"/>
          <p:cNvSpPr txBox="1">
            <a:spLocks noGrp="1"/>
          </p:cNvSpPr>
          <p:nvPr>
            <p:ph type="title" idx="3"/>
          </p:nvPr>
        </p:nvSpPr>
        <p:spPr>
          <a:xfrm>
            <a:off x="4825691"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9" name="Google Shape;39;p5"/>
          <p:cNvSpPr txBox="1">
            <a:spLocks noGrp="1"/>
          </p:cNvSpPr>
          <p:nvPr>
            <p:ph type="title" idx="4"/>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 name="Google Shape;40;p5"/>
          <p:cNvSpPr/>
          <p:nvPr/>
        </p:nvSpPr>
        <p:spPr>
          <a:xfrm rot="2509519">
            <a:off x="-891922" y="355617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1" name="Google Shape;41;p5"/>
          <p:cNvSpPr/>
          <p:nvPr/>
        </p:nvSpPr>
        <p:spPr>
          <a:xfrm rot="2509519">
            <a:off x="-845372" y="34009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 name="Google Shape;42;p5"/>
          <p:cNvSpPr/>
          <p:nvPr/>
        </p:nvSpPr>
        <p:spPr>
          <a:xfrm rot="2509519">
            <a:off x="5176578" y="-238742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 name="Google Shape;43;p5"/>
          <p:cNvSpPr/>
          <p:nvPr/>
        </p:nvSpPr>
        <p:spPr>
          <a:xfrm rot="2509519">
            <a:off x="5286653" y="-206789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5739457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4"/>
        <p:cNvGrpSpPr/>
        <p:nvPr/>
      </p:nvGrpSpPr>
      <p:grpSpPr>
        <a:xfrm>
          <a:off x="0" y="0"/>
          <a:ext cx="0" cy="0"/>
          <a:chOff x="0" y="0"/>
          <a:chExt cx="0" cy="0"/>
        </a:xfrm>
      </p:grpSpPr>
      <p:sp>
        <p:nvSpPr>
          <p:cNvPr id="45" name="Google Shape;45;p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 name="Google Shape;46;p6"/>
          <p:cNvSpPr txBox="1">
            <a:spLocks noGrp="1"/>
          </p:cNvSpPr>
          <p:nvPr>
            <p:ph type="title"/>
          </p:nvPr>
        </p:nvSpPr>
        <p:spPr>
          <a:xfrm>
            <a:off x="713225" y="564025"/>
            <a:ext cx="7717500" cy="5481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7" name="Google Shape;47;p6"/>
          <p:cNvSpPr/>
          <p:nvPr/>
        </p:nvSpPr>
        <p:spPr>
          <a:xfrm rot="2198472">
            <a:off x="-1540645" y="31893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 name="Google Shape;48;p6"/>
          <p:cNvSpPr/>
          <p:nvPr/>
        </p:nvSpPr>
        <p:spPr>
          <a:xfrm rot="2198472">
            <a:off x="-1490570" y="30484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4073250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1">
  <p:cSld name="CUSTOM_25">
    <p:spTree>
      <p:nvGrpSpPr>
        <p:cNvPr id="1" name="Shape 330"/>
        <p:cNvGrpSpPr/>
        <p:nvPr/>
      </p:nvGrpSpPr>
      <p:grpSpPr>
        <a:xfrm>
          <a:off x="0" y="0"/>
          <a:ext cx="0" cy="0"/>
          <a:chOff x="0" y="0"/>
          <a:chExt cx="0" cy="0"/>
        </a:xfrm>
      </p:grpSpPr>
      <p:sp>
        <p:nvSpPr>
          <p:cNvPr id="331" name="Google Shape;331;p4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 name="Google Shape;332;p42"/>
          <p:cNvSpPr/>
          <p:nvPr/>
        </p:nvSpPr>
        <p:spPr>
          <a:xfrm rot="368376">
            <a:off x="-1183762" y="-1884626"/>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3" name="Google Shape;333;p42"/>
          <p:cNvSpPr/>
          <p:nvPr/>
        </p:nvSpPr>
        <p:spPr>
          <a:xfrm rot="368376">
            <a:off x="-1136068" y="-1678049"/>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4" name="Google Shape;334;p42"/>
          <p:cNvSpPr/>
          <p:nvPr/>
        </p:nvSpPr>
        <p:spPr>
          <a:xfrm rot="368376">
            <a:off x="6567463" y="3220749"/>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5" name="Google Shape;335;p42"/>
          <p:cNvSpPr/>
          <p:nvPr/>
        </p:nvSpPr>
        <p:spPr>
          <a:xfrm rot="368376">
            <a:off x="6445832" y="3099226"/>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
        <p:cNvGrpSpPr/>
        <p:nvPr/>
      </p:nvGrpSpPr>
      <p:grpSpPr>
        <a:xfrm>
          <a:off x="0" y="0"/>
          <a:ext cx="0" cy="0"/>
          <a:chOff x="0" y="0"/>
          <a:chExt cx="0" cy="0"/>
        </a:xfrm>
      </p:grpSpPr>
      <p:sp>
        <p:nvSpPr>
          <p:cNvPr id="50" name="Google Shape;50;p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 name="Google Shape;51;p7"/>
          <p:cNvSpPr txBox="1">
            <a:spLocks noGrp="1"/>
          </p:cNvSpPr>
          <p:nvPr>
            <p:ph type="subTitle" idx="1"/>
          </p:nvPr>
        </p:nvSpPr>
        <p:spPr>
          <a:xfrm>
            <a:off x="4252325" y="2780350"/>
            <a:ext cx="4044900" cy="1026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52" name="Google Shape;52;p7"/>
          <p:cNvSpPr txBox="1">
            <a:spLocks noGrp="1"/>
          </p:cNvSpPr>
          <p:nvPr>
            <p:ph type="title"/>
          </p:nvPr>
        </p:nvSpPr>
        <p:spPr>
          <a:xfrm>
            <a:off x="4252325" y="980550"/>
            <a:ext cx="4044900" cy="183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53" name="Google Shape;53;p7"/>
          <p:cNvSpPr>
            <a:spLocks noGrp="1"/>
          </p:cNvSpPr>
          <p:nvPr>
            <p:ph type="pic" idx="2"/>
          </p:nvPr>
        </p:nvSpPr>
        <p:spPr>
          <a:xfrm>
            <a:off x="713225" y="537150"/>
            <a:ext cx="2998500" cy="4069200"/>
          </a:xfrm>
          <a:prstGeom prst="roundRect">
            <a:avLst>
              <a:gd name="adj" fmla="val 16667"/>
            </a:avLst>
          </a:prstGeom>
          <a:noFill/>
          <a:ln>
            <a:noFill/>
          </a:ln>
        </p:spPr>
      </p:sp>
      <p:sp>
        <p:nvSpPr>
          <p:cNvPr id="54" name="Google Shape;54;p7"/>
          <p:cNvSpPr/>
          <p:nvPr/>
        </p:nvSpPr>
        <p:spPr>
          <a:xfrm rot="3314664">
            <a:off x="-3668798" y="173352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 name="Google Shape;55;p7"/>
          <p:cNvSpPr/>
          <p:nvPr/>
        </p:nvSpPr>
        <p:spPr>
          <a:xfrm rot="3314664">
            <a:off x="-3463473" y="162415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6" name="Google Shape;56;p7"/>
          <p:cNvSpPr/>
          <p:nvPr/>
        </p:nvSpPr>
        <p:spPr>
          <a:xfrm flipH="1">
            <a:off x="5663995" y="-71892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 name="Google Shape;57;p7"/>
          <p:cNvSpPr/>
          <p:nvPr/>
        </p:nvSpPr>
        <p:spPr>
          <a:xfrm flipH="1">
            <a:off x="5615295" y="-52417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4039094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
        <p:cNvGrpSpPr/>
        <p:nvPr/>
      </p:nvGrpSpPr>
      <p:grpSpPr>
        <a:xfrm>
          <a:off x="0" y="0"/>
          <a:ext cx="0" cy="0"/>
          <a:chOff x="0" y="0"/>
          <a:chExt cx="0" cy="0"/>
        </a:xfrm>
      </p:grpSpPr>
      <p:sp>
        <p:nvSpPr>
          <p:cNvPr id="59" name="Google Shape;59;p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 name="Google Shape;60;p8"/>
          <p:cNvSpPr txBox="1">
            <a:spLocks noGrp="1"/>
          </p:cNvSpPr>
          <p:nvPr>
            <p:ph type="title"/>
          </p:nvPr>
        </p:nvSpPr>
        <p:spPr>
          <a:xfrm>
            <a:off x="834950" y="962100"/>
            <a:ext cx="3948300" cy="23331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5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1" name="Google Shape;61;p8"/>
          <p:cNvSpPr/>
          <p:nvPr/>
        </p:nvSpPr>
        <p:spPr>
          <a:xfrm rot="-2837483" flipH="1">
            <a:off x="4497079" y="2324046"/>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2" name="Google Shape;62;p8"/>
          <p:cNvSpPr/>
          <p:nvPr/>
        </p:nvSpPr>
        <p:spPr>
          <a:xfrm rot="-2837483" flipH="1">
            <a:off x="3980449" y="2427911"/>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983901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3"/>
        <p:cNvGrpSpPr/>
        <p:nvPr/>
      </p:nvGrpSpPr>
      <p:grpSpPr>
        <a:xfrm>
          <a:off x="0" y="0"/>
          <a:ext cx="0" cy="0"/>
          <a:chOff x="0" y="0"/>
          <a:chExt cx="0" cy="0"/>
        </a:xfrm>
      </p:grpSpPr>
      <p:sp>
        <p:nvSpPr>
          <p:cNvPr id="64" name="Google Shape;64;p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 name="Google Shape;65;p9"/>
          <p:cNvSpPr txBox="1">
            <a:spLocks noGrp="1"/>
          </p:cNvSpPr>
          <p:nvPr>
            <p:ph type="title"/>
          </p:nvPr>
        </p:nvSpPr>
        <p:spPr>
          <a:xfrm>
            <a:off x="4770550" y="1453875"/>
            <a:ext cx="3507600" cy="749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sz="3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6" name="Google Shape;66;p9"/>
          <p:cNvSpPr txBox="1">
            <a:spLocks noGrp="1"/>
          </p:cNvSpPr>
          <p:nvPr>
            <p:ph type="subTitle" idx="1"/>
          </p:nvPr>
        </p:nvSpPr>
        <p:spPr>
          <a:xfrm>
            <a:off x="4770550" y="2367025"/>
            <a:ext cx="3507600" cy="1551900"/>
          </a:xfrm>
          <a:prstGeom prst="rect">
            <a:avLst/>
          </a:prstGeom>
        </p:spPr>
        <p:txBody>
          <a:bodyPr spcFirstLastPara="1" wrap="square" lIns="91425" tIns="91425" rIns="91425" bIns="91425" anchor="t" anchorCtr="0">
            <a:noAutofit/>
          </a:bodyPr>
          <a:lstStyle>
            <a:lvl1pPr lvl="0">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67" name="Google Shape;67;p9"/>
          <p:cNvSpPr>
            <a:spLocks noGrp="1"/>
          </p:cNvSpPr>
          <p:nvPr>
            <p:ph type="pic" idx="2"/>
          </p:nvPr>
        </p:nvSpPr>
        <p:spPr>
          <a:xfrm>
            <a:off x="713225" y="537150"/>
            <a:ext cx="3438900" cy="4069200"/>
          </a:xfrm>
          <a:prstGeom prst="roundRect">
            <a:avLst>
              <a:gd name="adj" fmla="val 16667"/>
            </a:avLst>
          </a:prstGeom>
          <a:noFill/>
          <a:ln>
            <a:noFill/>
          </a:ln>
        </p:spPr>
      </p:sp>
      <p:sp>
        <p:nvSpPr>
          <p:cNvPr id="68" name="Google Shape;68;p9"/>
          <p:cNvSpPr/>
          <p:nvPr/>
        </p:nvSpPr>
        <p:spPr>
          <a:xfrm rot="-8290481">
            <a:off x="-76947" y="371005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 name="Google Shape;69;p9"/>
          <p:cNvSpPr/>
          <p:nvPr/>
        </p:nvSpPr>
        <p:spPr>
          <a:xfrm rot="-8290481">
            <a:off x="-187022" y="33905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0" name="Google Shape;70;p9"/>
          <p:cNvSpPr/>
          <p:nvPr/>
        </p:nvSpPr>
        <p:spPr>
          <a:xfrm rot="10800000" flipH="1">
            <a:off x="6243385" y="-1367450"/>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1" name="Google Shape;71;p9"/>
          <p:cNvSpPr/>
          <p:nvPr/>
        </p:nvSpPr>
        <p:spPr>
          <a:xfrm rot="10800000" flipH="1">
            <a:off x="6162960" y="-1216900"/>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6721284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2"/>
        <p:cNvGrpSpPr/>
        <p:nvPr/>
      </p:nvGrpSpPr>
      <p:grpSpPr>
        <a:xfrm>
          <a:off x="0" y="0"/>
          <a:ext cx="0" cy="0"/>
          <a:chOff x="0" y="0"/>
          <a:chExt cx="0" cy="0"/>
        </a:xfrm>
      </p:grpSpPr>
      <p:sp>
        <p:nvSpPr>
          <p:cNvPr id="73" name="Google Shape;73;p10"/>
          <p:cNvSpPr>
            <a:spLocks noGrp="1"/>
          </p:cNvSpPr>
          <p:nvPr>
            <p:ph type="pic" idx="2"/>
          </p:nvPr>
        </p:nvSpPr>
        <p:spPr>
          <a:xfrm>
            <a:off x="168800" y="160200"/>
            <a:ext cx="8826600" cy="4823100"/>
          </a:xfrm>
          <a:prstGeom prst="roundRect">
            <a:avLst>
              <a:gd name="adj" fmla="val 16667"/>
            </a:avLst>
          </a:prstGeom>
          <a:noFill/>
          <a:ln>
            <a:noFill/>
          </a:ln>
        </p:spPr>
      </p:sp>
      <p:sp>
        <p:nvSpPr>
          <p:cNvPr id="74" name="Google Shape;74;p10"/>
          <p:cNvSpPr txBox="1">
            <a:spLocks noGrp="1"/>
          </p:cNvSpPr>
          <p:nvPr>
            <p:ph type="body" idx="1"/>
          </p:nvPr>
        </p:nvSpPr>
        <p:spPr>
          <a:xfrm>
            <a:off x="713250" y="4046675"/>
            <a:ext cx="7717500" cy="561900"/>
          </a:xfrm>
          <a:prstGeom prst="rect">
            <a:avLst/>
          </a:prstGeom>
          <a:solidFill>
            <a:schemeClr val="lt1"/>
          </a:solidFill>
          <a:ln>
            <a:noFill/>
          </a:ln>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400"/>
              <a:buNone/>
              <a:defRPr sz="3000" b="1">
                <a:latin typeface="Barlow"/>
                <a:ea typeface="Barlow"/>
                <a:cs typeface="Barlow"/>
                <a:sym typeface="Barlow"/>
              </a:defRPr>
            </a:lvl1pPr>
          </a:lstStyle>
          <a:p>
            <a:endParaRPr/>
          </a:p>
        </p:txBody>
      </p:sp>
    </p:spTree>
    <p:extLst>
      <p:ext uri="{BB962C8B-B14F-4D97-AF65-F5344CB8AC3E}">
        <p14:creationId xmlns:p14="http://schemas.microsoft.com/office/powerpoint/2010/main" val="14344741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3"/>
        <p:cNvGrpSpPr/>
        <p:nvPr/>
      </p:nvGrpSpPr>
      <p:grpSpPr>
        <a:xfrm>
          <a:off x="0" y="0"/>
          <a:ext cx="0" cy="0"/>
          <a:chOff x="0" y="0"/>
          <a:chExt cx="0" cy="0"/>
        </a:xfrm>
      </p:grpSpPr>
    </p:spTree>
    <p:extLst>
      <p:ext uri="{BB962C8B-B14F-4D97-AF65-F5344CB8AC3E}">
        <p14:creationId xmlns:p14="http://schemas.microsoft.com/office/powerpoint/2010/main" val="24251575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4"/>
        <p:cNvGrpSpPr/>
        <p:nvPr/>
      </p:nvGrpSpPr>
      <p:grpSpPr>
        <a:xfrm>
          <a:off x="0" y="0"/>
          <a:ext cx="0" cy="0"/>
          <a:chOff x="0" y="0"/>
          <a:chExt cx="0" cy="0"/>
        </a:xfrm>
      </p:grpSpPr>
      <p:sp>
        <p:nvSpPr>
          <p:cNvPr id="85" name="Google Shape;85;p1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 name="Google Shape;86;p13"/>
          <p:cNvSpPr txBox="1">
            <a:spLocks noGrp="1"/>
          </p:cNvSpPr>
          <p:nvPr>
            <p:ph type="title" hasCustomPrompt="1"/>
          </p:nvPr>
        </p:nvSpPr>
        <p:spPr>
          <a:xfrm flipH="1">
            <a:off x="713225"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87" name="Google Shape;87;p13"/>
          <p:cNvSpPr txBox="1">
            <a:spLocks noGrp="1"/>
          </p:cNvSpPr>
          <p:nvPr>
            <p:ph type="subTitle" idx="1"/>
          </p:nvPr>
        </p:nvSpPr>
        <p:spPr>
          <a:xfrm flipH="1">
            <a:off x="1406523"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88" name="Google Shape;88;p13"/>
          <p:cNvSpPr txBox="1">
            <a:spLocks noGrp="1"/>
          </p:cNvSpPr>
          <p:nvPr>
            <p:ph type="subTitle" idx="2"/>
          </p:nvPr>
        </p:nvSpPr>
        <p:spPr>
          <a:xfrm flipH="1">
            <a:off x="1406525" y="194227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89" name="Google Shape;89;p13"/>
          <p:cNvSpPr txBox="1">
            <a:spLocks noGrp="1"/>
          </p:cNvSpPr>
          <p:nvPr>
            <p:ph type="title" idx="3" hasCustomPrompt="1"/>
          </p:nvPr>
        </p:nvSpPr>
        <p:spPr>
          <a:xfrm flipH="1">
            <a:off x="713225"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0" name="Google Shape;90;p13"/>
          <p:cNvSpPr txBox="1">
            <a:spLocks noGrp="1"/>
          </p:cNvSpPr>
          <p:nvPr>
            <p:ph type="subTitle" idx="4"/>
          </p:nvPr>
        </p:nvSpPr>
        <p:spPr>
          <a:xfrm flipH="1">
            <a:off x="1406523"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1" name="Google Shape;91;p13"/>
          <p:cNvSpPr txBox="1">
            <a:spLocks noGrp="1"/>
          </p:cNvSpPr>
          <p:nvPr>
            <p:ph type="subTitle" idx="5"/>
          </p:nvPr>
        </p:nvSpPr>
        <p:spPr>
          <a:xfrm flipH="1">
            <a:off x="1406525"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2" name="Google Shape;92;p13"/>
          <p:cNvSpPr txBox="1">
            <a:spLocks noGrp="1"/>
          </p:cNvSpPr>
          <p:nvPr>
            <p:ph type="title" idx="6" hasCustomPrompt="1"/>
          </p:nvPr>
        </p:nvSpPr>
        <p:spPr>
          <a:xfrm>
            <a:off x="4898687"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3" name="Google Shape;93;p13"/>
          <p:cNvSpPr txBox="1">
            <a:spLocks noGrp="1"/>
          </p:cNvSpPr>
          <p:nvPr>
            <p:ph type="subTitle" idx="7"/>
          </p:nvPr>
        </p:nvSpPr>
        <p:spPr>
          <a:xfrm>
            <a:off x="5590375"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4" name="Google Shape;94;p13"/>
          <p:cNvSpPr txBox="1">
            <a:spLocks noGrp="1"/>
          </p:cNvSpPr>
          <p:nvPr>
            <p:ph type="subTitle" idx="8"/>
          </p:nvPr>
        </p:nvSpPr>
        <p:spPr>
          <a:xfrm>
            <a:off x="5590376" y="194228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5" name="Google Shape;95;p13"/>
          <p:cNvSpPr txBox="1">
            <a:spLocks noGrp="1"/>
          </p:cNvSpPr>
          <p:nvPr>
            <p:ph type="title" idx="9" hasCustomPrompt="1"/>
          </p:nvPr>
        </p:nvSpPr>
        <p:spPr>
          <a:xfrm>
            <a:off x="4898688"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6" name="Google Shape;96;p13"/>
          <p:cNvSpPr txBox="1">
            <a:spLocks noGrp="1"/>
          </p:cNvSpPr>
          <p:nvPr>
            <p:ph type="subTitle" idx="13"/>
          </p:nvPr>
        </p:nvSpPr>
        <p:spPr>
          <a:xfrm>
            <a:off x="5590375"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7" name="Google Shape;97;p13"/>
          <p:cNvSpPr txBox="1">
            <a:spLocks noGrp="1"/>
          </p:cNvSpPr>
          <p:nvPr>
            <p:ph type="subTitle" idx="14"/>
          </p:nvPr>
        </p:nvSpPr>
        <p:spPr>
          <a:xfrm>
            <a:off x="5590376"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8" name="Google Shape;98;p13"/>
          <p:cNvSpPr txBox="1">
            <a:spLocks noGrp="1"/>
          </p:cNvSpPr>
          <p:nvPr>
            <p:ph type="title" idx="15"/>
          </p:nvPr>
        </p:nvSpPr>
        <p:spPr>
          <a:xfrm>
            <a:off x="713250" y="560425"/>
            <a:ext cx="7717500" cy="551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bhaya Libre"/>
              <a:buNone/>
              <a:defRPr>
                <a:solidFill>
                  <a:schemeClr val="dk2"/>
                </a:solidFill>
              </a:defRPr>
            </a:lvl1pPr>
            <a:lvl2pPr lvl="1"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2pPr>
            <a:lvl3pPr lvl="2"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3pPr>
            <a:lvl4pPr lvl="3"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4pPr>
            <a:lvl5pPr lvl="4"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5pPr>
            <a:lvl6pPr lvl="5"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6pPr>
            <a:lvl7pPr lvl="6"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7pPr>
            <a:lvl8pPr lvl="7"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8pPr>
            <a:lvl9pPr lvl="8"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9pPr>
          </a:lstStyle>
          <a:p>
            <a:endParaRPr/>
          </a:p>
        </p:txBody>
      </p:sp>
      <p:sp>
        <p:nvSpPr>
          <p:cNvPr id="99" name="Google Shape;99;p13"/>
          <p:cNvSpPr/>
          <p:nvPr/>
        </p:nvSpPr>
        <p:spPr>
          <a:xfrm rot="-236501">
            <a:off x="4350173" y="363145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0" name="Google Shape;100;p13"/>
          <p:cNvSpPr/>
          <p:nvPr/>
        </p:nvSpPr>
        <p:spPr>
          <a:xfrm rot="-236501">
            <a:off x="4259173" y="344790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494889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12"/>
        <p:cNvGrpSpPr/>
        <p:nvPr/>
      </p:nvGrpSpPr>
      <p:grpSpPr>
        <a:xfrm>
          <a:off x="0" y="0"/>
          <a:ext cx="0" cy="0"/>
          <a:chOff x="0" y="0"/>
          <a:chExt cx="0" cy="0"/>
        </a:xfrm>
      </p:grpSpPr>
      <p:sp>
        <p:nvSpPr>
          <p:cNvPr id="113" name="Google Shape;113;p1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 name="Google Shape;114;p15"/>
          <p:cNvSpPr txBox="1">
            <a:spLocks noGrp="1"/>
          </p:cNvSpPr>
          <p:nvPr>
            <p:ph type="title"/>
          </p:nvPr>
        </p:nvSpPr>
        <p:spPr>
          <a:xfrm>
            <a:off x="713225" y="1838600"/>
            <a:ext cx="2501100" cy="13980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15" name="Google Shape;115;p15"/>
          <p:cNvSpPr txBox="1">
            <a:spLocks noGrp="1"/>
          </p:cNvSpPr>
          <p:nvPr>
            <p:ph type="title" idx="2" hasCustomPrompt="1"/>
          </p:nvPr>
        </p:nvSpPr>
        <p:spPr>
          <a:xfrm>
            <a:off x="713225" y="691901"/>
            <a:ext cx="1491300" cy="111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16" name="Google Shape;116;p15"/>
          <p:cNvSpPr txBox="1">
            <a:spLocks noGrp="1"/>
          </p:cNvSpPr>
          <p:nvPr>
            <p:ph type="subTitle" idx="1"/>
          </p:nvPr>
        </p:nvSpPr>
        <p:spPr>
          <a:xfrm>
            <a:off x="713225" y="3395850"/>
            <a:ext cx="3925200" cy="41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17" name="Google Shape;117;p15"/>
          <p:cNvSpPr/>
          <p:nvPr/>
        </p:nvSpPr>
        <p:spPr>
          <a:xfrm rot="-9966169" flipH="1">
            <a:off x="3069681" y="-1465201"/>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 name="Google Shape;118;p15"/>
          <p:cNvSpPr/>
          <p:nvPr/>
        </p:nvSpPr>
        <p:spPr>
          <a:xfrm rot="-9229594">
            <a:off x="3440212" y="-1105988"/>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57292953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119"/>
        <p:cNvGrpSpPr/>
        <p:nvPr/>
      </p:nvGrpSpPr>
      <p:grpSpPr>
        <a:xfrm>
          <a:off x="0" y="0"/>
          <a:ext cx="0" cy="0"/>
          <a:chOff x="0" y="0"/>
          <a:chExt cx="0" cy="0"/>
        </a:xfrm>
      </p:grpSpPr>
      <p:sp>
        <p:nvSpPr>
          <p:cNvPr id="120" name="Google Shape;120;p1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1" name="Google Shape;121;p16"/>
          <p:cNvSpPr txBox="1">
            <a:spLocks noGrp="1"/>
          </p:cNvSpPr>
          <p:nvPr>
            <p:ph type="title"/>
          </p:nvPr>
        </p:nvSpPr>
        <p:spPr>
          <a:xfrm>
            <a:off x="2323175" y="1004000"/>
            <a:ext cx="3576000" cy="12399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22" name="Google Shape;122;p16"/>
          <p:cNvSpPr txBox="1">
            <a:spLocks noGrp="1"/>
          </p:cNvSpPr>
          <p:nvPr>
            <p:ph type="title" idx="2" hasCustomPrompt="1"/>
          </p:nvPr>
        </p:nvSpPr>
        <p:spPr>
          <a:xfrm>
            <a:off x="713225" y="1004000"/>
            <a:ext cx="1223700" cy="1239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23" name="Google Shape;123;p16"/>
          <p:cNvSpPr txBox="1">
            <a:spLocks noGrp="1"/>
          </p:cNvSpPr>
          <p:nvPr>
            <p:ph type="subTitle" idx="1"/>
          </p:nvPr>
        </p:nvSpPr>
        <p:spPr>
          <a:xfrm>
            <a:off x="2323175" y="2243900"/>
            <a:ext cx="3576000" cy="419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24" name="Google Shape;124;p16"/>
          <p:cNvSpPr/>
          <p:nvPr/>
        </p:nvSpPr>
        <p:spPr>
          <a:xfrm rot="-833831">
            <a:off x="3351718" y="26317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5" name="Google Shape;125;p16"/>
          <p:cNvSpPr/>
          <p:nvPr/>
        </p:nvSpPr>
        <p:spPr>
          <a:xfrm rot="-833831">
            <a:off x="3292468" y="24031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9974248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26"/>
        <p:cNvGrpSpPr/>
        <p:nvPr/>
      </p:nvGrpSpPr>
      <p:grpSpPr>
        <a:xfrm>
          <a:off x="0" y="0"/>
          <a:ext cx="0" cy="0"/>
          <a:chOff x="0" y="0"/>
          <a:chExt cx="0" cy="0"/>
        </a:xfrm>
      </p:grpSpPr>
      <p:sp>
        <p:nvSpPr>
          <p:cNvPr id="127" name="Google Shape;127;p1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 name="Google Shape;128;p17"/>
          <p:cNvSpPr txBox="1">
            <a:spLocks noGrp="1"/>
          </p:cNvSpPr>
          <p:nvPr>
            <p:ph type="title"/>
          </p:nvPr>
        </p:nvSpPr>
        <p:spPr>
          <a:xfrm>
            <a:off x="4297975" y="1124825"/>
            <a:ext cx="4132800" cy="1336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75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9" name="Google Shape;129;p17"/>
          <p:cNvSpPr txBox="1">
            <a:spLocks noGrp="1"/>
          </p:cNvSpPr>
          <p:nvPr>
            <p:ph type="body" idx="1"/>
          </p:nvPr>
        </p:nvSpPr>
        <p:spPr>
          <a:xfrm>
            <a:off x="4297975" y="2461150"/>
            <a:ext cx="4132800" cy="713400"/>
          </a:xfrm>
          <a:prstGeom prst="rect">
            <a:avLst/>
          </a:prstGeom>
          <a:noFill/>
        </p:spPr>
        <p:txBody>
          <a:bodyPr spcFirstLastPara="1" wrap="square" lIns="91425" tIns="91425" rIns="91425" bIns="91425" anchor="t" anchorCtr="0">
            <a:noAutofit/>
          </a:bodyPr>
          <a:lstStyle>
            <a:lvl1pPr marL="457200" lvl="0" indent="-317500" algn="r" rtl="0">
              <a:spcBef>
                <a:spcPts val="0"/>
              </a:spcBef>
              <a:spcAft>
                <a:spcPts val="0"/>
              </a:spcAft>
              <a:buSzPts val="1400"/>
              <a:buFont typeface="Montserrat"/>
              <a:buChar char="●"/>
              <a:defRPr/>
            </a:lvl1pPr>
            <a:lvl2pPr marL="914400" lvl="1" indent="-317500" rtl="0">
              <a:spcBef>
                <a:spcPts val="0"/>
              </a:spcBef>
              <a:spcAft>
                <a:spcPts val="0"/>
              </a:spcAft>
              <a:buSzPts val="1400"/>
              <a:buFont typeface="Montserrat"/>
              <a:buChar char="○"/>
              <a:defRPr>
                <a:latin typeface="Montserrat"/>
                <a:ea typeface="Montserrat"/>
                <a:cs typeface="Montserrat"/>
                <a:sym typeface="Montserrat"/>
              </a:defRPr>
            </a:lvl2pPr>
            <a:lvl3pPr marL="1371600" lvl="2" indent="-317500" rtl="0">
              <a:spcBef>
                <a:spcPts val="0"/>
              </a:spcBef>
              <a:spcAft>
                <a:spcPts val="0"/>
              </a:spcAft>
              <a:buSzPts val="1400"/>
              <a:buFont typeface="Montserrat"/>
              <a:buChar char="■"/>
              <a:defRPr>
                <a:latin typeface="Montserrat"/>
                <a:ea typeface="Montserrat"/>
                <a:cs typeface="Montserrat"/>
                <a:sym typeface="Montserrat"/>
              </a:defRPr>
            </a:lvl3pPr>
            <a:lvl4pPr marL="1828800" lvl="3" indent="-317500" rtl="0">
              <a:spcBef>
                <a:spcPts val="0"/>
              </a:spcBef>
              <a:spcAft>
                <a:spcPts val="0"/>
              </a:spcAft>
              <a:buSzPts val="1400"/>
              <a:buFont typeface="Montserrat"/>
              <a:buChar char="●"/>
              <a:defRPr>
                <a:latin typeface="Montserrat"/>
                <a:ea typeface="Montserrat"/>
                <a:cs typeface="Montserrat"/>
                <a:sym typeface="Montserrat"/>
              </a:defRPr>
            </a:lvl4pPr>
            <a:lvl5pPr marL="2286000" lvl="4" indent="-317500" rtl="0">
              <a:spcBef>
                <a:spcPts val="0"/>
              </a:spcBef>
              <a:spcAft>
                <a:spcPts val="0"/>
              </a:spcAft>
              <a:buSzPts val="1400"/>
              <a:buFont typeface="Montserrat"/>
              <a:buChar char="○"/>
              <a:defRPr>
                <a:latin typeface="Montserrat"/>
                <a:ea typeface="Montserrat"/>
                <a:cs typeface="Montserrat"/>
                <a:sym typeface="Montserrat"/>
              </a:defRPr>
            </a:lvl5pPr>
            <a:lvl6pPr marL="2743200" lvl="5" indent="-317500" rtl="0">
              <a:spcBef>
                <a:spcPts val="0"/>
              </a:spcBef>
              <a:spcAft>
                <a:spcPts val="0"/>
              </a:spcAft>
              <a:buSzPts val="1400"/>
              <a:buFont typeface="Montserrat"/>
              <a:buChar char="■"/>
              <a:defRPr>
                <a:latin typeface="Montserrat"/>
                <a:ea typeface="Montserrat"/>
                <a:cs typeface="Montserrat"/>
                <a:sym typeface="Montserrat"/>
              </a:defRPr>
            </a:lvl6pPr>
            <a:lvl7pPr marL="3200400" lvl="6" indent="-317500" rtl="0">
              <a:spcBef>
                <a:spcPts val="0"/>
              </a:spcBef>
              <a:spcAft>
                <a:spcPts val="0"/>
              </a:spcAft>
              <a:buSzPts val="1400"/>
              <a:buFont typeface="Montserrat"/>
              <a:buChar char="●"/>
              <a:defRPr>
                <a:latin typeface="Montserrat"/>
                <a:ea typeface="Montserrat"/>
                <a:cs typeface="Montserrat"/>
                <a:sym typeface="Montserrat"/>
              </a:defRPr>
            </a:lvl7pPr>
            <a:lvl8pPr marL="3657600" lvl="7" indent="-317500" rtl="0">
              <a:spcBef>
                <a:spcPts val="0"/>
              </a:spcBef>
              <a:spcAft>
                <a:spcPts val="0"/>
              </a:spcAft>
              <a:buSzPts val="1400"/>
              <a:buFont typeface="Montserrat"/>
              <a:buChar char="○"/>
              <a:defRPr>
                <a:latin typeface="Montserrat"/>
                <a:ea typeface="Montserrat"/>
                <a:cs typeface="Montserrat"/>
                <a:sym typeface="Montserrat"/>
              </a:defRPr>
            </a:lvl8pPr>
            <a:lvl9pPr marL="4114800" lvl="8" indent="-317500" rtl="0">
              <a:spcBef>
                <a:spcPts val="0"/>
              </a:spcBef>
              <a:spcAft>
                <a:spcPts val="0"/>
              </a:spcAft>
              <a:buSzPts val="1400"/>
              <a:buFont typeface="Montserrat"/>
              <a:buChar char="■"/>
              <a:defRPr>
                <a:latin typeface="Montserrat"/>
                <a:ea typeface="Montserrat"/>
                <a:cs typeface="Montserrat"/>
                <a:sym typeface="Montserrat"/>
              </a:defRPr>
            </a:lvl9pPr>
          </a:lstStyle>
          <a:p>
            <a:endParaRPr/>
          </a:p>
        </p:txBody>
      </p:sp>
      <p:sp>
        <p:nvSpPr>
          <p:cNvPr id="130" name="Google Shape;130;p17"/>
          <p:cNvSpPr/>
          <p:nvPr/>
        </p:nvSpPr>
        <p:spPr>
          <a:xfrm rot="833831" flipH="1">
            <a:off x="-754632" y="310799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1" name="Google Shape;131;p17"/>
          <p:cNvSpPr/>
          <p:nvPr/>
        </p:nvSpPr>
        <p:spPr>
          <a:xfrm rot="1570406">
            <a:off x="-1127543" y="2963087"/>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77095621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32"/>
        <p:cNvGrpSpPr/>
        <p:nvPr/>
      </p:nvGrpSpPr>
      <p:grpSpPr>
        <a:xfrm>
          <a:off x="0" y="0"/>
          <a:ext cx="0" cy="0"/>
          <a:chOff x="0" y="0"/>
          <a:chExt cx="0" cy="0"/>
        </a:xfrm>
      </p:grpSpPr>
      <p:sp>
        <p:nvSpPr>
          <p:cNvPr id="133" name="Google Shape;133;p18"/>
          <p:cNvSpPr/>
          <p:nvPr/>
        </p:nvSpPr>
        <p:spPr>
          <a:xfrm>
            <a:off x="16680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 name="Google Shape;134;p18"/>
          <p:cNvSpPr>
            <a:spLocks noGrp="1"/>
          </p:cNvSpPr>
          <p:nvPr>
            <p:ph type="pic" idx="2"/>
          </p:nvPr>
        </p:nvSpPr>
        <p:spPr>
          <a:xfrm>
            <a:off x="5554650" y="776624"/>
            <a:ext cx="1723800" cy="3182100"/>
          </a:xfrm>
          <a:prstGeom prst="rect">
            <a:avLst/>
          </a:prstGeom>
          <a:noFill/>
          <a:ln>
            <a:noFill/>
          </a:ln>
        </p:spPr>
      </p:sp>
      <p:sp>
        <p:nvSpPr>
          <p:cNvPr id="135" name="Google Shape;135;p18"/>
          <p:cNvSpPr txBox="1">
            <a:spLocks noGrp="1"/>
          </p:cNvSpPr>
          <p:nvPr>
            <p:ph type="subTitle" idx="1"/>
          </p:nvPr>
        </p:nvSpPr>
        <p:spPr>
          <a:xfrm>
            <a:off x="1594073" y="2225933"/>
            <a:ext cx="3561000" cy="1076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36" name="Google Shape;136;p18"/>
          <p:cNvSpPr txBox="1">
            <a:spLocks noGrp="1"/>
          </p:cNvSpPr>
          <p:nvPr>
            <p:ph type="title"/>
          </p:nvPr>
        </p:nvSpPr>
        <p:spPr>
          <a:xfrm>
            <a:off x="1594086" y="1564188"/>
            <a:ext cx="3561000" cy="59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37" name="Google Shape;137;p18"/>
          <p:cNvSpPr/>
          <p:nvPr/>
        </p:nvSpPr>
        <p:spPr>
          <a:xfrm rot="1113693" flipH="1">
            <a:off x="-1695540" y="3352427"/>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 name="Google Shape;138;p18"/>
          <p:cNvSpPr/>
          <p:nvPr/>
        </p:nvSpPr>
        <p:spPr>
          <a:xfrm rot="1113693" flipH="1">
            <a:off x="-1561157" y="3197789"/>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9840252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 name="Google Shape;19;p3"/>
          <p:cNvSpPr txBox="1">
            <a:spLocks noGrp="1"/>
          </p:cNvSpPr>
          <p:nvPr>
            <p:ph type="title"/>
          </p:nvPr>
        </p:nvSpPr>
        <p:spPr>
          <a:xfrm>
            <a:off x="818450" y="1828028"/>
            <a:ext cx="3558900" cy="139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0" name="Google Shape;20;p3"/>
          <p:cNvSpPr txBox="1">
            <a:spLocks noGrp="1"/>
          </p:cNvSpPr>
          <p:nvPr>
            <p:ph type="title" idx="2" hasCustomPrompt="1"/>
          </p:nvPr>
        </p:nvSpPr>
        <p:spPr>
          <a:xfrm>
            <a:off x="2911432" y="691900"/>
            <a:ext cx="1466100" cy="1119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1" name="Google Shape;21;p3"/>
          <p:cNvSpPr txBox="1">
            <a:spLocks noGrp="1"/>
          </p:cNvSpPr>
          <p:nvPr>
            <p:ph type="subTitle" idx="1"/>
          </p:nvPr>
        </p:nvSpPr>
        <p:spPr>
          <a:xfrm>
            <a:off x="818450" y="3242550"/>
            <a:ext cx="3558900" cy="4221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2" name="Google Shape;22;p3"/>
          <p:cNvSpPr>
            <a:spLocks noGrp="1"/>
          </p:cNvSpPr>
          <p:nvPr>
            <p:ph type="pic" idx="3"/>
          </p:nvPr>
        </p:nvSpPr>
        <p:spPr>
          <a:xfrm>
            <a:off x="5166175" y="537150"/>
            <a:ext cx="3264600" cy="4069200"/>
          </a:xfrm>
          <a:prstGeom prst="roundRect">
            <a:avLst>
              <a:gd name="adj" fmla="val 16667"/>
            </a:avLst>
          </a:prstGeom>
          <a:noFill/>
          <a:ln>
            <a:noFill/>
          </a:ln>
        </p:spPr>
      </p:sp>
      <p:sp>
        <p:nvSpPr>
          <p:cNvPr id="23" name="Google Shape;23;p3"/>
          <p:cNvSpPr/>
          <p:nvPr/>
        </p:nvSpPr>
        <p:spPr>
          <a:xfrm rot="9178772">
            <a:off x="-1682457" y="-17182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3"/>
          <p:cNvSpPr/>
          <p:nvPr/>
        </p:nvSpPr>
        <p:spPr>
          <a:xfrm rot="9178772">
            <a:off x="-1530057" y="-15658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 name="Google Shape;25;p3"/>
          <p:cNvSpPr/>
          <p:nvPr/>
        </p:nvSpPr>
        <p:spPr>
          <a:xfrm rot="-1087329">
            <a:off x="4031211" y="1729303"/>
            <a:ext cx="8656977" cy="544911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3"/>
          <p:cNvSpPr/>
          <p:nvPr/>
        </p:nvSpPr>
        <p:spPr>
          <a:xfrm rot="-2758280" flipH="1">
            <a:off x="5299370" y="2140901"/>
            <a:ext cx="7879925" cy="4088917"/>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68796109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9"/>
        <p:cNvGrpSpPr/>
        <p:nvPr/>
      </p:nvGrpSpPr>
      <p:grpSpPr>
        <a:xfrm>
          <a:off x="0" y="0"/>
          <a:ext cx="0" cy="0"/>
          <a:chOff x="0" y="0"/>
          <a:chExt cx="0" cy="0"/>
        </a:xfrm>
      </p:grpSpPr>
      <p:sp>
        <p:nvSpPr>
          <p:cNvPr id="140" name="Google Shape;140;p1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 name="Google Shape;141;p19"/>
          <p:cNvSpPr>
            <a:spLocks noGrp="1"/>
          </p:cNvSpPr>
          <p:nvPr>
            <p:ph type="pic" idx="2"/>
          </p:nvPr>
        </p:nvSpPr>
        <p:spPr>
          <a:xfrm>
            <a:off x="1511863" y="810900"/>
            <a:ext cx="2558100" cy="3401100"/>
          </a:xfrm>
          <a:prstGeom prst="rect">
            <a:avLst/>
          </a:prstGeom>
          <a:noFill/>
          <a:ln>
            <a:noFill/>
          </a:ln>
        </p:spPr>
      </p:sp>
      <p:sp>
        <p:nvSpPr>
          <p:cNvPr id="142" name="Google Shape;142;p19"/>
          <p:cNvSpPr txBox="1">
            <a:spLocks noGrp="1"/>
          </p:cNvSpPr>
          <p:nvPr>
            <p:ph type="subTitle" idx="1"/>
          </p:nvPr>
        </p:nvSpPr>
        <p:spPr>
          <a:xfrm>
            <a:off x="4504250" y="2216068"/>
            <a:ext cx="3451200" cy="110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43" name="Google Shape;143;p19"/>
          <p:cNvSpPr txBox="1">
            <a:spLocks noGrp="1"/>
          </p:cNvSpPr>
          <p:nvPr>
            <p:ph type="title"/>
          </p:nvPr>
        </p:nvSpPr>
        <p:spPr>
          <a:xfrm>
            <a:off x="4504263" y="1554325"/>
            <a:ext cx="3451200" cy="595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44" name="Google Shape;144;p19"/>
          <p:cNvSpPr/>
          <p:nvPr/>
        </p:nvSpPr>
        <p:spPr>
          <a:xfrm rot="6310350" flipH="1">
            <a:off x="5292547" y="25001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 name="Google Shape;145;p19"/>
          <p:cNvSpPr/>
          <p:nvPr/>
        </p:nvSpPr>
        <p:spPr>
          <a:xfrm rot="6310350" flipH="1">
            <a:off x="5161297" y="23417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490283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46"/>
        <p:cNvGrpSpPr/>
        <p:nvPr/>
      </p:nvGrpSpPr>
      <p:grpSpPr>
        <a:xfrm>
          <a:off x="0" y="0"/>
          <a:ext cx="0" cy="0"/>
          <a:chOff x="0" y="0"/>
          <a:chExt cx="0" cy="0"/>
        </a:xfrm>
      </p:grpSpPr>
      <p:sp>
        <p:nvSpPr>
          <p:cNvPr id="147" name="Google Shape;147;p2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 name="Google Shape;148;p20"/>
          <p:cNvSpPr txBox="1">
            <a:spLocks noGrp="1"/>
          </p:cNvSpPr>
          <p:nvPr>
            <p:ph type="subTitle" idx="1"/>
          </p:nvPr>
        </p:nvSpPr>
        <p:spPr>
          <a:xfrm>
            <a:off x="826330" y="2217099"/>
            <a:ext cx="3571200" cy="1210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49" name="Google Shape;149;p20"/>
          <p:cNvSpPr txBox="1">
            <a:spLocks noGrp="1"/>
          </p:cNvSpPr>
          <p:nvPr>
            <p:ph type="title"/>
          </p:nvPr>
        </p:nvSpPr>
        <p:spPr>
          <a:xfrm>
            <a:off x="826325" y="1553025"/>
            <a:ext cx="3571200" cy="595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50" name="Google Shape;150;p20"/>
          <p:cNvSpPr>
            <a:spLocks noGrp="1"/>
          </p:cNvSpPr>
          <p:nvPr>
            <p:ph type="pic" idx="2"/>
          </p:nvPr>
        </p:nvSpPr>
        <p:spPr>
          <a:xfrm>
            <a:off x="4783925" y="1429775"/>
            <a:ext cx="3283800" cy="2020200"/>
          </a:xfrm>
          <a:prstGeom prst="rect">
            <a:avLst/>
          </a:prstGeom>
          <a:noFill/>
          <a:ln>
            <a:noFill/>
          </a:ln>
        </p:spPr>
      </p:sp>
      <p:sp>
        <p:nvSpPr>
          <p:cNvPr id="151" name="Google Shape;151;p20"/>
          <p:cNvSpPr/>
          <p:nvPr/>
        </p:nvSpPr>
        <p:spPr>
          <a:xfrm flipH="1">
            <a:off x="-1425865"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 name="Google Shape;152;p20"/>
          <p:cNvSpPr/>
          <p:nvPr/>
        </p:nvSpPr>
        <p:spPr>
          <a:xfrm flipH="1">
            <a:off x="-1345440"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16471659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3"/>
        <p:cNvGrpSpPr/>
        <p:nvPr/>
      </p:nvGrpSpPr>
      <p:grpSpPr>
        <a:xfrm>
          <a:off x="0" y="0"/>
          <a:ext cx="0" cy="0"/>
          <a:chOff x="0" y="0"/>
          <a:chExt cx="0" cy="0"/>
        </a:xfrm>
      </p:grpSpPr>
      <p:sp>
        <p:nvSpPr>
          <p:cNvPr id="154" name="Google Shape;154;p2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 name="Google Shape;155;p21"/>
          <p:cNvSpPr txBox="1">
            <a:spLocks noGrp="1"/>
          </p:cNvSpPr>
          <p:nvPr>
            <p:ph type="title"/>
          </p:nvPr>
        </p:nvSpPr>
        <p:spPr>
          <a:xfrm>
            <a:off x="2360625" y="2791300"/>
            <a:ext cx="5967900" cy="4023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6" name="Google Shape;156;p21"/>
          <p:cNvSpPr txBox="1">
            <a:spLocks noGrp="1"/>
          </p:cNvSpPr>
          <p:nvPr>
            <p:ph type="subTitle" idx="1"/>
          </p:nvPr>
        </p:nvSpPr>
        <p:spPr>
          <a:xfrm>
            <a:off x="2360625" y="1158250"/>
            <a:ext cx="5967900" cy="13104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7" name="Google Shape;157;p21"/>
          <p:cNvSpPr/>
          <p:nvPr/>
        </p:nvSpPr>
        <p:spPr>
          <a:xfrm rot="-6310350">
            <a:off x="-1833578" y="26248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8" name="Google Shape;158;p21"/>
          <p:cNvSpPr/>
          <p:nvPr/>
        </p:nvSpPr>
        <p:spPr>
          <a:xfrm rot="-6310350">
            <a:off x="-1702328" y="24664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6273801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9"/>
        <p:cNvGrpSpPr/>
        <p:nvPr/>
      </p:nvGrpSpPr>
      <p:grpSpPr>
        <a:xfrm>
          <a:off x="0" y="0"/>
          <a:ext cx="0" cy="0"/>
          <a:chOff x="0" y="0"/>
          <a:chExt cx="0" cy="0"/>
        </a:xfrm>
      </p:grpSpPr>
      <p:sp>
        <p:nvSpPr>
          <p:cNvPr id="160" name="Google Shape;160;p2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 name="Google Shape;161;p2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 name="Google Shape;162;p22"/>
          <p:cNvSpPr/>
          <p:nvPr/>
        </p:nvSpPr>
        <p:spPr>
          <a:xfrm rot="-8290481">
            <a:off x="-2383247" y="33637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3" name="Google Shape;163;p22"/>
          <p:cNvSpPr/>
          <p:nvPr/>
        </p:nvSpPr>
        <p:spPr>
          <a:xfrm rot="-8290481">
            <a:off x="-2493322" y="30442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2893371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4"/>
        <p:cNvGrpSpPr/>
        <p:nvPr/>
      </p:nvGrpSpPr>
      <p:grpSpPr>
        <a:xfrm>
          <a:off x="0" y="0"/>
          <a:ext cx="0" cy="0"/>
          <a:chOff x="0" y="0"/>
          <a:chExt cx="0" cy="0"/>
        </a:xfrm>
      </p:grpSpPr>
      <p:sp>
        <p:nvSpPr>
          <p:cNvPr id="165" name="Google Shape;165;p2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 name="Google Shape;166;p23"/>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7" name="Google Shape;167;p23"/>
          <p:cNvSpPr/>
          <p:nvPr/>
        </p:nvSpPr>
        <p:spPr>
          <a:xfrm flipH="1">
            <a:off x="5840146" y="-6335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8" name="Google Shape;168;p23"/>
          <p:cNvSpPr/>
          <p:nvPr/>
        </p:nvSpPr>
        <p:spPr>
          <a:xfrm flipH="1">
            <a:off x="5687746" y="-4811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6796836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69"/>
        <p:cNvGrpSpPr/>
        <p:nvPr/>
      </p:nvGrpSpPr>
      <p:grpSpPr>
        <a:xfrm>
          <a:off x="0" y="0"/>
          <a:ext cx="0" cy="0"/>
          <a:chOff x="0" y="0"/>
          <a:chExt cx="0" cy="0"/>
        </a:xfrm>
      </p:grpSpPr>
      <p:sp>
        <p:nvSpPr>
          <p:cNvPr id="170" name="Google Shape;170;p2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 name="Google Shape;171;p24"/>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2" name="Google Shape;172;p24"/>
          <p:cNvSpPr txBox="1">
            <a:spLocks noGrp="1"/>
          </p:cNvSpPr>
          <p:nvPr>
            <p:ph type="subTitle" idx="1"/>
          </p:nvPr>
        </p:nvSpPr>
        <p:spPr>
          <a:xfrm>
            <a:off x="6917825" y="1519175"/>
            <a:ext cx="1512900" cy="78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173" name="Google Shape;173;p24"/>
          <p:cNvSpPr txBox="1">
            <a:spLocks noGrp="1"/>
          </p:cNvSpPr>
          <p:nvPr>
            <p:ph type="subTitle" idx="2"/>
          </p:nvPr>
        </p:nvSpPr>
        <p:spPr>
          <a:xfrm>
            <a:off x="6917825" y="2344345"/>
            <a:ext cx="1512900" cy="920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4" name="Google Shape;174;p24"/>
          <p:cNvSpPr txBox="1">
            <a:spLocks noGrp="1"/>
          </p:cNvSpPr>
          <p:nvPr>
            <p:ph type="subTitle" idx="3"/>
          </p:nvPr>
        </p:nvSpPr>
        <p:spPr>
          <a:xfrm>
            <a:off x="713225" y="1519175"/>
            <a:ext cx="1512900" cy="787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None/>
              <a:defRPr sz="2000" b="1">
                <a:latin typeface="Barlow"/>
                <a:ea typeface="Barlow"/>
                <a:cs typeface="Barlow"/>
                <a:sym typeface="Barlow"/>
              </a:defRPr>
            </a:lvl1pPr>
            <a:lvl2pPr lvl="1" algn="r" rtl="0">
              <a:lnSpc>
                <a:spcPct val="100000"/>
              </a:lnSpc>
              <a:spcBef>
                <a:spcPts val="0"/>
              </a:spcBef>
              <a:spcAft>
                <a:spcPts val="0"/>
              </a:spcAft>
              <a:buNone/>
              <a:defRPr sz="2000" b="1">
                <a:latin typeface="Barlow"/>
                <a:ea typeface="Barlow"/>
                <a:cs typeface="Barlow"/>
                <a:sym typeface="Barlow"/>
              </a:defRPr>
            </a:lvl2pPr>
            <a:lvl3pPr lvl="2" algn="r" rtl="0">
              <a:lnSpc>
                <a:spcPct val="100000"/>
              </a:lnSpc>
              <a:spcBef>
                <a:spcPts val="0"/>
              </a:spcBef>
              <a:spcAft>
                <a:spcPts val="0"/>
              </a:spcAft>
              <a:buNone/>
              <a:defRPr sz="2000" b="1">
                <a:latin typeface="Barlow"/>
                <a:ea typeface="Barlow"/>
                <a:cs typeface="Barlow"/>
                <a:sym typeface="Barlow"/>
              </a:defRPr>
            </a:lvl3pPr>
            <a:lvl4pPr lvl="3" algn="r" rtl="0">
              <a:lnSpc>
                <a:spcPct val="100000"/>
              </a:lnSpc>
              <a:spcBef>
                <a:spcPts val="0"/>
              </a:spcBef>
              <a:spcAft>
                <a:spcPts val="0"/>
              </a:spcAft>
              <a:buNone/>
              <a:defRPr sz="2000" b="1">
                <a:latin typeface="Barlow"/>
                <a:ea typeface="Barlow"/>
                <a:cs typeface="Barlow"/>
                <a:sym typeface="Barlow"/>
              </a:defRPr>
            </a:lvl4pPr>
            <a:lvl5pPr lvl="4" algn="r" rtl="0">
              <a:lnSpc>
                <a:spcPct val="100000"/>
              </a:lnSpc>
              <a:spcBef>
                <a:spcPts val="0"/>
              </a:spcBef>
              <a:spcAft>
                <a:spcPts val="0"/>
              </a:spcAft>
              <a:buNone/>
              <a:defRPr sz="2000" b="1">
                <a:latin typeface="Barlow"/>
                <a:ea typeface="Barlow"/>
                <a:cs typeface="Barlow"/>
                <a:sym typeface="Barlow"/>
              </a:defRPr>
            </a:lvl5pPr>
            <a:lvl6pPr lvl="5" algn="r" rtl="0">
              <a:lnSpc>
                <a:spcPct val="100000"/>
              </a:lnSpc>
              <a:spcBef>
                <a:spcPts val="0"/>
              </a:spcBef>
              <a:spcAft>
                <a:spcPts val="0"/>
              </a:spcAft>
              <a:buNone/>
              <a:defRPr sz="2000" b="1">
                <a:latin typeface="Barlow"/>
                <a:ea typeface="Barlow"/>
                <a:cs typeface="Barlow"/>
                <a:sym typeface="Barlow"/>
              </a:defRPr>
            </a:lvl6pPr>
            <a:lvl7pPr lvl="6" algn="r" rtl="0">
              <a:lnSpc>
                <a:spcPct val="100000"/>
              </a:lnSpc>
              <a:spcBef>
                <a:spcPts val="0"/>
              </a:spcBef>
              <a:spcAft>
                <a:spcPts val="0"/>
              </a:spcAft>
              <a:buNone/>
              <a:defRPr sz="2000" b="1">
                <a:latin typeface="Barlow"/>
                <a:ea typeface="Barlow"/>
                <a:cs typeface="Barlow"/>
                <a:sym typeface="Barlow"/>
              </a:defRPr>
            </a:lvl7pPr>
            <a:lvl8pPr lvl="7" algn="r" rtl="0">
              <a:lnSpc>
                <a:spcPct val="100000"/>
              </a:lnSpc>
              <a:spcBef>
                <a:spcPts val="0"/>
              </a:spcBef>
              <a:spcAft>
                <a:spcPts val="0"/>
              </a:spcAft>
              <a:buNone/>
              <a:defRPr sz="2000" b="1">
                <a:latin typeface="Barlow"/>
                <a:ea typeface="Barlow"/>
                <a:cs typeface="Barlow"/>
                <a:sym typeface="Barlow"/>
              </a:defRPr>
            </a:lvl8pPr>
            <a:lvl9pPr lvl="8" algn="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175" name="Google Shape;175;p24"/>
          <p:cNvSpPr txBox="1">
            <a:spLocks noGrp="1"/>
          </p:cNvSpPr>
          <p:nvPr>
            <p:ph type="subTitle" idx="4"/>
          </p:nvPr>
        </p:nvSpPr>
        <p:spPr>
          <a:xfrm>
            <a:off x="713226" y="2344345"/>
            <a:ext cx="1512900" cy="9201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76" name="Google Shape;176;p24"/>
          <p:cNvSpPr>
            <a:spLocks noGrp="1"/>
          </p:cNvSpPr>
          <p:nvPr>
            <p:ph type="pic" idx="5"/>
          </p:nvPr>
        </p:nvSpPr>
        <p:spPr>
          <a:xfrm>
            <a:off x="2517543" y="1519175"/>
            <a:ext cx="2030700" cy="3089400"/>
          </a:xfrm>
          <a:prstGeom prst="roundRect">
            <a:avLst>
              <a:gd name="adj" fmla="val 16667"/>
            </a:avLst>
          </a:prstGeom>
          <a:noFill/>
          <a:ln>
            <a:noFill/>
          </a:ln>
        </p:spPr>
      </p:sp>
      <p:sp>
        <p:nvSpPr>
          <p:cNvPr id="177" name="Google Shape;177;p24"/>
          <p:cNvSpPr>
            <a:spLocks noGrp="1"/>
          </p:cNvSpPr>
          <p:nvPr>
            <p:ph type="pic" idx="6"/>
          </p:nvPr>
        </p:nvSpPr>
        <p:spPr>
          <a:xfrm>
            <a:off x="4614618" y="1519175"/>
            <a:ext cx="2011800" cy="3089400"/>
          </a:xfrm>
          <a:prstGeom prst="roundRect">
            <a:avLst>
              <a:gd name="adj" fmla="val 16667"/>
            </a:avLst>
          </a:prstGeom>
          <a:noFill/>
          <a:ln>
            <a:noFill/>
          </a:ln>
        </p:spPr>
      </p:sp>
      <p:sp>
        <p:nvSpPr>
          <p:cNvPr id="178" name="Google Shape;178;p24"/>
          <p:cNvSpPr/>
          <p:nvPr/>
        </p:nvSpPr>
        <p:spPr>
          <a:xfrm flipH="1">
            <a:off x="-2599104" y="44416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9" name="Google Shape;179;p24"/>
          <p:cNvSpPr/>
          <p:nvPr/>
        </p:nvSpPr>
        <p:spPr>
          <a:xfrm flipH="1">
            <a:off x="-2462904" y="430825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12174960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80"/>
        <p:cNvGrpSpPr/>
        <p:nvPr/>
      </p:nvGrpSpPr>
      <p:grpSpPr>
        <a:xfrm>
          <a:off x="0" y="0"/>
          <a:ext cx="0" cy="0"/>
          <a:chOff x="0" y="0"/>
          <a:chExt cx="0" cy="0"/>
        </a:xfrm>
      </p:grpSpPr>
      <p:sp>
        <p:nvSpPr>
          <p:cNvPr id="181" name="Google Shape;181;p2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2" name="Google Shape;182;p25"/>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3" name="Google Shape;183;p25"/>
          <p:cNvSpPr/>
          <p:nvPr/>
        </p:nvSpPr>
        <p:spPr>
          <a:xfrm rot="38747" flipH="1">
            <a:off x="5987019" y="-1766990"/>
            <a:ext cx="4312444" cy="3252603"/>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4" name="Google Shape;184;p25"/>
          <p:cNvSpPr/>
          <p:nvPr/>
        </p:nvSpPr>
        <p:spPr>
          <a:xfrm rot="38747" flipH="1">
            <a:off x="5690077" y="-1605628"/>
            <a:ext cx="4312444" cy="3252603"/>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92601601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85"/>
        <p:cNvGrpSpPr/>
        <p:nvPr/>
      </p:nvGrpSpPr>
      <p:grpSpPr>
        <a:xfrm>
          <a:off x="0" y="0"/>
          <a:ext cx="0" cy="0"/>
          <a:chOff x="0" y="0"/>
          <a:chExt cx="0" cy="0"/>
        </a:xfrm>
      </p:grpSpPr>
      <p:sp>
        <p:nvSpPr>
          <p:cNvPr id="186" name="Google Shape;186;p2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 name="Google Shape;187;p26"/>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 name="Google Shape;188;p26"/>
          <p:cNvSpPr/>
          <p:nvPr/>
        </p:nvSpPr>
        <p:spPr>
          <a:xfrm flipH="1">
            <a:off x="-282279" y="452657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9" name="Google Shape;189;p26"/>
          <p:cNvSpPr/>
          <p:nvPr/>
        </p:nvSpPr>
        <p:spPr>
          <a:xfrm flipH="1">
            <a:off x="-350004" y="439322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0" name="Google Shape;190;p26"/>
          <p:cNvSpPr/>
          <p:nvPr/>
        </p:nvSpPr>
        <p:spPr>
          <a:xfrm flipH="1">
            <a:off x="4169071" y="-173242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1" name="Google Shape;191;p26"/>
          <p:cNvSpPr/>
          <p:nvPr/>
        </p:nvSpPr>
        <p:spPr>
          <a:xfrm flipH="1">
            <a:off x="4016671" y="-158002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57356040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92"/>
        <p:cNvGrpSpPr/>
        <p:nvPr/>
      </p:nvGrpSpPr>
      <p:grpSpPr>
        <a:xfrm>
          <a:off x="0" y="0"/>
          <a:ext cx="0" cy="0"/>
          <a:chOff x="0" y="0"/>
          <a:chExt cx="0" cy="0"/>
        </a:xfrm>
      </p:grpSpPr>
      <p:sp>
        <p:nvSpPr>
          <p:cNvPr id="193" name="Google Shape;193;p2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 name="Google Shape;194;p2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5" name="Google Shape;195;p27"/>
          <p:cNvSpPr/>
          <p:nvPr/>
        </p:nvSpPr>
        <p:spPr>
          <a:xfrm rot="2509519">
            <a:off x="5702478" y="-199877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6" name="Google Shape;196;p27"/>
          <p:cNvSpPr/>
          <p:nvPr/>
        </p:nvSpPr>
        <p:spPr>
          <a:xfrm rot="2509519">
            <a:off x="5812553" y="-167924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03879386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197"/>
        <p:cNvGrpSpPr/>
        <p:nvPr/>
      </p:nvGrpSpPr>
      <p:grpSpPr>
        <a:xfrm>
          <a:off x="0" y="0"/>
          <a:ext cx="0" cy="0"/>
          <a:chOff x="0" y="0"/>
          <a:chExt cx="0" cy="0"/>
        </a:xfrm>
      </p:grpSpPr>
      <p:sp>
        <p:nvSpPr>
          <p:cNvPr id="198" name="Google Shape;198;p2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 name="Google Shape;199;p28"/>
          <p:cNvSpPr txBox="1">
            <a:spLocks noGrp="1"/>
          </p:cNvSpPr>
          <p:nvPr>
            <p:ph type="title"/>
          </p:nvPr>
        </p:nvSpPr>
        <p:spPr>
          <a:xfrm>
            <a:off x="713225" y="539500"/>
            <a:ext cx="7196100" cy="67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0" name="Google Shape;200;p28"/>
          <p:cNvSpPr txBox="1">
            <a:spLocks noGrp="1"/>
          </p:cNvSpPr>
          <p:nvPr>
            <p:ph type="body" idx="1"/>
          </p:nvPr>
        </p:nvSpPr>
        <p:spPr>
          <a:xfrm>
            <a:off x="713225" y="1280825"/>
            <a:ext cx="7196100" cy="2664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Char char="●"/>
              <a:defRPr sz="14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1" name="Google Shape;201;p28"/>
          <p:cNvSpPr/>
          <p:nvPr/>
        </p:nvSpPr>
        <p:spPr>
          <a:xfrm>
            <a:off x="6274560"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 name="Google Shape;202;p28"/>
          <p:cNvSpPr/>
          <p:nvPr/>
        </p:nvSpPr>
        <p:spPr>
          <a:xfrm flipH="1">
            <a:off x="-908230" y="422350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 name="Google Shape;203;p28"/>
          <p:cNvSpPr/>
          <p:nvPr/>
        </p:nvSpPr>
        <p:spPr>
          <a:xfrm>
            <a:off x="6194135"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4" name="Google Shape;204;p28"/>
          <p:cNvSpPr/>
          <p:nvPr/>
        </p:nvSpPr>
        <p:spPr>
          <a:xfrm flipH="1">
            <a:off x="-819355" y="403725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9837911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 name="Google Shape;10;p2"/>
          <p:cNvSpPr txBox="1">
            <a:spLocks noGrp="1"/>
          </p:cNvSpPr>
          <p:nvPr>
            <p:ph type="ctrTitle"/>
          </p:nvPr>
        </p:nvSpPr>
        <p:spPr>
          <a:xfrm rot="-161">
            <a:off x="1364100" y="1780051"/>
            <a:ext cx="6415800" cy="1191600"/>
          </a:xfrm>
          <a:prstGeom prst="rect">
            <a:avLst/>
          </a:prstGeom>
          <a:noFill/>
        </p:spPr>
        <p:txBody>
          <a:bodyPr spcFirstLastPara="1" wrap="square" lIns="91425" tIns="91425" rIns="91425" bIns="91425" anchor="ctr" anchorCtr="0">
            <a:noAutofit/>
          </a:bodyPr>
          <a:lstStyle>
            <a:lvl1pPr lvl="0" algn="ctr">
              <a:lnSpc>
                <a:spcPct val="90000"/>
              </a:lnSpc>
              <a:spcBef>
                <a:spcPts val="0"/>
              </a:spcBef>
              <a:spcAft>
                <a:spcPts val="0"/>
              </a:spcAft>
              <a:buSzPts val="50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364100" y="2928300"/>
            <a:ext cx="6415800" cy="435300"/>
          </a:xfrm>
          <a:prstGeom prst="rect">
            <a:avLst/>
          </a:prstGeom>
          <a:noFill/>
        </p:spPr>
        <p:txBody>
          <a:bodyPr spcFirstLastPara="1" wrap="square" lIns="91425" tIns="91425" rIns="91425" bIns="91425" anchor="b" anchorCtr="0">
            <a:noAutofit/>
          </a:bodyPr>
          <a:lstStyle>
            <a:lvl1pPr lvl="0" algn="ctr">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rot="9033220">
            <a:off x="-2795098" y="-81220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 name="Google Shape;13;p2"/>
          <p:cNvSpPr/>
          <p:nvPr/>
        </p:nvSpPr>
        <p:spPr>
          <a:xfrm rot="9033220">
            <a:off x="-2596948" y="-68562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14" name="Google Shape;14;p2"/>
          <p:cNvGrpSpPr/>
          <p:nvPr/>
        </p:nvGrpSpPr>
        <p:grpSpPr>
          <a:xfrm>
            <a:off x="3616723" y="1276238"/>
            <a:ext cx="8273695" cy="6536814"/>
            <a:chOff x="3359173" y="1118863"/>
            <a:chExt cx="8273695" cy="6536814"/>
          </a:xfrm>
        </p:grpSpPr>
        <p:sp>
          <p:nvSpPr>
            <p:cNvPr id="15" name="Google Shape;15;p2"/>
            <p:cNvSpPr/>
            <p:nvPr/>
          </p:nvSpPr>
          <p:spPr>
            <a:xfrm rot="-1766780">
              <a:off x="3839127" y="2890349"/>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 name="Google Shape;16;p2"/>
            <p:cNvSpPr/>
            <p:nvPr/>
          </p:nvSpPr>
          <p:spPr>
            <a:xfrm rot="-1766780">
              <a:off x="3640977" y="2763774"/>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35025998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05"/>
        <p:cNvGrpSpPr/>
        <p:nvPr/>
      </p:nvGrpSpPr>
      <p:grpSpPr>
        <a:xfrm>
          <a:off x="0" y="0"/>
          <a:ext cx="0" cy="0"/>
          <a:chOff x="0" y="0"/>
          <a:chExt cx="0" cy="0"/>
        </a:xfrm>
      </p:grpSpPr>
      <p:sp>
        <p:nvSpPr>
          <p:cNvPr id="206" name="Google Shape;206;p2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 name="Google Shape;207;p29"/>
          <p:cNvSpPr txBox="1">
            <a:spLocks noGrp="1"/>
          </p:cNvSpPr>
          <p:nvPr>
            <p:ph type="body" idx="1"/>
          </p:nvPr>
        </p:nvSpPr>
        <p:spPr>
          <a:xfrm>
            <a:off x="720025" y="1254600"/>
            <a:ext cx="7717500" cy="1523100"/>
          </a:xfrm>
          <a:prstGeom prst="rect">
            <a:avLst/>
          </a:prstGeom>
        </p:spPr>
        <p:txBody>
          <a:bodyPr spcFirstLastPara="1" wrap="square" lIns="91425" tIns="91425" rIns="91425" bIns="91425" anchor="t" anchorCtr="0">
            <a:noAutofit/>
          </a:bodyPr>
          <a:lstStyle>
            <a:lvl1pPr marL="457200" lvl="0" indent="-292100" rtl="0">
              <a:spcBef>
                <a:spcPts val="0"/>
              </a:spcBef>
              <a:spcAft>
                <a:spcPts val="0"/>
              </a:spcAft>
              <a:buSzPts val="1000"/>
              <a:buChar char="●"/>
              <a:defRPr sz="14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8" name="Google Shape;208;p29"/>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9" name="Google Shape;209;p29"/>
          <p:cNvSpPr/>
          <p:nvPr/>
        </p:nvSpPr>
        <p:spPr>
          <a:xfrm rot="-833831">
            <a:off x="3210118" y="410442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0" name="Google Shape;210;p29"/>
          <p:cNvSpPr/>
          <p:nvPr/>
        </p:nvSpPr>
        <p:spPr>
          <a:xfrm rot="-833831">
            <a:off x="3150868" y="387582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9407610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11"/>
        <p:cNvGrpSpPr/>
        <p:nvPr/>
      </p:nvGrpSpPr>
      <p:grpSpPr>
        <a:xfrm>
          <a:off x="0" y="0"/>
          <a:ext cx="0" cy="0"/>
          <a:chOff x="0" y="0"/>
          <a:chExt cx="0" cy="0"/>
        </a:xfrm>
      </p:grpSpPr>
      <p:sp>
        <p:nvSpPr>
          <p:cNvPr id="212" name="Google Shape;212;p3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 name="Google Shape;213;p30"/>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30"/>
          <p:cNvSpPr txBox="1">
            <a:spLocks noGrp="1"/>
          </p:cNvSpPr>
          <p:nvPr>
            <p:ph type="body" idx="1"/>
          </p:nvPr>
        </p:nvSpPr>
        <p:spPr>
          <a:xfrm>
            <a:off x="72002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5" name="Google Shape;215;p30"/>
          <p:cNvSpPr txBox="1">
            <a:spLocks noGrp="1"/>
          </p:cNvSpPr>
          <p:nvPr>
            <p:ph type="body" idx="2"/>
          </p:nvPr>
        </p:nvSpPr>
        <p:spPr>
          <a:xfrm>
            <a:off x="469487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6" name="Google Shape;216;p30"/>
          <p:cNvSpPr/>
          <p:nvPr/>
        </p:nvSpPr>
        <p:spPr>
          <a:xfrm rot="-833831">
            <a:off x="5383043" y="26089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 name="Google Shape;217;p30"/>
          <p:cNvSpPr/>
          <p:nvPr/>
        </p:nvSpPr>
        <p:spPr>
          <a:xfrm rot="-833831">
            <a:off x="5323793" y="23803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18274359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8"/>
        <p:cNvGrpSpPr/>
        <p:nvPr/>
      </p:nvGrpSpPr>
      <p:grpSpPr>
        <a:xfrm>
          <a:off x="0" y="0"/>
          <a:ext cx="0" cy="0"/>
          <a:chOff x="0" y="0"/>
          <a:chExt cx="0" cy="0"/>
        </a:xfrm>
      </p:grpSpPr>
      <p:sp>
        <p:nvSpPr>
          <p:cNvPr id="219" name="Google Shape;219;p3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 name="Google Shape;220;p31"/>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21" name="Google Shape;221;p31"/>
          <p:cNvSpPr txBox="1">
            <a:spLocks noGrp="1"/>
          </p:cNvSpPr>
          <p:nvPr>
            <p:ph type="title" idx="2" hasCustomPrompt="1"/>
          </p:nvPr>
        </p:nvSpPr>
        <p:spPr>
          <a:xfrm>
            <a:off x="3967388"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2" name="Google Shape;222;p31"/>
          <p:cNvSpPr txBox="1">
            <a:spLocks noGrp="1"/>
          </p:cNvSpPr>
          <p:nvPr>
            <p:ph type="title" idx="3" hasCustomPrompt="1"/>
          </p:nvPr>
        </p:nvSpPr>
        <p:spPr>
          <a:xfrm>
            <a:off x="13825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3" name="Google Shape;223;p31"/>
          <p:cNvSpPr txBox="1">
            <a:spLocks noGrp="1"/>
          </p:cNvSpPr>
          <p:nvPr>
            <p:ph type="subTitle" idx="1"/>
          </p:nvPr>
        </p:nvSpPr>
        <p:spPr>
          <a:xfrm>
            <a:off x="83400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4" name="Google Shape;224;p31"/>
          <p:cNvSpPr txBox="1">
            <a:spLocks noGrp="1"/>
          </p:cNvSpPr>
          <p:nvPr>
            <p:ph type="subTitle" idx="4"/>
          </p:nvPr>
        </p:nvSpPr>
        <p:spPr>
          <a:xfrm>
            <a:off x="83400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5" name="Google Shape;225;p31"/>
          <p:cNvSpPr txBox="1">
            <a:spLocks noGrp="1"/>
          </p:cNvSpPr>
          <p:nvPr>
            <p:ph type="subTitle" idx="5"/>
          </p:nvPr>
        </p:nvSpPr>
        <p:spPr>
          <a:xfrm>
            <a:off x="3449725"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6" name="Google Shape;226;p31"/>
          <p:cNvSpPr txBox="1">
            <a:spLocks noGrp="1"/>
          </p:cNvSpPr>
          <p:nvPr>
            <p:ph type="subTitle" idx="6"/>
          </p:nvPr>
        </p:nvSpPr>
        <p:spPr>
          <a:xfrm>
            <a:off x="3449725"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7" name="Google Shape;227;p31"/>
          <p:cNvSpPr txBox="1">
            <a:spLocks noGrp="1"/>
          </p:cNvSpPr>
          <p:nvPr>
            <p:ph type="subTitle" idx="7"/>
          </p:nvPr>
        </p:nvSpPr>
        <p:spPr>
          <a:xfrm>
            <a:off x="606545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8" name="Google Shape;228;p31"/>
          <p:cNvSpPr txBox="1">
            <a:spLocks noGrp="1"/>
          </p:cNvSpPr>
          <p:nvPr>
            <p:ph type="subTitle" idx="8"/>
          </p:nvPr>
        </p:nvSpPr>
        <p:spPr>
          <a:xfrm>
            <a:off x="606545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9" name="Google Shape;229;p31"/>
          <p:cNvSpPr txBox="1">
            <a:spLocks noGrp="1"/>
          </p:cNvSpPr>
          <p:nvPr>
            <p:ph type="title" idx="9" hasCustomPrompt="1"/>
          </p:nvPr>
        </p:nvSpPr>
        <p:spPr>
          <a:xfrm>
            <a:off x="65523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0" name="Google Shape;230;p31"/>
          <p:cNvSpPr/>
          <p:nvPr/>
        </p:nvSpPr>
        <p:spPr>
          <a:xfrm rot="-2509519" flipH="1">
            <a:off x="5674628" y="36921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 name="Google Shape;231;p31"/>
          <p:cNvSpPr/>
          <p:nvPr/>
        </p:nvSpPr>
        <p:spPr>
          <a:xfrm rot="-2509519" flipH="1">
            <a:off x="5628078" y="353685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63895302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32"/>
        <p:cNvGrpSpPr/>
        <p:nvPr/>
      </p:nvGrpSpPr>
      <p:grpSpPr>
        <a:xfrm>
          <a:off x="0" y="0"/>
          <a:ext cx="0" cy="0"/>
          <a:chOff x="0" y="0"/>
          <a:chExt cx="0" cy="0"/>
        </a:xfrm>
      </p:grpSpPr>
      <p:sp>
        <p:nvSpPr>
          <p:cNvPr id="233" name="Google Shape;233;p3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 name="Google Shape;234;p32"/>
          <p:cNvSpPr txBox="1">
            <a:spLocks noGrp="1"/>
          </p:cNvSpPr>
          <p:nvPr>
            <p:ph type="subTitle" idx="1"/>
          </p:nvPr>
        </p:nvSpPr>
        <p:spPr>
          <a:xfrm>
            <a:off x="712027"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5" name="Google Shape;235;p32"/>
          <p:cNvSpPr txBox="1">
            <a:spLocks noGrp="1"/>
          </p:cNvSpPr>
          <p:nvPr>
            <p:ph type="subTitle" idx="2"/>
          </p:nvPr>
        </p:nvSpPr>
        <p:spPr>
          <a:xfrm>
            <a:off x="712025" y="2226499"/>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6" name="Google Shape;236;p32"/>
          <p:cNvSpPr txBox="1">
            <a:spLocks noGrp="1"/>
          </p:cNvSpPr>
          <p:nvPr>
            <p:ph type="subTitle" idx="3"/>
          </p:nvPr>
        </p:nvSpPr>
        <p:spPr>
          <a:xfrm>
            <a:off x="3329888"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7" name="Google Shape;237;p32"/>
          <p:cNvSpPr txBox="1">
            <a:spLocks noGrp="1"/>
          </p:cNvSpPr>
          <p:nvPr>
            <p:ph type="subTitle" idx="4"/>
          </p:nvPr>
        </p:nvSpPr>
        <p:spPr>
          <a:xfrm>
            <a:off x="3329887" y="2226500"/>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8" name="Google Shape;238;p32"/>
          <p:cNvSpPr txBox="1">
            <a:spLocks noGrp="1"/>
          </p:cNvSpPr>
          <p:nvPr>
            <p:ph type="subTitle" idx="5"/>
          </p:nvPr>
        </p:nvSpPr>
        <p:spPr>
          <a:xfrm>
            <a:off x="5947750"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9" name="Google Shape;239;p32"/>
          <p:cNvSpPr txBox="1">
            <a:spLocks noGrp="1"/>
          </p:cNvSpPr>
          <p:nvPr>
            <p:ph type="subTitle" idx="6"/>
          </p:nvPr>
        </p:nvSpPr>
        <p:spPr>
          <a:xfrm>
            <a:off x="5947750" y="2226501"/>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40" name="Google Shape;240;p3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1" name="Google Shape;241;p32"/>
          <p:cNvSpPr/>
          <p:nvPr/>
        </p:nvSpPr>
        <p:spPr>
          <a:xfrm>
            <a:off x="4023300" y="25578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2" name="Google Shape;242;p32"/>
          <p:cNvSpPr/>
          <p:nvPr/>
        </p:nvSpPr>
        <p:spPr>
          <a:xfrm>
            <a:off x="3678275" y="27843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1601999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43"/>
        <p:cNvGrpSpPr/>
        <p:nvPr/>
      </p:nvGrpSpPr>
      <p:grpSpPr>
        <a:xfrm>
          <a:off x="0" y="0"/>
          <a:ext cx="0" cy="0"/>
          <a:chOff x="0" y="0"/>
          <a:chExt cx="0" cy="0"/>
        </a:xfrm>
      </p:grpSpPr>
      <p:sp>
        <p:nvSpPr>
          <p:cNvPr id="244" name="Google Shape;244;p3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 name="Google Shape;245;p33"/>
          <p:cNvSpPr txBox="1">
            <a:spLocks noGrp="1"/>
          </p:cNvSpPr>
          <p:nvPr>
            <p:ph type="title" hasCustomPrompt="1"/>
          </p:nvPr>
        </p:nvSpPr>
        <p:spPr>
          <a:xfrm>
            <a:off x="4765675" y="3386975"/>
            <a:ext cx="3665100" cy="694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3800"/>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
        <p:nvSpPr>
          <p:cNvPr id="246" name="Google Shape;246;p33"/>
          <p:cNvSpPr txBox="1">
            <a:spLocks noGrp="1"/>
          </p:cNvSpPr>
          <p:nvPr>
            <p:ph type="title" idx="2" hasCustomPrompt="1"/>
          </p:nvPr>
        </p:nvSpPr>
        <p:spPr>
          <a:xfrm>
            <a:off x="713225" y="537250"/>
            <a:ext cx="3665100" cy="694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000"/>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
        <p:nvSpPr>
          <p:cNvPr id="247" name="Google Shape;247;p33"/>
          <p:cNvSpPr txBox="1">
            <a:spLocks noGrp="1"/>
          </p:cNvSpPr>
          <p:nvPr>
            <p:ph type="title" idx="3" hasCustomPrompt="1"/>
          </p:nvPr>
        </p:nvSpPr>
        <p:spPr>
          <a:xfrm>
            <a:off x="2739450" y="1962138"/>
            <a:ext cx="3665100" cy="694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000"/>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
        <p:nvSpPr>
          <p:cNvPr id="248" name="Google Shape;248;p33"/>
          <p:cNvSpPr txBox="1">
            <a:spLocks noGrp="1"/>
          </p:cNvSpPr>
          <p:nvPr>
            <p:ph type="subTitle" idx="1"/>
          </p:nvPr>
        </p:nvSpPr>
        <p:spPr>
          <a:xfrm>
            <a:off x="4765675" y="4081175"/>
            <a:ext cx="3665100" cy="52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49" name="Google Shape;249;p33"/>
          <p:cNvSpPr txBox="1">
            <a:spLocks noGrp="1"/>
          </p:cNvSpPr>
          <p:nvPr>
            <p:ph type="subTitle" idx="4"/>
          </p:nvPr>
        </p:nvSpPr>
        <p:spPr>
          <a:xfrm>
            <a:off x="2739450" y="2656338"/>
            <a:ext cx="3665100" cy="52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50" name="Google Shape;250;p33"/>
          <p:cNvSpPr txBox="1">
            <a:spLocks noGrp="1"/>
          </p:cNvSpPr>
          <p:nvPr>
            <p:ph type="subTitle" idx="5"/>
          </p:nvPr>
        </p:nvSpPr>
        <p:spPr>
          <a:xfrm>
            <a:off x="713432" y="1231500"/>
            <a:ext cx="3665100" cy="52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51" name="Google Shape;251;p33"/>
          <p:cNvSpPr/>
          <p:nvPr/>
        </p:nvSpPr>
        <p:spPr>
          <a:xfrm rot="3534928">
            <a:off x="-2829623" y="2202579"/>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2" name="Google Shape;252;p33"/>
          <p:cNvSpPr/>
          <p:nvPr/>
        </p:nvSpPr>
        <p:spPr>
          <a:xfrm rot="3534928">
            <a:off x="-2747316" y="2047993"/>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3" name="Google Shape;253;p33"/>
          <p:cNvSpPr/>
          <p:nvPr/>
        </p:nvSpPr>
        <p:spPr>
          <a:xfrm rot="3534928">
            <a:off x="4980877" y="-2222671"/>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4" name="Google Shape;254;p33"/>
          <p:cNvSpPr/>
          <p:nvPr/>
        </p:nvSpPr>
        <p:spPr>
          <a:xfrm rot="3534928">
            <a:off x="4898084" y="-2034357"/>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94245203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55"/>
        <p:cNvGrpSpPr/>
        <p:nvPr/>
      </p:nvGrpSpPr>
      <p:grpSpPr>
        <a:xfrm>
          <a:off x="0" y="0"/>
          <a:ext cx="0" cy="0"/>
          <a:chOff x="0" y="0"/>
          <a:chExt cx="0" cy="0"/>
        </a:xfrm>
      </p:grpSpPr>
      <p:sp>
        <p:nvSpPr>
          <p:cNvPr id="256" name="Google Shape;256;p3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 name="Google Shape;257;p34"/>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8" name="Google Shape;258;p34"/>
          <p:cNvSpPr txBox="1">
            <a:spLocks noGrp="1"/>
          </p:cNvSpPr>
          <p:nvPr>
            <p:ph type="subTitle" idx="1"/>
          </p:nvPr>
        </p:nvSpPr>
        <p:spPr>
          <a:xfrm>
            <a:off x="713163" y="1320500"/>
            <a:ext cx="37902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59" name="Google Shape;259;p34"/>
          <p:cNvSpPr txBox="1">
            <a:spLocks noGrp="1"/>
          </p:cNvSpPr>
          <p:nvPr>
            <p:ph type="subTitle" idx="2"/>
          </p:nvPr>
        </p:nvSpPr>
        <p:spPr>
          <a:xfrm>
            <a:off x="713138" y="1705893"/>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0" name="Google Shape;260;p34"/>
          <p:cNvSpPr txBox="1">
            <a:spLocks noGrp="1"/>
          </p:cNvSpPr>
          <p:nvPr>
            <p:ph type="subTitle" idx="3"/>
          </p:nvPr>
        </p:nvSpPr>
        <p:spPr>
          <a:xfrm>
            <a:off x="713155" y="2805550"/>
            <a:ext cx="37902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1" name="Google Shape;261;p34"/>
          <p:cNvSpPr txBox="1">
            <a:spLocks noGrp="1"/>
          </p:cNvSpPr>
          <p:nvPr>
            <p:ph type="subTitle" idx="4"/>
          </p:nvPr>
        </p:nvSpPr>
        <p:spPr>
          <a:xfrm>
            <a:off x="713138" y="3190945"/>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2" name="Google Shape;262;p34"/>
          <p:cNvSpPr txBox="1">
            <a:spLocks noGrp="1"/>
          </p:cNvSpPr>
          <p:nvPr>
            <p:ph type="subTitle" idx="5"/>
          </p:nvPr>
        </p:nvSpPr>
        <p:spPr>
          <a:xfrm>
            <a:off x="4640954" y="1320500"/>
            <a:ext cx="37899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3" name="Google Shape;263;p34"/>
          <p:cNvSpPr txBox="1">
            <a:spLocks noGrp="1"/>
          </p:cNvSpPr>
          <p:nvPr>
            <p:ph type="subTitle" idx="6"/>
          </p:nvPr>
        </p:nvSpPr>
        <p:spPr>
          <a:xfrm>
            <a:off x="4640537" y="1705876"/>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4" name="Google Shape;264;p34"/>
          <p:cNvSpPr txBox="1">
            <a:spLocks noGrp="1"/>
          </p:cNvSpPr>
          <p:nvPr>
            <p:ph type="subTitle" idx="7"/>
          </p:nvPr>
        </p:nvSpPr>
        <p:spPr>
          <a:xfrm>
            <a:off x="4640554" y="2806622"/>
            <a:ext cx="37899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5" name="Google Shape;265;p34"/>
          <p:cNvSpPr txBox="1">
            <a:spLocks noGrp="1"/>
          </p:cNvSpPr>
          <p:nvPr>
            <p:ph type="subTitle" idx="8"/>
          </p:nvPr>
        </p:nvSpPr>
        <p:spPr>
          <a:xfrm>
            <a:off x="4640537" y="3190925"/>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6" name="Google Shape;266;p34"/>
          <p:cNvSpPr/>
          <p:nvPr/>
        </p:nvSpPr>
        <p:spPr>
          <a:xfrm rot="10800000" flipH="1">
            <a:off x="-1056325" y="396068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7" name="Google Shape;267;p34"/>
          <p:cNvSpPr/>
          <p:nvPr/>
        </p:nvSpPr>
        <p:spPr>
          <a:xfrm rot="10800000" flipH="1">
            <a:off x="-427675" y="414483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18685462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68"/>
        <p:cNvGrpSpPr/>
        <p:nvPr/>
      </p:nvGrpSpPr>
      <p:grpSpPr>
        <a:xfrm>
          <a:off x="0" y="0"/>
          <a:ext cx="0" cy="0"/>
          <a:chOff x="0" y="0"/>
          <a:chExt cx="0" cy="0"/>
        </a:xfrm>
      </p:grpSpPr>
      <p:sp>
        <p:nvSpPr>
          <p:cNvPr id="269" name="Google Shape;269;p3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 name="Google Shape;270;p35"/>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1" name="Google Shape;271;p35"/>
          <p:cNvSpPr/>
          <p:nvPr/>
        </p:nvSpPr>
        <p:spPr>
          <a:xfrm rot="-9686307" flipH="1">
            <a:off x="4529718" y="-1693636"/>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2" name="Google Shape;272;p35"/>
          <p:cNvSpPr/>
          <p:nvPr/>
        </p:nvSpPr>
        <p:spPr>
          <a:xfrm rot="-9686307" flipH="1">
            <a:off x="4395335" y="-1538998"/>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2033331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73"/>
        <p:cNvGrpSpPr/>
        <p:nvPr/>
      </p:nvGrpSpPr>
      <p:grpSpPr>
        <a:xfrm>
          <a:off x="0" y="0"/>
          <a:ext cx="0" cy="0"/>
          <a:chOff x="0" y="0"/>
          <a:chExt cx="0" cy="0"/>
        </a:xfrm>
      </p:grpSpPr>
      <p:sp>
        <p:nvSpPr>
          <p:cNvPr id="274" name="Google Shape;274;p3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 name="Google Shape;275;p36"/>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6" name="Google Shape;276;p36"/>
          <p:cNvSpPr/>
          <p:nvPr/>
        </p:nvSpPr>
        <p:spPr>
          <a:xfrm rot="-457579" flipH="1">
            <a:off x="5034045" y="4311895"/>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7" name="Google Shape;277;p36"/>
          <p:cNvSpPr/>
          <p:nvPr/>
        </p:nvSpPr>
        <p:spPr>
          <a:xfrm rot="-457579" flipH="1">
            <a:off x="4949222" y="4188713"/>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01363820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278"/>
        <p:cNvGrpSpPr/>
        <p:nvPr/>
      </p:nvGrpSpPr>
      <p:grpSpPr>
        <a:xfrm>
          <a:off x="0" y="0"/>
          <a:ext cx="0" cy="0"/>
          <a:chOff x="0" y="0"/>
          <a:chExt cx="0" cy="0"/>
        </a:xfrm>
      </p:grpSpPr>
      <p:sp>
        <p:nvSpPr>
          <p:cNvPr id="279" name="Google Shape;279;p3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0" name="Google Shape;280;p3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1" name="Google Shape;281;p37"/>
          <p:cNvSpPr/>
          <p:nvPr/>
        </p:nvSpPr>
        <p:spPr>
          <a:xfrm rot="-457579" flipH="1">
            <a:off x="-3506705" y="4669870"/>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2" name="Google Shape;282;p37"/>
          <p:cNvSpPr/>
          <p:nvPr/>
        </p:nvSpPr>
        <p:spPr>
          <a:xfrm rot="-457579" flipH="1">
            <a:off x="-3443353" y="4546688"/>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3" name="Google Shape;283;p37"/>
          <p:cNvSpPr/>
          <p:nvPr/>
        </p:nvSpPr>
        <p:spPr>
          <a:xfrm rot="9465600" flipH="1">
            <a:off x="6023401" y="-1731053"/>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4" name="Google Shape;284;p37"/>
          <p:cNvSpPr/>
          <p:nvPr/>
        </p:nvSpPr>
        <p:spPr>
          <a:xfrm rot="9465600" flipH="1">
            <a:off x="6015208" y="-1569158"/>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2748746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ive columns ">
  <p:cSld name="Title and five columns ">
    <p:spTree>
      <p:nvGrpSpPr>
        <p:cNvPr id="1" name="Shape 285"/>
        <p:cNvGrpSpPr/>
        <p:nvPr/>
      </p:nvGrpSpPr>
      <p:grpSpPr>
        <a:xfrm>
          <a:off x="0" y="0"/>
          <a:ext cx="0" cy="0"/>
          <a:chOff x="0" y="0"/>
          <a:chExt cx="0" cy="0"/>
        </a:xfrm>
      </p:grpSpPr>
      <p:sp>
        <p:nvSpPr>
          <p:cNvPr id="286" name="Google Shape;286;p3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 name="Google Shape;287;p38"/>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8" name="Google Shape;288;p38"/>
          <p:cNvSpPr txBox="1">
            <a:spLocks noGrp="1"/>
          </p:cNvSpPr>
          <p:nvPr>
            <p:ph type="subTitle" idx="1"/>
          </p:nvPr>
        </p:nvSpPr>
        <p:spPr>
          <a:xfrm>
            <a:off x="713225" y="2758432"/>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89" name="Google Shape;289;p38"/>
          <p:cNvSpPr txBox="1">
            <a:spLocks noGrp="1"/>
          </p:cNvSpPr>
          <p:nvPr>
            <p:ph type="subTitle" idx="2"/>
          </p:nvPr>
        </p:nvSpPr>
        <p:spPr>
          <a:xfrm>
            <a:off x="5134325" y="2758431"/>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0" name="Google Shape;290;p38"/>
          <p:cNvSpPr txBox="1">
            <a:spLocks noGrp="1"/>
          </p:cNvSpPr>
          <p:nvPr>
            <p:ph type="subTitle" idx="3"/>
          </p:nvPr>
        </p:nvSpPr>
        <p:spPr>
          <a:xfrm>
            <a:off x="713225" y="2119679"/>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91" name="Google Shape;291;p38"/>
          <p:cNvSpPr txBox="1">
            <a:spLocks noGrp="1"/>
          </p:cNvSpPr>
          <p:nvPr>
            <p:ph type="subTitle" idx="4"/>
          </p:nvPr>
        </p:nvSpPr>
        <p:spPr>
          <a:xfrm>
            <a:off x="713225" y="3397146"/>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92" name="Google Shape;292;p38"/>
          <p:cNvSpPr txBox="1">
            <a:spLocks noGrp="1"/>
          </p:cNvSpPr>
          <p:nvPr>
            <p:ph type="subTitle" idx="5"/>
          </p:nvPr>
        </p:nvSpPr>
        <p:spPr>
          <a:xfrm>
            <a:off x="5134325" y="3397146"/>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3" name="Google Shape;293;p38"/>
          <p:cNvSpPr txBox="1">
            <a:spLocks noGrp="1"/>
          </p:cNvSpPr>
          <p:nvPr>
            <p:ph type="subTitle" idx="6"/>
          </p:nvPr>
        </p:nvSpPr>
        <p:spPr>
          <a:xfrm>
            <a:off x="713225" y="1480925"/>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latin typeface="Barlow"/>
                <a:ea typeface="Barlow"/>
                <a:cs typeface="Barlow"/>
                <a:sym typeface="Barlow"/>
              </a:defRPr>
            </a:lvl1pPr>
            <a:lvl2pPr lvl="1" rtl="0">
              <a:lnSpc>
                <a:spcPct val="100000"/>
              </a:lnSpc>
              <a:spcBef>
                <a:spcPts val="0"/>
              </a:spcBef>
              <a:spcAft>
                <a:spcPts val="0"/>
              </a:spcAft>
              <a:buNone/>
              <a:defRPr sz="1600" b="1">
                <a:latin typeface="Barlow"/>
                <a:ea typeface="Barlow"/>
                <a:cs typeface="Barlow"/>
                <a:sym typeface="Barlow"/>
              </a:defRPr>
            </a:lvl2pPr>
            <a:lvl3pPr lvl="2" rtl="0">
              <a:lnSpc>
                <a:spcPct val="100000"/>
              </a:lnSpc>
              <a:spcBef>
                <a:spcPts val="0"/>
              </a:spcBef>
              <a:spcAft>
                <a:spcPts val="0"/>
              </a:spcAft>
              <a:buNone/>
              <a:defRPr sz="1600" b="1">
                <a:latin typeface="Barlow"/>
                <a:ea typeface="Barlow"/>
                <a:cs typeface="Barlow"/>
                <a:sym typeface="Barlow"/>
              </a:defRPr>
            </a:lvl3pPr>
            <a:lvl4pPr lvl="3" rtl="0">
              <a:lnSpc>
                <a:spcPct val="100000"/>
              </a:lnSpc>
              <a:spcBef>
                <a:spcPts val="0"/>
              </a:spcBef>
              <a:spcAft>
                <a:spcPts val="0"/>
              </a:spcAft>
              <a:buNone/>
              <a:defRPr sz="1600" b="1">
                <a:latin typeface="Barlow"/>
                <a:ea typeface="Barlow"/>
                <a:cs typeface="Barlow"/>
                <a:sym typeface="Barlow"/>
              </a:defRPr>
            </a:lvl4pPr>
            <a:lvl5pPr lvl="4" rtl="0">
              <a:lnSpc>
                <a:spcPct val="100000"/>
              </a:lnSpc>
              <a:spcBef>
                <a:spcPts val="0"/>
              </a:spcBef>
              <a:spcAft>
                <a:spcPts val="0"/>
              </a:spcAft>
              <a:buNone/>
              <a:defRPr sz="1600" b="1">
                <a:latin typeface="Barlow"/>
                <a:ea typeface="Barlow"/>
                <a:cs typeface="Barlow"/>
                <a:sym typeface="Barlow"/>
              </a:defRPr>
            </a:lvl5pPr>
            <a:lvl6pPr lvl="5" rtl="0">
              <a:lnSpc>
                <a:spcPct val="100000"/>
              </a:lnSpc>
              <a:spcBef>
                <a:spcPts val="0"/>
              </a:spcBef>
              <a:spcAft>
                <a:spcPts val="0"/>
              </a:spcAft>
              <a:buNone/>
              <a:defRPr sz="1600" b="1">
                <a:latin typeface="Barlow"/>
                <a:ea typeface="Barlow"/>
                <a:cs typeface="Barlow"/>
                <a:sym typeface="Barlow"/>
              </a:defRPr>
            </a:lvl6pPr>
            <a:lvl7pPr lvl="6" rtl="0">
              <a:lnSpc>
                <a:spcPct val="100000"/>
              </a:lnSpc>
              <a:spcBef>
                <a:spcPts val="0"/>
              </a:spcBef>
              <a:spcAft>
                <a:spcPts val="0"/>
              </a:spcAft>
              <a:buNone/>
              <a:defRPr sz="1600" b="1">
                <a:latin typeface="Barlow"/>
                <a:ea typeface="Barlow"/>
                <a:cs typeface="Barlow"/>
                <a:sym typeface="Barlow"/>
              </a:defRPr>
            </a:lvl7pPr>
            <a:lvl8pPr lvl="7" rtl="0">
              <a:lnSpc>
                <a:spcPct val="100000"/>
              </a:lnSpc>
              <a:spcBef>
                <a:spcPts val="0"/>
              </a:spcBef>
              <a:spcAft>
                <a:spcPts val="0"/>
              </a:spcAft>
              <a:buNone/>
              <a:defRPr sz="1600" b="1">
                <a:latin typeface="Barlow"/>
                <a:ea typeface="Barlow"/>
                <a:cs typeface="Barlow"/>
                <a:sym typeface="Barlow"/>
              </a:defRPr>
            </a:lvl8pPr>
            <a:lvl9pPr lvl="8" rtl="0">
              <a:lnSpc>
                <a:spcPct val="100000"/>
              </a:lnSpc>
              <a:spcBef>
                <a:spcPts val="0"/>
              </a:spcBef>
              <a:spcAft>
                <a:spcPts val="0"/>
              </a:spcAft>
              <a:buNone/>
              <a:defRPr sz="1600" b="1">
                <a:latin typeface="Barlow"/>
                <a:ea typeface="Barlow"/>
                <a:cs typeface="Barlow"/>
                <a:sym typeface="Barlow"/>
              </a:defRPr>
            </a:lvl9pPr>
          </a:lstStyle>
          <a:p>
            <a:endParaRPr/>
          </a:p>
        </p:txBody>
      </p:sp>
      <p:sp>
        <p:nvSpPr>
          <p:cNvPr id="294" name="Google Shape;294;p38"/>
          <p:cNvSpPr txBox="1">
            <a:spLocks noGrp="1"/>
          </p:cNvSpPr>
          <p:nvPr>
            <p:ph type="subTitle" idx="7"/>
          </p:nvPr>
        </p:nvSpPr>
        <p:spPr>
          <a:xfrm>
            <a:off x="5134325" y="2119678"/>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5" name="Google Shape;295;p38"/>
          <p:cNvSpPr txBox="1">
            <a:spLocks noGrp="1"/>
          </p:cNvSpPr>
          <p:nvPr>
            <p:ph type="subTitle" idx="8"/>
          </p:nvPr>
        </p:nvSpPr>
        <p:spPr>
          <a:xfrm>
            <a:off x="713225" y="4035900"/>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96" name="Google Shape;296;p38"/>
          <p:cNvSpPr txBox="1">
            <a:spLocks noGrp="1"/>
          </p:cNvSpPr>
          <p:nvPr>
            <p:ph type="subTitle" idx="9"/>
          </p:nvPr>
        </p:nvSpPr>
        <p:spPr>
          <a:xfrm>
            <a:off x="5134325" y="4035900"/>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7" name="Google Shape;297;p38"/>
          <p:cNvSpPr txBox="1">
            <a:spLocks noGrp="1"/>
          </p:cNvSpPr>
          <p:nvPr>
            <p:ph type="subTitle" idx="13"/>
          </p:nvPr>
        </p:nvSpPr>
        <p:spPr>
          <a:xfrm>
            <a:off x="5134325" y="1480925"/>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8" name="Google Shape;298;p38"/>
          <p:cNvSpPr/>
          <p:nvPr/>
        </p:nvSpPr>
        <p:spPr>
          <a:xfrm flipH="1">
            <a:off x="6145495" y="-504198"/>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9" name="Google Shape;299;p38"/>
          <p:cNvSpPr/>
          <p:nvPr/>
        </p:nvSpPr>
        <p:spPr>
          <a:xfrm flipH="1">
            <a:off x="6096795" y="-309448"/>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7540793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 name="Google Shape;19;p3"/>
          <p:cNvSpPr txBox="1">
            <a:spLocks noGrp="1"/>
          </p:cNvSpPr>
          <p:nvPr>
            <p:ph type="title"/>
          </p:nvPr>
        </p:nvSpPr>
        <p:spPr>
          <a:xfrm>
            <a:off x="818450" y="1828028"/>
            <a:ext cx="3558900" cy="139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0" name="Google Shape;20;p3"/>
          <p:cNvSpPr txBox="1">
            <a:spLocks noGrp="1"/>
          </p:cNvSpPr>
          <p:nvPr>
            <p:ph type="title" idx="2" hasCustomPrompt="1"/>
          </p:nvPr>
        </p:nvSpPr>
        <p:spPr>
          <a:xfrm>
            <a:off x="2911432" y="691900"/>
            <a:ext cx="1466100" cy="1119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1" name="Google Shape;21;p3"/>
          <p:cNvSpPr txBox="1">
            <a:spLocks noGrp="1"/>
          </p:cNvSpPr>
          <p:nvPr>
            <p:ph type="subTitle" idx="1"/>
          </p:nvPr>
        </p:nvSpPr>
        <p:spPr>
          <a:xfrm>
            <a:off x="818450" y="3242550"/>
            <a:ext cx="3558900" cy="4221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2" name="Google Shape;22;p3"/>
          <p:cNvSpPr>
            <a:spLocks noGrp="1"/>
          </p:cNvSpPr>
          <p:nvPr>
            <p:ph type="pic" idx="3"/>
          </p:nvPr>
        </p:nvSpPr>
        <p:spPr>
          <a:xfrm>
            <a:off x="5166175" y="537150"/>
            <a:ext cx="3264600" cy="4069200"/>
          </a:xfrm>
          <a:prstGeom prst="roundRect">
            <a:avLst>
              <a:gd name="adj" fmla="val 16667"/>
            </a:avLst>
          </a:prstGeom>
          <a:noFill/>
          <a:ln>
            <a:noFill/>
          </a:ln>
        </p:spPr>
      </p:sp>
      <p:sp>
        <p:nvSpPr>
          <p:cNvPr id="23" name="Google Shape;23;p3"/>
          <p:cNvSpPr/>
          <p:nvPr/>
        </p:nvSpPr>
        <p:spPr>
          <a:xfrm rot="9178772">
            <a:off x="-1682457" y="-17182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3"/>
          <p:cNvSpPr/>
          <p:nvPr/>
        </p:nvSpPr>
        <p:spPr>
          <a:xfrm rot="9178772">
            <a:off x="-1530057" y="-15658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 name="Google Shape;25;p3"/>
          <p:cNvSpPr/>
          <p:nvPr/>
        </p:nvSpPr>
        <p:spPr>
          <a:xfrm rot="-1087329">
            <a:off x="4031211" y="1729303"/>
            <a:ext cx="8656977" cy="544911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3"/>
          <p:cNvSpPr/>
          <p:nvPr/>
        </p:nvSpPr>
        <p:spPr>
          <a:xfrm rot="-2758280" flipH="1">
            <a:off x="5299370" y="2140901"/>
            <a:ext cx="7879925" cy="4088917"/>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9945450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00"/>
        <p:cNvGrpSpPr/>
        <p:nvPr/>
      </p:nvGrpSpPr>
      <p:grpSpPr>
        <a:xfrm>
          <a:off x="0" y="0"/>
          <a:ext cx="0" cy="0"/>
          <a:chOff x="0" y="0"/>
          <a:chExt cx="0" cy="0"/>
        </a:xfrm>
      </p:grpSpPr>
      <p:sp>
        <p:nvSpPr>
          <p:cNvPr id="301" name="Google Shape;301;p3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 name="Google Shape;302;p39"/>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39"/>
          <p:cNvSpPr txBox="1">
            <a:spLocks noGrp="1"/>
          </p:cNvSpPr>
          <p:nvPr>
            <p:ph type="subTitle" idx="1"/>
          </p:nvPr>
        </p:nvSpPr>
        <p:spPr>
          <a:xfrm>
            <a:off x="5946550" y="3005919"/>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4" name="Google Shape;304;p39"/>
          <p:cNvSpPr txBox="1">
            <a:spLocks noGrp="1"/>
          </p:cNvSpPr>
          <p:nvPr>
            <p:ph type="subTitle" idx="2"/>
          </p:nvPr>
        </p:nvSpPr>
        <p:spPr>
          <a:xfrm>
            <a:off x="594655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5" name="Google Shape;305;p39"/>
          <p:cNvSpPr txBox="1">
            <a:spLocks noGrp="1"/>
          </p:cNvSpPr>
          <p:nvPr>
            <p:ph type="subTitle" idx="3"/>
          </p:nvPr>
        </p:nvSpPr>
        <p:spPr>
          <a:xfrm>
            <a:off x="5946550" y="1672036"/>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6" name="Google Shape;306;p39"/>
          <p:cNvSpPr txBox="1">
            <a:spLocks noGrp="1"/>
          </p:cNvSpPr>
          <p:nvPr>
            <p:ph type="subTitle" idx="4"/>
          </p:nvPr>
        </p:nvSpPr>
        <p:spPr>
          <a:xfrm>
            <a:off x="3329875" y="1356800"/>
            <a:ext cx="2483100" cy="3714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7" name="Google Shape;307;p39"/>
          <p:cNvSpPr txBox="1">
            <a:spLocks noGrp="1"/>
          </p:cNvSpPr>
          <p:nvPr>
            <p:ph type="subTitle" idx="5"/>
          </p:nvPr>
        </p:nvSpPr>
        <p:spPr>
          <a:xfrm>
            <a:off x="3329875" y="1672030"/>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8" name="Google Shape;308;p39"/>
          <p:cNvSpPr txBox="1">
            <a:spLocks noGrp="1"/>
          </p:cNvSpPr>
          <p:nvPr>
            <p:ph type="subTitle" idx="6"/>
          </p:nvPr>
        </p:nvSpPr>
        <p:spPr>
          <a:xfrm>
            <a:off x="71320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9" name="Google Shape;309;p39"/>
          <p:cNvSpPr txBox="1">
            <a:spLocks noGrp="1"/>
          </p:cNvSpPr>
          <p:nvPr>
            <p:ph type="subTitle" idx="7"/>
          </p:nvPr>
        </p:nvSpPr>
        <p:spPr>
          <a:xfrm>
            <a:off x="713200" y="167202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0" name="Google Shape;310;p39"/>
          <p:cNvSpPr txBox="1">
            <a:spLocks noGrp="1"/>
          </p:cNvSpPr>
          <p:nvPr>
            <p:ph type="subTitle" idx="8"/>
          </p:nvPr>
        </p:nvSpPr>
        <p:spPr>
          <a:xfrm>
            <a:off x="713200" y="3005921"/>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1" name="Google Shape;311;p39"/>
          <p:cNvSpPr txBox="1">
            <a:spLocks noGrp="1"/>
          </p:cNvSpPr>
          <p:nvPr>
            <p:ph type="subTitle" idx="9"/>
          </p:nvPr>
        </p:nvSpPr>
        <p:spPr>
          <a:xfrm>
            <a:off x="3329875" y="3005918"/>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2" name="Google Shape;312;p39"/>
          <p:cNvSpPr txBox="1">
            <a:spLocks noGrp="1"/>
          </p:cNvSpPr>
          <p:nvPr>
            <p:ph type="subTitle" idx="13"/>
          </p:nvPr>
        </p:nvSpPr>
        <p:spPr>
          <a:xfrm>
            <a:off x="5946550" y="332115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3" name="Google Shape;313;p39"/>
          <p:cNvSpPr txBox="1">
            <a:spLocks noGrp="1"/>
          </p:cNvSpPr>
          <p:nvPr>
            <p:ph type="subTitle" idx="14"/>
          </p:nvPr>
        </p:nvSpPr>
        <p:spPr>
          <a:xfrm>
            <a:off x="713200" y="3321157"/>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4" name="Google Shape;314;p39"/>
          <p:cNvSpPr txBox="1">
            <a:spLocks noGrp="1"/>
          </p:cNvSpPr>
          <p:nvPr>
            <p:ph type="subTitle" idx="15"/>
          </p:nvPr>
        </p:nvSpPr>
        <p:spPr>
          <a:xfrm>
            <a:off x="3329875" y="3321153"/>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5" name="Google Shape;315;p39"/>
          <p:cNvSpPr/>
          <p:nvPr/>
        </p:nvSpPr>
        <p:spPr>
          <a:xfrm rot="-7405642">
            <a:off x="6552582" y="-2353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6" name="Google Shape;316;p39"/>
          <p:cNvSpPr/>
          <p:nvPr/>
        </p:nvSpPr>
        <p:spPr>
          <a:xfrm rot="-7405642">
            <a:off x="6101732" y="-4052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18198051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17"/>
        <p:cNvGrpSpPr/>
        <p:nvPr/>
      </p:nvGrpSpPr>
      <p:grpSpPr>
        <a:xfrm>
          <a:off x="0" y="0"/>
          <a:ext cx="0" cy="0"/>
          <a:chOff x="0" y="0"/>
          <a:chExt cx="0" cy="0"/>
        </a:xfrm>
      </p:grpSpPr>
      <p:sp>
        <p:nvSpPr>
          <p:cNvPr id="318" name="Google Shape;318;p4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 name="Google Shape;319;p40"/>
          <p:cNvSpPr txBox="1">
            <a:spLocks noGrp="1"/>
          </p:cNvSpPr>
          <p:nvPr>
            <p:ph type="title"/>
          </p:nvPr>
        </p:nvSpPr>
        <p:spPr>
          <a:xfrm>
            <a:off x="2617413" y="539500"/>
            <a:ext cx="3909300" cy="1095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0" name="Google Shape;320;p40"/>
          <p:cNvSpPr txBox="1">
            <a:spLocks noGrp="1"/>
          </p:cNvSpPr>
          <p:nvPr>
            <p:ph type="subTitle" idx="1"/>
          </p:nvPr>
        </p:nvSpPr>
        <p:spPr>
          <a:xfrm>
            <a:off x="2617288" y="1620900"/>
            <a:ext cx="3909300" cy="1017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1" name="Google Shape;321;p40"/>
          <p:cNvSpPr txBox="1"/>
          <p:nvPr/>
        </p:nvSpPr>
        <p:spPr>
          <a:xfrm>
            <a:off x="2617288" y="3431200"/>
            <a:ext cx="3849600" cy="659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u="sng">
                <a:solidFill>
                  <a:schemeClr val="dk1"/>
                </a:solid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including icons by </a:t>
            </a:r>
            <a:r>
              <a:rPr lang="en" sz="1200" b="1" u="sng">
                <a:solidFill>
                  <a:schemeClr val="dk1"/>
                </a:solid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u="sng">
                <a:solidFill>
                  <a:schemeClr val="dk1"/>
                </a:solidFill>
                <a:latin typeface="Lato"/>
                <a:ea typeface="Lato"/>
                <a:cs typeface="Lato"/>
                <a:sym typeface="Lato"/>
                <a:hlinkClick r:id="rId4">
                  <a:extLst>
                    <a:ext uri="{A12FA001-AC4F-418D-AE19-62706E023703}">
                      <ahyp:hlinkClr xmlns:ahyp="http://schemas.microsoft.com/office/drawing/2018/hyperlinkcolor" val="tx"/>
                    </a:ext>
                  </a:extLst>
                </a:hlinkClick>
              </a:rPr>
              <a:t>Freepik</a:t>
            </a:r>
            <a:endParaRPr sz="1200" b="1" u="sng">
              <a:solidFill>
                <a:schemeClr val="dk1"/>
              </a:solidFill>
              <a:latin typeface="Lato"/>
              <a:ea typeface="Lato"/>
              <a:cs typeface="Lato"/>
              <a:sym typeface="Lato"/>
            </a:endParaRPr>
          </a:p>
        </p:txBody>
      </p:sp>
      <p:sp>
        <p:nvSpPr>
          <p:cNvPr id="322" name="Google Shape;322;p40"/>
          <p:cNvSpPr/>
          <p:nvPr/>
        </p:nvSpPr>
        <p:spPr>
          <a:xfrm rot="2519185" flipH="1">
            <a:off x="-3144039" y="1896189"/>
            <a:ext cx="6407680" cy="4832875"/>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3" name="Google Shape;323;p40"/>
          <p:cNvSpPr/>
          <p:nvPr/>
        </p:nvSpPr>
        <p:spPr>
          <a:xfrm rot="2519185" flipH="1">
            <a:off x="-2976676" y="1844605"/>
            <a:ext cx="6407680" cy="4832875"/>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4" name="Google Shape;324;p40"/>
          <p:cNvSpPr/>
          <p:nvPr/>
        </p:nvSpPr>
        <p:spPr>
          <a:xfrm rot="-7962517">
            <a:off x="4497079" y="-1229689"/>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5" name="Google Shape;325;p40"/>
          <p:cNvSpPr/>
          <p:nvPr/>
        </p:nvSpPr>
        <p:spPr>
          <a:xfrm rot="-7962517">
            <a:off x="3980449" y="-1333554"/>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6802848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6"/>
        <p:cNvGrpSpPr/>
        <p:nvPr/>
      </p:nvGrpSpPr>
      <p:grpSpPr>
        <a:xfrm>
          <a:off x="0" y="0"/>
          <a:ext cx="0" cy="0"/>
          <a:chOff x="0" y="0"/>
          <a:chExt cx="0" cy="0"/>
        </a:xfrm>
      </p:grpSpPr>
      <p:sp>
        <p:nvSpPr>
          <p:cNvPr id="327" name="Google Shape;327;p4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41"/>
          <p:cNvSpPr/>
          <p:nvPr/>
        </p:nvSpPr>
        <p:spPr>
          <a:xfrm rot="-833831">
            <a:off x="3694106" y="32616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9" name="Google Shape;329;p41"/>
          <p:cNvSpPr/>
          <p:nvPr/>
        </p:nvSpPr>
        <p:spPr>
          <a:xfrm rot="-1570406" flipH="1">
            <a:off x="3535462" y="4035012"/>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19232674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B43C69B0-E543-4AAD-910E-9DA4B6B4CF5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DEDD86D-5641-1CB1-BEE9-2397D868B8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60845E9-1DE6-3D02-35FA-F2D1E47A24B3}"/>
              </a:ext>
            </a:extLst>
          </p:cNvPr>
          <p:cNvSpPr>
            <a:spLocks noGrp="1" noChangeArrowheads="1"/>
          </p:cNvSpPr>
          <p:nvPr>
            <p:ph type="sldNum" sz="quarter" idx="12"/>
          </p:nvPr>
        </p:nvSpPr>
        <p:spPr>
          <a:ln/>
        </p:spPr>
        <p:txBody>
          <a:bodyPr/>
          <a:lstStyle>
            <a:lvl1pPr>
              <a:defRPr/>
            </a:lvl1pPr>
          </a:lstStyle>
          <a:p>
            <a:fld id="{CAF38643-60C3-400C-B61A-0521FF214EFF}" type="slidenum">
              <a:rPr lang="en-US" altLang="en-US"/>
              <a:pPr/>
              <a:t>‹#›</a:t>
            </a:fld>
            <a:endParaRPr lang="en-US" altLang="en-US"/>
          </a:p>
        </p:txBody>
      </p:sp>
    </p:spTree>
    <p:extLst>
      <p:ext uri="{BB962C8B-B14F-4D97-AF65-F5344CB8AC3E}">
        <p14:creationId xmlns:p14="http://schemas.microsoft.com/office/powerpoint/2010/main" val="255937571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FB3FE21-1D47-E417-9BC9-5F83349110C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E1B0B7C-87B8-328D-32EA-B8EFA21D86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DB156EF-53F7-F36B-C857-47E10D38DAA6}"/>
              </a:ext>
            </a:extLst>
          </p:cNvPr>
          <p:cNvSpPr>
            <a:spLocks noGrp="1" noChangeArrowheads="1"/>
          </p:cNvSpPr>
          <p:nvPr>
            <p:ph type="sldNum" sz="quarter" idx="12"/>
          </p:nvPr>
        </p:nvSpPr>
        <p:spPr>
          <a:ln/>
        </p:spPr>
        <p:txBody>
          <a:bodyPr/>
          <a:lstStyle>
            <a:lvl1pPr>
              <a:defRPr/>
            </a:lvl1pPr>
          </a:lstStyle>
          <a:p>
            <a:fld id="{20F63C72-44CA-4F35-A8E9-D5C9C86646C9}" type="slidenum">
              <a:rPr lang="en-US" altLang="en-US"/>
              <a:pPr/>
              <a:t>‹#›</a:t>
            </a:fld>
            <a:endParaRPr lang="en-US" altLang="en-US"/>
          </a:p>
        </p:txBody>
      </p:sp>
    </p:spTree>
    <p:extLst>
      <p:ext uri="{BB962C8B-B14F-4D97-AF65-F5344CB8AC3E}">
        <p14:creationId xmlns:p14="http://schemas.microsoft.com/office/powerpoint/2010/main" val="10900824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a:extLst>
              <a:ext uri="{FF2B5EF4-FFF2-40B4-BE49-F238E27FC236}">
                <a16:creationId xmlns:a16="http://schemas.microsoft.com/office/drawing/2014/main" id="{15E7EE3E-5040-AB95-184B-77CE66F1C49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B622F41-7667-4E77-4CAD-0A3666893CE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303CF26-24BA-D3A6-2006-7C128A6CAF78}"/>
              </a:ext>
            </a:extLst>
          </p:cNvPr>
          <p:cNvSpPr>
            <a:spLocks noGrp="1" noChangeArrowheads="1"/>
          </p:cNvSpPr>
          <p:nvPr>
            <p:ph type="sldNum" sz="quarter" idx="12"/>
          </p:nvPr>
        </p:nvSpPr>
        <p:spPr>
          <a:ln/>
        </p:spPr>
        <p:txBody>
          <a:bodyPr/>
          <a:lstStyle>
            <a:lvl1pPr>
              <a:defRPr/>
            </a:lvl1pPr>
          </a:lstStyle>
          <a:p>
            <a:fld id="{2A3F9E2B-5081-4889-8436-031C2D8F8783}" type="slidenum">
              <a:rPr lang="en-US" altLang="en-US"/>
              <a:pPr/>
              <a:t>‹#›</a:t>
            </a:fld>
            <a:endParaRPr lang="en-US" altLang="en-US"/>
          </a:p>
        </p:txBody>
      </p:sp>
    </p:spTree>
    <p:extLst>
      <p:ext uri="{BB962C8B-B14F-4D97-AF65-F5344CB8AC3E}">
        <p14:creationId xmlns:p14="http://schemas.microsoft.com/office/powerpoint/2010/main" val="140798173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421E983-A5D9-909D-B3AE-2C2A556128C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7DB4E9B-CE28-E216-6C7E-A1546443B7C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719E1982-9E81-73CD-C72A-195B4D8695FD}"/>
              </a:ext>
            </a:extLst>
          </p:cNvPr>
          <p:cNvSpPr>
            <a:spLocks noGrp="1" noChangeArrowheads="1"/>
          </p:cNvSpPr>
          <p:nvPr>
            <p:ph type="sldNum" sz="quarter" idx="12"/>
          </p:nvPr>
        </p:nvSpPr>
        <p:spPr>
          <a:ln/>
        </p:spPr>
        <p:txBody>
          <a:bodyPr/>
          <a:lstStyle>
            <a:lvl1pPr>
              <a:defRPr/>
            </a:lvl1pPr>
          </a:lstStyle>
          <a:p>
            <a:fld id="{A50FA521-3A26-4DB0-AB72-09CC7457020A}" type="slidenum">
              <a:rPr lang="en-US" altLang="en-US"/>
              <a:pPr/>
              <a:t>‹#›</a:t>
            </a:fld>
            <a:endParaRPr lang="en-US" altLang="en-US"/>
          </a:p>
        </p:txBody>
      </p:sp>
    </p:spTree>
    <p:extLst>
      <p:ext uri="{BB962C8B-B14F-4D97-AF65-F5344CB8AC3E}">
        <p14:creationId xmlns:p14="http://schemas.microsoft.com/office/powerpoint/2010/main" val="152592439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C2250AC1-F083-2D17-8EC2-29DAD0687DB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FA2754FC-E08C-2379-9D57-C5E1126E81F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3ECA3DA-2A02-2BBF-9299-4E1B99D610BE}"/>
              </a:ext>
            </a:extLst>
          </p:cNvPr>
          <p:cNvSpPr>
            <a:spLocks noGrp="1" noChangeArrowheads="1"/>
          </p:cNvSpPr>
          <p:nvPr>
            <p:ph type="sldNum" sz="quarter" idx="12"/>
          </p:nvPr>
        </p:nvSpPr>
        <p:spPr>
          <a:ln/>
        </p:spPr>
        <p:txBody>
          <a:bodyPr/>
          <a:lstStyle>
            <a:lvl1pPr>
              <a:defRPr/>
            </a:lvl1pPr>
          </a:lstStyle>
          <a:p>
            <a:fld id="{E6153AFE-0E89-45CA-B7E4-43B11BBD51DB}" type="slidenum">
              <a:rPr lang="en-US" altLang="en-US"/>
              <a:pPr/>
              <a:t>‹#›</a:t>
            </a:fld>
            <a:endParaRPr lang="en-US" altLang="en-US"/>
          </a:p>
        </p:txBody>
      </p:sp>
    </p:spTree>
    <p:extLst>
      <p:ext uri="{BB962C8B-B14F-4D97-AF65-F5344CB8AC3E}">
        <p14:creationId xmlns:p14="http://schemas.microsoft.com/office/powerpoint/2010/main" val="284929013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35F64572-640B-77FB-E4AD-7A3F3A6A7914}"/>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7F6B922-B7F6-55E1-4325-563A531C10D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B500B601-5E90-5DDD-E74D-26014519B225}"/>
              </a:ext>
            </a:extLst>
          </p:cNvPr>
          <p:cNvSpPr>
            <a:spLocks noGrp="1" noChangeArrowheads="1"/>
          </p:cNvSpPr>
          <p:nvPr>
            <p:ph type="sldNum" sz="quarter" idx="12"/>
          </p:nvPr>
        </p:nvSpPr>
        <p:spPr>
          <a:ln/>
        </p:spPr>
        <p:txBody>
          <a:bodyPr/>
          <a:lstStyle>
            <a:lvl1pPr>
              <a:defRPr/>
            </a:lvl1pPr>
          </a:lstStyle>
          <a:p>
            <a:fld id="{428C4376-2BD3-4CC6-BFB4-C79AE7C3E3B1}" type="slidenum">
              <a:rPr lang="en-US" altLang="en-US"/>
              <a:pPr/>
              <a:t>‹#›</a:t>
            </a:fld>
            <a:endParaRPr lang="en-US" altLang="en-US"/>
          </a:p>
        </p:txBody>
      </p:sp>
    </p:spTree>
    <p:extLst>
      <p:ext uri="{BB962C8B-B14F-4D97-AF65-F5344CB8AC3E}">
        <p14:creationId xmlns:p14="http://schemas.microsoft.com/office/powerpoint/2010/main" val="361427451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086AECE-F385-4122-5AB4-F35DAEFDD7FA}"/>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ACE8221-248F-BD7B-8FDC-E83F38E8653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F4FE5CEB-18C0-4D22-01DD-CFFF1744C519}"/>
              </a:ext>
            </a:extLst>
          </p:cNvPr>
          <p:cNvSpPr>
            <a:spLocks noGrp="1" noChangeArrowheads="1"/>
          </p:cNvSpPr>
          <p:nvPr>
            <p:ph type="sldNum" sz="quarter" idx="12"/>
          </p:nvPr>
        </p:nvSpPr>
        <p:spPr>
          <a:ln/>
        </p:spPr>
        <p:txBody>
          <a:bodyPr/>
          <a:lstStyle>
            <a:lvl1pPr>
              <a:defRPr/>
            </a:lvl1pPr>
          </a:lstStyle>
          <a:p>
            <a:fld id="{F5DFC807-9C04-467F-A7B5-7753B6DB4629}" type="slidenum">
              <a:rPr lang="en-US" altLang="en-US"/>
              <a:pPr/>
              <a:t>‹#›</a:t>
            </a:fld>
            <a:endParaRPr lang="en-US" altLang="en-US"/>
          </a:p>
        </p:txBody>
      </p:sp>
    </p:spTree>
    <p:extLst>
      <p:ext uri="{BB962C8B-B14F-4D97-AF65-F5344CB8AC3E}">
        <p14:creationId xmlns:p14="http://schemas.microsoft.com/office/powerpoint/2010/main" val="26548019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 name="Google Shape;29;p4"/>
          <p:cNvSpPr txBox="1">
            <a:spLocks noGrp="1"/>
          </p:cNvSpPr>
          <p:nvPr>
            <p:ph type="title"/>
          </p:nvPr>
        </p:nvSpPr>
        <p:spPr>
          <a:xfrm>
            <a:off x="1071900" y="736813"/>
            <a:ext cx="3842100" cy="1023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 name="Google Shape;30;p4"/>
          <p:cNvSpPr txBox="1">
            <a:spLocks noGrp="1"/>
          </p:cNvSpPr>
          <p:nvPr>
            <p:ph type="body" idx="1"/>
          </p:nvPr>
        </p:nvSpPr>
        <p:spPr>
          <a:xfrm>
            <a:off x="1071900" y="1995888"/>
            <a:ext cx="3842100" cy="2025300"/>
          </a:xfrm>
          <a:prstGeom prst="rect">
            <a:avLst/>
          </a:prstGeom>
        </p:spPr>
        <p:txBody>
          <a:bodyPr spcFirstLastPara="1" wrap="square" lIns="91425" tIns="91425" rIns="91425" bIns="91425" anchor="t" anchorCtr="0">
            <a:noAutofit/>
          </a:bodyPr>
          <a:lstStyle>
            <a:lvl1pPr marL="457200" lvl="0" indent="-323850">
              <a:spcBef>
                <a:spcPts val="0"/>
              </a:spcBef>
              <a:spcAft>
                <a:spcPts val="0"/>
              </a:spcAft>
              <a:buSzPts val="1500"/>
              <a:buFont typeface="Chivo"/>
              <a:buChar char="●"/>
              <a:defRPr sz="1400"/>
            </a:lvl1pPr>
            <a:lvl2pPr marL="914400" lvl="1" indent="-323850">
              <a:spcBef>
                <a:spcPts val="0"/>
              </a:spcBef>
              <a:spcAft>
                <a:spcPts val="0"/>
              </a:spcAft>
              <a:buClr>
                <a:srgbClr val="434343"/>
              </a:buClr>
              <a:buSzPts val="1500"/>
              <a:buFont typeface="Roboto Condensed Light"/>
              <a:buChar char="○"/>
              <a:defRPr/>
            </a:lvl2pPr>
            <a:lvl3pPr marL="1371600" lvl="2" indent="-323850">
              <a:spcBef>
                <a:spcPts val="0"/>
              </a:spcBef>
              <a:spcAft>
                <a:spcPts val="0"/>
              </a:spcAft>
              <a:buClr>
                <a:srgbClr val="434343"/>
              </a:buClr>
              <a:buSzPts val="1500"/>
              <a:buFont typeface="Roboto Condensed Light"/>
              <a:buChar char="■"/>
              <a:defRPr/>
            </a:lvl3pPr>
            <a:lvl4pPr marL="1828800" lvl="3" indent="-323850">
              <a:spcBef>
                <a:spcPts val="0"/>
              </a:spcBef>
              <a:spcAft>
                <a:spcPts val="0"/>
              </a:spcAft>
              <a:buClr>
                <a:srgbClr val="434343"/>
              </a:buClr>
              <a:buSzPts val="1500"/>
              <a:buFont typeface="Roboto Condensed Light"/>
              <a:buChar char="●"/>
              <a:defRPr/>
            </a:lvl4pPr>
            <a:lvl5pPr marL="2286000" lvl="4" indent="-323850">
              <a:spcBef>
                <a:spcPts val="0"/>
              </a:spcBef>
              <a:spcAft>
                <a:spcPts val="0"/>
              </a:spcAft>
              <a:buClr>
                <a:srgbClr val="434343"/>
              </a:buClr>
              <a:buSzPts val="1500"/>
              <a:buFont typeface="Roboto Condensed Light"/>
              <a:buChar char="○"/>
              <a:defRPr/>
            </a:lvl5pPr>
            <a:lvl6pPr marL="2743200" lvl="5" indent="-323850">
              <a:spcBef>
                <a:spcPts val="0"/>
              </a:spcBef>
              <a:spcAft>
                <a:spcPts val="0"/>
              </a:spcAft>
              <a:buClr>
                <a:srgbClr val="434343"/>
              </a:buClr>
              <a:buSzPts val="1500"/>
              <a:buFont typeface="Roboto Condensed Light"/>
              <a:buChar char="■"/>
              <a:defRPr/>
            </a:lvl6pPr>
            <a:lvl7pPr marL="3200400" lvl="6" indent="-323850">
              <a:spcBef>
                <a:spcPts val="0"/>
              </a:spcBef>
              <a:spcAft>
                <a:spcPts val="0"/>
              </a:spcAft>
              <a:buClr>
                <a:srgbClr val="434343"/>
              </a:buClr>
              <a:buSzPts val="1500"/>
              <a:buFont typeface="Roboto Condensed Light"/>
              <a:buChar char="●"/>
              <a:defRPr/>
            </a:lvl7pPr>
            <a:lvl8pPr marL="3657600" lvl="7" indent="-323850">
              <a:spcBef>
                <a:spcPts val="0"/>
              </a:spcBef>
              <a:spcAft>
                <a:spcPts val="0"/>
              </a:spcAft>
              <a:buClr>
                <a:srgbClr val="434343"/>
              </a:buClr>
              <a:buSzPts val="1500"/>
              <a:buFont typeface="Roboto Condensed Light"/>
              <a:buChar char="○"/>
              <a:defRPr/>
            </a:lvl8pPr>
            <a:lvl9pPr marL="4114800" lvl="8" indent="-323850">
              <a:spcBef>
                <a:spcPts val="0"/>
              </a:spcBef>
              <a:spcAft>
                <a:spcPts val="0"/>
              </a:spcAft>
              <a:buClr>
                <a:srgbClr val="434343"/>
              </a:buClr>
              <a:buSzPts val="1500"/>
              <a:buFont typeface="Roboto Condensed Light"/>
              <a:buChar char="■"/>
              <a:defRPr/>
            </a:lvl9pPr>
          </a:lstStyle>
          <a:p>
            <a:endParaRPr/>
          </a:p>
        </p:txBody>
      </p:sp>
      <p:sp>
        <p:nvSpPr>
          <p:cNvPr id="31" name="Google Shape;31;p4"/>
          <p:cNvSpPr/>
          <p:nvPr/>
        </p:nvSpPr>
        <p:spPr>
          <a:xfrm rot="-9033220" flipH="1">
            <a:off x="3209777" y="-144665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 name="Google Shape;32;p4"/>
          <p:cNvSpPr/>
          <p:nvPr/>
        </p:nvSpPr>
        <p:spPr>
          <a:xfrm rot="-9033220" flipH="1">
            <a:off x="3011627" y="-132007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14847449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34D4E8E7-C1DE-56AF-D9F3-9AC720140B2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E35DC4C-3B04-5D08-E5F7-FB5A4D55084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83DCE1A-5D56-E521-1023-CCBCB4E61A9A}"/>
              </a:ext>
            </a:extLst>
          </p:cNvPr>
          <p:cNvSpPr>
            <a:spLocks noGrp="1" noChangeArrowheads="1"/>
          </p:cNvSpPr>
          <p:nvPr>
            <p:ph type="sldNum" sz="quarter" idx="12"/>
          </p:nvPr>
        </p:nvSpPr>
        <p:spPr>
          <a:ln/>
        </p:spPr>
        <p:txBody>
          <a:bodyPr/>
          <a:lstStyle>
            <a:lvl1pPr>
              <a:defRPr/>
            </a:lvl1pPr>
          </a:lstStyle>
          <a:p>
            <a:fld id="{67B589E6-E7E4-4ACB-9DF4-B6096EEA3857}" type="slidenum">
              <a:rPr lang="en-US" altLang="en-US"/>
              <a:pPr/>
              <a:t>‹#›</a:t>
            </a:fld>
            <a:endParaRPr lang="en-US" altLang="en-US"/>
          </a:p>
        </p:txBody>
      </p:sp>
    </p:spTree>
    <p:extLst>
      <p:ext uri="{BB962C8B-B14F-4D97-AF65-F5344CB8AC3E}">
        <p14:creationId xmlns:p14="http://schemas.microsoft.com/office/powerpoint/2010/main" val="37495654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90A80387-62DC-968C-F917-7D4BFA523E5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4DC8A9B-0D2F-66AC-BE97-A05F988CF96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A8633B2-F752-81BA-9233-2AE8A02D5551}"/>
              </a:ext>
            </a:extLst>
          </p:cNvPr>
          <p:cNvSpPr>
            <a:spLocks noGrp="1" noChangeArrowheads="1"/>
          </p:cNvSpPr>
          <p:nvPr>
            <p:ph type="sldNum" sz="quarter" idx="12"/>
          </p:nvPr>
        </p:nvSpPr>
        <p:spPr>
          <a:ln/>
        </p:spPr>
        <p:txBody>
          <a:bodyPr/>
          <a:lstStyle>
            <a:lvl1pPr>
              <a:defRPr/>
            </a:lvl1pPr>
          </a:lstStyle>
          <a:p>
            <a:fld id="{5F53A5BF-6956-4DD0-9DD2-495AE906EC2A}" type="slidenum">
              <a:rPr lang="en-US" altLang="en-US"/>
              <a:pPr/>
              <a:t>‹#›</a:t>
            </a:fld>
            <a:endParaRPr lang="en-US" altLang="en-US"/>
          </a:p>
        </p:txBody>
      </p:sp>
    </p:spTree>
    <p:extLst>
      <p:ext uri="{BB962C8B-B14F-4D97-AF65-F5344CB8AC3E}">
        <p14:creationId xmlns:p14="http://schemas.microsoft.com/office/powerpoint/2010/main" val="415749264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CEF7725-2118-023F-1F1E-AEA454DC2CB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15F7454-82B7-6FF7-9EC1-81908B2FCBA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2A6FA40-3AA2-49C8-2235-E8444D2B39DF}"/>
              </a:ext>
            </a:extLst>
          </p:cNvPr>
          <p:cNvSpPr>
            <a:spLocks noGrp="1" noChangeArrowheads="1"/>
          </p:cNvSpPr>
          <p:nvPr>
            <p:ph type="sldNum" sz="quarter" idx="12"/>
          </p:nvPr>
        </p:nvSpPr>
        <p:spPr>
          <a:ln/>
        </p:spPr>
        <p:txBody>
          <a:bodyPr/>
          <a:lstStyle>
            <a:lvl1pPr>
              <a:defRPr/>
            </a:lvl1pPr>
          </a:lstStyle>
          <a:p>
            <a:fld id="{9492045B-07D9-44E1-91D7-08CDE40FB2F8}" type="slidenum">
              <a:rPr lang="en-US" altLang="en-US"/>
              <a:pPr/>
              <a:t>‹#›</a:t>
            </a:fld>
            <a:endParaRPr lang="en-US" altLang="en-US"/>
          </a:p>
        </p:txBody>
      </p:sp>
    </p:spTree>
    <p:extLst>
      <p:ext uri="{BB962C8B-B14F-4D97-AF65-F5344CB8AC3E}">
        <p14:creationId xmlns:p14="http://schemas.microsoft.com/office/powerpoint/2010/main" val="235851156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2BF8188-AF23-4758-B5E9-83C1D4BE5F4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89E6304-B685-026A-1C86-E943BC1919B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C555E2E-6ED8-5C66-7F99-D9198E0B5170}"/>
              </a:ext>
            </a:extLst>
          </p:cNvPr>
          <p:cNvSpPr>
            <a:spLocks noGrp="1" noChangeArrowheads="1"/>
          </p:cNvSpPr>
          <p:nvPr>
            <p:ph type="sldNum" sz="quarter" idx="12"/>
          </p:nvPr>
        </p:nvSpPr>
        <p:spPr>
          <a:ln/>
        </p:spPr>
        <p:txBody>
          <a:bodyPr/>
          <a:lstStyle>
            <a:lvl1pPr>
              <a:defRPr/>
            </a:lvl1pPr>
          </a:lstStyle>
          <a:p>
            <a:fld id="{A43558BB-574F-4307-A314-5E5488A6F49D}" type="slidenum">
              <a:rPr lang="en-US" altLang="en-US"/>
              <a:pPr/>
              <a:t>‹#›</a:t>
            </a:fld>
            <a:endParaRPr lang="en-US" altLang="en-US"/>
          </a:p>
        </p:txBody>
      </p:sp>
    </p:spTree>
    <p:extLst>
      <p:ext uri="{BB962C8B-B14F-4D97-AF65-F5344CB8AC3E}">
        <p14:creationId xmlns:p14="http://schemas.microsoft.com/office/powerpoint/2010/main" val="61425254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xAndMedia" preserve="1">
  <p:cSld name="Title, Text and Media Clip">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Media Placeholder 3"/>
          <p:cNvSpPr>
            <a:spLocks noGrp="1"/>
          </p:cNvSpPr>
          <p:nvPr>
            <p:ph type="media" sz="half" idx="2"/>
          </p:nvPr>
        </p:nvSpPr>
        <p:spPr>
          <a:xfrm>
            <a:off x="4648200" y="1200151"/>
            <a:ext cx="4038600" cy="3394472"/>
          </a:xfrm>
        </p:spPr>
        <p:txBody>
          <a:bodyPr/>
          <a:lstStyle/>
          <a:p>
            <a:pPr lvl="0"/>
            <a:endParaRPr lang="en-US" noProof="0"/>
          </a:p>
        </p:txBody>
      </p:sp>
      <p:sp>
        <p:nvSpPr>
          <p:cNvPr id="5" name="Rectangle 4">
            <a:extLst>
              <a:ext uri="{FF2B5EF4-FFF2-40B4-BE49-F238E27FC236}">
                <a16:creationId xmlns:a16="http://schemas.microsoft.com/office/drawing/2014/main" id="{A42F962D-E882-5479-B914-963A1002020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0D718BD-41DC-3E7B-76A0-4B914FD608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A99BEE2-426E-3CB5-B265-66B8DC14C7B8}"/>
              </a:ext>
            </a:extLst>
          </p:cNvPr>
          <p:cNvSpPr>
            <a:spLocks noGrp="1" noChangeArrowheads="1"/>
          </p:cNvSpPr>
          <p:nvPr>
            <p:ph type="sldNum" sz="quarter" idx="12"/>
          </p:nvPr>
        </p:nvSpPr>
        <p:spPr>
          <a:ln/>
        </p:spPr>
        <p:txBody>
          <a:bodyPr/>
          <a:lstStyle>
            <a:lvl1pPr>
              <a:defRPr/>
            </a:lvl1pPr>
          </a:lstStyle>
          <a:p>
            <a:fld id="{CE236504-DA22-4A83-9C11-0557F47CDC4A}" type="slidenum">
              <a:rPr lang="en-US" altLang="en-US"/>
              <a:pPr/>
              <a:t>‹#›</a:t>
            </a:fld>
            <a:endParaRPr lang="en-US" altLang="en-US"/>
          </a:p>
        </p:txBody>
      </p:sp>
    </p:spTree>
    <p:extLst>
      <p:ext uri="{BB962C8B-B14F-4D97-AF65-F5344CB8AC3E}">
        <p14:creationId xmlns:p14="http://schemas.microsoft.com/office/powerpoint/2010/main" val="6718479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DEC4AE03-ED0D-0F73-E93D-A9FF281FE3A9}"/>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70597882-4C92-A7E3-2277-FC5D23D1695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593F7BBC-366C-F992-6E07-DBFAD3E08B21}"/>
              </a:ext>
            </a:extLst>
          </p:cNvPr>
          <p:cNvSpPr>
            <a:spLocks noGrp="1" noChangeArrowheads="1"/>
          </p:cNvSpPr>
          <p:nvPr>
            <p:ph type="sldNum" sz="quarter" idx="12"/>
          </p:nvPr>
        </p:nvSpPr>
        <p:spPr>
          <a:ln/>
        </p:spPr>
        <p:txBody>
          <a:bodyPr/>
          <a:lstStyle>
            <a:lvl1pPr>
              <a:defRPr/>
            </a:lvl1pPr>
          </a:lstStyle>
          <a:p>
            <a:fld id="{D9462E21-A744-4563-8542-E00E9D8225F6}" type="slidenum">
              <a:rPr lang="en-US" altLang="en-US"/>
              <a:pPr/>
              <a:t>‹#›</a:t>
            </a:fld>
            <a:endParaRPr lang="en-US" altLang="en-US"/>
          </a:p>
        </p:txBody>
      </p:sp>
    </p:spTree>
    <p:extLst>
      <p:ext uri="{BB962C8B-B14F-4D97-AF65-F5344CB8AC3E}">
        <p14:creationId xmlns:p14="http://schemas.microsoft.com/office/powerpoint/2010/main" val="141845517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05979"/>
            <a:ext cx="8229600" cy="857250"/>
          </a:xfrm>
        </p:spPr>
        <p:txBody>
          <a:bodyPr/>
          <a:lstStyle/>
          <a:p>
            <a:r>
              <a:rPr lang="en-US"/>
              <a:t>Click to edit Master title style</a:t>
            </a:r>
          </a:p>
        </p:txBody>
      </p:sp>
      <p:sp>
        <p:nvSpPr>
          <p:cNvPr id="3" name="Content Placeholder 2"/>
          <p:cNvSpPr>
            <a:spLocks noGrp="1"/>
          </p:cNvSpPr>
          <p:nvPr>
            <p:ph sz="quarter" idx="1"/>
          </p:nvPr>
        </p:nvSpPr>
        <p:spPr>
          <a:xfrm>
            <a:off x="457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ECC19E0-171D-2267-83F9-37E771FC0CA9}"/>
              </a:ext>
            </a:extLst>
          </p:cNvPr>
          <p:cNvSpPr>
            <a:spLocks noGrp="1"/>
          </p:cNvSpPr>
          <p:nvPr>
            <p:ph type="dt" sz="half" idx="10"/>
          </p:nvPr>
        </p:nvSpPr>
        <p:spPr>
          <a:xfrm>
            <a:off x="457200" y="4683919"/>
            <a:ext cx="2133600" cy="357188"/>
          </a:xfrm>
        </p:spPr>
        <p:txBody>
          <a:bodyPr/>
          <a:lstStyle>
            <a:lvl1pPr>
              <a:defRPr/>
            </a:lvl1pPr>
          </a:lstStyle>
          <a:p>
            <a:pPr>
              <a:defRPr/>
            </a:pPr>
            <a:fld id="{09773B18-EFF4-46D7-B158-A8ECCA82C18F}" type="datetime1">
              <a:rPr lang="en-US"/>
              <a:pPr>
                <a:defRPr/>
              </a:pPr>
              <a:t>4/23/2024</a:t>
            </a:fld>
            <a:endParaRPr lang="en-US"/>
          </a:p>
        </p:txBody>
      </p:sp>
      <p:sp>
        <p:nvSpPr>
          <p:cNvPr id="8" name="Footer Placeholder 7">
            <a:extLst>
              <a:ext uri="{FF2B5EF4-FFF2-40B4-BE49-F238E27FC236}">
                <a16:creationId xmlns:a16="http://schemas.microsoft.com/office/drawing/2014/main" id="{4E4FCDAA-693C-B3FE-587E-D2963BB42CDC}"/>
              </a:ext>
            </a:extLst>
          </p:cNvPr>
          <p:cNvSpPr>
            <a:spLocks noGrp="1"/>
          </p:cNvSpPr>
          <p:nvPr>
            <p:ph type="ftr" sz="quarter" idx="11"/>
          </p:nvPr>
        </p:nvSpPr>
        <p:spPr>
          <a:xfrm>
            <a:off x="3124200" y="4683919"/>
            <a:ext cx="2895600" cy="357188"/>
          </a:xfrm>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03520D16-8985-EA9E-48EA-844060B282E4}"/>
              </a:ext>
            </a:extLst>
          </p:cNvPr>
          <p:cNvSpPr>
            <a:spLocks noGrp="1"/>
          </p:cNvSpPr>
          <p:nvPr>
            <p:ph type="sldNum" sz="quarter" idx="12"/>
          </p:nvPr>
        </p:nvSpPr>
        <p:spPr>
          <a:xfrm>
            <a:off x="6553200" y="4683919"/>
            <a:ext cx="2133600" cy="357188"/>
          </a:xfrm>
        </p:spPr>
        <p:txBody>
          <a:bodyPr/>
          <a:lstStyle>
            <a:lvl1pPr>
              <a:defRPr/>
            </a:lvl1pPr>
          </a:lstStyle>
          <a:p>
            <a:fld id="{EE5A9FA5-4E3B-4317-9D1F-8EA69683C079}" type="slidenum">
              <a:rPr lang="en-US" altLang="en-US"/>
              <a:pPr/>
              <a:t>‹#›</a:t>
            </a:fld>
            <a:endParaRPr lang="en-US" altLang="en-US"/>
          </a:p>
        </p:txBody>
      </p:sp>
    </p:spTree>
    <p:extLst>
      <p:ext uri="{BB962C8B-B14F-4D97-AF65-F5344CB8AC3E}">
        <p14:creationId xmlns:p14="http://schemas.microsoft.com/office/powerpoint/2010/main" val="12754593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3"/>
        <p:cNvGrpSpPr/>
        <p:nvPr/>
      </p:nvGrpSpPr>
      <p:grpSpPr>
        <a:xfrm>
          <a:off x="0" y="0"/>
          <a:ext cx="0" cy="0"/>
          <a:chOff x="0" y="0"/>
          <a:chExt cx="0" cy="0"/>
        </a:xfrm>
      </p:grpSpPr>
      <p:sp>
        <p:nvSpPr>
          <p:cNvPr id="34" name="Google Shape;34;p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 name="Google Shape;35;p5"/>
          <p:cNvSpPr txBox="1">
            <a:spLocks noGrp="1"/>
          </p:cNvSpPr>
          <p:nvPr>
            <p:ph type="subTitle" idx="1"/>
          </p:nvPr>
        </p:nvSpPr>
        <p:spPr>
          <a:xfrm>
            <a:off x="1062712" y="2208071"/>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6" name="Google Shape;36;p5"/>
          <p:cNvSpPr txBox="1">
            <a:spLocks noGrp="1"/>
          </p:cNvSpPr>
          <p:nvPr>
            <p:ph type="subTitle" idx="2"/>
          </p:nvPr>
        </p:nvSpPr>
        <p:spPr>
          <a:xfrm>
            <a:off x="4825690" y="2208078"/>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7" name="Google Shape;37;p5"/>
          <p:cNvSpPr txBox="1">
            <a:spLocks noGrp="1"/>
          </p:cNvSpPr>
          <p:nvPr>
            <p:ph type="title"/>
          </p:nvPr>
        </p:nvSpPr>
        <p:spPr>
          <a:xfrm>
            <a:off x="1062712"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8" name="Google Shape;38;p5"/>
          <p:cNvSpPr txBox="1">
            <a:spLocks noGrp="1"/>
          </p:cNvSpPr>
          <p:nvPr>
            <p:ph type="title" idx="3"/>
          </p:nvPr>
        </p:nvSpPr>
        <p:spPr>
          <a:xfrm>
            <a:off x="4825691"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9" name="Google Shape;39;p5"/>
          <p:cNvSpPr txBox="1">
            <a:spLocks noGrp="1"/>
          </p:cNvSpPr>
          <p:nvPr>
            <p:ph type="title" idx="4"/>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 name="Google Shape;40;p5"/>
          <p:cNvSpPr/>
          <p:nvPr/>
        </p:nvSpPr>
        <p:spPr>
          <a:xfrm rot="2509519">
            <a:off x="-891922" y="355617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1" name="Google Shape;41;p5"/>
          <p:cNvSpPr/>
          <p:nvPr/>
        </p:nvSpPr>
        <p:spPr>
          <a:xfrm rot="2509519">
            <a:off x="-845372" y="34009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 name="Google Shape;42;p5"/>
          <p:cNvSpPr/>
          <p:nvPr/>
        </p:nvSpPr>
        <p:spPr>
          <a:xfrm rot="2509519">
            <a:off x="5176578" y="-238742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 name="Google Shape;43;p5"/>
          <p:cNvSpPr/>
          <p:nvPr/>
        </p:nvSpPr>
        <p:spPr>
          <a:xfrm rot="2509519">
            <a:off x="5286653" y="-206789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5020956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13" Type="http://schemas.openxmlformats.org/officeDocument/2006/relationships/slideLayout" Target="../slideLayouts/slideLayout18.xml"/><Relationship Id="rId18" Type="http://schemas.openxmlformats.org/officeDocument/2006/relationships/slideLayout" Target="../slideLayouts/slideLayout23.xml"/><Relationship Id="rId26" Type="http://schemas.openxmlformats.org/officeDocument/2006/relationships/slideLayout" Target="../slideLayouts/slideLayout31.xml"/><Relationship Id="rId3" Type="http://schemas.openxmlformats.org/officeDocument/2006/relationships/slideLayout" Target="../slideLayouts/slideLayout8.xml"/><Relationship Id="rId21" Type="http://schemas.openxmlformats.org/officeDocument/2006/relationships/slideLayout" Target="../slideLayouts/slideLayout26.xml"/><Relationship Id="rId7" Type="http://schemas.openxmlformats.org/officeDocument/2006/relationships/slideLayout" Target="../slideLayouts/slideLayout12.xml"/><Relationship Id="rId12" Type="http://schemas.openxmlformats.org/officeDocument/2006/relationships/slideLayout" Target="../slideLayouts/slideLayout17.xml"/><Relationship Id="rId17" Type="http://schemas.openxmlformats.org/officeDocument/2006/relationships/slideLayout" Target="../slideLayouts/slideLayout22.xml"/><Relationship Id="rId25" Type="http://schemas.openxmlformats.org/officeDocument/2006/relationships/slideLayout" Target="../slideLayouts/slideLayout30.xml"/><Relationship Id="rId2" Type="http://schemas.openxmlformats.org/officeDocument/2006/relationships/slideLayout" Target="../slideLayouts/slideLayout7.xml"/><Relationship Id="rId16" Type="http://schemas.openxmlformats.org/officeDocument/2006/relationships/slideLayout" Target="../slideLayouts/slideLayout21.xml"/><Relationship Id="rId20" Type="http://schemas.openxmlformats.org/officeDocument/2006/relationships/slideLayout" Target="../slideLayouts/slideLayout25.xml"/><Relationship Id="rId29" Type="http://schemas.openxmlformats.org/officeDocument/2006/relationships/slideLayout" Target="../slideLayouts/slideLayout34.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24" Type="http://schemas.openxmlformats.org/officeDocument/2006/relationships/slideLayout" Target="../slideLayouts/slideLayout29.xml"/><Relationship Id="rId5" Type="http://schemas.openxmlformats.org/officeDocument/2006/relationships/slideLayout" Target="../slideLayouts/slideLayout10.xml"/><Relationship Id="rId15" Type="http://schemas.openxmlformats.org/officeDocument/2006/relationships/slideLayout" Target="../slideLayouts/slideLayout20.xml"/><Relationship Id="rId23" Type="http://schemas.openxmlformats.org/officeDocument/2006/relationships/slideLayout" Target="../slideLayouts/slideLayout28.xml"/><Relationship Id="rId28" Type="http://schemas.openxmlformats.org/officeDocument/2006/relationships/slideLayout" Target="../slideLayouts/slideLayout33.xml"/><Relationship Id="rId10" Type="http://schemas.openxmlformats.org/officeDocument/2006/relationships/slideLayout" Target="../slideLayouts/slideLayout15.xml"/><Relationship Id="rId19" Type="http://schemas.openxmlformats.org/officeDocument/2006/relationships/slideLayout" Target="../slideLayouts/slideLayout24.xml"/><Relationship Id="rId4" Type="http://schemas.openxmlformats.org/officeDocument/2006/relationships/slideLayout" Target="../slideLayouts/slideLayout9.xml"/><Relationship Id="rId9" Type="http://schemas.openxmlformats.org/officeDocument/2006/relationships/slideLayout" Target="../slideLayouts/slideLayout14.xml"/><Relationship Id="rId14" Type="http://schemas.openxmlformats.org/officeDocument/2006/relationships/slideLayout" Target="../slideLayouts/slideLayout19.xml"/><Relationship Id="rId22" Type="http://schemas.openxmlformats.org/officeDocument/2006/relationships/slideLayout" Target="../slideLayouts/slideLayout27.xml"/><Relationship Id="rId27" Type="http://schemas.openxmlformats.org/officeDocument/2006/relationships/slideLayout" Target="../slideLayouts/slideLayout32.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slideLayout" Target="../slideLayouts/slideLayout60.xml"/><Relationship Id="rId39" Type="http://schemas.openxmlformats.org/officeDocument/2006/relationships/theme" Target="../theme/theme3.xml"/><Relationship Id="rId3" Type="http://schemas.openxmlformats.org/officeDocument/2006/relationships/slideLayout" Target="../slideLayouts/slideLayout37.xml"/><Relationship Id="rId21" Type="http://schemas.openxmlformats.org/officeDocument/2006/relationships/slideLayout" Target="../slideLayouts/slideLayout55.xml"/><Relationship Id="rId34" Type="http://schemas.openxmlformats.org/officeDocument/2006/relationships/slideLayout" Target="../slideLayouts/slideLayout68.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33" Type="http://schemas.openxmlformats.org/officeDocument/2006/relationships/slideLayout" Target="../slideLayouts/slideLayout67.xml"/><Relationship Id="rId38" Type="http://schemas.openxmlformats.org/officeDocument/2006/relationships/slideLayout" Target="../slideLayouts/slideLayout72.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29" Type="http://schemas.openxmlformats.org/officeDocument/2006/relationships/slideLayout" Target="../slideLayouts/slideLayout63.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32" Type="http://schemas.openxmlformats.org/officeDocument/2006/relationships/slideLayout" Target="../slideLayouts/slideLayout66.xml"/><Relationship Id="rId37" Type="http://schemas.openxmlformats.org/officeDocument/2006/relationships/slideLayout" Target="../slideLayouts/slideLayout71.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28" Type="http://schemas.openxmlformats.org/officeDocument/2006/relationships/slideLayout" Target="../slideLayouts/slideLayout62.xml"/><Relationship Id="rId36" Type="http://schemas.openxmlformats.org/officeDocument/2006/relationships/slideLayout" Target="../slideLayouts/slideLayout70.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31" Type="http://schemas.openxmlformats.org/officeDocument/2006/relationships/slideLayout" Target="../slideLayouts/slideLayout65.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 Id="rId27" Type="http://schemas.openxmlformats.org/officeDocument/2006/relationships/slideLayout" Target="../slideLayouts/slideLayout61.xml"/><Relationship Id="rId30" Type="http://schemas.openxmlformats.org/officeDocument/2006/relationships/slideLayout" Target="../slideLayouts/slideLayout64.xml"/><Relationship Id="rId35" Type="http://schemas.openxmlformats.org/officeDocument/2006/relationships/slideLayout" Target="../slideLayouts/slideLayout6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slideLayout" Target="../slideLayouts/slideLayout85.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slideLayout" Target="../slideLayouts/slideLayout84.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5" Type="http://schemas.openxmlformats.org/officeDocument/2006/relationships/theme" Target="../theme/theme4.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slideLayout" Target="../slideLayouts/slideLayout8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517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1pPr>
            <a:lvl2pPr lvl="1"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2pPr>
            <a:lvl3pPr lvl="2"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3pPr>
            <a:lvl4pPr lvl="3"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4pPr>
            <a:lvl5pPr lvl="4"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5pPr>
            <a:lvl6pPr lvl="5"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6pPr>
            <a:lvl7pPr lvl="6"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7pPr>
            <a:lvl8pPr lvl="7"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8pPr>
            <a:lvl9pPr lvl="8"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58" r:id="rId1"/>
    <p:sldLayoutId id="2147483660" r:id="rId2"/>
    <p:sldLayoutId id="2147483687" r:id="rId3"/>
    <p:sldLayoutId id="2147483688" r:id="rId4"/>
    <p:sldLayoutId id="2147483735" r:id="rId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pos="5311">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517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1pPr>
            <a:lvl2pPr lvl="1"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2pPr>
            <a:lvl3pPr lvl="2"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3pPr>
            <a:lvl4pPr lvl="3"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4pPr>
            <a:lvl5pPr lvl="4"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5pPr>
            <a:lvl6pPr lvl="5"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6pPr>
            <a:lvl7pPr lvl="6"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7pPr>
            <a:lvl8pPr lvl="7"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8pPr>
            <a:lvl9pPr lvl="8"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extLst>
      <p:ext uri="{BB962C8B-B14F-4D97-AF65-F5344CB8AC3E}">
        <p14:creationId xmlns:p14="http://schemas.microsoft.com/office/powerpoint/2010/main" val="2321224035"/>
      </p:ext>
    </p:extLst>
  </p:cSld>
  <p:clrMap bg1="lt1" tx1="dk1" bg2="dk2" tx2="lt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4" r:id="rId8"/>
    <p:sldLayoutId id="2147483705" r:id="rId9"/>
    <p:sldLayoutId id="2147483706" r:id="rId10"/>
    <p:sldLayoutId id="2147483707" r:id="rId11"/>
    <p:sldLayoutId id="2147483709" r:id="rId12"/>
    <p:sldLayoutId id="2147483710" r:id="rId13"/>
    <p:sldLayoutId id="2147483711" r:id="rId14"/>
    <p:sldLayoutId id="2147483712" r:id="rId15"/>
    <p:sldLayoutId id="2147483713" r:id="rId16"/>
    <p:sldLayoutId id="2147483714" r:id="rId17"/>
    <p:sldLayoutId id="2147483715" r:id="rId18"/>
    <p:sldLayoutId id="2147483719" r:id="rId19"/>
    <p:sldLayoutId id="2147483720" r:id="rId20"/>
    <p:sldLayoutId id="2147483722" r:id="rId21"/>
    <p:sldLayoutId id="2147483723" r:id="rId22"/>
    <p:sldLayoutId id="2147483724" r:id="rId23"/>
    <p:sldLayoutId id="2147483726" r:id="rId24"/>
    <p:sldLayoutId id="2147483727" r:id="rId25"/>
    <p:sldLayoutId id="2147483728" r:id="rId26"/>
    <p:sldLayoutId id="2147483729" r:id="rId27"/>
    <p:sldLayoutId id="2147483731" r:id="rId28"/>
    <p:sldLayoutId id="2147483733"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pos="5311">
          <p15:clr>
            <a:srgbClr val="EA4335"/>
          </p15:clr>
        </p15:guide>
        <p15:guide id="4" orient="horz" pos="2903">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517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1pPr>
            <a:lvl2pPr lvl="1"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2pPr>
            <a:lvl3pPr lvl="2"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3pPr>
            <a:lvl4pPr lvl="3"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4pPr>
            <a:lvl5pPr lvl="4"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5pPr>
            <a:lvl6pPr lvl="5"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6pPr>
            <a:lvl7pPr lvl="6"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7pPr>
            <a:lvl8pPr lvl="7"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8pPr>
            <a:lvl9pPr lvl="8"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extLst>
      <p:ext uri="{BB962C8B-B14F-4D97-AF65-F5344CB8AC3E}">
        <p14:creationId xmlns:p14="http://schemas.microsoft.com/office/powerpoint/2010/main" val="428948505"/>
      </p:ext>
    </p:extLst>
  </p:cSld>
  <p:clrMap bg1="lt1" tx1="dk1" bg2="dk2" tx2="lt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 id="2147483765" r:id="rId28"/>
    <p:sldLayoutId id="2147483766" r:id="rId29"/>
    <p:sldLayoutId id="2147483767" r:id="rId30"/>
    <p:sldLayoutId id="2147483768" r:id="rId31"/>
    <p:sldLayoutId id="2147483769" r:id="rId32"/>
    <p:sldLayoutId id="2147483770" r:id="rId33"/>
    <p:sldLayoutId id="2147483771" r:id="rId34"/>
    <p:sldLayoutId id="2147483772" r:id="rId35"/>
    <p:sldLayoutId id="2147483773" r:id="rId36"/>
    <p:sldLayoutId id="2147483774" r:id="rId37"/>
    <p:sldLayoutId id="2147483775"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pos="5311">
          <p15:clr>
            <a:srgbClr val="EA4335"/>
          </p15:clr>
        </p15:guide>
        <p15:guide id="4" orient="horz" pos="2903">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C568B39A-D2E4-B689-EFD8-D14CD9985754}"/>
              </a:ext>
            </a:extLst>
          </p:cNvPr>
          <p:cNvSpPr>
            <a:spLocks noGrp="1" noChangeArrowheads="1"/>
          </p:cNvSpPr>
          <p:nvPr>
            <p:ph type="title"/>
          </p:nvPr>
        </p:nvSpPr>
        <p:spPr bwMode="auto">
          <a:xfrm>
            <a:off x="457200" y="205979"/>
            <a:ext cx="8229600" cy="857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93B279F7-AB6F-2843-0BAC-6E0796540B84}"/>
              </a:ext>
            </a:extLst>
          </p:cNvPr>
          <p:cNvSpPr>
            <a:spLocks noGrp="1" noChangeArrowheads="1"/>
          </p:cNvSpPr>
          <p:nvPr>
            <p:ph type="body" idx="1"/>
          </p:nvPr>
        </p:nvSpPr>
        <p:spPr bwMode="auto">
          <a:xfrm>
            <a:off x="457200" y="1200151"/>
            <a:ext cx="8229600" cy="3394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6B12CB6-E9CA-86CC-A1C1-E092D4EB0B5C}"/>
              </a:ext>
            </a:extLst>
          </p:cNvPr>
          <p:cNvSpPr>
            <a:spLocks noGrp="1" noChangeArrowheads="1"/>
          </p:cNvSpPr>
          <p:nvPr>
            <p:ph type="dt" sz="half" idx="2"/>
          </p:nvPr>
        </p:nvSpPr>
        <p:spPr bwMode="auto">
          <a:xfrm>
            <a:off x="457200" y="4683919"/>
            <a:ext cx="2133600"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50">
                <a:latin typeface="Arial" charset="0"/>
              </a:defRPr>
            </a:lvl1pPr>
          </a:lstStyle>
          <a:p>
            <a:pPr>
              <a:defRPr/>
            </a:pPr>
            <a:endParaRPr lang="en-US"/>
          </a:p>
        </p:txBody>
      </p:sp>
      <p:sp>
        <p:nvSpPr>
          <p:cNvPr id="1029" name="Rectangle 5">
            <a:extLst>
              <a:ext uri="{FF2B5EF4-FFF2-40B4-BE49-F238E27FC236}">
                <a16:creationId xmlns:a16="http://schemas.microsoft.com/office/drawing/2014/main" id="{DEA63B01-21C4-B025-652B-7116609FC842}"/>
              </a:ext>
            </a:extLst>
          </p:cNvPr>
          <p:cNvSpPr>
            <a:spLocks noGrp="1" noChangeArrowheads="1"/>
          </p:cNvSpPr>
          <p:nvPr>
            <p:ph type="ftr" sz="quarter" idx="3"/>
          </p:nvPr>
        </p:nvSpPr>
        <p:spPr bwMode="auto">
          <a:xfrm>
            <a:off x="3124200" y="4683919"/>
            <a:ext cx="2895600"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50">
                <a:latin typeface="Arial" charset="0"/>
              </a:defRPr>
            </a:lvl1pPr>
          </a:lstStyle>
          <a:p>
            <a:pPr>
              <a:defRPr/>
            </a:pPr>
            <a:endParaRPr lang="en-US"/>
          </a:p>
        </p:txBody>
      </p:sp>
      <p:sp>
        <p:nvSpPr>
          <p:cNvPr id="1030" name="Rectangle 6">
            <a:extLst>
              <a:ext uri="{FF2B5EF4-FFF2-40B4-BE49-F238E27FC236}">
                <a16:creationId xmlns:a16="http://schemas.microsoft.com/office/drawing/2014/main" id="{AF0C8208-AE12-6A89-1746-AD668BD784F0}"/>
              </a:ext>
            </a:extLst>
          </p:cNvPr>
          <p:cNvSpPr>
            <a:spLocks noGrp="1" noChangeArrowheads="1"/>
          </p:cNvSpPr>
          <p:nvPr>
            <p:ph type="sldNum" sz="quarter" idx="4"/>
          </p:nvPr>
        </p:nvSpPr>
        <p:spPr bwMode="auto">
          <a:xfrm>
            <a:off x="6553200" y="4683919"/>
            <a:ext cx="2133600"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50"/>
            </a:lvl1pPr>
          </a:lstStyle>
          <a:p>
            <a:fld id="{115E586A-1C8A-4841-B3C4-5504461DD037}" type="slidenum">
              <a:rPr lang="en-US" altLang="en-US"/>
              <a:pPr/>
              <a:t>‹#›</a:t>
            </a:fld>
            <a:endParaRPr lang="en-US" altLang="en-US"/>
          </a:p>
        </p:txBody>
      </p:sp>
    </p:spTree>
    <p:extLst>
      <p:ext uri="{BB962C8B-B14F-4D97-AF65-F5344CB8AC3E}">
        <p14:creationId xmlns:p14="http://schemas.microsoft.com/office/powerpoint/2010/main" val="1389248165"/>
      </p:ext>
    </p:extLst>
  </p:cSld>
  <p:clrMap bg1="lt1" tx1="dk1" bg2="lt2" tx2="dk2" accent1="accent1" accent2="accent2" accent3="accent3" accent4="accent4" accent5="accent5" accent6="accent6" hlink="hlink" folHlink="folHlink"/>
  <p:sldLayoutIdLst>
    <p:sldLayoutId id="2147483778" r:id="rId1"/>
    <p:sldLayoutId id="2147483779" r:id="rId2"/>
    <p:sldLayoutId id="2147483780" r:id="rId3"/>
    <p:sldLayoutId id="2147483781" r:id="rId4"/>
    <p:sldLayoutId id="2147483782" r:id="rId5"/>
    <p:sldLayoutId id="2147483783" r:id="rId6"/>
    <p:sldLayoutId id="2147483784" r:id="rId7"/>
    <p:sldLayoutId id="2147483785" r:id="rId8"/>
    <p:sldLayoutId id="2147483786" r:id="rId9"/>
    <p:sldLayoutId id="2147483787" r:id="rId10"/>
    <p:sldLayoutId id="2147483788" r:id="rId11"/>
    <p:sldLayoutId id="2147483789" r:id="rId12"/>
    <p:sldLayoutId id="2147483790" r:id="rId13"/>
    <p:sldLayoutId id="2147483791" r:id="rId14"/>
  </p:sldLayoutIdLst>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6.png"/><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5.xml"/><Relationship Id="rId5" Type="http://schemas.openxmlformats.org/officeDocument/2006/relationships/image" Target="../media/image13.svg"/><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image" Target="../media/image19.wmf"/><Relationship Id="rId4" Type="http://schemas.openxmlformats.org/officeDocument/2006/relationships/oleObject" Target="../embeddings/oleObject1.bin"/></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image" Target="../media/image7.png"/><Relationship Id="rId1" Type="http://schemas.openxmlformats.org/officeDocument/2006/relationships/slideLayout" Target="../slideLayouts/slideLayout32.xml"/><Relationship Id="rId4" Type="http://schemas.openxmlformats.org/officeDocument/2006/relationships/image" Target="../media/image19.wmf"/></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xml"/><Relationship Id="rId1" Type="http://schemas.openxmlformats.org/officeDocument/2006/relationships/slideLayout" Target="../slideLayouts/slideLayout28.xml"/><Relationship Id="rId5" Type="http://schemas.openxmlformats.org/officeDocument/2006/relationships/image" Target="../media/image7.png"/><Relationship Id="rId4" Type="http://schemas.openxmlformats.org/officeDocument/2006/relationships/image" Target="../media/image19.wmf"/></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27.xml"/><Relationship Id="rId6" Type="http://schemas.microsoft.com/office/2007/relationships/hdphoto" Target="../media/hdphoto1.wdp"/><Relationship Id="rId5" Type="http://schemas.openxmlformats.org/officeDocument/2006/relationships/image" Target="../media/image21.png"/><Relationship Id="rId4" Type="http://schemas.openxmlformats.org/officeDocument/2006/relationships/image" Target="../media/image20.jpeg"/></Relationships>
</file>

<file path=ppt/slides/_rels/slide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11.xml"/><Relationship Id="rId5" Type="http://schemas.openxmlformats.org/officeDocument/2006/relationships/image" Target="../media/image23.jpeg"/><Relationship Id="rId4" Type="http://schemas.openxmlformats.org/officeDocument/2006/relationships/image" Target="../media/image22.jpeg"/></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17.png"/></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31.xml"/></Relationships>
</file>

<file path=ppt/slides/_rels/slide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25.xml"/><Relationship Id="rId5" Type="http://schemas.openxmlformats.org/officeDocument/2006/relationships/hyperlink" Target="../Documents%20and%20Settings/Administrator/My%20Documents/truc%20chinh.ckt" TargetMode="External"/><Relationship Id="rId4" Type="http://schemas.openxmlformats.org/officeDocument/2006/relationships/image" Target="../media/image14.png"/></Relationships>
</file>

<file path=ppt/slides/_rels/slide21.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4.xml"/><Relationship Id="rId1" Type="http://schemas.openxmlformats.org/officeDocument/2006/relationships/slideLayout" Target="../slideLayouts/slideLayout21.xml"/><Relationship Id="rId5" Type="http://schemas.openxmlformats.org/officeDocument/2006/relationships/image" Target="../media/image17.png"/><Relationship Id="rId4" Type="http://schemas.openxmlformats.org/officeDocument/2006/relationships/image" Target="../media/image7.png"/></Relationships>
</file>

<file path=ppt/slides/_rels/slide2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5.xml"/><Relationship Id="rId1" Type="http://schemas.openxmlformats.org/officeDocument/2006/relationships/slideLayout" Target="../slideLayouts/slideLayout33.xml"/><Relationship Id="rId4" Type="http://schemas.openxmlformats.org/officeDocument/2006/relationships/image" Target="../media/image7.png"/></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12.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24.xml"/><Relationship Id="rId5" Type="http://schemas.openxmlformats.org/officeDocument/2006/relationships/image" Target="../media/image30.png"/><Relationship Id="rId4" Type="http://schemas.openxmlformats.org/officeDocument/2006/relationships/image" Target="../media/image29.jpeg"/></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xml"/><Relationship Id="rId1" Type="http://schemas.openxmlformats.org/officeDocument/2006/relationships/slideLayout" Target="../slideLayouts/slideLayout22.xml"/><Relationship Id="rId5" Type="http://schemas.openxmlformats.org/officeDocument/2006/relationships/image" Target="../media/image26.png"/><Relationship Id="rId4" Type="http://schemas.openxmlformats.org/officeDocument/2006/relationships/image" Target="../media/image29.jpeg"/></Relationships>
</file>

<file path=ppt/slides/_rels/slide2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0.xml"/><Relationship Id="rId1" Type="http://schemas.openxmlformats.org/officeDocument/2006/relationships/slideLayout" Target="../slideLayouts/slideLayout79.xml"/></Relationships>
</file>

<file path=ppt/slides/_rels/slide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1.xml"/><Relationship Id="rId1" Type="http://schemas.openxmlformats.org/officeDocument/2006/relationships/slideLayout" Target="../slideLayouts/slideLayout57.xml"/></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xml"/><Relationship Id="rId1" Type="http://schemas.openxmlformats.org/officeDocument/2006/relationships/slideLayout" Target="../slideLayouts/slideLayout69.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4.xml"/><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56.xml"/></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xml"/><Relationship Id="rId1" Type="http://schemas.openxmlformats.org/officeDocument/2006/relationships/slideLayout" Target="../slideLayouts/slideLayout67.xml"/><Relationship Id="rId4" Type="http://schemas.openxmlformats.org/officeDocument/2006/relationships/image" Target="../media/image31.jpeg"/></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xml"/><Relationship Id="rId1" Type="http://schemas.openxmlformats.org/officeDocument/2006/relationships/slideLayout" Target="../slideLayouts/slideLayout58.xml"/><Relationship Id="rId5" Type="http://schemas.openxmlformats.org/officeDocument/2006/relationships/image" Target="../media/image30.png"/><Relationship Id="rId4" Type="http://schemas.openxmlformats.org/officeDocument/2006/relationships/image" Target="../media/image29.jpeg"/></Relationships>
</file>

<file path=ppt/slides/_rels/slide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53.xml"/><Relationship Id="rId5" Type="http://schemas.openxmlformats.org/officeDocument/2006/relationships/image" Target="../media/image26.png"/><Relationship Id="rId4" Type="http://schemas.openxmlformats.org/officeDocument/2006/relationships/image" Target="../media/image29.jpeg"/></Relationships>
</file>

<file path=ppt/slides/_rels/slide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xml"/><Relationship Id="rId1" Type="http://schemas.openxmlformats.org/officeDocument/2006/relationships/slideLayout" Target="../slideLayouts/slideLayout68.xml"/><Relationship Id="rId4" Type="http://schemas.openxmlformats.org/officeDocument/2006/relationships/image" Target="../media/image31.jpeg"/></Relationships>
</file>

<file path=ppt/slides/_rels/slide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xml"/><Relationship Id="rId1" Type="http://schemas.openxmlformats.org/officeDocument/2006/relationships/slideLayout" Target="../slideLayouts/slideLayout55.xml"/></Relationships>
</file>

<file path=ppt/slides/_rels/slide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9.xml"/><Relationship Id="rId1" Type="http://schemas.openxmlformats.org/officeDocument/2006/relationships/slideLayout" Target="../slideLayouts/slideLayout55.xml"/><Relationship Id="rId5" Type="http://schemas.openxmlformats.org/officeDocument/2006/relationships/image" Target="../media/image19.wmf"/><Relationship Id="rId4" Type="http://schemas.openxmlformats.org/officeDocument/2006/relationships/oleObject" Target="../embeddings/oleObject1.bin"/></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9.wmf"/><Relationship Id="rId2" Type="http://schemas.openxmlformats.org/officeDocument/2006/relationships/notesSlide" Target="../notesSlides/notesSlide30.xml"/><Relationship Id="rId1" Type="http://schemas.openxmlformats.org/officeDocument/2006/relationships/slideLayout" Target="../slideLayouts/slideLayout55.xml"/><Relationship Id="rId6" Type="http://schemas.openxmlformats.org/officeDocument/2006/relationships/oleObject" Target="../embeddings/oleObject2.bin"/><Relationship Id="rId5" Type="http://schemas.openxmlformats.org/officeDocument/2006/relationships/image" Target="../media/image33.png"/><Relationship Id="rId4" Type="http://schemas.openxmlformats.org/officeDocument/2006/relationships/image" Target="../media/image32.png"/></Relationships>
</file>

<file path=ppt/slides/_rels/slide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xml"/><Relationship Id="rId1" Type="http://schemas.openxmlformats.org/officeDocument/2006/relationships/slideLayout" Target="../slideLayouts/slideLayout55.xml"/><Relationship Id="rId6" Type="http://schemas.openxmlformats.org/officeDocument/2006/relationships/image" Target="../media/image19.wmf"/><Relationship Id="rId5" Type="http://schemas.openxmlformats.org/officeDocument/2006/relationships/oleObject" Target="../embeddings/oleObject3.bin"/><Relationship Id="rId4" Type="http://schemas.openxmlformats.org/officeDocument/2006/relationships/image" Target="../media/image33.png"/></Relationships>
</file>

<file path=ppt/slides/_rels/slide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xml"/><Relationship Id="rId1" Type="http://schemas.openxmlformats.org/officeDocument/2006/relationships/slideLayout" Target="../slideLayouts/slideLayout55.xml"/><Relationship Id="rId6" Type="http://schemas.openxmlformats.org/officeDocument/2006/relationships/image" Target="../media/image19.wmf"/><Relationship Id="rId5" Type="http://schemas.openxmlformats.org/officeDocument/2006/relationships/oleObject" Target="../embeddings/oleObject4.bin"/><Relationship Id="rId4" Type="http://schemas.openxmlformats.org/officeDocument/2006/relationships/image" Target="../media/image33.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3.xml"/><Relationship Id="rId1" Type="http://schemas.openxmlformats.org/officeDocument/2006/relationships/slideLayout" Target="../slideLayouts/slideLayout55.xml"/><Relationship Id="rId6" Type="http://schemas.openxmlformats.org/officeDocument/2006/relationships/image" Target="../media/image19.wmf"/><Relationship Id="rId5" Type="http://schemas.openxmlformats.org/officeDocument/2006/relationships/oleObject" Target="../embeddings/oleObject5.bin"/><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4.xml"/><Relationship Id="rId1" Type="http://schemas.openxmlformats.org/officeDocument/2006/relationships/slideLayout" Target="../slideLayouts/slideLayout55.xml"/><Relationship Id="rId4"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5.xml"/><Relationship Id="rId1" Type="http://schemas.openxmlformats.org/officeDocument/2006/relationships/slideLayout" Target="../slideLayouts/slideLayout55.xml"/><Relationship Id="rId6" Type="http://schemas.openxmlformats.org/officeDocument/2006/relationships/image" Target="../media/image19.wmf"/><Relationship Id="rId5" Type="http://schemas.openxmlformats.org/officeDocument/2006/relationships/oleObject" Target="../embeddings/oleObject6.bin"/><Relationship Id="rId4" Type="http://schemas.openxmlformats.org/officeDocument/2006/relationships/image" Target="../media/image34.png"/></Relationships>
</file>

<file path=ppt/slides/_rels/slide43.xml.rels><?xml version="1.0" encoding="UTF-8" standalone="yes"?>
<Relationships xmlns="http://schemas.openxmlformats.org/package/2006/relationships"><Relationship Id="rId3" Type="http://schemas.openxmlformats.org/officeDocument/2006/relationships/oleObject" Target="../embeddings/oleObject6.bin"/><Relationship Id="rId7" Type="http://schemas.openxmlformats.org/officeDocument/2006/relationships/image" Target="../media/image34.png"/><Relationship Id="rId2" Type="http://schemas.openxmlformats.org/officeDocument/2006/relationships/notesSlide" Target="../notesSlides/notesSlide36.xml"/><Relationship Id="rId1" Type="http://schemas.openxmlformats.org/officeDocument/2006/relationships/slideLayout" Target="../slideLayouts/slideLayout55.xml"/><Relationship Id="rId6" Type="http://schemas.openxmlformats.org/officeDocument/2006/relationships/image" Target="../media/image35.png"/><Relationship Id="rId5" Type="http://schemas.openxmlformats.org/officeDocument/2006/relationships/image" Target="../media/image6.png"/><Relationship Id="rId4" Type="http://schemas.openxmlformats.org/officeDocument/2006/relationships/image" Target="../media/image19.wmf"/></Relationships>
</file>

<file path=ppt/slides/_rels/slide44.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37.xml"/><Relationship Id="rId1" Type="http://schemas.openxmlformats.org/officeDocument/2006/relationships/slideLayout" Target="../slideLayouts/slideLayout55.xml"/><Relationship Id="rId6" Type="http://schemas.openxmlformats.org/officeDocument/2006/relationships/image" Target="../media/image34.png"/><Relationship Id="rId5" Type="http://schemas.openxmlformats.org/officeDocument/2006/relationships/image" Target="../media/image6.png"/><Relationship Id="rId4" Type="http://schemas.openxmlformats.org/officeDocument/2006/relationships/image" Target="../media/image19.wmf"/></Relationships>
</file>

<file path=ppt/slides/_rels/slide4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38.xml"/><Relationship Id="rId1" Type="http://schemas.openxmlformats.org/officeDocument/2006/relationships/slideLayout" Target="../slideLayouts/slideLayout55.xml"/><Relationship Id="rId6" Type="http://schemas.openxmlformats.org/officeDocument/2006/relationships/image" Target="../media/image34.png"/><Relationship Id="rId5" Type="http://schemas.openxmlformats.org/officeDocument/2006/relationships/image" Target="../media/image6.png"/><Relationship Id="rId4" Type="http://schemas.openxmlformats.org/officeDocument/2006/relationships/image" Target="../media/image19.wmf"/></Relationships>
</file>

<file path=ppt/slides/_rels/slide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9.xml"/><Relationship Id="rId1" Type="http://schemas.openxmlformats.org/officeDocument/2006/relationships/slideLayout" Target="../slideLayouts/slideLayout55.xml"/><Relationship Id="rId6" Type="http://schemas.openxmlformats.org/officeDocument/2006/relationships/image" Target="../media/image19.wmf"/><Relationship Id="rId5" Type="http://schemas.openxmlformats.org/officeDocument/2006/relationships/oleObject" Target="../embeddings/oleObject6.bin"/><Relationship Id="rId4" Type="http://schemas.openxmlformats.org/officeDocument/2006/relationships/image" Target="../media/image34.png"/></Relationships>
</file>

<file path=ppt/slides/_rels/slide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0.xml"/><Relationship Id="rId1" Type="http://schemas.openxmlformats.org/officeDocument/2006/relationships/slideLayout" Target="../slideLayouts/slideLayout55.xml"/><Relationship Id="rId4" Type="http://schemas.openxmlformats.org/officeDocument/2006/relationships/image" Target="../media/image36.png"/></Relationships>
</file>

<file path=ppt/slides/_rels/slide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1.xml"/><Relationship Id="rId1" Type="http://schemas.openxmlformats.org/officeDocument/2006/relationships/slideLayout" Target="../slideLayouts/slideLayout55.xml"/><Relationship Id="rId6" Type="http://schemas.openxmlformats.org/officeDocument/2006/relationships/image" Target="../media/image19.wmf"/><Relationship Id="rId5" Type="http://schemas.openxmlformats.org/officeDocument/2006/relationships/oleObject" Target="../embeddings/oleObject7.bin"/><Relationship Id="rId4" Type="http://schemas.openxmlformats.org/officeDocument/2006/relationships/image" Target="../media/image36.png"/></Relationships>
</file>

<file path=ppt/slides/_rels/slide49.xml.rels><?xml version="1.0" encoding="UTF-8" standalone="yes"?>
<Relationships xmlns="http://schemas.openxmlformats.org/package/2006/relationships"><Relationship Id="rId3" Type="http://schemas.openxmlformats.org/officeDocument/2006/relationships/oleObject" Target="../embeddings/oleObject7.bin"/><Relationship Id="rId7" Type="http://schemas.openxmlformats.org/officeDocument/2006/relationships/image" Target="../media/image36.png"/><Relationship Id="rId2" Type="http://schemas.openxmlformats.org/officeDocument/2006/relationships/notesSlide" Target="../notesSlides/notesSlide42.xml"/><Relationship Id="rId1" Type="http://schemas.openxmlformats.org/officeDocument/2006/relationships/slideLayout" Target="../slideLayouts/slideLayout55.xml"/><Relationship Id="rId6" Type="http://schemas.openxmlformats.org/officeDocument/2006/relationships/image" Target="../media/image37.png"/><Relationship Id="rId5" Type="http://schemas.openxmlformats.org/officeDocument/2006/relationships/image" Target="../media/image6.png"/><Relationship Id="rId4" Type="http://schemas.openxmlformats.org/officeDocument/2006/relationships/image" Target="../media/image19.wmf"/></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10.xml"/><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43.xml"/><Relationship Id="rId1" Type="http://schemas.openxmlformats.org/officeDocument/2006/relationships/slideLayout" Target="../slideLayouts/slideLayout55.xml"/><Relationship Id="rId6" Type="http://schemas.openxmlformats.org/officeDocument/2006/relationships/image" Target="../media/image36.png"/><Relationship Id="rId5" Type="http://schemas.openxmlformats.org/officeDocument/2006/relationships/image" Target="../media/image6.png"/><Relationship Id="rId4" Type="http://schemas.openxmlformats.org/officeDocument/2006/relationships/image" Target="../media/image19.wmf"/></Relationships>
</file>

<file path=ppt/slides/_rels/slide51.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44.xml"/><Relationship Id="rId1" Type="http://schemas.openxmlformats.org/officeDocument/2006/relationships/slideLayout" Target="../slideLayouts/slideLayout55.xml"/><Relationship Id="rId6" Type="http://schemas.openxmlformats.org/officeDocument/2006/relationships/image" Target="../media/image36.png"/><Relationship Id="rId5" Type="http://schemas.openxmlformats.org/officeDocument/2006/relationships/image" Target="../media/image6.png"/><Relationship Id="rId4" Type="http://schemas.openxmlformats.org/officeDocument/2006/relationships/image" Target="../media/image19.wmf"/></Relationships>
</file>

<file path=ppt/slides/_rels/slide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5.xml"/><Relationship Id="rId1" Type="http://schemas.openxmlformats.org/officeDocument/2006/relationships/slideLayout" Target="../slideLayouts/slideLayout55.xml"/><Relationship Id="rId6" Type="http://schemas.openxmlformats.org/officeDocument/2006/relationships/image" Target="../media/image19.wmf"/><Relationship Id="rId5" Type="http://schemas.openxmlformats.org/officeDocument/2006/relationships/oleObject" Target="../embeddings/oleObject7.bin"/><Relationship Id="rId4" Type="http://schemas.openxmlformats.org/officeDocument/2006/relationships/image" Target="../media/image36.png"/></Relationships>
</file>

<file path=ppt/slides/_rels/slide5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6.xml"/><Relationship Id="rId1" Type="http://schemas.openxmlformats.org/officeDocument/2006/relationships/slideLayout" Target="../slideLayouts/slideLayout41.xml"/></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47.xml"/><Relationship Id="rId1" Type="http://schemas.openxmlformats.org/officeDocument/2006/relationships/slideLayout" Target="../slideLayouts/slideLayout55.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19.wmf"/></Relationships>
</file>

<file path=ppt/slides/_rels/slide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8.xml"/><Relationship Id="rId1" Type="http://schemas.openxmlformats.org/officeDocument/2006/relationships/slideLayout" Target="../slideLayouts/slideLayout36.xml"/><Relationship Id="rId4" Type="http://schemas.openxmlformats.org/officeDocument/2006/relationships/image" Target="../media/image5.png"/></Relationships>
</file>

<file path=ppt/slides/_rels/slide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9.xml"/><Relationship Id="rId1" Type="http://schemas.openxmlformats.org/officeDocument/2006/relationships/slideLayout" Target="../slideLayouts/slideLayout42.xml"/><Relationship Id="rId5" Type="http://schemas.openxmlformats.org/officeDocument/2006/relationships/image" Target="../media/image33.jpeg"/><Relationship Id="rId4" Type="http://schemas.openxmlformats.org/officeDocument/2006/relationships/image" Target="../media/image32.jpeg"/></Relationships>
</file>

<file path=ppt/slides/_rels/slide5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0.xml"/><Relationship Id="rId1" Type="http://schemas.openxmlformats.org/officeDocument/2006/relationships/slideLayout" Target="../slideLayouts/slideLayout20.xml"/><Relationship Id="rId4" Type="http://schemas.openxmlformats.org/officeDocument/2006/relationships/image" Target="../media/image5.png"/></Relationships>
</file>

<file path=ppt/slides/_rels/slide5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51.xml"/><Relationship Id="rId1" Type="http://schemas.openxmlformats.org/officeDocument/2006/relationships/slideLayout" Target="../slideLayouts/slideLayout16.xml"/><Relationship Id="rId4" Type="http://schemas.openxmlformats.org/officeDocument/2006/relationships/image" Target="../media/image5.png"/></Relationships>
</file>

<file path=ppt/slides/_rels/slide5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4.xml"/><Relationship Id="rId5" Type="http://schemas.openxmlformats.org/officeDocument/2006/relationships/image" Target="../media/image10.png"/><Relationship Id="rId4" Type="http://schemas.openxmlformats.org/officeDocument/2006/relationships/image" Target="../media/image9.png"/></Relationships>
</file>

<file path=ppt/slides/_rels/slide6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2.xml"/><Relationship Id="rId1" Type="http://schemas.openxmlformats.org/officeDocument/2006/relationships/slideLayout" Target="../slideLayouts/slideLayout19.xml"/><Relationship Id="rId4" Type="http://schemas.openxmlformats.org/officeDocument/2006/relationships/image" Target="../media/image41.png"/></Relationships>
</file>

<file path=ppt/slides/_rels/slide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3.xml"/><Relationship Id="rId1" Type="http://schemas.openxmlformats.org/officeDocument/2006/relationships/slideLayout" Target="../slideLayouts/slideLayout18.xml"/><Relationship Id="rId4" Type="http://schemas.openxmlformats.org/officeDocument/2006/relationships/image" Target="../media/image42.png"/></Relationships>
</file>

<file path=ppt/slides/_rels/slide6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4.xml"/><Relationship Id="rId1" Type="http://schemas.openxmlformats.org/officeDocument/2006/relationships/slideLayout" Target="../slideLayouts/slideLayout12.xml"/><Relationship Id="rId4" Type="http://schemas.openxmlformats.org/officeDocument/2006/relationships/image" Target="../media/image43.jpeg"/></Relationships>
</file>

<file path=ppt/slides/_rels/slide6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7.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58.xml"/><Relationship Id="rId1" Type="http://schemas.openxmlformats.org/officeDocument/2006/relationships/slideLayout" Target="../slideLayouts/slideLayout55.xml"/><Relationship Id="rId4" Type="http://schemas.openxmlformats.org/officeDocument/2006/relationships/image" Target="../media/image19.wmf"/></Relationships>
</file>

<file path=ppt/slides/_rels/slide6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59.xml"/><Relationship Id="rId1" Type="http://schemas.openxmlformats.org/officeDocument/2006/relationships/slideLayout" Target="../slideLayouts/slideLayout55.xml"/><Relationship Id="rId5" Type="http://schemas.openxmlformats.org/officeDocument/2006/relationships/image" Target="../media/image45.png"/><Relationship Id="rId4" Type="http://schemas.openxmlformats.org/officeDocument/2006/relationships/image" Target="../media/image19.wmf"/></Relationships>
</file>

<file path=ppt/slides/_rels/slide6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0.xml"/><Relationship Id="rId1" Type="http://schemas.openxmlformats.org/officeDocument/2006/relationships/slideLayout" Target="../slideLayouts/slideLayout55.xml"/><Relationship Id="rId4" Type="http://schemas.openxmlformats.org/officeDocument/2006/relationships/image" Target="../media/image19.wmf"/></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29.xml"/><Relationship Id="rId4" Type="http://schemas.openxmlformats.org/officeDocument/2006/relationships/image" Target="../media/image10.png"/></Relationships>
</file>

<file path=ppt/slides/_rels/slide7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1.xml"/><Relationship Id="rId1" Type="http://schemas.openxmlformats.org/officeDocument/2006/relationships/slideLayout" Target="../slideLayouts/slideLayout55.xml"/><Relationship Id="rId4" Type="http://schemas.openxmlformats.org/officeDocument/2006/relationships/image" Target="../media/image19.wmf"/></Relationships>
</file>

<file path=ppt/slides/_rels/slide7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2.xml"/><Relationship Id="rId1" Type="http://schemas.openxmlformats.org/officeDocument/2006/relationships/slideLayout" Target="../slideLayouts/slideLayout55.xml"/><Relationship Id="rId5" Type="http://schemas.openxmlformats.org/officeDocument/2006/relationships/image" Target="../media/image19.wmf"/><Relationship Id="rId4" Type="http://schemas.openxmlformats.org/officeDocument/2006/relationships/oleObject" Target="../embeddings/oleObject1.bin"/></Relationships>
</file>

<file path=ppt/slides/_rels/slide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3.xml"/><Relationship Id="rId1" Type="http://schemas.openxmlformats.org/officeDocument/2006/relationships/slideLayout" Target="../slideLayouts/slideLayout66.xml"/><Relationship Id="rId4" Type="http://schemas.openxmlformats.org/officeDocument/2006/relationships/image" Target="../media/image29.jpeg"/></Relationships>
</file>

<file path=ppt/slides/_rels/slide7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4.xml"/><Relationship Id="rId1" Type="http://schemas.openxmlformats.org/officeDocument/2006/relationships/slideLayout" Target="../slideLayouts/slideLayout23.xml"/><Relationship Id="rId4" Type="http://schemas.openxmlformats.org/officeDocument/2006/relationships/image" Target="../media/image4.png"/></Relationships>
</file>

<file path=ppt/slides/_rels/slide7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2.xml"/></Relationships>
</file>

<file path=ppt/slides/_rels/slide7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5.xml"/><Relationship Id="rId1" Type="http://schemas.openxmlformats.org/officeDocument/2006/relationships/slideLayout" Target="../slideLayouts/slideLayout15.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5.xml"/><Relationship Id="rId1" Type="http://schemas.openxmlformats.org/officeDocument/2006/relationships/slideLayout" Target="../slideLayouts/slideLayout9.xml"/><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image" Target="../media/image11.jpeg"/></Relationships>
</file>

<file path=ppt/slides/_rels/slide8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25.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CAE57A7-5D0C-1834-20CF-E8D8E57223C6}"/>
              </a:ext>
            </a:extLst>
          </p:cNvPr>
          <p:cNvPicPr>
            <a:picLocks noChangeAspect="1"/>
          </p:cNvPicPr>
          <p:nvPr/>
        </p:nvPicPr>
        <p:blipFill>
          <a:blip r:embed="rId2"/>
          <a:stretch>
            <a:fillRect/>
          </a:stretch>
        </p:blipFill>
        <p:spPr>
          <a:xfrm>
            <a:off x="4933545" y="653439"/>
            <a:ext cx="4612461" cy="4612461"/>
          </a:xfrm>
          <a:prstGeom prst="rect">
            <a:avLst/>
          </a:prstGeom>
        </p:spPr>
      </p:pic>
      <p:sp>
        <p:nvSpPr>
          <p:cNvPr id="5" name="Google Shape;346;p46">
            <a:extLst>
              <a:ext uri="{FF2B5EF4-FFF2-40B4-BE49-F238E27FC236}">
                <a16:creationId xmlns:a16="http://schemas.microsoft.com/office/drawing/2014/main" id="{A9852133-E0BD-F3E0-E0CE-7753A50EE528}"/>
              </a:ext>
            </a:extLst>
          </p:cNvPr>
          <p:cNvSpPr txBox="1">
            <a:spLocks/>
          </p:cNvSpPr>
          <p:nvPr/>
        </p:nvSpPr>
        <p:spPr>
          <a:xfrm rot="21599839">
            <a:off x="1364195" y="1711044"/>
            <a:ext cx="6105987" cy="215028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7000"/>
              <a:buFont typeface="Barlow"/>
              <a:buNone/>
              <a:defRPr sz="34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9pPr>
          </a:lstStyle>
          <a:p>
            <a:pPr algn="l">
              <a:buSzPts val="1100"/>
              <a:buFont typeface="Arial"/>
              <a:buNone/>
            </a:pPr>
            <a:r>
              <a:rPr lang="en-US" sz="6600" dirty="0">
                <a:solidFill>
                  <a:srgbClr val="EE7214"/>
                </a:solidFill>
              </a:rPr>
              <a:t>THẤU KÍNH  KÍNH LÚP</a:t>
            </a:r>
          </a:p>
        </p:txBody>
      </p:sp>
      <p:sp>
        <p:nvSpPr>
          <p:cNvPr id="6" name="Google Shape;347;p46">
            <a:extLst>
              <a:ext uri="{FF2B5EF4-FFF2-40B4-BE49-F238E27FC236}">
                <a16:creationId xmlns:a16="http://schemas.microsoft.com/office/drawing/2014/main" id="{C48C59BF-C7D1-A16D-C1A0-EB5194BC8583}"/>
              </a:ext>
            </a:extLst>
          </p:cNvPr>
          <p:cNvSpPr txBox="1">
            <a:spLocks noGrp="1"/>
          </p:cNvSpPr>
          <p:nvPr>
            <p:ph type="subTitle" idx="1"/>
          </p:nvPr>
        </p:nvSpPr>
        <p:spPr>
          <a:xfrm>
            <a:off x="1364144" y="3964510"/>
            <a:ext cx="4240064" cy="40083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en" dirty="0">
                <a:solidFill>
                  <a:srgbClr val="002060"/>
                </a:solidFill>
              </a:rPr>
              <a:t>Giáo viên: </a:t>
            </a:r>
            <a:endParaRPr dirty="0">
              <a:solidFill>
                <a:srgbClr val="002060"/>
              </a:solidFill>
            </a:endParaRPr>
          </a:p>
        </p:txBody>
      </p:sp>
      <p:sp>
        <p:nvSpPr>
          <p:cNvPr id="7" name="Google Shape;346;p46">
            <a:extLst>
              <a:ext uri="{FF2B5EF4-FFF2-40B4-BE49-F238E27FC236}">
                <a16:creationId xmlns:a16="http://schemas.microsoft.com/office/drawing/2014/main" id="{321E4CE8-39AC-AB56-2059-489D527E460E}"/>
              </a:ext>
            </a:extLst>
          </p:cNvPr>
          <p:cNvSpPr txBox="1">
            <a:spLocks/>
          </p:cNvSpPr>
          <p:nvPr/>
        </p:nvSpPr>
        <p:spPr>
          <a:xfrm rot="21599839">
            <a:off x="1364159" y="1142122"/>
            <a:ext cx="1954513" cy="63628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9pPr>
          </a:lstStyle>
          <a:p>
            <a:pPr>
              <a:buSzPts val="1100"/>
              <a:buFont typeface="Arial"/>
              <a:buNone/>
            </a:pPr>
            <a:r>
              <a:rPr lang="en-US" sz="4800" dirty="0">
                <a:solidFill>
                  <a:srgbClr val="002060"/>
                </a:solidFill>
              </a:rPr>
              <a:t>BÀI 7:</a:t>
            </a:r>
          </a:p>
        </p:txBody>
      </p:sp>
    </p:spTree>
    <p:extLst>
      <p:ext uri="{BB962C8B-B14F-4D97-AF65-F5344CB8AC3E}">
        <p14:creationId xmlns:p14="http://schemas.microsoft.com/office/powerpoint/2010/main" val="2060927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anim calcmode="lin" valueType="num">
                                      <p:cBhvr>
                                        <p:cTn id="14" dur="500" fill="hold"/>
                                        <p:tgtEl>
                                          <p:spTgt spid="5"/>
                                        </p:tgtEl>
                                        <p:attrNameLst>
                                          <p:attrName>ppt_x</p:attrName>
                                        </p:attrNameLst>
                                      </p:cBhvr>
                                      <p:tavLst>
                                        <p:tav tm="0">
                                          <p:val>
                                            <p:strVal val="#ppt_x"/>
                                          </p:val>
                                        </p:tav>
                                        <p:tav tm="100000">
                                          <p:val>
                                            <p:strVal val="#ppt_x"/>
                                          </p:val>
                                        </p:tav>
                                      </p:tavLst>
                                    </p:anim>
                                    <p:anim calcmode="lin" valueType="num">
                                      <p:cBhvr>
                                        <p:cTn id="15" dur="500" fill="hold"/>
                                        <p:tgtEl>
                                          <p:spTgt spid="5"/>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7" presetClass="entr" presetSubtype="0" fill="hold" grpId="0" nodeType="after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Effect transition="in" filter="fade">
                                      <p:cBhvr>
                                        <p:cTn id="19" dur="500"/>
                                        <p:tgtEl>
                                          <p:spTgt spid="6">
                                            <p:txEl>
                                              <p:pRg st="0" end="0"/>
                                            </p:txEl>
                                          </p:spTgt>
                                        </p:tgtEl>
                                      </p:cBhvr>
                                    </p:animEffect>
                                    <p:anim calcmode="lin" valueType="num">
                                      <p:cBhvr>
                                        <p:cTn id="20"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P spid="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EE850F42-C5FF-D39D-770F-4E8E0E1412C1}"/>
              </a:ext>
            </a:extLst>
          </p:cNvPr>
          <p:cNvCxnSpPr>
            <a:cxnSpLocks/>
          </p:cNvCxnSpPr>
          <p:nvPr/>
        </p:nvCxnSpPr>
        <p:spPr>
          <a:xfrm>
            <a:off x="1152000" y="423983"/>
            <a:ext cx="7809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4EE1D949-A516-4D7D-1900-E8880701D396}"/>
              </a:ext>
            </a:extLst>
          </p:cNvPr>
          <p:cNvGrpSpPr/>
          <p:nvPr/>
        </p:nvGrpSpPr>
        <p:grpSpPr>
          <a:xfrm>
            <a:off x="2160135" y="621648"/>
            <a:ext cx="4640741" cy="372869"/>
            <a:chOff x="875733" y="1114690"/>
            <a:chExt cx="5455794" cy="466480"/>
          </a:xfrm>
          <a:solidFill>
            <a:schemeClr val="accent2"/>
          </a:solidFill>
        </p:grpSpPr>
        <p:sp>
          <p:nvSpPr>
            <p:cNvPr id="11" name="Rectangle: Rounded Corners 10">
              <a:extLst>
                <a:ext uri="{FF2B5EF4-FFF2-40B4-BE49-F238E27FC236}">
                  <a16:creationId xmlns:a16="http://schemas.microsoft.com/office/drawing/2014/main" id="{D74115F1-E0F1-2E2B-82D1-9B0E18F83165}"/>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2" name="Google Shape;356;p47">
              <a:extLst>
                <a:ext uri="{FF2B5EF4-FFF2-40B4-BE49-F238E27FC236}">
                  <a16:creationId xmlns:a16="http://schemas.microsoft.com/office/drawing/2014/main" id="{6776A78A-897D-86D0-1CCD-6EBB49BD5C75}"/>
                </a:ext>
              </a:extLst>
            </p:cNvPr>
            <p:cNvSpPr txBox="1">
              <a:spLocks/>
            </p:cNvSpPr>
            <p:nvPr/>
          </p:nvSpPr>
          <p:spPr>
            <a:xfrm>
              <a:off x="875733" y="1114690"/>
              <a:ext cx="537961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1. </a:t>
              </a:r>
              <a:r>
                <a:rPr lang="vi-VN" sz="1600" dirty="0">
                  <a:solidFill>
                    <a:srgbClr val="2E2723"/>
                  </a:solidFill>
                </a:rPr>
                <a:t>Nhận biết thấu kính hội tụ và thấu kính phân kì</a:t>
              </a:r>
              <a:endParaRPr lang="en-US" sz="1600" dirty="0">
                <a:solidFill>
                  <a:srgbClr val="2E2723"/>
                </a:solidFill>
              </a:endParaRPr>
            </a:p>
          </p:txBody>
        </p:sp>
      </p:grpSp>
      <p:sp>
        <p:nvSpPr>
          <p:cNvPr id="13" name="Google Shape;356;p47">
            <a:extLst>
              <a:ext uri="{FF2B5EF4-FFF2-40B4-BE49-F238E27FC236}">
                <a16:creationId xmlns:a16="http://schemas.microsoft.com/office/drawing/2014/main" id="{A6130CD4-6C52-1245-0B15-9CFAE8282036}"/>
              </a:ext>
            </a:extLst>
          </p:cNvPr>
          <p:cNvSpPr txBox="1">
            <a:spLocks/>
          </p:cNvSpPr>
          <p:nvPr/>
        </p:nvSpPr>
        <p:spPr>
          <a:xfrm>
            <a:off x="672389" y="268014"/>
            <a:ext cx="1522440" cy="317018"/>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4" name="Group 13">
            <a:extLst>
              <a:ext uri="{FF2B5EF4-FFF2-40B4-BE49-F238E27FC236}">
                <a16:creationId xmlns:a16="http://schemas.microsoft.com/office/drawing/2014/main" id="{9809383F-53B5-FC2F-A007-EE32E127F469}"/>
              </a:ext>
            </a:extLst>
          </p:cNvPr>
          <p:cNvGrpSpPr/>
          <p:nvPr/>
        </p:nvGrpSpPr>
        <p:grpSpPr>
          <a:xfrm>
            <a:off x="514305" y="268014"/>
            <a:ext cx="316168" cy="308264"/>
            <a:chOff x="463870" y="1432714"/>
            <a:chExt cx="536171" cy="522767"/>
          </a:xfrm>
        </p:grpSpPr>
        <p:sp>
          <p:nvSpPr>
            <p:cNvPr id="15" name="Rectangle: Rounded Corners 14">
              <a:extLst>
                <a:ext uri="{FF2B5EF4-FFF2-40B4-BE49-F238E27FC236}">
                  <a16:creationId xmlns:a16="http://schemas.microsoft.com/office/drawing/2014/main" id="{F1436DBC-2885-278F-E143-21ED11FA866E}"/>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6" descr="Search">
              <a:extLst>
                <a:ext uri="{FF2B5EF4-FFF2-40B4-BE49-F238E27FC236}">
                  <a16:creationId xmlns:a16="http://schemas.microsoft.com/office/drawing/2014/main" id="{59FF24C2-1F09-2204-4521-9894E3216A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Google Shape;356;p47">
            <a:extLst>
              <a:ext uri="{FF2B5EF4-FFF2-40B4-BE49-F238E27FC236}">
                <a16:creationId xmlns:a16="http://schemas.microsoft.com/office/drawing/2014/main" id="{0C939872-034C-9063-D579-A8D8D1EF5606}"/>
              </a:ext>
            </a:extLst>
          </p:cNvPr>
          <p:cNvSpPr txBox="1">
            <a:spLocks/>
          </p:cNvSpPr>
          <p:nvPr/>
        </p:nvSpPr>
        <p:spPr>
          <a:xfrm>
            <a:off x="409702" y="1050368"/>
            <a:ext cx="2232698" cy="37665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1800" dirty="0">
                <a:solidFill>
                  <a:srgbClr val="2E2723"/>
                </a:solidFill>
              </a:rPr>
              <a:t>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a:t>
            </a:r>
            <a:r>
              <a:rPr lang="en-US" sz="1800" dirty="0" err="1">
                <a:solidFill>
                  <a:srgbClr val="2E2723"/>
                </a:solidFill>
              </a:rPr>
              <a:t>phân</a:t>
            </a:r>
            <a:r>
              <a:rPr lang="en-US" sz="1800" dirty="0">
                <a:solidFill>
                  <a:srgbClr val="2E2723"/>
                </a:solidFill>
              </a:rPr>
              <a:t> </a:t>
            </a:r>
            <a:r>
              <a:rPr lang="en-US" sz="1800" dirty="0" err="1">
                <a:solidFill>
                  <a:srgbClr val="2E2723"/>
                </a:solidFill>
              </a:rPr>
              <a:t>kì</a:t>
            </a:r>
            <a:endParaRPr lang="en-US" sz="1800" dirty="0">
              <a:solidFill>
                <a:srgbClr val="2E2723"/>
              </a:solidFill>
            </a:endParaRPr>
          </a:p>
        </p:txBody>
      </p:sp>
      <p:pic>
        <p:nvPicPr>
          <p:cNvPr id="19" name="Picture 2" descr="Writing ">
            <a:extLst>
              <a:ext uri="{FF2B5EF4-FFF2-40B4-BE49-F238E27FC236}">
                <a16:creationId xmlns:a16="http://schemas.microsoft.com/office/drawing/2014/main" id="{B3CC309E-ACAF-592A-2E68-F70A3CBB95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877924" y="1482877"/>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0" name="Google Shape;363;p48">
            <a:extLst>
              <a:ext uri="{FF2B5EF4-FFF2-40B4-BE49-F238E27FC236}">
                <a16:creationId xmlns:a16="http://schemas.microsoft.com/office/drawing/2014/main" id="{CD839953-352C-E326-C4FE-936EE3357A0C}"/>
              </a:ext>
            </a:extLst>
          </p:cNvPr>
          <p:cNvSpPr txBox="1">
            <a:spLocks/>
          </p:cNvSpPr>
          <p:nvPr/>
        </p:nvSpPr>
        <p:spPr>
          <a:xfrm>
            <a:off x="1234174" y="1418246"/>
            <a:ext cx="7500124"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1800" dirty="0"/>
              <a:t>C</a:t>
            </a:r>
            <a:r>
              <a:rPr lang="vi-VN" sz="1800" dirty="0"/>
              <a:t>hùm sáng hẹp song song</a:t>
            </a:r>
            <a:r>
              <a:rPr lang="en-US" sz="1800" dirty="0"/>
              <a:t> qua </a:t>
            </a:r>
            <a:r>
              <a:rPr lang="en-US" sz="1800" dirty="0" err="1"/>
              <a:t>thấu</a:t>
            </a:r>
            <a:r>
              <a:rPr lang="en-US" sz="1800" dirty="0"/>
              <a:t> </a:t>
            </a:r>
            <a:r>
              <a:rPr lang="en-US" sz="1800" dirty="0" err="1"/>
              <a:t>kính</a:t>
            </a:r>
            <a:r>
              <a:rPr lang="en-US" sz="1800" dirty="0"/>
              <a:t> </a:t>
            </a:r>
            <a:r>
              <a:rPr lang="en-US" sz="1800" dirty="0" err="1"/>
              <a:t>phân</a:t>
            </a:r>
            <a:r>
              <a:rPr lang="en-US" sz="1800" dirty="0"/>
              <a:t> </a:t>
            </a:r>
            <a:r>
              <a:rPr lang="en-US" sz="1800" dirty="0" err="1"/>
              <a:t>kì</a:t>
            </a:r>
            <a:r>
              <a:rPr lang="en-US" sz="1800" dirty="0"/>
              <a:t> </a:t>
            </a:r>
            <a:r>
              <a:rPr lang="en-US" sz="1800" dirty="0" err="1"/>
              <a:t>cho</a:t>
            </a:r>
            <a:r>
              <a:rPr lang="en-US" sz="1800" dirty="0"/>
              <a:t> c</a:t>
            </a:r>
            <a:r>
              <a:rPr lang="vi-VN" sz="1800" dirty="0"/>
              <a:t>hùm tia ló </a:t>
            </a:r>
            <a:r>
              <a:rPr lang="en-US" sz="1800" dirty="0" err="1"/>
              <a:t>phân</a:t>
            </a:r>
            <a:r>
              <a:rPr lang="en-US" sz="1800" dirty="0"/>
              <a:t> </a:t>
            </a:r>
            <a:r>
              <a:rPr lang="en-US" sz="1800" dirty="0" err="1"/>
              <a:t>kì</a:t>
            </a:r>
            <a:endParaRPr lang="en-US" sz="1800" dirty="0"/>
          </a:p>
        </p:txBody>
      </p:sp>
      <p:pic>
        <p:nvPicPr>
          <p:cNvPr id="21" name="Picture 2" descr="Writing ">
            <a:extLst>
              <a:ext uri="{FF2B5EF4-FFF2-40B4-BE49-F238E27FC236}">
                <a16:creationId xmlns:a16="http://schemas.microsoft.com/office/drawing/2014/main" id="{F2E32FE1-6150-0300-98F8-8170661120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877924" y="1906606"/>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2" name="Google Shape;363;p48">
            <a:extLst>
              <a:ext uri="{FF2B5EF4-FFF2-40B4-BE49-F238E27FC236}">
                <a16:creationId xmlns:a16="http://schemas.microsoft.com/office/drawing/2014/main" id="{FF8E82D3-AB75-6F97-294F-8FD7312E2F1E}"/>
              </a:ext>
            </a:extLst>
          </p:cNvPr>
          <p:cNvSpPr txBox="1">
            <a:spLocks/>
          </p:cNvSpPr>
          <p:nvPr/>
        </p:nvSpPr>
        <p:spPr>
          <a:xfrm>
            <a:off x="1234175" y="1841975"/>
            <a:ext cx="4108226"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C</a:t>
            </a:r>
            <a:r>
              <a:rPr lang="vi-VN" dirty="0"/>
              <a:t>ó phần rìa </a:t>
            </a:r>
            <a:r>
              <a:rPr lang="en-US" dirty="0" err="1"/>
              <a:t>dày</a:t>
            </a:r>
            <a:r>
              <a:rPr lang="vi-VN" dirty="0"/>
              <a:t> hơn phần ở giữa</a:t>
            </a:r>
            <a:endParaRPr lang="en-US" dirty="0"/>
          </a:p>
        </p:txBody>
      </p:sp>
      <p:pic>
        <p:nvPicPr>
          <p:cNvPr id="23" name="Picture 2" descr="Writing ">
            <a:extLst>
              <a:ext uri="{FF2B5EF4-FFF2-40B4-BE49-F238E27FC236}">
                <a16:creationId xmlns:a16="http://schemas.microsoft.com/office/drawing/2014/main" id="{CECAEF28-D89F-D24C-DD33-4D2500E4F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877924" y="3886435"/>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4" name="Google Shape;363;p48">
            <a:extLst>
              <a:ext uri="{FF2B5EF4-FFF2-40B4-BE49-F238E27FC236}">
                <a16:creationId xmlns:a16="http://schemas.microsoft.com/office/drawing/2014/main" id="{017DD59C-0B23-8403-A631-9ECD113107C2}"/>
              </a:ext>
            </a:extLst>
          </p:cNvPr>
          <p:cNvSpPr txBox="1">
            <a:spLocks/>
          </p:cNvSpPr>
          <p:nvPr/>
        </p:nvSpPr>
        <p:spPr>
          <a:xfrm>
            <a:off x="1234175" y="3821804"/>
            <a:ext cx="1134625"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Kí</a:t>
            </a:r>
            <a:r>
              <a:rPr lang="en-US" dirty="0"/>
              <a:t> </a:t>
            </a:r>
            <a:r>
              <a:rPr lang="en-US" dirty="0" err="1"/>
              <a:t>hiệu</a:t>
            </a:r>
            <a:r>
              <a:rPr lang="en-US" dirty="0"/>
              <a:t>:</a:t>
            </a:r>
          </a:p>
        </p:txBody>
      </p:sp>
      <p:pic>
        <p:nvPicPr>
          <p:cNvPr id="26" name="Picture 25">
            <a:extLst>
              <a:ext uri="{FF2B5EF4-FFF2-40B4-BE49-F238E27FC236}">
                <a16:creationId xmlns:a16="http://schemas.microsoft.com/office/drawing/2014/main" id="{16B0536C-FA8A-752E-E9C5-F99CB66C6EAF}"/>
              </a:ext>
            </a:extLst>
          </p:cNvPr>
          <p:cNvPicPr>
            <a:picLocks noChangeAspect="1"/>
          </p:cNvPicPr>
          <p:nvPr/>
        </p:nvPicPr>
        <p:blipFill>
          <a:blip r:embed="rId4"/>
          <a:stretch>
            <a:fillRect/>
          </a:stretch>
        </p:blipFill>
        <p:spPr>
          <a:xfrm flipH="1">
            <a:off x="6360991" y="1779337"/>
            <a:ext cx="1795690" cy="3159262"/>
          </a:xfrm>
          <a:prstGeom prst="rect">
            <a:avLst/>
          </a:prstGeom>
        </p:spPr>
      </p:pic>
      <p:pic>
        <p:nvPicPr>
          <p:cNvPr id="27" name="Picture 26">
            <a:extLst>
              <a:ext uri="{FF2B5EF4-FFF2-40B4-BE49-F238E27FC236}">
                <a16:creationId xmlns:a16="http://schemas.microsoft.com/office/drawing/2014/main" id="{A5013035-E102-ADAA-8D3F-FDD80C70E044}"/>
              </a:ext>
            </a:extLst>
          </p:cNvPr>
          <p:cNvPicPr>
            <a:picLocks noChangeAspect="1"/>
          </p:cNvPicPr>
          <p:nvPr/>
        </p:nvPicPr>
        <p:blipFill>
          <a:blip r:embed="rId5"/>
          <a:stretch>
            <a:fillRect/>
          </a:stretch>
        </p:blipFill>
        <p:spPr>
          <a:xfrm>
            <a:off x="7834785" y="1846763"/>
            <a:ext cx="1280474" cy="3092303"/>
          </a:xfrm>
          <a:prstGeom prst="rect">
            <a:avLst/>
          </a:prstGeom>
        </p:spPr>
      </p:pic>
      <p:grpSp>
        <p:nvGrpSpPr>
          <p:cNvPr id="44" name="Group 43">
            <a:extLst>
              <a:ext uri="{FF2B5EF4-FFF2-40B4-BE49-F238E27FC236}">
                <a16:creationId xmlns:a16="http://schemas.microsoft.com/office/drawing/2014/main" id="{ADEF9981-A193-0BD3-BC62-193717B8FC5F}"/>
              </a:ext>
            </a:extLst>
          </p:cNvPr>
          <p:cNvGrpSpPr/>
          <p:nvPr/>
        </p:nvGrpSpPr>
        <p:grpSpPr>
          <a:xfrm>
            <a:off x="3176636" y="2325794"/>
            <a:ext cx="3100578" cy="1496010"/>
            <a:chOff x="2987809" y="2325794"/>
            <a:chExt cx="3100578" cy="1496010"/>
          </a:xfrm>
        </p:grpSpPr>
        <p:sp>
          <p:nvSpPr>
            <p:cNvPr id="8" name="Google Shape;363;p48">
              <a:extLst>
                <a:ext uri="{FF2B5EF4-FFF2-40B4-BE49-F238E27FC236}">
                  <a16:creationId xmlns:a16="http://schemas.microsoft.com/office/drawing/2014/main" id="{749315E9-9F5E-BDE3-8A9F-6710BF7F26E2}"/>
                </a:ext>
              </a:extLst>
            </p:cNvPr>
            <p:cNvSpPr txBox="1">
              <a:spLocks/>
            </p:cNvSpPr>
            <p:nvPr/>
          </p:nvSpPr>
          <p:spPr>
            <a:xfrm>
              <a:off x="2987809" y="3381907"/>
              <a:ext cx="3100578"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1600" b="1" dirty="0" err="1"/>
                <a:t>Các</a:t>
              </a:r>
              <a:r>
                <a:rPr lang="en-US" sz="1600" b="1" dirty="0"/>
                <a:t> </a:t>
              </a:r>
              <a:r>
                <a:rPr lang="en-US" sz="1600" b="1" dirty="0" err="1"/>
                <a:t>dạng</a:t>
              </a:r>
              <a:r>
                <a:rPr lang="en-US" sz="1600" b="1" dirty="0"/>
                <a:t> </a:t>
              </a:r>
              <a:r>
                <a:rPr lang="en-US" sz="1600" b="1" dirty="0" err="1"/>
                <a:t>của</a:t>
              </a:r>
              <a:r>
                <a:rPr lang="en-US" sz="1600" b="1" dirty="0"/>
                <a:t> </a:t>
              </a:r>
              <a:r>
                <a:rPr lang="en-US" sz="1600" b="1" dirty="0" err="1"/>
                <a:t>thấu</a:t>
              </a:r>
              <a:r>
                <a:rPr lang="en-US" sz="1600" b="1" dirty="0"/>
                <a:t> </a:t>
              </a:r>
              <a:r>
                <a:rPr lang="en-US" sz="1600" b="1" dirty="0" err="1"/>
                <a:t>kính</a:t>
              </a:r>
              <a:r>
                <a:rPr lang="en-US" sz="1600" b="1" dirty="0"/>
                <a:t> </a:t>
              </a:r>
              <a:r>
                <a:rPr lang="en-US" sz="1600" b="1" dirty="0" err="1"/>
                <a:t>phân</a:t>
              </a:r>
              <a:r>
                <a:rPr lang="en-US" sz="1600" b="1" dirty="0"/>
                <a:t> </a:t>
              </a:r>
              <a:r>
                <a:rPr lang="en-US" sz="1600" b="1" dirty="0" err="1"/>
                <a:t>kì</a:t>
              </a:r>
              <a:endParaRPr lang="en-US" sz="1600" b="1" dirty="0"/>
            </a:p>
          </p:txBody>
        </p:sp>
        <p:grpSp>
          <p:nvGrpSpPr>
            <p:cNvPr id="43" name="Group 42">
              <a:extLst>
                <a:ext uri="{FF2B5EF4-FFF2-40B4-BE49-F238E27FC236}">
                  <a16:creationId xmlns:a16="http://schemas.microsoft.com/office/drawing/2014/main" id="{0C51B302-877F-E5A6-A5BA-F71626669AD5}"/>
                </a:ext>
              </a:extLst>
            </p:cNvPr>
            <p:cNvGrpSpPr/>
            <p:nvPr/>
          </p:nvGrpSpPr>
          <p:grpSpPr>
            <a:xfrm>
              <a:off x="3963817" y="2325794"/>
              <a:ext cx="1115671" cy="1092990"/>
              <a:chOff x="1325544" y="2192368"/>
              <a:chExt cx="2197193" cy="2152525"/>
            </a:xfrm>
          </p:grpSpPr>
          <p:grpSp>
            <p:nvGrpSpPr>
              <p:cNvPr id="29" name="Group 54">
                <a:extLst>
                  <a:ext uri="{FF2B5EF4-FFF2-40B4-BE49-F238E27FC236}">
                    <a16:creationId xmlns:a16="http://schemas.microsoft.com/office/drawing/2014/main" id="{67EE7A48-45BA-7EC1-848B-921FD778B853}"/>
                  </a:ext>
                </a:extLst>
              </p:cNvPr>
              <p:cNvGrpSpPr>
                <a:grpSpLocks/>
              </p:cNvGrpSpPr>
              <p:nvPr/>
            </p:nvGrpSpPr>
            <p:grpSpPr bwMode="auto">
              <a:xfrm flipH="1">
                <a:off x="2215919" y="2198347"/>
                <a:ext cx="481217" cy="2146546"/>
                <a:chOff x="960" y="1008"/>
                <a:chExt cx="288" cy="1008"/>
              </a:xfrm>
            </p:grpSpPr>
            <p:sp>
              <p:nvSpPr>
                <p:cNvPr id="30" name="Freeform 52">
                  <a:extLst>
                    <a:ext uri="{FF2B5EF4-FFF2-40B4-BE49-F238E27FC236}">
                      <a16:creationId xmlns:a16="http://schemas.microsoft.com/office/drawing/2014/main" id="{7D80A69E-D2B9-4651-85A8-FCECCCE0338E}"/>
                    </a:ext>
                  </a:extLst>
                </p:cNvPr>
                <p:cNvSpPr>
                  <a:spLocks/>
                </p:cNvSpPr>
                <p:nvPr/>
              </p:nvSpPr>
              <p:spPr bwMode="auto">
                <a:xfrm>
                  <a:off x="960" y="1008"/>
                  <a:ext cx="288" cy="1008"/>
                </a:xfrm>
                <a:custGeom>
                  <a:avLst/>
                  <a:gdLst>
                    <a:gd name="T0" fmla="*/ 0 w 288"/>
                    <a:gd name="T1" fmla="*/ 0 h 1008"/>
                    <a:gd name="T2" fmla="*/ 288 w 288"/>
                    <a:gd name="T3" fmla="*/ 0 h 1008"/>
                    <a:gd name="T4" fmla="*/ 288 w 288"/>
                    <a:gd name="T5" fmla="*/ 1008 h 1008"/>
                    <a:gd name="T6" fmla="*/ 0 w 288"/>
                    <a:gd name="T7" fmla="*/ 1008 h 1008"/>
                    <a:gd name="T8" fmla="*/ 0 60000 65536"/>
                    <a:gd name="T9" fmla="*/ 0 60000 65536"/>
                    <a:gd name="T10" fmla="*/ 0 60000 65536"/>
                    <a:gd name="T11" fmla="*/ 0 60000 65536"/>
                    <a:gd name="T12" fmla="*/ 0 w 288"/>
                    <a:gd name="T13" fmla="*/ 0 h 1008"/>
                    <a:gd name="T14" fmla="*/ 288 w 288"/>
                    <a:gd name="T15" fmla="*/ 1008 h 1008"/>
                  </a:gdLst>
                  <a:ahLst/>
                  <a:cxnLst>
                    <a:cxn ang="T8">
                      <a:pos x="T0" y="T1"/>
                    </a:cxn>
                    <a:cxn ang="T9">
                      <a:pos x="T2" y="T3"/>
                    </a:cxn>
                    <a:cxn ang="T10">
                      <a:pos x="T4" y="T5"/>
                    </a:cxn>
                    <a:cxn ang="T11">
                      <a:pos x="T6" y="T7"/>
                    </a:cxn>
                  </a:cxnLst>
                  <a:rect l="T12" t="T13" r="T14" b="T15"/>
                  <a:pathLst>
                    <a:path w="288" h="1008">
                      <a:moveTo>
                        <a:pt x="0" y="0"/>
                      </a:moveTo>
                      <a:lnTo>
                        <a:pt x="288" y="0"/>
                      </a:lnTo>
                      <a:lnTo>
                        <a:pt x="288" y="1008"/>
                      </a:lnTo>
                      <a:lnTo>
                        <a:pt x="0" y="1008"/>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31" name="Freeform 53">
                  <a:extLst>
                    <a:ext uri="{FF2B5EF4-FFF2-40B4-BE49-F238E27FC236}">
                      <a16:creationId xmlns:a16="http://schemas.microsoft.com/office/drawing/2014/main" id="{148FAFF1-756B-4229-15A7-2FE8201988F4}"/>
                    </a:ext>
                  </a:extLst>
                </p:cNvPr>
                <p:cNvSpPr>
                  <a:spLocks/>
                </p:cNvSpPr>
                <p:nvPr/>
              </p:nvSpPr>
              <p:spPr bwMode="auto">
                <a:xfrm>
                  <a:off x="960" y="1008"/>
                  <a:ext cx="192" cy="1008"/>
                </a:xfrm>
                <a:custGeom>
                  <a:avLst/>
                  <a:gdLst>
                    <a:gd name="T0" fmla="*/ 0 w 96"/>
                    <a:gd name="T1" fmla="*/ 0 h 1008"/>
                    <a:gd name="T2" fmla="*/ 153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grpSp>
          <p:grpSp>
            <p:nvGrpSpPr>
              <p:cNvPr id="32" name="Group 61">
                <a:extLst>
                  <a:ext uri="{FF2B5EF4-FFF2-40B4-BE49-F238E27FC236}">
                    <a16:creationId xmlns:a16="http://schemas.microsoft.com/office/drawing/2014/main" id="{AA314B4C-C4EB-79F9-AC45-7091B86A71CC}"/>
                  </a:ext>
                </a:extLst>
              </p:cNvPr>
              <p:cNvGrpSpPr>
                <a:grpSpLocks/>
              </p:cNvGrpSpPr>
              <p:nvPr/>
            </p:nvGrpSpPr>
            <p:grpSpPr bwMode="auto">
              <a:xfrm flipH="1">
                <a:off x="2962632" y="2192368"/>
                <a:ext cx="560105" cy="2146546"/>
                <a:chOff x="1632" y="1008"/>
                <a:chExt cx="336" cy="1008"/>
              </a:xfrm>
            </p:grpSpPr>
            <p:sp>
              <p:nvSpPr>
                <p:cNvPr id="33" name="Freeform 57">
                  <a:extLst>
                    <a:ext uri="{FF2B5EF4-FFF2-40B4-BE49-F238E27FC236}">
                      <a16:creationId xmlns:a16="http://schemas.microsoft.com/office/drawing/2014/main" id="{DA2BF959-35E2-99BD-1364-C1B37EB796C6}"/>
                    </a:ext>
                  </a:extLst>
                </p:cNvPr>
                <p:cNvSpPr>
                  <a:spLocks/>
                </p:cNvSpPr>
                <p:nvPr/>
              </p:nvSpPr>
              <p:spPr bwMode="auto">
                <a:xfrm>
                  <a:off x="1632" y="1008"/>
                  <a:ext cx="288" cy="1008"/>
                </a:xfrm>
                <a:custGeom>
                  <a:avLst/>
                  <a:gdLst>
                    <a:gd name="T0" fmla="*/ 0 w 96"/>
                    <a:gd name="T1" fmla="*/ 0 h 1008"/>
                    <a:gd name="T2" fmla="*/ 777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34" name="Freeform 58">
                  <a:extLst>
                    <a:ext uri="{FF2B5EF4-FFF2-40B4-BE49-F238E27FC236}">
                      <a16:creationId xmlns:a16="http://schemas.microsoft.com/office/drawing/2014/main" id="{AC68D573-B729-C31A-58F7-2AB8C5AA7C07}"/>
                    </a:ext>
                  </a:extLst>
                </p:cNvPr>
                <p:cNvSpPr>
                  <a:spLocks/>
                </p:cNvSpPr>
                <p:nvPr/>
              </p:nvSpPr>
              <p:spPr bwMode="auto">
                <a:xfrm>
                  <a:off x="1872" y="1008"/>
                  <a:ext cx="96" cy="1008"/>
                </a:xfrm>
                <a:custGeom>
                  <a:avLst/>
                  <a:gdLst>
                    <a:gd name="T0" fmla="*/ 0 w 96"/>
                    <a:gd name="T1" fmla="*/ 0 h 1008"/>
                    <a:gd name="T2" fmla="*/ 9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35" name="Line 59">
                  <a:extLst>
                    <a:ext uri="{FF2B5EF4-FFF2-40B4-BE49-F238E27FC236}">
                      <a16:creationId xmlns:a16="http://schemas.microsoft.com/office/drawing/2014/main" id="{6F487390-561D-A8D8-88C5-35A96A7DB7C9}"/>
                    </a:ext>
                  </a:extLst>
                </p:cNvPr>
                <p:cNvSpPr>
                  <a:spLocks noChangeShapeType="1"/>
                </p:cNvSpPr>
                <p:nvPr/>
              </p:nvSpPr>
              <p:spPr bwMode="auto">
                <a:xfrm>
                  <a:off x="1632" y="1008"/>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a:p>
              </p:txBody>
            </p:sp>
            <p:sp>
              <p:nvSpPr>
                <p:cNvPr id="36" name="Line 60">
                  <a:extLst>
                    <a:ext uri="{FF2B5EF4-FFF2-40B4-BE49-F238E27FC236}">
                      <a16:creationId xmlns:a16="http://schemas.microsoft.com/office/drawing/2014/main" id="{0C16B247-3925-412D-5B54-E987E0E8AD7E}"/>
                    </a:ext>
                  </a:extLst>
                </p:cNvPr>
                <p:cNvSpPr>
                  <a:spLocks noChangeShapeType="1"/>
                </p:cNvSpPr>
                <p:nvPr/>
              </p:nvSpPr>
              <p:spPr bwMode="auto">
                <a:xfrm>
                  <a:off x="1632" y="2016"/>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a:p>
              </p:txBody>
            </p:sp>
          </p:grpSp>
          <p:grpSp>
            <p:nvGrpSpPr>
              <p:cNvPr id="37" name="Group 67">
                <a:extLst>
                  <a:ext uri="{FF2B5EF4-FFF2-40B4-BE49-F238E27FC236}">
                    <a16:creationId xmlns:a16="http://schemas.microsoft.com/office/drawing/2014/main" id="{83FEBBDE-0388-34AA-C866-DA26305E1F35}"/>
                  </a:ext>
                </a:extLst>
              </p:cNvPr>
              <p:cNvGrpSpPr>
                <a:grpSpLocks/>
              </p:cNvGrpSpPr>
              <p:nvPr/>
            </p:nvGrpSpPr>
            <p:grpSpPr bwMode="auto">
              <a:xfrm>
                <a:off x="1325544" y="2198347"/>
                <a:ext cx="401014" cy="2146546"/>
                <a:chOff x="2496" y="960"/>
                <a:chExt cx="240" cy="1008"/>
              </a:xfrm>
            </p:grpSpPr>
            <p:sp>
              <p:nvSpPr>
                <p:cNvPr id="38" name="Freeform 63">
                  <a:extLst>
                    <a:ext uri="{FF2B5EF4-FFF2-40B4-BE49-F238E27FC236}">
                      <a16:creationId xmlns:a16="http://schemas.microsoft.com/office/drawing/2014/main" id="{E80C5A12-BE97-70DB-46C3-3144017924B4}"/>
                    </a:ext>
                  </a:extLst>
                </p:cNvPr>
                <p:cNvSpPr>
                  <a:spLocks/>
                </p:cNvSpPr>
                <p:nvPr/>
              </p:nvSpPr>
              <p:spPr bwMode="auto">
                <a:xfrm>
                  <a:off x="2496" y="960"/>
                  <a:ext cx="116" cy="1008"/>
                </a:xfrm>
                <a:custGeom>
                  <a:avLst/>
                  <a:gdLst>
                    <a:gd name="T0" fmla="*/ 0 w 96"/>
                    <a:gd name="T1" fmla="*/ 0 h 1008"/>
                    <a:gd name="T2" fmla="*/ 204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39" name="Freeform 64">
                  <a:extLst>
                    <a:ext uri="{FF2B5EF4-FFF2-40B4-BE49-F238E27FC236}">
                      <a16:creationId xmlns:a16="http://schemas.microsoft.com/office/drawing/2014/main" id="{6AA716CB-8C89-9EBB-D23C-6E2D40ED9A86}"/>
                    </a:ext>
                  </a:extLst>
                </p:cNvPr>
                <p:cNvSpPr>
                  <a:spLocks/>
                </p:cNvSpPr>
                <p:nvPr/>
              </p:nvSpPr>
              <p:spPr bwMode="auto">
                <a:xfrm flipH="1">
                  <a:off x="2640" y="960"/>
                  <a:ext cx="96" cy="1008"/>
                </a:xfrm>
                <a:custGeom>
                  <a:avLst/>
                  <a:gdLst>
                    <a:gd name="T0" fmla="*/ 0 w 96"/>
                    <a:gd name="T1" fmla="*/ 0 h 1008"/>
                    <a:gd name="T2" fmla="*/ 9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91"/>
                </a:p>
              </p:txBody>
            </p:sp>
            <p:sp>
              <p:nvSpPr>
                <p:cNvPr id="40" name="Line 65">
                  <a:extLst>
                    <a:ext uri="{FF2B5EF4-FFF2-40B4-BE49-F238E27FC236}">
                      <a16:creationId xmlns:a16="http://schemas.microsoft.com/office/drawing/2014/main" id="{A90BFBE3-F1F2-1174-07B5-D83C83C38087}"/>
                    </a:ext>
                  </a:extLst>
                </p:cNvPr>
                <p:cNvSpPr>
                  <a:spLocks noChangeShapeType="1"/>
                </p:cNvSpPr>
                <p:nvPr/>
              </p:nvSpPr>
              <p:spPr bwMode="auto">
                <a:xfrm>
                  <a:off x="2496" y="960"/>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a:p>
              </p:txBody>
            </p:sp>
            <p:sp>
              <p:nvSpPr>
                <p:cNvPr id="41" name="Line 66">
                  <a:extLst>
                    <a:ext uri="{FF2B5EF4-FFF2-40B4-BE49-F238E27FC236}">
                      <a16:creationId xmlns:a16="http://schemas.microsoft.com/office/drawing/2014/main" id="{1E8C0CAF-6AAC-5054-8D72-7AB409D44B12}"/>
                    </a:ext>
                  </a:extLst>
                </p:cNvPr>
                <p:cNvSpPr>
                  <a:spLocks noChangeShapeType="1"/>
                </p:cNvSpPr>
                <p:nvPr/>
              </p:nvSpPr>
              <p:spPr bwMode="auto">
                <a:xfrm>
                  <a:off x="2496" y="1968"/>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a:p>
              </p:txBody>
            </p:sp>
          </p:grpSp>
        </p:grpSp>
      </p:grpSp>
      <p:grpSp>
        <p:nvGrpSpPr>
          <p:cNvPr id="55" name="Group 110">
            <a:extLst>
              <a:ext uri="{FF2B5EF4-FFF2-40B4-BE49-F238E27FC236}">
                <a16:creationId xmlns:a16="http://schemas.microsoft.com/office/drawing/2014/main" id="{EAE40714-6B93-1FB4-5B9C-B151855AAD30}"/>
              </a:ext>
            </a:extLst>
          </p:cNvPr>
          <p:cNvGrpSpPr>
            <a:grpSpLocks/>
          </p:cNvGrpSpPr>
          <p:nvPr/>
        </p:nvGrpSpPr>
        <p:grpSpPr bwMode="auto">
          <a:xfrm rot="10800000" flipV="1">
            <a:off x="2335106" y="3415748"/>
            <a:ext cx="161684" cy="1127220"/>
            <a:chOff x="2733" y="2691"/>
            <a:chExt cx="103" cy="794"/>
          </a:xfrm>
        </p:grpSpPr>
        <p:sp>
          <p:nvSpPr>
            <p:cNvPr id="56" name="Line 111">
              <a:extLst>
                <a:ext uri="{FF2B5EF4-FFF2-40B4-BE49-F238E27FC236}">
                  <a16:creationId xmlns:a16="http://schemas.microsoft.com/office/drawing/2014/main" id="{F88BE953-58ED-A883-19B0-60A5DB7922B6}"/>
                </a:ext>
              </a:extLst>
            </p:cNvPr>
            <p:cNvSpPr>
              <a:spLocks noChangeShapeType="1"/>
            </p:cNvSpPr>
            <p:nvPr/>
          </p:nvSpPr>
          <p:spPr bwMode="auto">
            <a:xfrm>
              <a:off x="2784" y="2784"/>
              <a:ext cx="0" cy="624"/>
            </a:xfrm>
            <a:prstGeom prst="line">
              <a:avLst/>
            </a:prstGeom>
            <a:noFill/>
            <a:ln w="5715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57" name="Line 112">
              <a:extLst>
                <a:ext uri="{FF2B5EF4-FFF2-40B4-BE49-F238E27FC236}">
                  <a16:creationId xmlns:a16="http://schemas.microsoft.com/office/drawing/2014/main" id="{F84B14C3-C3CB-FE32-88D8-A543F006A352}"/>
                </a:ext>
              </a:extLst>
            </p:cNvPr>
            <p:cNvSpPr>
              <a:spLocks noChangeShapeType="1"/>
            </p:cNvSpPr>
            <p:nvPr/>
          </p:nvSpPr>
          <p:spPr bwMode="auto">
            <a:xfrm>
              <a:off x="2733" y="2694"/>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58" name="Line 113">
              <a:extLst>
                <a:ext uri="{FF2B5EF4-FFF2-40B4-BE49-F238E27FC236}">
                  <a16:creationId xmlns:a16="http://schemas.microsoft.com/office/drawing/2014/main" id="{49C19D12-41EF-A51A-B373-7AE974B6059D}"/>
                </a:ext>
              </a:extLst>
            </p:cNvPr>
            <p:cNvSpPr>
              <a:spLocks noChangeShapeType="1"/>
            </p:cNvSpPr>
            <p:nvPr/>
          </p:nvSpPr>
          <p:spPr bwMode="auto">
            <a:xfrm flipV="1">
              <a:off x="2787" y="2691"/>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63" name="Line 118">
              <a:extLst>
                <a:ext uri="{FF2B5EF4-FFF2-40B4-BE49-F238E27FC236}">
                  <a16:creationId xmlns:a16="http://schemas.microsoft.com/office/drawing/2014/main" id="{932F6414-9BC4-F489-2333-42F54F49449C}"/>
                </a:ext>
              </a:extLst>
            </p:cNvPr>
            <p:cNvSpPr>
              <a:spLocks noChangeShapeType="1"/>
            </p:cNvSpPr>
            <p:nvPr/>
          </p:nvSpPr>
          <p:spPr bwMode="auto">
            <a:xfrm flipV="1">
              <a:off x="2733" y="3389"/>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65" name="Line 118">
              <a:extLst>
                <a:ext uri="{FF2B5EF4-FFF2-40B4-BE49-F238E27FC236}">
                  <a16:creationId xmlns:a16="http://schemas.microsoft.com/office/drawing/2014/main" id="{0DEBA8F7-F4C1-A276-8A0A-1A1789199313}"/>
                </a:ext>
              </a:extLst>
            </p:cNvPr>
            <p:cNvSpPr>
              <a:spLocks noChangeShapeType="1"/>
            </p:cNvSpPr>
            <p:nvPr/>
          </p:nvSpPr>
          <p:spPr bwMode="auto">
            <a:xfrm flipH="1" flipV="1">
              <a:off x="2788" y="3389"/>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grpSp>
    </p:spTree>
    <p:extLst>
      <p:ext uri="{BB962C8B-B14F-4D97-AF65-F5344CB8AC3E}">
        <p14:creationId xmlns:p14="http://schemas.microsoft.com/office/powerpoint/2010/main" val="3679888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 calcmode="lin" valueType="num">
                                      <p:cBhvr>
                                        <p:cTn id="14" dur="500" fill="hold"/>
                                        <p:tgtEl>
                                          <p:spTgt spid="19"/>
                                        </p:tgtEl>
                                        <p:attrNameLst>
                                          <p:attrName>ppt_w</p:attrName>
                                        </p:attrNameLst>
                                      </p:cBhvr>
                                      <p:tavLst>
                                        <p:tav tm="0">
                                          <p:val>
                                            <p:fltVal val="0"/>
                                          </p:val>
                                        </p:tav>
                                        <p:tav tm="100000">
                                          <p:val>
                                            <p:strVal val="#ppt_w"/>
                                          </p:val>
                                        </p:tav>
                                      </p:tavLst>
                                    </p:anim>
                                    <p:anim calcmode="lin" valueType="num">
                                      <p:cBhvr>
                                        <p:cTn id="15" dur="500" fill="hold"/>
                                        <p:tgtEl>
                                          <p:spTgt spid="19"/>
                                        </p:tgtEl>
                                        <p:attrNameLst>
                                          <p:attrName>ppt_h</p:attrName>
                                        </p:attrNameLst>
                                      </p:cBhvr>
                                      <p:tavLst>
                                        <p:tav tm="0">
                                          <p:val>
                                            <p:fltVal val="0"/>
                                          </p:val>
                                        </p:tav>
                                        <p:tav tm="100000">
                                          <p:val>
                                            <p:strVal val="#ppt_h"/>
                                          </p:val>
                                        </p:tav>
                                      </p:tavLst>
                                    </p:anim>
                                    <p:animEffect transition="in" filter="fade">
                                      <p:cBhvr>
                                        <p:cTn id="16" dur="500"/>
                                        <p:tgtEl>
                                          <p:spTgt spid="19"/>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left)">
                                      <p:cBhvr>
                                        <p:cTn id="31" dur="500"/>
                                        <p:tgtEl>
                                          <p:spTgt spid="22"/>
                                        </p:tgtEl>
                                      </p:cBhvr>
                                    </p:animEffect>
                                  </p:childTnLst>
                                </p:cTn>
                              </p:par>
                            </p:childTnLst>
                          </p:cTn>
                        </p:par>
                        <p:par>
                          <p:cTn id="32" fill="hold">
                            <p:stCondLst>
                              <p:cond delay="1000"/>
                            </p:stCondLst>
                            <p:childTnLst>
                              <p:par>
                                <p:cTn id="33" presetID="14" presetClass="entr" presetSubtype="10" fill="hold" nodeType="after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randombar(horizontal)">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childTnLst>
                                </p:cTn>
                              </p:par>
                            </p:childTnLst>
                          </p:cTn>
                        </p:par>
                        <p:par>
                          <p:cTn id="43" fill="hold">
                            <p:stCondLst>
                              <p:cond delay="500"/>
                            </p:stCondLst>
                            <p:childTnLst>
                              <p:par>
                                <p:cTn id="44" presetID="22" presetClass="entr" presetSubtype="8"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left)">
                                      <p:cBhvr>
                                        <p:cTn id="46" dur="500"/>
                                        <p:tgtEl>
                                          <p:spTgt spid="24"/>
                                        </p:tgtEl>
                                      </p:cBhvr>
                                    </p:animEffect>
                                  </p:childTnLst>
                                </p:cTn>
                              </p:par>
                            </p:childTnLst>
                          </p:cTn>
                        </p:par>
                        <p:par>
                          <p:cTn id="47" fill="hold">
                            <p:stCondLst>
                              <p:cond delay="1000"/>
                            </p:stCondLst>
                            <p:childTnLst>
                              <p:par>
                                <p:cTn id="48" presetID="14" presetClass="entr" presetSubtype="10" fill="hold" nodeType="afterEffect">
                                  <p:stCondLst>
                                    <p:cond delay="0"/>
                                  </p:stCondLst>
                                  <p:childTnLst>
                                    <p:set>
                                      <p:cBhvr>
                                        <p:cTn id="49" dur="1" fill="hold">
                                          <p:stCondLst>
                                            <p:cond delay="0"/>
                                          </p:stCondLst>
                                        </p:cTn>
                                        <p:tgtEl>
                                          <p:spTgt spid="55"/>
                                        </p:tgtEl>
                                        <p:attrNameLst>
                                          <p:attrName>style.visibility</p:attrName>
                                        </p:attrNameLst>
                                      </p:cBhvr>
                                      <p:to>
                                        <p:strVal val="visible"/>
                                      </p:to>
                                    </p:set>
                                    <p:animEffect transition="in" filter="randombar(horizontal)">
                                      <p:cBhvr>
                                        <p:cTn id="50"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2" grpId="0"/>
      <p:bldP spid="2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669B58AA-070E-0FD5-CED9-3E6169512504}"/>
              </a:ext>
            </a:extLst>
          </p:cNvPr>
          <p:cNvSpPr/>
          <p:nvPr/>
        </p:nvSpPr>
        <p:spPr>
          <a:xfrm>
            <a:off x="5167311" y="712429"/>
            <a:ext cx="3767897" cy="4209615"/>
          </a:xfrm>
          <a:prstGeom prst="roundRect">
            <a:avLst>
              <a:gd name="adj" fmla="val 21094"/>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BEC46326-9D89-95B6-AC5A-77D46A37AB0B}"/>
              </a:ext>
            </a:extLst>
          </p:cNvPr>
          <p:cNvPicPr>
            <a:picLocks noChangeAspect="1"/>
          </p:cNvPicPr>
          <p:nvPr/>
        </p:nvPicPr>
        <p:blipFill>
          <a:blip r:embed="rId2"/>
          <a:stretch>
            <a:fillRect/>
          </a:stretch>
        </p:blipFill>
        <p:spPr>
          <a:xfrm>
            <a:off x="208792" y="157162"/>
            <a:ext cx="1550194" cy="1550194"/>
          </a:xfrm>
          <a:prstGeom prst="rect">
            <a:avLst/>
          </a:prstGeom>
        </p:spPr>
      </p:pic>
      <p:pic>
        <p:nvPicPr>
          <p:cNvPr id="7" name="Picture 6">
            <a:extLst>
              <a:ext uri="{FF2B5EF4-FFF2-40B4-BE49-F238E27FC236}">
                <a16:creationId xmlns:a16="http://schemas.microsoft.com/office/drawing/2014/main" id="{63E842C3-46C3-FDBA-0A72-2D367DF180E8}"/>
              </a:ext>
            </a:extLst>
          </p:cNvPr>
          <p:cNvPicPr>
            <a:picLocks noChangeAspect="1"/>
          </p:cNvPicPr>
          <p:nvPr/>
        </p:nvPicPr>
        <p:blipFill>
          <a:blip r:embed="rId3"/>
          <a:stretch>
            <a:fillRect/>
          </a:stretch>
        </p:blipFill>
        <p:spPr>
          <a:xfrm>
            <a:off x="5167310" y="1144921"/>
            <a:ext cx="3990263" cy="3816143"/>
          </a:xfrm>
          <a:prstGeom prst="rect">
            <a:avLst/>
          </a:prstGeom>
        </p:spPr>
      </p:pic>
      <p:sp>
        <p:nvSpPr>
          <p:cNvPr id="10" name="TextBox 9">
            <a:extLst>
              <a:ext uri="{FF2B5EF4-FFF2-40B4-BE49-F238E27FC236}">
                <a16:creationId xmlns:a16="http://schemas.microsoft.com/office/drawing/2014/main" id="{75E99DE1-254A-E812-2951-51AC07961D5A}"/>
              </a:ext>
            </a:extLst>
          </p:cNvPr>
          <p:cNvSpPr txBox="1"/>
          <p:nvPr/>
        </p:nvSpPr>
        <p:spPr>
          <a:xfrm>
            <a:off x="1659395" y="264223"/>
            <a:ext cx="5079323" cy="133607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Để</a:t>
            </a:r>
            <a:r>
              <a:rPr lang="en-US" dirty="0"/>
              <a:t> </a:t>
            </a:r>
            <a:r>
              <a:rPr lang="en-US" dirty="0" err="1"/>
              <a:t>nâng</a:t>
            </a:r>
            <a:r>
              <a:rPr lang="en-US" dirty="0"/>
              <a:t> </a:t>
            </a:r>
            <a:r>
              <a:rPr lang="en-US" dirty="0" err="1"/>
              <a:t>cao</a:t>
            </a:r>
            <a:r>
              <a:rPr lang="en-US" dirty="0"/>
              <a:t> </a:t>
            </a:r>
            <a:r>
              <a:rPr lang="en-US" dirty="0" err="1"/>
              <a:t>chất</a:t>
            </a:r>
            <a:r>
              <a:rPr lang="en-US" dirty="0"/>
              <a:t> </a:t>
            </a:r>
            <a:r>
              <a:rPr lang="en-US" dirty="0" err="1"/>
              <a:t>lượng</a:t>
            </a:r>
            <a:r>
              <a:rPr lang="en-US" dirty="0"/>
              <a:t> </a:t>
            </a:r>
            <a:r>
              <a:rPr lang="en-US" dirty="0" err="1"/>
              <a:t>hình</a:t>
            </a:r>
            <a:r>
              <a:rPr lang="en-US" dirty="0"/>
              <a:t> </a:t>
            </a:r>
            <a:r>
              <a:rPr lang="en-US" dirty="0" err="1"/>
              <a:t>ảnh</a:t>
            </a:r>
            <a:r>
              <a:rPr lang="en-US" dirty="0"/>
              <a:t>, </a:t>
            </a:r>
            <a:r>
              <a:rPr lang="en-US" dirty="0" err="1"/>
              <a:t>ống</a:t>
            </a:r>
            <a:r>
              <a:rPr lang="en-US" dirty="0"/>
              <a:t> </a:t>
            </a:r>
            <a:r>
              <a:rPr lang="en-US" dirty="0" err="1"/>
              <a:t>kính</a:t>
            </a:r>
            <a:r>
              <a:rPr lang="en-US" dirty="0"/>
              <a:t> </a:t>
            </a:r>
            <a:r>
              <a:rPr lang="en-US" dirty="0" err="1"/>
              <a:t>máy</a:t>
            </a:r>
            <a:r>
              <a:rPr lang="en-US" dirty="0"/>
              <a:t> </a:t>
            </a:r>
            <a:r>
              <a:rPr lang="en-US" dirty="0" err="1"/>
              <a:t>ảnh</a:t>
            </a:r>
            <a:r>
              <a:rPr lang="en-US" dirty="0"/>
              <a:t> </a:t>
            </a:r>
            <a:r>
              <a:rPr lang="en-US" dirty="0" err="1"/>
              <a:t>là</a:t>
            </a:r>
            <a:r>
              <a:rPr lang="en-US" dirty="0"/>
              <a:t> </a:t>
            </a:r>
            <a:r>
              <a:rPr lang="en-US" dirty="0" err="1"/>
              <a:t>một</a:t>
            </a:r>
            <a:r>
              <a:rPr lang="en-US" dirty="0"/>
              <a:t> </a:t>
            </a:r>
            <a:r>
              <a:rPr lang="en-US" dirty="0" err="1"/>
              <a:t>hệ</a:t>
            </a:r>
            <a:r>
              <a:rPr lang="en-US" dirty="0"/>
              <a:t> </a:t>
            </a:r>
            <a:r>
              <a:rPr lang="en-US" dirty="0" err="1"/>
              <a:t>gồm</a:t>
            </a:r>
            <a:r>
              <a:rPr lang="en-US" dirty="0"/>
              <a:t> </a:t>
            </a:r>
            <a:r>
              <a:rPr lang="en-US" dirty="0" err="1"/>
              <a:t>nhiều</a:t>
            </a:r>
            <a:r>
              <a:rPr lang="en-US" dirty="0"/>
              <a:t> </a:t>
            </a:r>
            <a:r>
              <a:rPr lang="en-US" dirty="0" err="1"/>
              <a:t>thấu</a:t>
            </a:r>
            <a:r>
              <a:rPr lang="en-US" dirty="0"/>
              <a:t> </a:t>
            </a:r>
            <a:r>
              <a:rPr lang="en-US" dirty="0" err="1"/>
              <a:t>kính</a:t>
            </a:r>
            <a:r>
              <a:rPr lang="en-US" dirty="0"/>
              <a:t> </a:t>
            </a:r>
            <a:r>
              <a:rPr lang="en-US" dirty="0" err="1"/>
              <a:t>được</a:t>
            </a:r>
            <a:r>
              <a:rPr lang="en-US" dirty="0"/>
              <a:t> </a:t>
            </a:r>
            <a:r>
              <a:rPr lang="en-US" dirty="0" err="1"/>
              <a:t>ghép</a:t>
            </a:r>
            <a:r>
              <a:rPr lang="en-US" dirty="0"/>
              <a:t> </a:t>
            </a:r>
            <a:r>
              <a:rPr lang="en-US" dirty="0" err="1"/>
              <a:t>với</a:t>
            </a:r>
            <a:r>
              <a:rPr lang="en-US" dirty="0"/>
              <a:t> </a:t>
            </a:r>
            <a:r>
              <a:rPr lang="en-US" dirty="0" err="1"/>
              <a:t>nhau</a:t>
            </a:r>
            <a:r>
              <a:rPr lang="en-US" dirty="0"/>
              <a:t>. </a:t>
            </a:r>
            <a:r>
              <a:rPr lang="en-US" dirty="0" err="1"/>
              <a:t>Hãy</a:t>
            </a:r>
            <a:r>
              <a:rPr lang="en-US" dirty="0"/>
              <a:t> </a:t>
            </a:r>
            <a:r>
              <a:rPr lang="en-US" dirty="0" err="1"/>
              <a:t>chỉ</a:t>
            </a:r>
            <a:r>
              <a:rPr lang="en-US" dirty="0"/>
              <a:t> </a:t>
            </a:r>
            <a:r>
              <a:rPr lang="en-US" dirty="0" err="1"/>
              <a:t>rõ</a:t>
            </a:r>
            <a:r>
              <a:rPr lang="en-US" dirty="0"/>
              <a:t> </a:t>
            </a:r>
            <a:r>
              <a:rPr lang="en-US" dirty="0" err="1"/>
              <a:t>các</a:t>
            </a:r>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và</a:t>
            </a:r>
            <a:r>
              <a:rPr lang="en-US" dirty="0"/>
              <a:t> </a:t>
            </a:r>
            <a:r>
              <a:rPr lang="en-US" dirty="0" err="1"/>
              <a:t>thấu</a:t>
            </a:r>
            <a:r>
              <a:rPr lang="en-US" dirty="0"/>
              <a:t> </a:t>
            </a:r>
            <a:r>
              <a:rPr lang="en-US" dirty="0" err="1"/>
              <a:t>kính</a:t>
            </a:r>
            <a:r>
              <a:rPr lang="en-US" dirty="0"/>
              <a:t> </a:t>
            </a:r>
            <a:r>
              <a:rPr lang="en-US" dirty="0" err="1"/>
              <a:t>phân</a:t>
            </a:r>
            <a:r>
              <a:rPr lang="en-US" dirty="0"/>
              <a:t> </a:t>
            </a:r>
            <a:r>
              <a:rPr lang="en-US" dirty="0" err="1"/>
              <a:t>kì</a:t>
            </a:r>
            <a:r>
              <a:rPr lang="en-US" dirty="0"/>
              <a:t> </a:t>
            </a:r>
            <a:r>
              <a:rPr lang="en-US" dirty="0" err="1"/>
              <a:t>trong</a:t>
            </a:r>
            <a:r>
              <a:rPr lang="en-US" dirty="0"/>
              <a:t> </a:t>
            </a:r>
            <a:r>
              <a:rPr lang="en-US" dirty="0" err="1"/>
              <a:t>ống</a:t>
            </a:r>
            <a:r>
              <a:rPr lang="en-US" dirty="0"/>
              <a:t> </a:t>
            </a:r>
            <a:r>
              <a:rPr lang="en-US" dirty="0" err="1"/>
              <a:t>kính</a:t>
            </a:r>
            <a:r>
              <a:rPr lang="en-US" dirty="0"/>
              <a:t> </a:t>
            </a:r>
            <a:r>
              <a:rPr lang="en-US" dirty="0" err="1"/>
              <a:t>máy</a:t>
            </a:r>
            <a:r>
              <a:rPr lang="en-US" dirty="0"/>
              <a:t> </a:t>
            </a:r>
            <a:r>
              <a:rPr lang="en-US" dirty="0" err="1"/>
              <a:t>ảnh</a:t>
            </a:r>
            <a:r>
              <a:rPr lang="en-US" dirty="0"/>
              <a:t> </a:t>
            </a:r>
            <a:r>
              <a:rPr lang="en-US" dirty="0" err="1"/>
              <a:t>dưới</a:t>
            </a:r>
            <a:r>
              <a:rPr lang="en-US" dirty="0"/>
              <a:t> </a:t>
            </a:r>
            <a:r>
              <a:rPr lang="en-US" dirty="0" err="1"/>
              <a:t>đây</a:t>
            </a:r>
            <a:r>
              <a:rPr lang="en-US" dirty="0"/>
              <a:t>.</a:t>
            </a:r>
          </a:p>
        </p:txBody>
      </p:sp>
      <p:sp>
        <p:nvSpPr>
          <p:cNvPr id="13" name="Rectangle: Rounded Corners 12">
            <a:extLst>
              <a:ext uri="{FF2B5EF4-FFF2-40B4-BE49-F238E27FC236}">
                <a16:creationId xmlns:a16="http://schemas.microsoft.com/office/drawing/2014/main" id="{4EC55D22-EF41-F150-7F01-2F1D4DFC41BF}"/>
              </a:ext>
            </a:extLst>
          </p:cNvPr>
          <p:cNvSpPr/>
          <p:nvPr/>
        </p:nvSpPr>
        <p:spPr>
          <a:xfrm>
            <a:off x="2498743" y="1800224"/>
            <a:ext cx="964406" cy="428625"/>
          </a:xfrm>
          <a:prstGeom prst="roundRect">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2000" b="1" dirty="0" err="1">
                <a:solidFill>
                  <a:schemeClr val="tx1"/>
                </a:solidFill>
                <a:latin typeface="Barlow"/>
              </a:rPr>
              <a:t>Giải</a:t>
            </a:r>
            <a:endParaRPr lang="en-US" sz="2000" b="1" dirty="0">
              <a:solidFill>
                <a:schemeClr val="tx1"/>
              </a:solidFill>
              <a:latin typeface="Barlow"/>
            </a:endParaRPr>
          </a:p>
        </p:txBody>
      </p:sp>
      <p:sp>
        <p:nvSpPr>
          <p:cNvPr id="15" name="TextBox 14">
            <a:extLst>
              <a:ext uri="{FF2B5EF4-FFF2-40B4-BE49-F238E27FC236}">
                <a16:creationId xmlns:a16="http://schemas.microsoft.com/office/drawing/2014/main" id="{0615DFBF-E34B-B04C-25F3-14913286C375}"/>
              </a:ext>
            </a:extLst>
          </p:cNvPr>
          <p:cNvSpPr txBox="1"/>
          <p:nvPr/>
        </p:nvSpPr>
        <p:spPr>
          <a:xfrm>
            <a:off x="289993" y="2359253"/>
            <a:ext cx="4989238" cy="86615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thấu</a:t>
            </a:r>
            <a:r>
              <a:rPr lang="en-US" dirty="0"/>
              <a:t> </a:t>
            </a:r>
            <a:r>
              <a:rPr lang="en-US" dirty="0" err="1"/>
              <a:t>kính</a:t>
            </a:r>
            <a:r>
              <a:rPr lang="en-US" dirty="0"/>
              <a:t> </a:t>
            </a:r>
            <a:r>
              <a:rPr lang="en-US" dirty="0" err="1"/>
              <a:t>có</a:t>
            </a:r>
            <a:r>
              <a:rPr lang="en-US" dirty="0"/>
              <a:t> </a:t>
            </a:r>
            <a:r>
              <a:rPr lang="en-US" dirty="0" err="1"/>
              <a:t>phần</a:t>
            </a:r>
            <a:r>
              <a:rPr lang="en-US" dirty="0"/>
              <a:t> </a:t>
            </a:r>
            <a:r>
              <a:rPr lang="en-US" dirty="0" err="1"/>
              <a:t>rìa</a:t>
            </a:r>
            <a:r>
              <a:rPr lang="en-US" dirty="0"/>
              <a:t> </a:t>
            </a:r>
            <a:r>
              <a:rPr lang="en-US" dirty="0" err="1"/>
              <a:t>mỏng</a:t>
            </a:r>
            <a:r>
              <a:rPr lang="en-US" dirty="0"/>
              <a:t>.</a:t>
            </a:r>
          </a:p>
          <a:p>
            <a:r>
              <a:rPr lang="en-US" dirty="0"/>
              <a:t>- </a:t>
            </a:r>
            <a:r>
              <a:rPr lang="en-US" dirty="0" err="1"/>
              <a:t>Thấu</a:t>
            </a:r>
            <a:r>
              <a:rPr lang="en-US" dirty="0"/>
              <a:t> </a:t>
            </a:r>
            <a:r>
              <a:rPr lang="en-US" dirty="0" err="1"/>
              <a:t>kính</a:t>
            </a:r>
            <a:r>
              <a:rPr lang="en-US" dirty="0"/>
              <a:t> </a:t>
            </a:r>
            <a:r>
              <a:rPr lang="en-US" dirty="0" err="1"/>
              <a:t>phân</a:t>
            </a:r>
            <a:r>
              <a:rPr lang="en-US" dirty="0"/>
              <a:t> </a:t>
            </a:r>
            <a:r>
              <a:rPr lang="en-US" dirty="0" err="1"/>
              <a:t>kì</a:t>
            </a:r>
            <a:r>
              <a:rPr lang="en-US" dirty="0"/>
              <a:t>: </a:t>
            </a:r>
            <a:r>
              <a:rPr lang="en-US" dirty="0" err="1"/>
              <a:t>thấu</a:t>
            </a:r>
            <a:r>
              <a:rPr lang="en-US" dirty="0"/>
              <a:t> </a:t>
            </a:r>
            <a:r>
              <a:rPr lang="en-US" dirty="0" err="1"/>
              <a:t>kính</a:t>
            </a:r>
            <a:r>
              <a:rPr lang="en-US" dirty="0"/>
              <a:t> </a:t>
            </a:r>
            <a:r>
              <a:rPr lang="en-US" dirty="0" err="1"/>
              <a:t>có</a:t>
            </a:r>
            <a:r>
              <a:rPr lang="en-US" dirty="0"/>
              <a:t> </a:t>
            </a:r>
            <a:r>
              <a:rPr lang="en-US" dirty="0" err="1"/>
              <a:t>phần</a:t>
            </a:r>
            <a:r>
              <a:rPr lang="en-US" dirty="0"/>
              <a:t> </a:t>
            </a:r>
            <a:r>
              <a:rPr lang="en-US" dirty="0" err="1"/>
              <a:t>rìa</a:t>
            </a:r>
            <a:r>
              <a:rPr lang="en-US" dirty="0"/>
              <a:t> </a:t>
            </a:r>
            <a:r>
              <a:rPr lang="en-US" dirty="0" err="1"/>
              <a:t>dày</a:t>
            </a:r>
            <a:r>
              <a:rPr lang="en-US" dirty="0"/>
              <a:t>.</a:t>
            </a:r>
          </a:p>
        </p:txBody>
      </p:sp>
      <p:sp>
        <p:nvSpPr>
          <p:cNvPr id="18" name="Google Shape;363;p48">
            <a:extLst>
              <a:ext uri="{FF2B5EF4-FFF2-40B4-BE49-F238E27FC236}">
                <a16:creationId xmlns:a16="http://schemas.microsoft.com/office/drawing/2014/main" id="{A91E475D-A7EF-068F-D075-F6F186AEA31F}"/>
              </a:ext>
            </a:extLst>
          </p:cNvPr>
          <p:cNvSpPr txBox="1">
            <a:spLocks/>
          </p:cNvSpPr>
          <p:nvPr/>
        </p:nvSpPr>
        <p:spPr>
          <a:xfrm>
            <a:off x="1852095" y="3225405"/>
            <a:ext cx="3315216"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sz="1800" dirty="0">
                <a:solidFill>
                  <a:srgbClr val="002060"/>
                </a:solidFill>
              </a:rPr>
              <a:t>T</a:t>
            </a:r>
            <a:r>
              <a:rPr lang="vi-VN" sz="1800" dirty="0">
                <a:solidFill>
                  <a:srgbClr val="002060"/>
                </a:solidFill>
              </a:rPr>
              <a:t>hấu kính </a:t>
            </a:r>
            <a:r>
              <a:rPr lang="en-US" sz="1800" dirty="0" err="1">
                <a:solidFill>
                  <a:srgbClr val="002060"/>
                </a:solidFill>
              </a:rPr>
              <a:t>hội</a:t>
            </a:r>
            <a:r>
              <a:rPr lang="en-US" sz="1800" dirty="0">
                <a:solidFill>
                  <a:srgbClr val="002060"/>
                </a:solidFill>
              </a:rPr>
              <a:t> </a:t>
            </a:r>
            <a:r>
              <a:rPr lang="en-US" sz="1800" dirty="0" err="1">
                <a:solidFill>
                  <a:srgbClr val="002060"/>
                </a:solidFill>
              </a:rPr>
              <a:t>tụ</a:t>
            </a:r>
            <a:r>
              <a:rPr lang="en-US" sz="1800" dirty="0">
                <a:solidFill>
                  <a:srgbClr val="002060"/>
                </a:solidFill>
              </a:rPr>
              <a:t>: </a:t>
            </a:r>
            <a:r>
              <a:rPr lang="en-US" sz="1800" dirty="0" err="1">
                <a:solidFill>
                  <a:srgbClr val="002060"/>
                </a:solidFill>
              </a:rPr>
              <a:t>kính</a:t>
            </a:r>
            <a:r>
              <a:rPr lang="en-US" sz="1800" dirty="0">
                <a:solidFill>
                  <a:srgbClr val="002060"/>
                </a:solidFill>
              </a:rPr>
              <a:t> 2</a:t>
            </a:r>
          </a:p>
        </p:txBody>
      </p:sp>
      <p:pic>
        <p:nvPicPr>
          <p:cNvPr id="19" name="Graphic 18" descr="Arrow Slight curve">
            <a:extLst>
              <a:ext uri="{FF2B5EF4-FFF2-40B4-BE49-F238E27FC236}">
                <a16:creationId xmlns:a16="http://schemas.microsoft.com/office/drawing/2014/main" id="{BAA3A817-9858-B4B5-C08D-E44FEBFE42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85393" y="3184246"/>
            <a:ext cx="658388" cy="560070"/>
          </a:xfrm>
          <a:prstGeom prst="rect">
            <a:avLst/>
          </a:prstGeom>
        </p:spPr>
      </p:pic>
      <p:sp>
        <p:nvSpPr>
          <p:cNvPr id="20" name="Google Shape;363;p48">
            <a:extLst>
              <a:ext uri="{FF2B5EF4-FFF2-40B4-BE49-F238E27FC236}">
                <a16:creationId xmlns:a16="http://schemas.microsoft.com/office/drawing/2014/main" id="{756C782B-F13C-9720-168F-80EC7A9635D8}"/>
              </a:ext>
            </a:extLst>
          </p:cNvPr>
          <p:cNvSpPr txBox="1">
            <a:spLocks/>
          </p:cNvSpPr>
          <p:nvPr/>
        </p:nvSpPr>
        <p:spPr>
          <a:xfrm>
            <a:off x="1852094" y="3665301"/>
            <a:ext cx="3315216"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sz="1800" dirty="0">
                <a:solidFill>
                  <a:srgbClr val="002060"/>
                </a:solidFill>
              </a:rPr>
              <a:t>T</a:t>
            </a:r>
            <a:r>
              <a:rPr lang="vi-VN" sz="1800" dirty="0">
                <a:solidFill>
                  <a:srgbClr val="002060"/>
                </a:solidFill>
              </a:rPr>
              <a:t>hấu kính </a:t>
            </a:r>
            <a:r>
              <a:rPr lang="en-US" sz="1800" dirty="0" err="1">
                <a:solidFill>
                  <a:srgbClr val="002060"/>
                </a:solidFill>
              </a:rPr>
              <a:t>phân</a:t>
            </a:r>
            <a:r>
              <a:rPr lang="en-US" sz="1800" dirty="0">
                <a:solidFill>
                  <a:srgbClr val="002060"/>
                </a:solidFill>
              </a:rPr>
              <a:t> </a:t>
            </a:r>
            <a:r>
              <a:rPr lang="en-US" sz="1800" dirty="0" err="1">
                <a:solidFill>
                  <a:srgbClr val="002060"/>
                </a:solidFill>
              </a:rPr>
              <a:t>kì</a:t>
            </a:r>
            <a:r>
              <a:rPr lang="en-US" sz="1800" dirty="0">
                <a:solidFill>
                  <a:srgbClr val="002060"/>
                </a:solidFill>
              </a:rPr>
              <a:t>: </a:t>
            </a:r>
            <a:r>
              <a:rPr lang="en-US" sz="1800" dirty="0" err="1">
                <a:solidFill>
                  <a:srgbClr val="002060"/>
                </a:solidFill>
              </a:rPr>
              <a:t>kính</a:t>
            </a:r>
            <a:r>
              <a:rPr lang="en-US" sz="1800" dirty="0">
                <a:solidFill>
                  <a:srgbClr val="002060"/>
                </a:solidFill>
              </a:rPr>
              <a:t> 1, 3, 4</a:t>
            </a:r>
          </a:p>
        </p:txBody>
      </p:sp>
    </p:spTree>
    <p:extLst>
      <p:ext uri="{BB962C8B-B14F-4D97-AF65-F5344CB8AC3E}">
        <p14:creationId xmlns:p14="http://schemas.microsoft.com/office/powerpoint/2010/main" val="327328749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randombar(horizontal)">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left)">
                                      <p:cBhvr>
                                        <p:cTn id="19" dur="500"/>
                                        <p:tgtEl>
                                          <p:spTgt spid="19"/>
                                        </p:tgtEl>
                                      </p:cBhvr>
                                    </p:animEffect>
                                  </p:childTnLst>
                                </p:cTn>
                              </p:par>
                            </p:childTnLst>
                          </p:cTn>
                        </p:par>
                        <p:par>
                          <p:cTn id="20" fill="hold">
                            <p:stCondLst>
                              <p:cond delay="500"/>
                            </p:stCondLst>
                            <p:childTnLst>
                              <p:par>
                                <p:cTn id="21" presetID="22" presetClass="entr" presetSubtype="1"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up)">
                                      <p:cBhvr>
                                        <p:cTn id="23" dur="500"/>
                                        <p:tgtEl>
                                          <p:spTgt spid="18"/>
                                        </p:tgtEl>
                                      </p:cBhvr>
                                    </p:animEffect>
                                  </p:childTnLst>
                                </p:cTn>
                              </p:par>
                            </p:childTnLst>
                          </p:cTn>
                        </p:par>
                        <p:par>
                          <p:cTn id="24" fill="hold">
                            <p:stCondLst>
                              <p:cond delay="1000"/>
                            </p:stCondLst>
                            <p:childTnLst>
                              <p:par>
                                <p:cTn id="25" presetID="22" presetClass="entr" presetSubtype="1"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up)">
                                      <p:cBhvr>
                                        <p:cTn id="2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18" grpId="0"/>
      <p:bldP spid="2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grpSp>
        <p:nvGrpSpPr>
          <p:cNvPr id="511" name="Group 510">
            <a:extLst>
              <a:ext uri="{FF2B5EF4-FFF2-40B4-BE49-F238E27FC236}">
                <a16:creationId xmlns:a16="http://schemas.microsoft.com/office/drawing/2014/main" id="{AD0352EB-3031-48A1-C87C-FC69D8562EDE}"/>
              </a:ext>
            </a:extLst>
          </p:cNvPr>
          <p:cNvGrpSpPr/>
          <p:nvPr/>
        </p:nvGrpSpPr>
        <p:grpSpPr>
          <a:xfrm>
            <a:off x="275757" y="1174337"/>
            <a:ext cx="4216250" cy="2127064"/>
            <a:chOff x="219897" y="1013916"/>
            <a:chExt cx="4216250" cy="2127064"/>
          </a:xfrm>
        </p:grpSpPr>
        <p:sp>
          <p:nvSpPr>
            <p:cNvPr id="509" name="Line 41">
              <a:extLst>
                <a:ext uri="{FF2B5EF4-FFF2-40B4-BE49-F238E27FC236}">
                  <a16:creationId xmlns:a16="http://schemas.microsoft.com/office/drawing/2014/main" id="{40069290-293C-4641-AB85-77B66AD90D24}"/>
                </a:ext>
              </a:extLst>
            </p:cNvPr>
            <p:cNvSpPr>
              <a:spLocks noChangeShapeType="1"/>
            </p:cNvSpPr>
            <p:nvPr/>
          </p:nvSpPr>
          <p:spPr bwMode="auto">
            <a:xfrm flipV="1">
              <a:off x="219897" y="1906487"/>
              <a:ext cx="421625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00" name="Line 34">
              <a:extLst>
                <a:ext uri="{FF2B5EF4-FFF2-40B4-BE49-F238E27FC236}">
                  <a16:creationId xmlns:a16="http://schemas.microsoft.com/office/drawing/2014/main" id="{FAF9F66E-C40D-DB2B-3057-ED3C02B68FD7}"/>
                </a:ext>
              </a:extLst>
            </p:cNvPr>
            <p:cNvSpPr>
              <a:spLocks noChangeShapeType="1"/>
            </p:cNvSpPr>
            <p:nvPr/>
          </p:nvSpPr>
          <p:spPr bwMode="auto">
            <a:xfrm>
              <a:off x="2502602" y="1013916"/>
              <a:ext cx="0" cy="1763552"/>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02" name="Text Box 56">
              <a:extLst>
                <a:ext uri="{FF2B5EF4-FFF2-40B4-BE49-F238E27FC236}">
                  <a16:creationId xmlns:a16="http://schemas.microsoft.com/office/drawing/2014/main" id="{258C9D87-D0F0-2534-3E0A-013E2655811D}"/>
                </a:ext>
              </a:extLst>
            </p:cNvPr>
            <p:cNvSpPr txBox="1">
              <a:spLocks noChangeArrowheads="1"/>
            </p:cNvSpPr>
            <p:nvPr/>
          </p:nvSpPr>
          <p:spPr bwMode="auto">
            <a:xfrm>
              <a:off x="2265093" y="280242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(a)</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sp>
        <p:nvSpPr>
          <p:cNvPr id="491" name="Rectangle: Rounded Corners 490">
            <a:extLst>
              <a:ext uri="{FF2B5EF4-FFF2-40B4-BE49-F238E27FC236}">
                <a16:creationId xmlns:a16="http://schemas.microsoft.com/office/drawing/2014/main" id="{4BE0C5B2-81E2-E335-27EF-1F41EE8DA7F3}"/>
              </a:ext>
            </a:extLst>
          </p:cNvPr>
          <p:cNvSpPr/>
          <p:nvPr/>
        </p:nvSpPr>
        <p:spPr>
          <a:xfrm>
            <a:off x="5175420" y="195055"/>
            <a:ext cx="3767897" cy="4209615"/>
          </a:xfrm>
          <a:prstGeom prst="roundRect">
            <a:avLst>
              <a:gd name="adj" fmla="val 21094"/>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0" name="Group 509">
            <a:extLst>
              <a:ext uri="{FF2B5EF4-FFF2-40B4-BE49-F238E27FC236}">
                <a16:creationId xmlns:a16="http://schemas.microsoft.com/office/drawing/2014/main" id="{9F1615EE-1B80-B585-0192-97A5BCFB8078}"/>
              </a:ext>
            </a:extLst>
          </p:cNvPr>
          <p:cNvGrpSpPr/>
          <p:nvPr/>
        </p:nvGrpSpPr>
        <p:grpSpPr>
          <a:xfrm>
            <a:off x="5119023" y="1252862"/>
            <a:ext cx="4024977" cy="2050095"/>
            <a:chOff x="5063163" y="1092441"/>
            <a:chExt cx="4024977" cy="2050095"/>
          </a:xfrm>
        </p:grpSpPr>
        <p:sp>
          <p:nvSpPr>
            <p:cNvPr id="508" name="Line 41">
              <a:extLst>
                <a:ext uri="{FF2B5EF4-FFF2-40B4-BE49-F238E27FC236}">
                  <a16:creationId xmlns:a16="http://schemas.microsoft.com/office/drawing/2014/main" id="{23F1BAD5-686F-CDEF-94C4-8D859C18ABD8}"/>
                </a:ext>
              </a:extLst>
            </p:cNvPr>
            <p:cNvSpPr>
              <a:spLocks noChangeShapeType="1"/>
            </p:cNvSpPr>
            <p:nvPr/>
          </p:nvSpPr>
          <p:spPr bwMode="auto">
            <a:xfrm flipV="1">
              <a:off x="5063163" y="1924295"/>
              <a:ext cx="4024977"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478" name="Group 110">
              <a:extLst>
                <a:ext uri="{FF2B5EF4-FFF2-40B4-BE49-F238E27FC236}">
                  <a16:creationId xmlns:a16="http://schemas.microsoft.com/office/drawing/2014/main" id="{AB434B32-9A45-A43D-4C78-2AE200DB1C59}"/>
                </a:ext>
              </a:extLst>
            </p:cNvPr>
            <p:cNvGrpSpPr>
              <a:grpSpLocks/>
            </p:cNvGrpSpPr>
            <p:nvPr/>
          </p:nvGrpSpPr>
          <p:grpSpPr bwMode="auto">
            <a:xfrm rot="10800000" flipV="1">
              <a:off x="7213952" y="1092441"/>
              <a:ext cx="223270" cy="1677679"/>
              <a:chOff x="2739" y="2701"/>
              <a:chExt cx="94" cy="781"/>
            </a:xfrm>
          </p:grpSpPr>
          <p:sp>
            <p:nvSpPr>
              <p:cNvPr id="479" name="Line 111">
                <a:extLst>
                  <a:ext uri="{FF2B5EF4-FFF2-40B4-BE49-F238E27FC236}">
                    <a16:creationId xmlns:a16="http://schemas.microsoft.com/office/drawing/2014/main" id="{7D190AC6-072E-96C6-0E2C-1AF135FC5E96}"/>
                  </a:ext>
                </a:extLst>
              </p:cNvPr>
              <p:cNvSpPr>
                <a:spLocks noChangeShapeType="1"/>
              </p:cNvSpPr>
              <p:nvPr/>
            </p:nvSpPr>
            <p:spPr bwMode="auto">
              <a:xfrm>
                <a:off x="2784" y="2784"/>
                <a:ext cx="0" cy="624"/>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480" name="Line 112">
                <a:extLst>
                  <a:ext uri="{FF2B5EF4-FFF2-40B4-BE49-F238E27FC236}">
                    <a16:creationId xmlns:a16="http://schemas.microsoft.com/office/drawing/2014/main" id="{74DEC115-4AB8-AB0D-99A2-F4DF8F3A2BB7}"/>
                  </a:ext>
                </a:extLst>
              </p:cNvPr>
              <p:cNvSpPr>
                <a:spLocks noChangeShapeType="1"/>
              </p:cNvSpPr>
              <p:nvPr/>
            </p:nvSpPr>
            <p:spPr bwMode="auto">
              <a:xfrm>
                <a:off x="2739"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481" name="Line 113">
                <a:extLst>
                  <a:ext uri="{FF2B5EF4-FFF2-40B4-BE49-F238E27FC236}">
                    <a16:creationId xmlns:a16="http://schemas.microsoft.com/office/drawing/2014/main" id="{03B4FA1C-22F8-4AA1-2806-FFF7777E822C}"/>
                  </a:ext>
                </a:extLst>
              </p:cNvPr>
              <p:cNvSpPr>
                <a:spLocks noChangeShapeType="1"/>
              </p:cNvSpPr>
              <p:nvPr/>
            </p:nvSpPr>
            <p:spPr bwMode="auto">
              <a:xfrm flipV="1">
                <a:off x="2785"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482" name="Line 118">
                <a:extLst>
                  <a:ext uri="{FF2B5EF4-FFF2-40B4-BE49-F238E27FC236}">
                    <a16:creationId xmlns:a16="http://schemas.microsoft.com/office/drawing/2014/main" id="{84FC90D8-6588-4897-7DF0-106B18D9F3E3}"/>
                  </a:ext>
                </a:extLst>
              </p:cNvPr>
              <p:cNvSpPr>
                <a:spLocks noChangeShapeType="1"/>
              </p:cNvSpPr>
              <p:nvPr/>
            </p:nvSpPr>
            <p:spPr bwMode="auto">
              <a:xfrm flipV="1">
                <a:off x="2739" y="3380"/>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483" name="Line 118">
                <a:extLst>
                  <a:ext uri="{FF2B5EF4-FFF2-40B4-BE49-F238E27FC236}">
                    <a16:creationId xmlns:a16="http://schemas.microsoft.com/office/drawing/2014/main" id="{DF9BD3AB-36A3-2305-1939-032354018BA9}"/>
                  </a:ext>
                </a:extLst>
              </p:cNvPr>
              <p:cNvSpPr>
                <a:spLocks noChangeShapeType="1"/>
              </p:cNvSpPr>
              <p:nvPr/>
            </p:nvSpPr>
            <p:spPr bwMode="auto">
              <a:xfrm flipH="1" flipV="1">
                <a:off x="2785" y="3386"/>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grpSp>
        <p:sp>
          <p:nvSpPr>
            <p:cNvPr id="503" name="Text Box 56">
              <a:extLst>
                <a:ext uri="{FF2B5EF4-FFF2-40B4-BE49-F238E27FC236}">
                  <a16:creationId xmlns:a16="http://schemas.microsoft.com/office/drawing/2014/main" id="{CF44FD61-0609-5805-BD29-D5A78B8570B7}"/>
                </a:ext>
              </a:extLst>
            </p:cNvPr>
            <p:cNvSpPr txBox="1">
              <a:spLocks noChangeArrowheads="1"/>
            </p:cNvSpPr>
            <p:nvPr/>
          </p:nvSpPr>
          <p:spPr bwMode="auto">
            <a:xfrm>
              <a:off x="7084972" y="2803982"/>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(b)</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433" name="Group 40">
            <a:extLst>
              <a:ext uri="{FF2B5EF4-FFF2-40B4-BE49-F238E27FC236}">
                <a16:creationId xmlns:a16="http://schemas.microsoft.com/office/drawing/2014/main" id="{8E50C0EF-D231-7CE1-7F20-A8856A0A2E43}"/>
              </a:ext>
            </a:extLst>
          </p:cNvPr>
          <p:cNvGrpSpPr>
            <a:grpSpLocks/>
          </p:cNvGrpSpPr>
          <p:nvPr/>
        </p:nvGrpSpPr>
        <p:grpSpPr bwMode="auto">
          <a:xfrm>
            <a:off x="2558614" y="2067844"/>
            <a:ext cx="1704489" cy="0"/>
            <a:chOff x="549" y="2064"/>
            <a:chExt cx="971" cy="0"/>
          </a:xfrm>
        </p:grpSpPr>
        <p:sp>
          <p:nvSpPr>
            <p:cNvPr id="434" name="Line 41">
              <a:extLst>
                <a:ext uri="{FF2B5EF4-FFF2-40B4-BE49-F238E27FC236}">
                  <a16:creationId xmlns:a16="http://schemas.microsoft.com/office/drawing/2014/main" id="{81D7911E-8686-590B-0DDD-15AD923CC4AB}"/>
                </a:ext>
              </a:extLst>
            </p:cNvPr>
            <p:cNvSpPr>
              <a:spLocks noChangeShapeType="1"/>
            </p:cNvSpPr>
            <p:nvPr/>
          </p:nvSpPr>
          <p:spPr bwMode="auto">
            <a:xfrm flipV="1">
              <a:off x="861" y="2064"/>
              <a:ext cx="65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435" name="Line 42">
              <a:extLst>
                <a:ext uri="{FF2B5EF4-FFF2-40B4-BE49-F238E27FC236}">
                  <a16:creationId xmlns:a16="http://schemas.microsoft.com/office/drawing/2014/main" id="{E9DE35E9-EA08-166C-55CD-27D39E8F6F69}"/>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436" name="Group 40">
            <a:extLst>
              <a:ext uri="{FF2B5EF4-FFF2-40B4-BE49-F238E27FC236}">
                <a16:creationId xmlns:a16="http://schemas.microsoft.com/office/drawing/2014/main" id="{BA55B9D4-B94B-0AD1-554A-F4118E3DBD64}"/>
              </a:ext>
            </a:extLst>
          </p:cNvPr>
          <p:cNvGrpSpPr>
            <a:grpSpLocks/>
          </p:cNvGrpSpPr>
          <p:nvPr/>
        </p:nvGrpSpPr>
        <p:grpSpPr bwMode="auto">
          <a:xfrm>
            <a:off x="482892" y="2065767"/>
            <a:ext cx="2087164" cy="0"/>
            <a:chOff x="991" y="2064"/>
            <a:chExt cx="1189" cy="0"/>
          </a:xfrm>
        </p:grpSpPr>
        <p:sp>
          <p:nvSpPr>
            <p:cNvPr id="437" name="Line 41">
              <a:extLst>
                <a:ext uri="{FF2B5EF4-FFF2-40B4-BE49-F238E27FC236}">
                  <a16:creationId xmlns:a16="http://schemas.microsoft.com/office/drawing/2014/main" id="{4EDFF576-FA3E-0A1F-C165-D06C44596D5B}"/>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38" name="Line 42">
              <a:extLst>
                <a:ext uri="{FF2B5EF4-FFF2-40B4-BE49-F238E27FC236}">
                  <a16:creationId xmlns:a16="http://schemas.microsoft.com/office/drawing/2014/main" id="{163448E5-229B-21E3-CDCB-ACB51AA2F08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459" name="Group 40">
            <a:extLst>
              <a:ext uri="{FF2B5EF4-FFF2-40B4-BE49-F238E27FC236}">
                <a16:creationId xmlns:a16="http://schemas.microsoft.com/office/drawing/2014/main" id="{59C615F8-7D21-58D2-CF61-172F0EE363D9}"/>
              </a:ext>
            </a:extLst>
          </p:cNvPr>
          <p:cNvGrpSpPr>
            <a:grpSpLocks/>
          </p:cNvGrpSpPr>
          <p:nvPr/>
        </p:nvGrpSpPr>
        <p:grpSpPr bwMode="auto">
          <a:xfrm>
            <a:off x="7383953" y="2083682"/>
            <a:ext cx="1428891" cy="0"/>
            <a:chOff x="549" y="2064"/>
            <a:chExt cx="814" cy="0"/>
          </a:xfrm>
        </p:grpSpPr>
        <p:sp>
          <p:nvSpPr>
            <p:cNvPr id="472" name="Line 41">
              <a:extLst>
                <a:ext uri="{FF2B5EF4-FFF2-40B4-BE49-F238E27FC236}">
                  <a16:creationId xmlns:a16="http://schemas.microsoft.com/office/drawing/2014/main" id="{F8664F46-536C-B0CC-B079-BFDC3831B552}"/>
                </a:ext>
              </a:extLst>
            </p:cNvPr>
            <p:cNvSpPr>
              <a:spLocks noChangeShapeType="1"/>
            </p:cNvSpPr>
            <p:nvPr/>
          </p:nvSpPr>
          <p:spPr bwMode="auto">
            <a:xfrm flipV="1">
              <a:off x="861" y="2064"/>
              <a:ext cx="50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473" name="Line 42">
              <a:extLst>
                <a:ext uri="{FF2B5EF4-FFF2-40B4-BE49-F238E27FC236}">
                  <a16:creationId xmlns:a16="http://schemas.microsoft.com/office/drawing/2014/main" id="{5AB9FD98-38B5-49B9-AA34-2AED8B51EADD}"/>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460" name="Group 40">
            <a:extLst>
              <a:ext uri="{FF2B5EF4-FFF2-40B4-BE49-F238E27FC236}">
                <a16:creationId xmlns:a16="http://schemas.microsoft.com/office/drawing/2014/main" id="{40228D0E-71C0-9377-DBBD-9F917E4EF8DA}"/>
              </a:ext>
            </a:extLst>
          </p:cNvPr>
          <p:cNvGrpSpPr>
            <a:grpSpLocks/>
          </p:cNvGrpSpPr>
          <p:nvPr/>
        </p:nvGrpSpPr>
        <p:grpSpPr bwMode="auto">
          <a:xfrm>
            <a:off x="5380203" y="2084183"/>
            <a:ext cx="2015193" cy="0"/>
            <a:chOff x="1032" y="2064"/>
            <a:chExt cx="1148" cy="0"/>
          </a:xfrm>
        </p:grpSpPr>
        <p:sp>
          <p:nvSpPr>
            <p:cNvPr id="470" name="Line 41">
              <a:extLst>
                <a:ext uri="{FF2B5EF4-FFF2-40B4-BE49-F238E27FC236}">
                  <a16:creationId xmlns:a16="http://schemas.microsoft.com/office/drawing/2014/main" id="{A5ED9FBC-7CC0-6048-D714-9B7F091B03A2}"/>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71" name="Line 42">
              <a:extLst>
                <a:ext uri="{FF2B5EF4-FFF2-40B4-BE49-F238E27FC236}">
                  <a16:creationId xmlns:a16="http://schemas.microsoft.com/office/drawing/2014/main" id="{1FD66B77-C583-36ED-2A07-EEE54F480F32}"/>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cxnSp>
        <p:nvCxnSpPr>
          <p:cNvPr id="391" name="Straight Connector 390">
            <a:extLst>
              <a:ext uri="{FF2B5EF4-FFF2-40B4-BE49-F238E27FC236}">
                <a16:creationId xmlns:a16="http://schemas.microsoft.com/office/drawing/2014/main" id="{D78F922F-044B-82C9-5725-0549933B7497}"/>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392" name="Group 391">
            <a:extLst>
              <a:ext uri="{FF2B5EF4-FFF2-40B4-BE49-F238E27FC236}">
                <a16:creationId xmlns:a16="http://schemas.microsoft.com/office/drawing/2014/main" id="{A430861E-EC95-9E53-E1A5-4EDC9767234C}"/>
              </a:ext>
            </a:extLst>
          </p:cNvPr>
          <p:cNvGrpSpPr/>
          <p:nvPr/>
        </p:nvGrpSpPr>
        <p:grpSpPr>
          <a:xfrm>
            <a:off x="2190057" y="287279"/>
            <a:ext cx="6953943" cy="386885"/>
            <a:chOff x="951914" y="1097155"/>
            <a:chExt cx="5379613" cy="484015"/>
          </a:xfrm>
          <a:solidFill>
            <a:schemeClr val="accent2"/>
          </a:solidFill>
        </p:grpSpPr>
        <p:sp>
          <p:nvSpPr>
            <p:cNvPr id="393" name="Rectangle: Rounded Corners 392">
              <a:extLst>
                <a:ext uri="{FF2B5EF4-FFF2-40B4-BE49-F238E27FC236}">
                  <a16:creationId xmlns:a16="http://schemas.microsoft.com/office/drawing/2014/main" id="{09B82065-05E9-8E5A-B490-A1E9512884EA}"/>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94" name="Google Shape;356;p47">
              <a:extLst>
                <a:ext uri="{FF2B5EF4-FFF2-40B4-BE49-F238E27FC236}">
                  <a16:creationId xmlns:a16="http://schemas.microsoft.com/office/drawing/2014/main" id="{DD92011F-75F7-A076-DCC3-596D0ED4FEA6}"/>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a:t>
              </a:r>
              <a:r>
                <a:rPr lang="vi-VN" sz="1600" dirty="0">
                  <a:solidFill>
                    <a:srgbClr val="2E2723"/>
                  </a:solidFill>
                </a:rPr>
                <a:t>. Tìm hiểu trục chính, quang tâm, tiêu điểm chính và tiêu cự của thâu kính</a:t>
              </a:r>
              <a:endParaRPr lang="en-US" sz="1600" dirty="0">
                <a:solidFill>
                  <a:srgbClr val="2E2723"/>
                </a:solidFill>
              </a:endParaRPr>
            </a:p>
          </p:txBody>
        </p:sp>
      </p:grpSp>
      <p:sp>
        <p:nvSpPr>
          <p:cNvPr id="395" name="Google Shape;356;p47">
            <a:extLst>
              <a:ext uri="{FF2B5EF4-FFF2-40B4-BE49-F238E27FC236}">
                <a16:creationId xmlns:a16="http://schemas.microsoft.com/office/drawing/2014/main" id="{F45204C0-53E5-BE97-B107-8ACFB60E11B7}"/>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396" name="Group 395">
            <a:extLst>
              <a:ext uri="{FF2B5EF4-FFF2-40B4-BE49-F238E27FC236}">
                <a16:creationId xmlns:a16="http://schemas.microsoft.com/office/drawing/2014/main" id="{44AE102C-0688-EB0C-DC56-50298D762632}"/>
              </a:ext>
            </a:extLst>
          </p:cNvPr>
          <p:cNvGrpSpPr/>
          <p:nvPr/>
        </p:nvGrpSpPr>
        <p:grpSpPr>
          <a:xfrm>
            <a:off x="111720" y="357146"/>
            <a:ext cx="316168" cy="308264"/>
            <a:chOff x="463870" y="1432714"/>
            <a:chExt cx="536171" cy="522767"/>
          </a:xfrm>
        </p:grpSpPr>
        <p:sp>
          <p:nvSpPr>
            <p:cNvPr id="397" name="Rectangle: Rounded Corners 396">
              <a:extLst>
                <a:ext uri="{FF2B5EF4-FFF2-40B4-BE49-F238E27FC236}">
                  <a16:creationId xmlns:a16="http://schemas.microsoft.com/office/drawing/2014/main" id="{36689373-B876-44AA-3844-65FBFDD6B8AF}"/>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8" name="Picture 6" descr="Search">
              <a:extLst>
                <a:ext uri="{FF2B5EF4-FFF2-40B4-BE49-F238E27FC236}">
                  <a16:creationId xmlns:a16="http://schemas.microsoft.com/office/drawing/2014/main" id="{E6F467D0-51F8-9B6C-1CDA-363F77236D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406" name="Rectangle 51">
            <a:extLst>
              <a:ext uri="{FF2B5EF4-FFF2-40B4-BE49-F238E27FC236}">
                <a16:creationId xmlns:a16="http://schemas.microsoft.com/office/drawing/2014/main" id="{424A5672-9560-2657-E3DA-8754D8C2CD79}"/>
              </a:ext>
            </a:extLst>
          </p:cNvPr>
          <p:cNvSpPr>
            <a:spLocks noChangeArrowheads="1"/>
          </p:cNvSpPr>
          <p:nvPr/>
        </p:nvSpPr>
        <p:spPr bwMode="auto">
          <a:xfrm>
            <a:off x="2178192" y="216162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graphicFrame>
        <p:nvGraphicFramePr>
          <p:cNvPr id="412" name="Object 9">
            <a:extLst>
              <a:ext uri="{FF2B5EF4-FFF2-40B4-BE49-F238E27FC236}">
                <a16:creationId xmlns:a16="http://schemas.microsoft.com/office/drawing/2014/main" id="{DCC757AC-D70B-9CFE-695D-15C56E54611A}"/>
              </a:ext>
            </a:extLst>
          </p:cNvPr>
          <p:cNvGraphicFramePr>
            <a:graphicFrameLocks noChangeAspect="1"/>
          </p:cNvGraphicFramePr>
          <p:nvPr>
            <p:extLst>
              <p:ext uri="{D42A27DB-BD31-4B8C-83A1-F6EECF244321}">
                <p14:modId xmlns:p14="http://schemas.microsoft.com/office/powerpoint/2010/main" val="2981714179"/>
              </p:ext>
            </p:extLst>
          </p:nvPr>
        </p:nvGraphicFramePr>
        <p:xfrm>
          <a:off x="186160" y="2083067"/>
          <a:ext cx="462936" cy="293534"/>
        </p:xfrm>
        <a:graphic>
          <a:graphicData uri="http://schemas.openxmlformats.org/presentationml/2006/ole">
            <mc:AlternateContent xmlns:mc="http://schemas.openxmlformats.org/markup-compatibility/2006">
              <mc:Choice xmlns:v="urn:schemas-microsoft-com:vml" Requires="v">
                <p:oleObj name="Equation" r:id="rId4" imgW="139579" imgH="164957" progId="Equation.DSMT4">
                  <p:embed/>
                </p:oleObj>
              </mc:Choice>
              <mc:Fallback>
                <p:oleObj name="Equation" r:id="rId4" imgW="139579" imgH="164957" progId="Equation.DSMT4">
                  <p:embed/>
                  <p:pic>
                    <p:nvPicPr>
                      <p:cNvPr id="493" name="Object 9">
                        <a:extLst>
                          <a:ext uri="{FF2B5EF4-FFF2-40B4-BE49-F238E27FC236}">
                            <a16:creationId xmlns:a16="http://schemas.microsoft.com/office/drawing/2014/main" id="{0F1252F8-E703-E700-45EC-69E347E115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6160" y="2083067"/>
                        <a:ext cx="462936" cy="293534"/>
                      </a:xfrm>
                      <a:prstGeom prst="rect">
                        <a:avLst/>
                      </a:prstGeom>
                      <a:noFill/>
                      <a:ln>
                        <a:noFill/>
                      </a:ln>
                    </p:spPr>
                  </p:pic>
                </p:oleObj>
              </mc:Fallback>
            </mc:AlternateContent>
          </a:graphicData>
        </a:graphic>
      </p:graphicFrame>
      <p:sp>
        <p:nvSpPr>
          <p:cNvPr id="448" name="Oval 447">
            <a:extLst>
              <a:ext uri="{FF2B5EF4-FFF2-40B4-BE49-F238E27FC236}">
                <a16:creationId xmlns:a16="http://schemas.microsoft.com/office/drawing/2014/main" id="{BD986CB6-A825-969B-2D7C-BC15D3C8FD77}"/>
              </a:ext>
            </a:extLst>
          </p:cNvPr>
          <p:cNvSpPr/>
          <p:nvPr/>
        </p:nvSpPr>
        <p:spPr>
          <a:xfrm>
            <a:off x="2515393" y="2026675"/>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Rectangle 51">
            <a:extLst>
              <a:ext uri="{FF2B5EF4-FFF2-40B4-BE49-F238E27FC236}">
                <a16:creationId xmlns:a16="http://schemas.microsoft.com/office/drawing/2014/main" id="{1A4C9670-61EE-E633-C6C4-202C6DAF72C2}"/>
              </a:ext>
            </a:extLst>
          </p:cNvPr>
          <p:cNvSpPr>
            <a:spLocks noChangeArrowheads="1"/>
          </p:cNvSpPr>
          <p:nvPr/>
        </p:nvSpPr>
        <p:spPr bwMode="auto">
          <a:xfrm>
            <a:off x="7036652" y="21705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graphicFrame>
        <p:nvGraphicFramePr>
          <p:cNvPr id="458" name="Object 9">
            <a:extLst>
              <a:ext uri="{FF2B5EF4-FFF2-40B4-BE49-F238E27FC236}">
                <a16:creationId xmlns:a16="http://schemas.microsoft.com/office/drawing/2014/main" id="{95073758-9128-4914-0203-E8342ED85AED}"/>
              </a:ext>
            </a:extLst>
          </p:cNvPr>
          <p:cNvGraphicFramePr>
            <a:graphicFrameLocks noChangeAspect="1"/>
          </p:cNvGraphicFramePr>
          <p:nvPr>
            <p:extLst>
              <p:ext uri="{D42A27DB-BD31-4B8C-83A1-F6EECF244321}">
                <p14:modId xmlns:p14="http://schemas.microsoft.com/office/powerpoint/2010/main" val="3519766382"/>
              </p:ext>
            </p:extLst>
          </p:nvPr>
        </p:nvGraphicFramePr>
        <p:xfrm>
          <a:off x="5046654" y="2108951"/>
          <a:ext cx="463112" cy="293646"/>
        </p:xfrm>
        <a:graphic>
          <a:graphicData uri="http://schemas.openxmlformats.org/presentationml/2006/ole">
            <mc:AlternateContent xmlns:mc="http://schemas.openxmlformats.org/markup-compatibility/2006">
              <mc:Choice xmlns:v="urn:schemas-microsoft-com:vml" Requires="v">
                <p:oleObj name="Equation" r:id="rId4" imgW="139579" imgH="164957" progId="Equation.DSMT4">
                  <p:embed/>
                </p:oleObj>
              </mc:Choice>
              <mc:Fallback>
                <p:oleObj name="Equation" r:id="rId4" imgW="139579" imgH="164957" progId="Equation.DSMT4">
                  <p:embed/>
                  <p:pic>
                    <p:nvPicPr>
                      <p:cNvPr id="412" name="Object 9">
                        <a:extLst>
                          <a:ext uri="{FF2B5EF4-FFF2-40B4-BE49-F238E27FC236}">
                            <a16:creationId xmlns:a16="http://schemas.microsoft.com/office/drawing/2014/main" id="{DCC757AC-D70B-9CFE-695D-15C56E54611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46654" y="2108951"/>
                        <a:ext cx="463112" cy="293646"/>
                      </a:xfrm>
                      <a:prstGeom prst="rect">
                        <a:avLst/>
                      </a:prstGeom>
                      <a:noFill/>
                      <a:ln>
                        <a:noFill/>
                      </a:ln>
                    </p:spPr>
                  </p:pic>
                </p:oleObj>
              </mc:Fallback>
            </mc:AlternateContent>
          </a:graphicData>
        </a:graphic>
      </p:graphicFrame>
      <p:sp>
        <p:nvSpPr>
          <p:cNvPr id="464" name="Oval 463">
            <a:extLst>
              <a:ext uri="{FF2B5EF4-FFF2-40B4-BE49-F238E27FC236}">
                <a16:creationId xmlns:a16="http://schemas.microsoft.com/office/drawing/2014/main" id="{09A63690-DC54-464C-5DA6-8C4D8BC8CCA2}"/>
              </a:ext>
            </a:extLst>
          </p:cNvPr>
          <p:cNvSpPr/>
          <p:nvPr/>
        </p:nvSpPr>
        <p:spPr>
          <a:xfrm>
            <a:off x="7341809" y="204509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Google Shape;356;p47">
            <a:extLst>
              <a:ext uri="{FF2B5EF4-FFF2-40B4-BE49-F238E27FC236}">
                <a16:creationId xmlns:a16="http://schemas.microsoft.com/office/drawing/2014/main" id="{3526D7C9-5452-E215-8C8C-51F8875AC61B}"/>
              </a:ext>
            </a:extLst>
          </p:cNvPr>
          <p:cNvSpPr txBox="1">
            <a:spLocks/>
          </p:cNvSpPr>
          <p:nvPr/>
        </p:nvSpPr>
        <p:spPr>
          <a:xfrm>
            <a:off x="268220" y="813976"/>
            <a:ext cx="8476191" cy="26526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3000"/>
              <a:buFont typeface="Barlow"/>
              <a:buNone/>
              <a:defRPr sz="1600" b="1">
                <a:solidFill>
                  <a:srgbClr val="2E2723"/>
                </a:solidFill>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r>
              <a:rPr lang="en-US" dirty="0">
                <a:solidFill>
                  <a:srgbClr val="002060"/>
                </a:solidFill>
              </a:rPr>
              <a:t>S</a:t>
            </a:r>
            <a:r>
              <a:rPr lang="vi-VN" dirty="0">
                <a:solidFill>
                  <a:srgbClr val="002060"/>
                </a:solidFill>
              </a:rPr>
              <a:t>ơ đ</a:t>
            </a:r>
            <a:r>
              <a:rPr lang="en-US" dirty="0">
                <a:solidFill>
                  <a:srgbClr val="002060"/>
                </a:solidFill>
              </a:rPr>
              <a:t>ồ</a:t>
            </a:r>
            <a:r>
              <a:rPr lang="vi-VN" dirty="0">
                <a:solidFill>
                  <a:srgbClr val="002060"/>
                </a:solidFill>
              </a:rPr>
              <a:t> đường đi của chùm tia sáng song song qua thấu kính hội tụ</a:t>
            </a:r>
            <a:r>
              <a:rPr lang="en-US" dirty="0">
                <a:solidFill>
                  <a:srgbClr val="002060"/>
                </a:solidFill>
              </a:rPr>
              <a:t> (a) </a:t>
            </a:r>
            <a:r>
              <a:rPr lang="en-US" dirty="0" err="1">
                <a:solidFill>
                  <a:srgbClr val="002060"/>
                </a:solidFill>
              </a:rPr>
              <a:t>và</a:t>
            </a:r>
            <a:r>
              <a:rPr lang="en-US" dirty="0">
                <a:solidFill>
                  <a:srgbClr val="002060"/>
                </a:solidFill>
              </a:rPr>
              <a:t> </a:t>
            </a:r>
            <a:r>
              <a:rPr lang="en-US" dirty="0" err="1">
                <a:solidFill>
                  <a:srgbClr val="002060"/>
                </a:solidFill>
              </a:rPr>
              <a:t>thấu</a:t>
            </a:r>
            <a:r>
              <a:rPr lang="en-US" dirty="0">
                <a:solidFill>
                  <a:srgbClr val="002060"/>
                </a:solidFill>
              </a:rPr>
              <a:t> </a:t>
            </a:r>
            <a:r>
              <a:rPr lang="en-US" dirty="0" err="1">
                <a:solidFill>
                  <a:srgbClr val="002060"/>
                </a:solidFill>
              </a:rPr>
              <a:t>kính</a:t>
            </a:r>
            <a:r>
              <a:rPr lang="en-US" dirty="0">
                <a:solidFill>
                  <a:srgbClr val="002060"/>
                </a:solidFill>
              </a:rPr>
              <a:t> </a:t>
            </a:r>
            <a:r>
              <a:rPr lang="en-US" dirty="0" err="1">
                <a:solidFill>
                  <a:srgbClr val="002060"/>
                </a:solidFill>
              </a:rPr>
              <a:t>phân</a:t>
            </a:r>
            <a:r>
              <a:rPr lang="en-US" dirty="0">
                <a:solidFill>
                  <a:srgbClr val="002060"/>
                </a:solidFill>
              </a:rPr>
              <a:t> </a:t>
            </a:r>
            <a:r>
              <a:rPr lang="en-US" dirty="0" err="1">
                <a:solidFill>
                  <a:srgbClr val="002060"/>
                </a:solidFill>
              </a:rPr>
              <a:t>kì</a:t>
            </a:r>
            <a:r>
              <a:rPr lang="en-US" dirty="0">
                <a:solidFill>
                  <a:srgbClr val="002060"/>
                </a:solidFill>
              </a:rPr>
              <a:t> (b)</a:t>
            </a:r>
            <a:r>
              <a:rPr lang="vi-VN" dirty="0">
                <a:solidFill>
                  <a:srgbClr val="002060"/>
                </a:solidFill>
              </a:rPr>
              <a:t> </a:t>
            </a:r>
            <a:endParaRPr lang="en-US" dirty="0">
              <a:solidFill>
                <a:srgbClr val="002060"/>
              </a:solidFill>
            </a:endParaRPr>
          </a:p>
        </p:txBody>
      </p:sp>
      <p:sp>
        <p:nvSpPr>
          <p:cNvPr id="512" name="Google Shape;363;p48">
            <a:extLst>
              <a:ext uri="{FF2B5EF4-FFF2-40B4-BE49-F238E27FC236}">
                <a16:creationId xmlns:a16="http://schemas.microsoft.com/office/drawing/2014/main" id="{9EC1D35D-8D9A-33CD-22D2-62461A3920D7}"/>
              </a:ext>
            </a:extLst>
          </p:cNvPr>
          <p:cNvSpPr txBox="1">
            <a:spLocks/>
          </p:cNvSpPr>
          <p:nvPr/>
        </p:nvSpPr>
        <p:spPr>
          <a:xfrm>
            <a:off x="429366" y="3318625"/>
            <a:ext cx="7703528" cy="7495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T</a:t>
            </a:r>
            <a:r>
              <a:rPr lang="vi-VN" dirty="0"/>
              <a:t>ia tới vuông góc với b</a:t>
            </a:r>
            <a:r>
              <a:rPr lang="en-US" dirty="0"/>
              <a:t>ề</a:t>
            </a:r>
            <a:r>
              <a:rPr lang="vi-VN" dirty="0"/>
              <a:t> mặt thấu kính thì truyền thẳng</a:t>
            </a:r>
            <a:r>
              <a:rPr lang="en-US" dirty="0"/>
              <a:t>, </a:t>
            </a:r>
            <a:r>
              <a:rPr lang="en-US" dirty="0" err="1"/>
              <a:t>tia</a:t>
            </a:r>
            <a:r>
              <a:rPr lang="en-US" dirty="0"/>
              <a:t> </a:t>
            </a:r>
            <a:r>
              <a:rPr lang="en-US" dirty="0" err="1"/>
              <a:t>này</a:t>
            </a:r>
            <a:r>
              <a:rPr lang="en-US" dirty="0"/>
              <a:t> </a:t>
            </a:r>
            <a:r>
              <a:rPr lang="en-US" dirty="0" err="1"/>
              <a:t>trùng</a:t>
            </a:r>
            <a:r>
              <a:rPr lang="en-US" dirty="0"/>
              <a:t> </a:t>
            </a:r>
            <a:r>
              <a:rPr lang="en-US" dirty="0" err="1"/>
              <a:t>với</a:t>
            </a:r>
            <a:r>
              <a:rPr lang="en-US" dirty="0"/>
              <a:t> </a:t>
            </a:r>
            <a:r>
              <a:rPr lang="en-US" dirty="0" err="1"/>
              <a:t>đường</a:t>
            </a:r>
            <a:r>
              <a:rPr lang="en-US" dirty="0"/>
              <a:t> </a:t>
            </a:r>
            <a:r>
              <a:rPr lang="en-US" dirty="0" err="1"/>
              <a:t>thẳng</a:t>
            </a:r>
            <a:r>
              <a:rPr lang="en-US" dirty="0"/>
              <a:t> </a:t>
            </a:r>
            <a:r>
              <a:rPr lang="en-US" b="1" dirty="0">
                <a:solidFill>
                  <a:srgbClr val="C00000"/>
                </a:solidFill>
                <a:latin typeface="#9Slide03 Arima Madurai Black" panose="00000A00000000000000" pitchFamily="2" charset="-93"/>
                <a:cs typeface="#9Slide03 Arima Madurai Black" panose="00000A00000000000000" pitchFamily="2" charset="-93"/>
              </a:rPr>
              <a:t>△</a:t>
            </a:r>
            <a:r>
              <a:rPr lang="en-US" dirty="0"/>
              <a:t> </a:t>
            </a:r>
            <a:r>
              <a:rPr lang="en-US" dirty="0" err="1"/>
              <a:t>là</a:t>
            </a:r>
            <a:r>
              <a:rPr lang="en-US" dirty="0"/>
              <a:t> </a:t>
            </a:r>
            <a:r>
              <a:rPr lang="en-US" b="1" dirty="0" err="1">
                <a:solidFill>
                  <a:srgbClr val="C00000"/>
                </a:solidFill>
              </a:rPr>
              <a:t>trục</a:t>
            </a:r>
            <a:r>
              <a:rPr lang="en-US" b="1" dirty="0">
                <a:solidFill>
                  <a:srgbClr val="C00000"/>
                </a:solidFill>
              </a:rPr>
              <a:t> </a:t>
            </a:r>
            <a:r>
              <a:rPr lang="en-US" b="1" dirty="0" err="1">
                <a:solidFill>
                  <a:srgbClr val="C00000"/>
                </a:solidFill>
              </a:rPr>
              <a:t>chính</a:t>
            </a:r>
            <a:r>
              <a:rPr lang="en-US" b="1" dirty="0">
                <a:solidFill>
                  <a:srgbClr val="C00000"/>
                </a:solidFill>
              </a:rPr>
              <a:t> </a:t>
            </a:r>
            <a:r>
              <a:rPr lang="en-US" dirty="0" err="1"/>
              <a:t>của</a:t>
            </a:r>
            <a:r>
              <a:rPr lang="en-US" dirty="0"/>
              <a:t> </a:t>
            </a:r>
            <a:r>
              <a:rPr lang="en-US" dirty="0" err="1"/>
              <a:t>thấu</a:t>
            </a:r>
            <a:r>
              <a:rPr lang="en-US" dirty="0"/>
              <a:t> </a:t>
            </a:r>
            <a:r>
              <a:rPr lang="en-US" dirty="0" err="1"/>
              <a:t>kính</a:t>
            </a:r>
            <a:endParaRPr lang="en-US" dirty="0"/>
          </a:p>
        </p:txBody>
      </p:sp>
      <p:sp>
        <p:nvSpPr>
          <p:cNvPr id="516" name="Google Shape;363;p48">
            <a:extLst>
              <a:ext uri="{FF2B5EF4-FFF2-40B4-BE49-F238E27FC236}">
                <a16:creationId xmlns:a16="http://schemas.microsoft.com/office/drawing/2014/main" id="{3AAAA302-A30F-7BD1-76F0-8BC73A085258}"/>
              </a:ext>
            </a:extLst>
          </p:cNvPr>
          <p:cNvSpPr txBox="1">
            <a:spLocks/>
          </p:cNvSpPr>
          <p:nvPr/>
        </p:nvSpPr>
        <p:spPr>
          <a:xfrm>
            <a:off x="429365" y="4153369"/>
            <a:ext cx="8587507" cy="50260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Trục chính của thấu kính đi qua một điểm </a:t>
            </a:r>
            <a:r>
              <a:rPr lang="en-US" dirty="0"/>
              <a:t>O</a:t>
            </a:r>
            <a:r>
              <a:rPr lang="vi-VN" dirty="0"/>
              <a:t> ở tâm của th</a:t>
            </a:r>
            <a:r>
              <a:rPr lang="en-US" dirty="0"/>
              <a:t>ấ</a:t>
            </a:r>
            <a:r>
              <a:rPr lang="vi-VN" dirty="0"/>
              <a:t>u kính</a:t>
            </a:r>
            <a:r>
              <a:rPr lang="en-US" dirty="0"/>
              <a:t> </a:t>
            </a:r>
            <a:r>
              <a:rPr lang="en-US" dirty="0">
                <a:latin typeface="#9Slide03 Arima Madurai Black" panose="00000A00000000000000" pitchFamily="2" charset="-93"/>
                <a:cs typeface="#9Slide03 Arima Madurai Black" panose="00000A00000000000000" pitchFamily="2" charset="-93"/>
              </a:rPr>
              <a:t>→ </a:t>
            </a:r>
            <a:r>
              <a:rPr lang="en-US" b="1" dirty="0">
                <a:solidFill>
                  <a:srgbClr val="C00000"/>
                </a:solidFill>
              </a:rPr>
              <a:t>O </a:t>
            </a:r>
            <a:r>
              <a:rPr lang="en-US" b="1" dirty="0" err="1">
                <a:solidFill>
                  <a:srgbClr val="C00000"/>
                </a:solidFill>
              </a:rPr>
              <a:t>là</a:t>
            </a:r>
            <a:r>
              <a:rPr lang="en-US" b="1" dirty="0">
                <a:solidFill>
                  <a:srgbClr val="C00000"/>
                </a:solidFill>
              </a:rPr>
              <a:t> </a:t>
            </a:r>
            <a:r>
              <a:rPr lang="en-US" b="1" dirty="0" err="1">
                <a:solidFill>
                  <a:srgbClr val="C00000"/>
                </a:solidFill>
              </a:rPr>
              <a:t>quang</a:t>
            </a:r>
            <a:r>
              <a:rPr lang="en-US" b="1" dirty="0">
                <a:solidFill>
                  <a:srgbClr val="C00000"/>
                </a:solidFill>
              </a:rPr>
              <a:t> </a:t>
            </a:r>
            <a:r>
              <a:rPr lang="en-US" b="1" dirty="0" err="1">
                <a:solidFill>
                  <a:srgbClr val="C00000"/>
                </a:solidFill>
              </a:rPr>
              <a:t>tâm</a:t>
            </a:r>
            <a:endParaRPr lang="en-US" b="1" dirty="0">
              <a:solidFill>
                <a:srgbClr val="C00000"/>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92"/>
                                        </p:tgtEl>
                                        <p:attrNameLst>
                                          <p:attrName>style.visibility</p:attrName>
                                        </p:attrNameLst>
                                      </p:cBhvr>
                                      <p:to>
                                        <p:strVal val="visible"/>
                                      </p:to>
                                    </p:set>
                                    <p:anim calcmode="lin" valueType="num">
                                      <p:cBhvr additive="base">
                                        <p:cTn id="7" dur="1000" fill="hold"/>
                                        <p:tgtEl>
                                          <p:spTgt spid="392"/>
                                        </p:tgtEl>
                                        <p:attrNameLst>
                                          <p:attrName>ppt_x</p:attrName>
                                        </p:attrNameLst>
                                      </p:cBhvr>
                                      <p:tavLst>
                                        <p:tav tm="0">
                                          <p:val>
                                            <p:strVal val="1+#ppt_w/2"/>
                                          </p:val>
                                        </p:tav>
                                        <p:tav tm="100000">
                                          <p:val>
                                            <p:strVal val="#ppt_x"/>
                                          </p:val>
                                        </p:tav>
                                      </p:tavLst>
                                    </p:anim>
                                    <p:anim calcmode="lin" valueType="num">
                                      <p:cBhvr additive="base">
                                        <p:cTn id="8" dur="1000" fill="hold"/>
                                        <p:tgtEl>
                                          <p:spTgt spid="392"/>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39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494"/>
                                        </p:tgtEl>
                                        <p:attrNameLst>
                                          <p:attrName>style.visibility</p:attrName>
                                        </p:attrNameLst>
                                      </p:cBhvr>
                                      <p:to>
                                        <p:strVal val="visible"/>
                                      </p:to>
                                    </p:set>
                                    <p:animEffect transition="in" filter="fade">
                                      <p:cBhvr>
                                        <p:cTn id="15" dur="500"/>
                                        <p:tgtEl>
                                          <p:spTgt spid="494"/>
                                        </p:tgtEl>
                                      </p:cBhvr>
                                    </p:animEffect>
                                    <p:anim calcmode="lin" valueType="num">
                                      <p:cBhvr>
                                        <p:cTn id="16" dur="500" fill="hold"/>
                                        <p:tgtEl>
                                          <p:spTgt spid="494"/>
                                        </p:tgtEl>
                                        <p:attrNameLst>
                                          <p:attrName>ppt_x</p:attrName>
                                        </p:attrNameLst>
                                      </p:cBhvr>
                                      <p:tavLst>
                                        <p:tav tm="0">
                                          <p:val>
                                            <p:strVal val="#ppt_x"/>
                                          </p:val>
                                        </p:tav>
                                        <p:tav tm="100000">
                                          <p:val>
                                            <p:strVal val="#ppt_x"/>
                                          </p:val>
                                        </p:tav>
                                      </p:tavLst>
                                    </p:anim>
                                    <p:anim calcmode="lin" valueType="num">
                                      <p:cBhvr>
                                        <p:cTn id="17" dur="500" fill="hold"/>
                                        <p:tgtEl>
                                          <p:spTgt spid="494"/>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511"/>
                                        </p:tgtEl>
                                        <p:attrNameLst>
                                          <p:attrName>style.visibility</p:attrName>
                                        </p:attrNameLst>
                                      </p:cBhvr>
                                      <p:to>
                                        <p:strVal val="visible"/>
                                      </p:to>
                                    </p:set>
                                    <p:animEffect transition="in" filter="randombar(horizontal)">
                                      <p:cBhvr>
                                        <p:cTn id="22" dur="500"/>
                                        <p:tgtEl>
                                          <p:spTgt spid="511"/>
                                        </p:tgtEl>
                                      </p:cBhvr>
                                    </p:animEffect>
                                  </p:childTnLst>
                                </p:cTn>
                              </p:par>
                              <p:par>
                                <p:cTn id="23" presetID="14" presetClass="entr" presetSubtype="10" fill="hold" nodeType="withEffect">
                                  <p:stCondLst>
                                    <p:cond delay="0"/>
                                  </p:stCondLst>
                                  <p:childTnLst>
                                    <p:set>
                                      <p:cBhvr>
                                        <p:cTn id="24" dur="1" fill="hold">
                                          <p:stCondLst>
                                            <p:cond delay="0"/>
                                          </p:stCondLst>
                                        </p:cTn>
                                        <p:tgtEl>
                                          <p:spTgt spid="510"/>
                                        </p:tgtEl>
                                        <p:attrNameLst>
                                          <p:attrName>style.visibility</p:attrName>
                                        </p:attrNameLst>
                                      </p:cBhvr>
                                      <p:to>
                                        <p:strVal val="visible"/>
                                      </p:to>
                                    </p:set>
                                    <p:animEffect transition="in" filter="randombar(horizontal)">
                                      <p:cBhvr>
                                        <p:cTn id="25" dur="500"/>
                                        <p:tgtEl>
                                          <p:spTgt spid="51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12"/>
                                        </p:tgtEl>
                                        <p:attrNameLst>
                                          <p:attrName>style.visibility</p:attrName>
                                        </p:attrNameLst>
                                      </p:cBhvr>
                                      <p:to>
                                        <p:strVal val="visible"/>
                                      </p:to>
                                    </p:set>
                                    <p:animEffect transition="in" filter="wipe(left)">
                                      <p:cBhvr>
                                        <p:cTn id="30" dur="500"/>
                                        <p:tgtEl>
                                          <p:spTgt spid="51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436"/>
                                        </p:tgtEl>
                                        <p:attrNameLst>
                                          <p:attrName>style.visibility</p:attrName>
                                        </p:attrNameLst>
                                      </p:cBhvr>
                                      <p:to>
                                        <p:strVal val="visible"/>
                                      </p:to>
                                    </p:set>
                                    <p:animEffect transition="in" filter="wipe(left)">
                                      <p:cBhvr>
                                        <p:cTn id="35" dur="500"/>
                                        <p:tgtEl>
                                          <p:spTgt spid="436"/>
                                        </p:tgtEl>
                                      </p:cBhvr>
                                    </p:animEffect>
                                  </p:childTnLst>
                                </p:cTn>
                              </p:par>
                            </p:childTnLst>
                          </p:cTn>
                        </p:par>
                        <p:par>
                          <p:cTn id="36" fill="hold">
                            <p:stCondLst>
                              <p:cond delay="500"/>
                            </p:stCondLst>
                            <p:childTnLst>
                              <p:par>
                                <p:cTn id="37" presetID="22" presetClass="entr" presetSubtype="8" fill="hold" nodeType="afterEffect">
                                  <p:stCondLst>
                                    <p:cond delay="0"/>
                                  </p:stCondLst>
                                  <p:childTnLst>
                                    <p:set>
                                      <p:cBhvr>
                                        <p:cTn id="38" dur="1" fill="hold">
                                          <p:stCondLst>
                                            <p:cond delay="0"/>
                                          </p:stCondLst>
                                        </p:cTn>
                                        <p:tgtEl>
                                          <p:spTgt spid="433"/>
                                        </p:tgtEl>
                                        <p:attrNameLst>
                                          <p:attrName>style.visibility</p:attrName>
                                        </p:attrNameLst>
                                      </p:cBhvr>
                                      <p:to>
                                        <p:strVal val="visible"/>
                                      </p:to>
                                    </p:set>
                                    <p:animEffect transition="in" filter="wipe(left)">
                                      <p:cBhvr>
                                        <p:cTn id="39" dur="500"/>
                                        <p:tgtEl>
                                          <p:spTgt spid="433"/>
                                        </p:tgtEl>
                                      </p:cBhvr>
                                    </p:animEffect>
                                  </p:childTnLst>
                                </p:cTn>
                              </p:par>
                            </p:childTnLst>
                          </p:cTn>
                        </p:par>
                        <p:par>
                          <p:cTn id="40" fill="hold">
                            <p:stCondLst>
                              <p:cond delay="1000"/>
                            </p:stCondLst>
                            <p:childTnLst>
                              <p:par>
                                <p:cTn id="41" presetID="53" presetClass="entr" presetSubtype="16" fill="hold" nodeType="afterEffect">
                                  <p:stCondLst>
                                    <p:cond delay="0"/>
                                  </p:stCondLst>
                                  <p:childTnLst>
                                    <p:set>
                                      <p:cBhvr>
                                        <p:cTn id="42" dur="1" fill="hold">
                                          <p:stCondLst>
                                            <p:cond delay="0"/>
                                          </p:stCondLst>
                                        </p:cTn>
                                        <p:tgtEl>
                                          <p:spTgt spid="412"/>
                                        </p:tgtEl>
                                        <p:attrNameLst>
                                          <p:attrName>style.visibility</p:attrName>
                                        </p:attrNameLst>
                                      </p:cBhvr>
                                      <p:to>
                                        <p:strVal val="visible"/>
                                      </p:to>
                                    </p:set>
                                    <p:anim calcmode="lin" valueType="num">
                                      <p:cBhvr>
                                        <p:cTn id="43" dur="500" fill="hold"/>
                                        <p:tgtEl>
                                          <p:spTgt spid="412"/>
                                        </p:tgtEl>
                                        <p:attrNameLst>
                                          <p:attrName>ppt_w</p:attrName>
                                        </p:attrNameLst>
                                      </p:cBhvr>
                                      <p:tavLst>
                                        <p:tav tm="0">
                                          <p:val>
                                            <p:fltVal val="0"/>
                                          </p:val>
                                        </p:tav>
                                        <p:tav tm="100000">
                                          <p:val>
                                            <p:strVal val="#ppt_w"/>
                                          </p:val>
                                        </p:tav>
                                      </p:tavLst>
                                    </p:anim>
                                    <p:anim calcmode="lin" valueType="num">
                                      <p:cBhvr>
                                        <p:cTn id="44" dur="500" fill="hold"/>
                                        <p:tgtEl>
                                          <p:spTgt spid="412"/>
                                        </p:tgtEl>
                                        <p:attrNameLst>
                                          <p:attrName>ppt_h</p:attrName>
                                        </p:attrNameLst>
                                      </p:cBhvr>
                                      <p:tavLst>
                                        <p:tav tm="0">
                                          <p:val>
                                            <p:fltVal val="0"/>
                                          </p:val>
                                        </p:tav>
                                        <p:tav tm="100000">
                                          <p:val>
                                            <p:strVal val="#ppt_h"/>
                                          </p:val>
                                        </p:tav>
                                      </p:tavLst>
                                    </p:anim>
                                    <p:animEffect transition="in" filter="fade">
                                      <p:cBhvr>
                                        <p:cTn id="45" dur="500"/>
                                        <p:tgtEl>
                                          <p:spTgt spid="412"/>
                                        </p:tgtEl>
                                      </p:cBhvr>
                                    </p:animEffect>
                                  </p:childTnLst>
                                </p:cTn>
                              </p:par>
                            </p:childTnLst>
                          </p:cTn>
                        </p:par>
                        <p:par>
                          <p:cTn id="46" fill="hold">
                            <p:stCondLst>
                              <p:cond delay="1500"/>
                            </p:stCondLst>
                            <p:childTnLst>
                              <p:par>
                                <p:cTn id="47" presetID="22" presetClass="entr" presetSubtype="8" fill="hold" nodeType="afterEffect">
                                  <p:stCondLst>
                                    <p:cond delay="0"/>
                                  </p:stCondLst>
                                  <p:childTnLst>
                                    <p:set>
                                      <p:cBhvr>
                                        <p:cTn id="48" dur="1" fill="hold">
                                          <p:stCondLst>
                                            <p:cond delay="0"/>
                                          </p:stCondLst>
                                        </p:cTn>
                                        <p:tgtEl>
                                          <p:spTgt spid="460"/>
                                        </p:tgtEl>
                                        <p:attrNameLst>
                                          <p:attrName>style.visibility</p:attrName>
                                        </p:attrNameLst>
                                      </p:cBhvr>
                                      <p:to>
                                        <p:strVal val="visible"/>
                                      </p:to>
                                    </p:set>
                                    <p:animEffect transition="in" filter="wipe(left)">
                                      <p:cBhvr>
                                        <p:cTn id="49" dur="500"/>
                                        <p:tgtEl>
                                          <p:spTgt spid="460"/>
                                        </p:tgtEl>
                                      </p:cBhvr>
                                    </p:animEffect>
                                  </p:childTnLst>
                                </p:cTn>
                              </p:par>
                            </p:childTnLst>
                          </p:cTn>
                        </p:par>
                        <p:par>
                          <p:cTn id="50" fill="hold">
                            <p:stCondLst>
                              <p:cond delay="2000"/>
                            </p:stCondLst>
                            <p:childTnLst>
                              <p:par>
                                <p:cTn id="51" presetID="22" presetClass="entr" presetSubtype="8" fill="hold" nodeType="afterEffect">
                                  <p:stCondLst>
                                    <p:cond delay="0"/>
                                  </p:stCondLst>
                                  <p:childTnLst>
                                    <p:set>
                                      <p:cBhvr>
                                        <p:cTn id="52" dur="1" fill="hold">
                                          <p:stCondLst>
                                            <p:cond delay="0"/>
                                          </p:stCondLst>
                                        </p:cTn>
                                        <p:tgtEl>
                                          <p:spTgt spid="459"/>
                                        </p:tgtEl>
                                        <p:attrNameLst>
                                          <p:attrName>style.visibility</p:attrName>
                                        </p:attrNameLst>
                                      </p:cBhvr>
                                      <p:to>
                                        <p:strVal val="visible"/>
                                      </p:to>
                                    </p:set>
                                    <p:animEffect transition="in" filter="wipe(left)">
                                      <p:cBhvr>
                                        <p:cTn id="53" dur="500"/>
                                        <p:tgtEl>
                                          <p:spTgt spid="459"/>
                                        </p:tgtEl>
                                      </p:cBhvr>
                                    </p:animEffect>
                                  </p:childTnLst>
                                </p:cTn>
                              </p:par>
                            </p:childTnLst>
                          </p:cTn>
                        </p:par>
                        <p:par>
                          <p:cTn id="54" fill="hold">
                            <p:stCondLst>
                              <p:cond delay="2500"/>
                            </p:stCondLst>
                            <p:childTnLst>
                              <p:par>
                                <p:cTn id="55" presetID="53" presetClass="entr" presetSubtype="16" fill="hold" nodeType="afterEffect">
                                  <p:stCondLst>
                                    <p:cond delay="0"/>
                                  </p:stCondLst>
                                  <p:childTnLst>
                                    <p:set>
                                      <p:cBhvr>
                                        <p:cTn id="56" dur="1" fill="hold">
                                          <p:stCondLst>
                                            <p:cond delay="0"/>
                                          </p:stCondLst>
                                        </p:cTn>
                                        <p:tgtEl>
                                          <p:spTgt spid="458"/>
                                        </p:tgtEl>
                                        <p:attrNameLst>
                                          <p:attrName>style.visibility</p:attrName>
                                        </p:attrNameLst>
                                      </p:cBhvr>
                                      <p:to>
                                        <p:strVal val="visible"/>
                                      </p:to>
                                    </p:set>
                                    <p:anim calcmode="lin" valueType="num">
                                      <p:cBhvr>
                                        <p:cTn id="57" dur="500" fill="hold"/>
                                        <p:tgtEl>
                                          <p:spTgt spid="458"/>
                                        </p:tgtEl>
                                        <p:attrNameLst>
                                          <p:attrName>ppt_w</p:attrName>
                                        </p:attrNameLst>
                                      </p:cBhvr>
                                      <p:tavLst>
                                        <p:tav tm="0">
                                          <p:val>
                                            <p:fltVal val="0"/>
                                          </p:val>
                                        </p:tav>
                                        <p:tav tm="100000">
                                          <p:val>
                                            <p:strVal val="#ppt_w"/>
                                          </p:val>
                                        </p:tav>
                                      </p:tavLst>
                                    </p:anim>
                                    <p:anim calcmode="lin" valueType="num">
                                      <p:cBhvr>
                                        <p:cTn id="58" dur="500" fill="hold"/>
                                        <p:tgtEl>
                                          <p:spTgt spid="458"/>
                                        </p:tgtEl>
                                        <p:attrNameLst>
                                          <p:attrName>ppt_h</p:attrName>
                                        </p:attrNameLst>
                                      </p:cBhvr>
                                      <p:tavLst>
                                        <p:tav tm="0">
                                          <p:val>
                                            <p:fltVal val="0"/>
                                          </p:val>
                                        </p:tav>
                                        <p:tav tm="100000">
                                          <p:val>
                                            <p:strVal val="#ppt_h"/>
                                          </p:val>
                                        </p:tav>
                                      </p:tavLst>
                                    </p:anim>
                                    <p:animEffect transition="in" filter="fade">
                                      <p:cBhvr>
                                        <p:cTn id="59" dur="500"/>
                                        <p:tgtEl>
                                          <p:spTgt spid="458"/>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516"/>
                                        </p:tgtEl>
                                        <p:attrNameLst>
                                          <p:attrName>style.visibility</p:attrName>
                                        </p:attrNameLst>
                                      </p:cBhvr>
                                      <p:to>
                                        <p:strVal val="visible"/>
                                      </p:to>
                                    </p:set>
                                    <p:animEffect transition="in" filter="wipe(left)">
                                      <p:cBhvr>
                                        <p:cTn id="64" dur="500"/>
                                        <p:tgtEl>
                                          <p:spTgt spid="516"/>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grpId="0" nodeType="clickEffect">
                                  <p:stCondLst>
                                    <p:cond delay="0"/>
                                  </p:stCondLst>
                                  <p:childTnLst>
                                    <p:set>
                                      <p:cBhvr>
                                        <p:cTn id="68" dur="1" fill="hold">
                                          <p:stCondLst>
                                            <p:cond delay="0"/>
                                          </p:stCondLst>
                                        </p:cTn>
                                        <p:tgtEl>
                                          <p:spTgt spid="448"/>
                                        </p:tgtEl>
                                        <p:attrNameLst>
                                          <p:attrName>style.visibility</p:attrName>
                                        </p:attrNameLst>
                                      </p:cBhvr>
                                      <p:to>
                                        <p:strVal val="visible"/>
                                      </p:to>
                                    </p:set>
                                    <p:anim calcmode="lin" valueType="num">
                                      <p:cBhvr>
                                        <p:cTn id="69" dur="500" fill="hold"/>
                                        <p:tgtEl>
                                          <p:spTgt spid="448"/>
                                        </p:tgtEl>
                                        <p:attrNameLst>
                                          <p:attrName>ppt_w</p:attrName>
                                        </p:attrNameLst>
                                      </p:cBhvr>
                                      <p:tavLst>
                                        <p:tav tm="0">
                                          <p:val>
                                            <p:fltVal val="0"/>
                                          </p:val>
                                        </p:tav>
                                        <p:tav tm="100000">
                                          <p:val>
                                            <p:strVal val="#ppt_w"/>
                                          </p:val>
                                        </p:tav>
                                      </p:tavLst>
                                    </p:anim>
                                    <p:anim calcmode="lin" valueType="num">
                                      <p:cBhvr>
                                        <p:cTn id="70" dur="500" fill="hold"/>
                                        <p:tgtEl>
                                          <p:spTgt spid="448"/>
                                        </p:tgtEl>
                                        <p:attrNameLst>
                                          <p:attrName>ppt_h</p:attrName>
                                        </p:attrNameLst>
                                      </p:cBhvr>
                                      <p:tavLst>
                                        <p:tav tm="0">
                                          <p:val>
                                            <p:fltVal val="0"/>
                                          </p:val>
                                        </p:tav>
                                        <p:tav tm="100000">
                                          <p:val>
                                            <p:strVal val="#ppt_h"/>
                                          </p:val>
                                        </p:tav>
                                      </p:tavLst>
                                    </p:anim>
                                    <p:animEffect transition="in" filter="fade">
                                      <p:cBhvr>
                                        <p:cTn id="71" dur="500"/>
                                        <p:tgtEl>
                                          <p:spTgt spid="448"/>
                                        </p:tgtEl>
                                      </p:cBhvr>
                                    </p:animEffect>
                                  </p:childTnLst>
                                </p:cTn>
                              </p:par>
                            </p:childTnLst>
                          </p:cTn>
                        </p:par>
                        <p:par>
                          <p:cTn id="72" fill="hold">
                            <p:stCondLst>
                              <p:cond delay="500"/>
                            </p:stCondLst>
                            <p:childTnLst>
                              <p:par>
                                <p:cTn id="73" presetID="10" presetClass="entr" presetSubtype="0" fill="hold" grpId="1" nodeType="afterEffect">
                                  <p:stCondLst>
                                    <p:cond delay="0"/>
                                  </p:stCondLst>
                                  <p:childTnLst>
                                    <p:set>
                                      <p:cBhvr>
                                        <p:cTn id="74" dur="1" fill="hold">
                                          <p:stCondLst>
                                            <p:cond delay="0"/>
                                          </p:stCondLst>
                                        </p:cTn>
                                        <p:tgtEl>
                                          <p:spTgt spid="406"/>
                                        </p:tgtEl>
                                        <p:attrNameLst>
                                          <p:attrName>style.visibility</p:attrName>
                                        </p:attrNameLst>
                                      </p:cBhvr>
                                      <p:to>
                                        <p:strVal val="visible"/>
                                      </p:to>
                                    </p:set>
                                    <p:animEffect transition="in" filter="fade">
                                      <p:cBhvr>
                                        <p:cTn id="75" dur="500"/>
                                        <p:tgtEl>
                                          <p:spTgt spid="406"/>
                                        </p:tgtEl>
                                      </p:cBhvr>
                                    </p:animEffect>
                                  </p:childTnLst>
                                </p:cTn>
                              </p:par>
                            </p:childTnLst>
                          </p:cTn>
                        </p:par>
                        <p:par>
                          <p:cTn id="76" fill="hold">
                            <p:stCondLst>
                              <p:cond delay="1000"/>
                            </p:stCondLst>
                            <p:childTnLst>
                              <p:par>
                                <p:cTn id="77" presetID="53" presetClass="entr" presetSubtype="16" fill="hold" grpId="0" nodeType="afterEffect">
                                  <p:stCondLst>
                                    <p:cond delay="0"/>
                                  </p:stCondLst>
                                  <p:childTnLst>
                                    <p:set>
                                      <p:cBhvr>
                                        <p:cTn id="78" dur="1" fill="hold">
                                          <p:stCondLst>
                                            <p:cond delay="0"/>
                                          </p:stCondLst>
                                        </p:cTn>
                                        <p:tgtEl>
                                          <p:spTgt spid="464"/>
                                        </p:tgtEl>
                                        <p:attrNameLst>
                                          <p:attrName>style.visibility</p:attrName>
                                        </p:attrNameLst>
                                      </p:cBhvr>
                                      <p:to>
                                        <p:strVal val="visible"/>
                                      </p:to>
                                    </p:set>
                                    <p:anim calcmode="lin" valueType="num">
                                      <p:cBhvr>
                                        <p:cTn id="79" dur="500" fill="hold"/>
                                        <p:tgtEl>
                                          <p:spTgt spid="464"/>
                                        </p:tgtEl>
                                        <p:attrNameLst>
                                          <p:attrName>ppt_w</p:attrName>
                                        </p:attrNameLst>
                                      </p:cBhvr>
                                      <p:tavLst>
                                        <p:tav tm="0">
                                          <p:val>
                                            <p:fltVal val="0"/>
                                          </p:val>
                                        </p:tav>
                                        <p:tav tm="100000">
                                          <p:val>
                                            <p:strVal val="#ppt_w"/>
                                          </p:val>
                                        </p:tav>
                                      </p:tavLst>
                                    </p:anim>
                                    <p:anim calcmode="lin" valueType="num">
                                      <p:cBhvr>
                                        <p:cTn id="80" dur="500" fill="hold"/>
                                        <p:tgtEl>
                                          <p:spTgt spid="464"/>
                                        </p:tgtEl>
                                        <p:attrNameLst>
                                          <p:attrName>ppt_h</p:attrName>
                                        </p:attrNameLst>
                                      </p:cBhvr>
                                      <p:tavLst>
                                        <p:tav tm="0">
                                          <p:val>
                                            <p:fltVal val="0"/>
                                          </p:val>
                                        </p:tav>
                                        <p:tav tm="100000">
                                          <p:val>
                                            <p:strVal val="#ppt_h"/>
                                          </p:val>
                                        </p:tav>
                                      </p:tavLst>
                                    </p:anim>
                                    <p:animEffect transition="in" filter="fade">
                                      <p:cBhvr>
                                        <p:cTn id="81" dur="500"/>
                                        <p:tgtEl>
                                          <p:spTgt spid="464"/>
                                        </p:tgtEl>
                                      </p:cBhvr>
                                    </p:animEffect>
                                  </p:childTnLst>
                                </p:cTn>
                              </p:par>
                            </p:childTnLst>
                          </p:cTn>
                        </p:par>
                        <p:par>
                          <p:cTn id="82" fill="hold">
                            <p:stCondLst>
                              <p:cond delay="1500"/>
                            </p:stCondLst>
                            <p:childTnLst>
                              <p:par>
                                <p:cTn id="83" presetID="10" presetClass="entr" presetSubtype="0" fill="hold" grpId="1" nodeType="afterEffect">
                                  <p:stCondLst>
                                    <p:cond delay="0"/>
                                  </p:stCondLst>
                                  <p:childTnLst>
                                    <p:set>
                                      <p:cBhvr>
                                        <p:cTn id="84" dur="1" fill="hold">
                                          <p:stCondLst>
                                            <p:cond delay="0"/>
                                          </p:stCondLst>
                                        </p:cTn>
                                        <p:tgtEl>
                                          <p:spTgt spid="455"/>
                                        </p:tgtEl>
                                        <p:attrNameLst>
                                          <p:attrName>style.visibility</p:attrName>
                                        </p:attrNameLst>
                                      </p:cBhvr>
                                      <p:to>
                                        <p:strVal val="visible"/>
                                      </p:to>
                                    </p:set>
                                    <p:animEffect transition="in" filter="fade">
                                      <p:cBhvr>
                                        <p:cTn id="85" dur="500"/>
                                        <p:tgtEl>
                                          <p:spTgt spid="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 grpId="0"/>
      <p:bldP spid="503" grpId="0"/>
      <p:bldP spid="406" grpId="0"/>
      <p:bldP spid="406" grpId="1"/>
      <p:bldP spid="448" grpId="0" animBg="1"/>
      <p:bldP spid="455" grpId="0"/>
      <p:bldP spid="455" grpId="1"/>
      <p:bldP spid="464" grpId="0" animBg="1"/>
      <p:bldP spid="494" grpId="0"/>
      <p:bldP spid="512" grpId="0"/>
      <p:bldP spid="5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2DADEC7E-2871-058A-B72D-A99DFD7D6F10}"/>
              </a:ext>
            </a:extLst>
          </p:cNvPr>
          <p:cNvGrpSpPr/>
          <p:nvPr/>
        </p:nvGrpSpPr>
        <p:grpSpPr>
          <a:xfrm>
            <a:off x="275757" y="1174337"/>
            <a:ext cx="4216250" cy="2127064"/>
            <a:chOff x="219897" y="1013916"/>
            <a:chExt cx="4216250" cy="2127064"/>
          </a:xfrm>
        </p:grpSpPr>
        <p:sp>
          <p:nvSpPr>
            <p:cNvPr id="76" name="Line 41">
              <a:extLst>
                <a:ext uri="{FF2B5EF4-FFF2-40B4-BE49-F238E27FC236}">
                  <a16:creationId xmlns:a16="http://schemas.microsoft.com/office/drawing/2014/main" id="{CA9B6063-D3A6-3396-4C4D-19CA46B4CFD3}"/>
                </a:ext>
              </a:extLst>
            </p:cNvPr>
            <p:cNvSpPr>
              <a:spLocks noChangeShapeType="1"/>
            </p:cNvSpPr>
            <p:nvPr/>
          </p:nvSpPr>
          <p:spPr bwMode="auto">
            <a:xfrm flipV="1">
              <a:off x="219897" y="1906487"/>
              <a:ext cx="421625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7" name="Line 34">
              <a:extLst>
                <a:ext uri="{FF2B5EF4-FFF2-40B4-BE49-F238E27FC236}">
                  <a16:creationId xmlns:a16="http://schemas.microsoft.com/office/drawing/2014/main" id="{3ABDB184-1928-4516-4AC5-655A0528FFC1}"/>
                </a:ext>
              </a:extLst>
            </p:cNvPr>
            <p:cNvSpPr>
              <a:spLocks noChangeShapeType="1"/>
            </p:cNvSpPr>
            <p:nvPr/>
          </p:nvSpPr>
          <p:spPr bwMode="auto">
            <a:xfrm>
              <a:off x="2502602" y="1013916"/>
              <a:ext cx="0" cy="1763552"/>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8" name="Text Box 56">
              <a:extLst>
                <a:ext uri="{FF2B5EF4-FFF2-40B4-BE49-F238E27FC236}">
                  <a16:creationId xmlns:a16="http://schemas.microsoft.com/office/drawing/2014/main" id="{271C84E6-6A35-761D-A493-083749895371}"/>
                </a:ext>
              </a:extLst>
            </p:cNvPr>
            <p:cNvSpPr txBox="1">
              <a:spLocks noChangeArrowheads="1"/>
            </p:cNvSpPr>
            <p:nvPr/>
          </p:nvSpPr>
          <p:spPr bwMode="auto">
            <a:xfrm>
              <a:off x="2265093" y="280242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(a)</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sp>
        <p:nvSpPr>
          <p:cNvPr id="79" name="Rectangle: Rounded Corners 78">
            <a:extLst>
              <a:ext uri="{FF2B5EF4-FFF2-40B4-BE49-F238E27FC236}">
                <a16:creationId xmlns:a16="http://schemas.microsoft.com/office/drawing/2014/main" id="{4C838B91-09DF-BBE0-5117-F1F3B5A69E2D}"/>
              </a:ext>
            </a:extLst>
          </p:cNvPr>
          <p:cNvSpPr/>
          <p:nvPr/>
        </p:nvSpPr>
        <p:spPr>
          <a:xfrm>
            <a:off x="5228616" y="189399"/>
            <a:ext cx="3767897" cy="4209615"/>
          </a:xfrm>
          <a:prstGeom prst="roundRect">
            <a:avLst>
              <a:gd name="adj" fmla="val 21094"/>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A832E929-0835-6784-A404-5F91B076E8A3}"/>
              </a:ext>
            </a:extLst>
          </p:cNvPr>
          <p:cNvGrpSpPr/>
          <p:nvPr/>
        </p:nvGrpSpPr>
        <p:grpSpPr>
          <a:xfrm>
            <a:off x="5119023" y="1252862"/>
            <a:ext cx="4024977" cy="2050095"/>
            <a:chOff x="5063163" y="1092441"/>
            <a:chExt cx="4024977" cy="2050095"/>
          </a:xfrm>
        </p:grpSpPr>
        <p:sp>
          <p:nvSpPr>
            <p:cNvPr id="81" name="Line 41">
              <a:extLst>
                <a:ext uri="{FF2B5EF4-FFF2-40B4-BE49-F238E27FC236}">
                  <a16:creationId xmlns:a16="http://schemas.microsoft.com/office/drawing/2014/main" id="{86234E90-ABC1-1C5C-07C6-880790F0F834}"/>
                </a:ext>
              </a:extLst>
            </p:cNvPr>
            <p:cNvSpPr>
              <a:spLocks noChangeShapeType="1"/>
            </p:cNvSpPr>
            <p:nvPr/>
          </p:nvSpPr>
          <p:spPr bwMode="auto">
            <a:xfrm flipV="1">
              <a:off x="5063163" y="1924295"/>
              <a:ext cx="4024977"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82" name="Group 110">
              <a:extLst>
                <a:ext uri="{FF2B5EF4-FFF2-40B4-BE49-F238E27FC236}">
                  <a16:creationId xmlns:a16="http://schemas.microsoft.com/office/drawing/2014/main" id="{DC0280A5-DC29-6334-C8E2-3846B9CCB2A3}"/>
                </a:ext>
              </a:extLst>
            </p:cNvPr>
            <p:cNvGrpSpPr>
              <a:grpSpLocks/>
            </p:cNvGrpSpPr>
            <p:nvPr/>
          </p:nvGrpSpPr>
          <p:grpSpPr bwMode="auto">
            <a:xfrm rot="10800000" flipV="1">
              <a:off x="7213952" y="1092441"/>
              <a:ext cx="223270" cy="1677679"/>
              <a:chOff x="2739" y="2701"/>
              <a:chExt cx="94" cy="781"/>
            </a:xfrm>
          </p:grpSpPr>
          <p:sp>
            <p:nvSpPr>
              <p:cNvPr id="84" name="Line 111">
                <a:extLst>
                  <a:ext uri="{FF2B5EF4-FFF2-40B4-BE49-F238E27FC236}">
                    <a16:creationId xmlns:a16="http://schemas.microsoft.com/office/drawing/2014/main" id="{00EB7D62-182E-56F1-8E38-4EB5B53911AC}"/>
                  </a:ext>
                </a:extLst>
              </p:cNvPr>
              <p:cNvSpPr>
                <a:spLocks noChangeShapeType="1"/>
              </p:cNvSpPr>
              <p:nvPr/>
            </p:nvSpPr>
            <p:spPr bwMode="auto">
              <a:xfrm>
                <a:off x="2784" y="2784"/>
                <a:ext cx="0" cy="624"/>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85" name="Line 112">
                <a:extLst>
                  <a:ext uri="{FF2B5EF4-FFF2-40B4-BE49-F238E27FC236}">
                    <a16:creationId xmlns:a16="http://schemas.microsoft.com/office/drawing/2014/main" id="{D6DEA68F-3AF6-7714-DE90-A0E8382334FA}"/>
                  </a:ext>
                </a:extLst>
              </p:cNvPr>
              <p:cNvSpPr>
                <a:spLocks noChangeShapeType="1"/>
              </p:cNvSpPr>
              <p:nvPr/>
            </p:nvSpPr>
            <p:spPr bwMode="auto">
              <a:xfrm>
                <a:off x="2739"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86" name="Line 113">
                <a:extLst>
                  <a:ext uri="{FF2B5EF4-FFF2-40B4-BE49-F238E27FC236}">
                    <a16:creationId xmlns:a16="http://schemas.microsoft.com/office/drawing/2014/main" id="{7EFD3064-5BCA-5246-EDA5-CF279A2CCB16}"/>
                  </a:ext>
                </a:extLst>
              </p:cNvPr>
              <p:cNvSpPr>
                <a:spLocks noChangeShapeType="1"/>
              </p:cNvSpPr>
              <p:nvPr/>
            </p:nvSpPr>
            <p:spPr bwMode="auto">
              <a:xfrm flipV="1">
                <a:off x="2785"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87" name="Line 118">
                <a:extLst>
                  <a:ext uri="{FF2B5EF4-FFF2-40B4-BE49-F238E27FC236}">
                    <a16:creationId xmlns:a16="http://schemas.microsoft.com/office/drawing/2014/main" id="{F26C28E4-5AE4-C239-20DF-8119A1078230}"/>
                  </a:ext>
                </a:extLst>
              </p:cNvPr>
              <p:cNvSpPr>
                <a:spLocks noChangeShapeType="1"/>
              </p:cNvSpPr>
              <p:nvPr/>
            </p:nvSpPr>
            <p:spPr bwMode="auto">
              <a:xfrm flipV="1">
                <a:off x="2739" y="3380"/>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88" name="Line 118">
                <a:extLst>
                  <a:ext uri="{FF2B5EF4-FFF2-40B4-BE49-F238E27FC236}">
                    <a16:creationId xmlns:a16="http://schemas.microsoft.com/office/drawing/2014/main" id="{D652BACB-E128-C4B5-08CB-1D14EF27A0F9}"/>
                  </a:ext>
                </a:extLst>
              </p:cNvPr>
              <p:cNvSpPr>
                <a:spLocks noChangeShapeType="1"/>
              </p:cNvSpPr>
              <p:nvPr/>
            </p:nvSpPr>
            <p:spPr bwMode="auto">
              <a:xfrm flipH="1" flipV="1">
                <a:off x="2785" y="3386"/>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grpSp>
        <p:sp>
          <p:nvSpPr>
            <p:cNvPr id="83" name="Text Box 56">
              <a:extLst>
                <a:ext uri="{FF2B5EF4-FFF2-40B4-BE49-F238E27FC236}">
                  <a16:creationId xmlns:a16="http://schemas.microsoft.com/office/drawing/2014/main" id="{E2819A96-8F24-01DE-65C9-CD4C7EEF5E30}"/>
                </a:ext>
              </a:extLst>
            </p:cNvPr>
            <p:cNvSpPr txBox="1">
              <a:spLocks noChangeArrowheads="1"/>
            </p:cNvSpPr>
            <p:nvPr/>
          </p:nvSpPr>
          <p:spPr bwMode="auto">
            <a:xfrm>
              <a:off x="7084972" y="2803982"/>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(b)</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89" name="Group 40">
            <a:extLst>
              <a:ext uri="{FF2B5EF4-FFF2-40B4-BE49-F238E27FC236}">
                <a16:creationId xmlns:a16="http://schemas.microsoft.com/office/drawing/2014/main" id="{AA1CD6BE-2D3D-7C43-69DD-4593E71B6957}"/>
              </a:ext>
            </a:extLst>
          </p:cNvPr>
          <p:cNvGrpSpPr>
            <a:grpSpLocks/>
          </p:cNvGrpSpPr>
          <p:nvPr/>
        </p:nvGrpSpPr>
        <p:grpSpPr bwMode="auto">
          <a:xfrm>
            <a:off x="482893" y="1614791"/>
            <a:ext cx="2087165" cy="0"/>
            <a:chOff x="991" y="2064"/>
            <a:chExt cx="1189" cy="0"/>
          </a:xfrm>
        </p:grpSpPr>
        <p:sp>
          <p:nvSpPr>
            <p:cNvPr id="90" name="Line 41">
              <a:extLst>
                <a:ext uri="{FF2B5EF4-FFF2-40B4-BE49-F238E27FC236}">
                  <a16:creationId xmlns:a16="http://schemas.microsoft.com/office/drawing/2014/main" id="{DC2F33FB-414D-0EC4-DF4E-27D59E2381A5}"/>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1" name="Line 42">
              <a:extLst>
                <a:ext uri="{FF2B5EF4-FFF2-40B4-BE49-F238E27FC236}">
                  <a16:creationId xmlns:a16="http://schemas.microsoft.com/office/drawing/2014/main" id="{E6C88F64-E2F3-B46C-E8DC-429B7CE047DD}"/>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92" name="Group 91">
            <a:extLst>
              <a:ext uri="{FF2B5EF4-FFF2-40B4-BE49-F238E27FC236}">
                <a16:creationId xmlns:a16="http://schemas.microsoft.com/office/drawing/2014/main" id="{1B25D3C2-9969-7519-14D6-A03D4998D30A}"/>
              </a:ext>
            </a:extLst>
          </p:cNvPr>
          <p:cNvGrpSpPr/>
          <p:nvPr/>
        </p:nvGrpSpPr>
        <p:grpSpPr>
          <a:xfrm>
            <a:off x="2539055" y="1720004"/>
            <a:ext cx="1748890" cy="310864"/>
            <a:chOff x="4945749" y="2621206"/>
            <a:chExt cx="2495273" cy="443534"/>
          </a:xfrm>
        </p:grpSpPr>
        <p:sp>
          <p:nvSpPr>
            <p:cNvPr id="93" name="Line 49">
              <a:extLst>
                <a:ext uri="{FF2B5EF4-FFF2-40B4-BE49-F238E27FC236}">
                  <a16:creationId xmlns:a16="http://schemas.microsoft.com/office/drawing/2014/main" id="{AA565265-CD45-81AE-B95E-6A3D724500F6}"/>
                </a:ext>
              </a:extLst>
            </p:cNvPr>
            <p:cNvSpPr>
              <a:spLocks noChangeShapeType="1"/>
            </p:cNvSpPr>
            <p:nvPr/>
          </p:nvSpPr>
          <p:spPr bwMode="auto">
            <a:xfrm rot="1237224" flipV="1">
              <a:off x="5722989" y="3041036"/>
              <a:ext cx="1718033" cy="23704"/>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4" name="Line 50">
              <a:extLst>
                <a:ext uri="{FF2B5EF4-FFF2-40B4-BE49-F238E27FC236}">
                  <a16:creationId xmlns:a16="http://schemas.microsoft.com/office/drawing/2014/main" id="{991B997C-A181-0384-E40C-06AA0149BF46}"/>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95" name="Group 40">
            <a:extLst>
              <a:ext uri="{FF2B5EF4-FFF2-40B4-BE49-F238E27FC236}">
                <a16:creationId xmlns:a16="http://schemas.microsoft.com/office/drawing/2014/main" id="{C7818982-2B5C-3147-D550-DB665E5EE562}"/>
              </a:ext>
            </a:extLst>
          </p:cNvPr>
          <p:cNvGrpSpPr>
            <a:grpSpLocks/>
          </p:cNvGrpSpPr>
          <p:nvPr/>
        </p:nvGrpSpPr>
        <p:grpSpPr bwMode="auto">
          <a:xfrm>
            <a:off x="2558614" y="2065265"/>
            <a:ext cx="1704489" cy="0"/>
            <a:chOff x="549" y="2064"/>
            <a:chExt cx="971" cy="0"/>
          </a:xfrm>
        </p:grpSpPr>
        <p:sp>
          <p:nvSpPr>
            <p:cNvPr id="96" name="Line 41">
              <a:extLst>
                <a:ext uri="{FF2B5EF4-FFF2-40B4-BE49-F238E27FC236}">
                  <a16:creationId xmlns:a16="http://schemas.microsoft.com/office/drawing/2014/main" id="{370F4C94-2229-AA85-29D1-8D0640F70CB7}"/>
                </a:ext>
              </a:extLst>
            </p:cNvPr>
            <p:cNvSpPr>
              <a:spLocks noChangeShapeType="1"/>
            </p:cNvSpPr>
            <p:nvPr/>
          </p:nvSpPr>
          <p:spPr bwMode="auto">
            <a:xfrm flipV="1">
              <a:off x="861" y="2064"/>
              <a:ext cx="65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7" name="Line 42">
              <a:extLst>
                <a:ext uri="{FF2B5EF4-FFF2-40B4-BE49-F238E27FC236}">
                  <a16:creationId xmlns:a16="http://schemas.microsoft.com/office/drawing/2014/main" id="{B69EC553-2B02-E60A-FD0B-6ADBA5E6BEF9}"/>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98" name="Group 40">
            <a:extLst>
              <a:ext uri="{FF2B5EF4-FFF2-40B4-BE49-F238E27FC236}">
                <a16:creationId xmlns:a16="http://schemas.microsoft.com/office/drawing/2014/main" id="{E6238D3B-8946-E57D-2871-B3E97FE39CBC}"/>
              </a:ext>
            </a:extLst>
          </p:cNvPr>
          <p:cNvGrpSpPr>
            <a:grpSpLocks/>
          </p:cNvGrpSpPr>
          <p:nvPr/>
        </p:nvGrpSpPr>
        <p:grpSpPr bwMode="auto">
          <a:xfrm>
            <a:off x="482892" y="2065767"/>
            <a:ext cx="2087164" cy="0"/>
            <a:chOff x="991" y="2064"/>
            <a:chExt cx="1189" cy="0"/>
          </a:xfrm>
        </p:grpSpPr>
        <p:sp>
          <p:nvSpPr>
            <p:cNvPr id="99" name="Line 41">
              <a:extLst>
                <a:ext uri="{FF2B5EF4-FFF2-40B4-BE49-F238E27FC236}">
                  <a16:creationId xmlns:a16="http://schemas.microsoft.com/office/drawing/2014/main" id="{296E1132-E061-F603-2216-EE423CB0CD51}"/>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0" name="Line 42">
              <a:extLst>
                <a:ext uri="{FF2B5EF4-FFF2-40B4-BE49-F238E27FC236}">
                  <a16:creationId xmlns:a16="http://schemas.microsoft.com/office/drawing/2014/main" id="{179AA9A7-6BE7-DC4E-120F-70B3DB1C1AA3}"/>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01" name="Group 40">
            <a:extLst>
              <a:ext uri="{FF2B5EF4-FFF2-40B4-BE49-F238E27FC236}">
                <a16:creationId xmlns:a16="http://schemas.microsoft.com/office/drawing/2014/main" id="{D4BD3F7C-65F4-B241-C756-212EEE2401D4}"/>
              </a:ext>
            </a:extLst>
          </p:cNvPr>
          <p:cNvGrpSpPr>
            <a:grpSpLocks/>
          </p:cNvGrpSpPr>
          <p:nvPr/>
        </p:nvGrpSpPr>
        <p:grpSpPr bwMode="auto">
          <a:xfrm>
            <a:off x="482893" y="2514537"/>
            <a:ext cx="2087165" cy="0"/>
            <a:chOff x="991" y="2064"/>
            <a:chExt cx="1189" cy="0"/>
          </a:xfrm>
        </p:grpSpPr>
        <p:sp>
          <p:nvSpPr>
            <p:cNvPr id="102" name="Line 41">
              <a:extLst>
                <a:ext uri="{FF2B5EF4-FFF2-40B4-BE49-F238E27FC236}">
                  <a16:creationId xmlns:a16="http://schemas.microsoft.com/office/drawing/2014/main" id="{89F225A7-F036-617B-3A67-9540AC457578}"/>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3" name="Line 42">
              <a:extLst>
                <a:ext uri="{FF2B5EF4-FFF2-40B4-BE49-F238E27FC236}">
                  <a16:creationId xmlns:a16="http://schemas.microsoft.com/office/drawing/2014/main" id="{3E0579F4-9D91-2068-148A-BCCA662DAFF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04" name="Group 103">
            <a:extLst>
              <a:ext uri="{FF2B5EF4-FFF2-40B4-BE49-F238E27FC236}">
                <a16:creationId xmlns:a16="http://schemas.microsoft.com/office/drawing/2014/main" id="{4D124FC3-981A-3509-2133-1DC795A5A4C7}"/>
              </a:ext>
            </a:extLst>
          </p:cNvPr>
          <p:cNvGrpSpPr/>
          <p:nvPr/>
        </p:nvGrpSpPr>
        <p:grpSpPr>
          <a:xfrm flipV="1">
            <a:off x="2540734" y="2101467"/>
            <a:ext cx="1758361" cy="312584"/>
            <a:chOff x="4967501" y="2625163"/>
            <a:chExt cx="2508786" cy="445988"/>
          </a:xfrm>
        </p:grpSpPr>
        <p:sp>
          <p:nvSpPr>
            <p:cNvPr id="105" name="Line 49">
              <a:extLst>
                <a:ext uri="{FF2B5EF4-FFF2-40B4-BE49-F238E27FC236}">
                  <a16:creationId xmlns:a16="http://schemas.microsoft.com/office/drawing/2014/main" id="{19C2A20B-063D-7E0B-ABD7-505767CDBC80}"/>
                </a:ext>
              </a:extLst>
            </p:cNvPr>
            <p:cNvSpPr>
              <a:spLocks noChangeShapeType="1"/>
            </p:cNvSpPr>
            <p:nvPr/>
          </p:nvSpPr>
          <p:spPr bwMode="auto">
            <a:xfrm rot="1237224" flipV="1">
              <a:off x="5721914" y="3046944"/>
              <a:ext cx="1754373" cy="24207"/>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06" name="Line 50">
              <a:extLst>
                <a:ext uri="{FF2B5EF4-FFF2-40B4-BE49-F238E27FC236}">
                  <a16:creationId xmlns:a16="http://schemas.microsoft.com/office/drawing/2014/main" id="{18E98440-79F4-3AAC-889B-C513ED0D05F2}"/>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07" name="Group 40">
            <a:extLst>
              <a:ext uri="{FF2B5EF4-FFF2-40B4-BE49-F238E27FC236}">
                <a16:creationId xmlns:a16="http://schemas.microsoft.com/office/drawing/2014/main" id="{D02197F1-C7DA-D78C-86DE-7ABB71AF3CAF}"/>
              </a:ext>
            </a:extLst>
          </p:cNvPr>
          <p:cNvGrpSpPr>
            <a:grpSpLocks/>
          </p:cNvGrpSpPr>
          <p:nvPr/>
        </p:nvGrpSpPr>
        <p:grpSpPr bwMode="auto">
          <a:xfrm>
            <a:off x="5380203" y="1633208"/>
            <a:ext cx="2015193" cy="0"/>
            <a:chOff x="1032" y="2064"/>
            <a:chExt cx="1148" cy="0"/>
          </a:xfrm>
        </p:grpSpPr>
        <p:sp>
          <p:nvSpPr>
            <p:cNvPr id="108" name="Line 41">
              <a:extLst>
                <a:ext uri="{FF2B5EF4-FFF2-40B4-BE49-F238E27FC236}">
                  <a16:creationId xmlns:a16="http://schemas.microsoft.com/office/drawing/2014/main" id="{50599344-4FA8-1091-B694-D373712F07F4}"/>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9" name="Line 42">
              <a:extLst>
                <a:ext uri="{FF2B5EF4-FFF2-40B4-BE49-F238E27FC236}">
                  <a16:creationId xmlns:a16="http://schemas.microsoft.com/office/drawing/2014/main" id="{EC659BC2-1B9C-DFAB-9853-C6DBEF7D6CFF}"/>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110" name="Group 109">
            <a:extLst>
              <a:ext uri="{FF2B5EF4-FFF2-40B4-BE49-F238E27FC236}">
                <a16:creationId xmlns:a16="http://schemas.microsoft.com/office/drawing/2014/main" id="{79DA104F-16AB-BC8B-9F9F-50118E487701}"/>
              </a:ext>
            </a:extLst>
          </p:cNvPr>
          <p:cNvGrpSpPr/>
          <p:nvPr/>
        </p:nvGrpSpPr>
        <p:grpSpPr>
          <a:xfrm>
            <a:off x="7340731" y="2630837"/>
            <a:ext cx="1465450" cy="259294"/>
            <a:chOff x="4945749" y="2621206"/>
            <a:chExt cx="2090870" cy="369953"/>
          </a:xfrm>
        </p:grpSpPr>
        <p:sp>
          <p:nvSpPr>
            <p:cNvPr id="111" name="Line 49">
              <a:extLst>
                <a:ext uri="{FF2B5EF4-FFF2-40B4-BE49-F238E27FC236}">
                  <a16:creationId xmlns:a16="http://schemas.microsoft.com/office/drawing/2014/main" id="{5E9B482A-18F0-A713-CD97-AF7A73B7B5D8}"/>
                </a:ext>
              </a:extLst>
            </p:cNvPr>
            <p:cNvSpPr>
              <a:spLocks noChangeShapeType="1"/>
            </p:cNvSpPr>
            <p:nvPr/>
          </p:nvSpPr>
          <p:spPr bwMode="auto">
            <a:xfrm rot="1237224" flipV="1">
              <a:off x="5735329" y="2973204"/>
              <a:ext cx="1301290" cy="1795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12" name="Line 50">
              <a:extLst>
                <a:ext uri="{FF2B5EF4-FFF2-40B4-BE49-F238E27FC236}">
                  <a16:creationId xmlns:a16="http://schemas.microsoft.com/office/drawing/2014/main" id="{BB3AC714-2FC4-E73C-B4CE-F394E7415604}"/>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13" name="Group 40">
            <a:extLst>
              <a:ext uri="{FF2B5EF4-FFF2-40B4-BE49-F238E27FC236}">
                <a16:creationId xmlns:a16="http://schemas.microsoft.com/office/drawing/2014/main" id="{171EDA03-BDD0-AD04-A21C-59649E94FBCA}"/>
              </a:ext>
            </a:extLst>
          </p:cNvPr>
          <p:cNvGrpSpPr>
            <a:grpSpLocks/>
          </p:cNvGrpSpPr>
          <p:nvPr/>
        </p:nvGrpSpPr>
        <p:grpSpPr bwMode="auto">
          <a:xfrm>
            <a:off x="7383953" y="2083682"/>
            <a:ext cx="1428891" cy="0"/>
            <a:chOff x="549" y="2064"/>
            <a:chExt cx="814" cy="0"/>
          </a:xfrm>
        </p:grpSpPr>
        <p:sp>
          <p:nvSpPr>
            <p:cNvPr id="114" name="Line 41">
              <a:extLst>
                <a:ext uri="{FF2B5EF4-FFF2-40B4-BE49-F238E27FC236}">
                  <a16:creationId xmlns:a16="http://schemas.microsoft.com/office/drawing/2014/main" id="{8EF92D77-F206-F4CD-3404-5FC1034DD265}"/>
                </a:ext>
              </a:extLst>
            </p:cNvPr>
            <p:cNvSpPr>
              <a:spLocks noChangeShapeType="1"/>
            </p:cNvSpPr>
            <p:nvPr/>
          </p:nvSpPr>
          <p:spPr bwMode="auto">
            <a:xfrm flipV="1">
              <a:off x="861" y="2064"/>
              <a:ext cx="50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15" name="Line 42">
              <a:extLst>
                <a:ext uri="{FF2B5EF4-FFF2-40B4-BE49-F238E27FC236}">
                  <a16:creationId xmlns:a16="http://schemas.microsoft.com/office/drawing/2014/main" id="{91782544-52B2-14B1-8345-3D178B8E8DA2}"/>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16" name="Group 40">
            <a:extLst>
              <a:ext uri="{FF2B5EF4-FFF2-40B4-BE49-F238E27FC236}">
                <a16:creationId xmlns:a16="http://schemas.microsoft.com/office/drawing/2014/main" id="{1900024D-1ECF-AF12-AEEE-45B93508170A}"/>
              </a:ext>
            </a:extLst>
          </p:cNvPr>
          <p:cNvGrpSpPr>
            <a:grpSpLocks/>
          </p:cNvGrpSpPr>
          <p:nvPr/>
        </p:nvGrpSpPr>
        <p:grpSpPr bwMode="auto">
          <a:xfrm>
            <a:off x="5380203" y="2084183"/>
            <a:ext cx="2015193" cy="0"/>
            <a:chOff x="1032" y="2064"/>
            <a:chExt cx="1148" cy="0"/>
          </a:xfrm>
        </p:grpSpPr>
        <p:sp>
          <p:nvSpPr>
            <p:cNvPr id="117" name="Line 41">
              <a:extLst>
                <a:ext uri="{FF2B5EF4-FFF2-40B4-BE49-F238E27FC236}">
                  <a16:creationId xmlns:a16="http://schemas.microsoft.com/office/drawing/2014/main" id="{012A18FC-21FD-DEF9-6796-D11F1C150D0F}"/>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8" name="Line 42">
              <a:extLst>
                <a:ext uri="{FF2B5EF4-FFF2-40B4-BE49-F238E27FC236}">
                  <a16:creationId xmlns:a16="http://schemas.microsoft.com/office/drawing/2014/main" id="{73E6D39A-8FE5-CB85-A9A6-F21D583576D8}"/>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19" name="Group 40">
            <a:extLst>
              <a:ext uri="{FF2B5EF4-FFF2-40B4-BE49-F238E27FC236}">
                <a16:creationId xmlns:a16="http://schemas.microsoft.com/office/drawing/2014/main" id="{995BBC43-32AE-C850-6AEE-6771D7018345}"/>
              </a:ext>
            </a:extLst>
          </p:cNvPr>
          <p:cNvGrpSpPr>
            <a:grpSpLocks/>
          </p:cNvGrpSpPr>
          <p:nvPr/>
        </p:nvGrpSpPr>
        <p:grpSpPr bwMode="auto">
          <a:xfrm>
            <a:off x="5422332" y="2532954"/>
            <a:ext cx="1973063" cy="0"/>
            <a:chOff x="1056" y="2064"/>
            <a:chExt cx="1124" cy="0"/>
          </a:xfrm>
        </p:grpSpPr>
        <p:sp>
          <p:nvSpPr>
            <p:cNvPr id="120" name="Line 41">
              <a:extLst>
                <a:ext uri="{FF2B5EF4-FFF2-40B4-BE49-F238E27FC236}">
                  <a16:creationId xmlns:a16="http://schemas.microsoft.com/office/drawing/2014/main" id="{1192335F-C2C5-ACA8-34F3-861FCC5EB9F6}"/>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21" name="Line 42">
              <a:extLst>
                <a:ext uri="{FF2B5EF4-FFF2-40B4-BE49-F238E27FC236}">
                  <a16:creationId xmlns:a16="http://schemas.microsoft.com/office/drawing/2014/main" id="{B5119843-A1BD-2088-7387-3BCF59EEA488}"/>
                </a:ext>
              </a:extLst>
            </p:cNvPr>
            <p:cNvSpPr>
              <a:spLocks noChangeShapeType="1"/>
            </p:cNvSpPr>
            <p:nvPr/>
          </p:nvSpPr>
          <p:spPr bwMode="auto">
            <a:xfrm>
              <a:off x="1056" y="2064"/>
              <a:ext cx="229"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22" name="Group 121">
            <a:extLst>
              <a:ext uri="{FF2B5EF4-FFF2-40B4-BE49-F238E27FC236}">
                <a16:creationId xmlns:a16="http://schemas.microsoft.com/office/drawing/2014/main" id="{B18A85F2-665B-04C5-0AC0-09B1D00A9C3E}"/>
              </a:ext>
            </a:extLst>
          </p:cNvPr>
          <p:cNvGrpSpPr/>
          <p:nvPr/>
        </p:nvGrpSpPr>
        <p:grpSpPr>
          <a:xfrm flipV="1">
            <a:off x="7366200" y="1291980"/>
            <a:ext cx="1331780" cy="234979"/>
            <a:chOff x="4967501" y="2625163"/>
            <a:chExt cx="1900150" cy="335263"/>
          </a:xfrm>
        </p:grpSpPr>
        <p:sp>
          <p:nvSpPr>
            <p:cNvPr id="123" name="Line 49">
              <a:extLst>
                <a:ext uri="{FF2B5EF4-FFF2-40B4-BE49-F238E27FC236}">
                  <a16:creationId xmlns:a16="http://schemas.microsoft.com/office/drawing/2014/main" id="{6ED49D55-AF97-8EA2-F687-A42E89B890F7}"/>
                </a:ext>
              </a:extLst>
            </p:cNvPr>
            <p:cNvSpPr>
              <a:spLocks noChangeShapeType="1"/>
            </p:cNvSpPr>
            <p:nvPr/>
          </p:nvSpPr>
          <p:spPr bwMode="auto">
            <a:xfrm rot="1237224" flipV="1">
              <a:off x="5740475" y="2944874"/>
              <a:ext cx="1127176" cy="15552"/>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24" name="Line 50">
              <a:extLst>
                <a:ext uri="{FF2B5EF4-FFF2-40B4-BE49-F238E27FC236}">
                  <a16:creationId xmlns:a16="http://schemas.microsoft.com/office/drawing/2014/main" id="{394BC173-26A0-82C0-3285-1410CEC5AC4C}"/>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125" name="Line 49">
            <a:extLst>
              <a:ext uri="{FF2B5EF4-FFF2-40B4-BE49-F238E27FC236}">
                <a16:creationId xmlns:a16="http://schemas.microsoft.com/office/drawing/2014/main" id="{759F0C1C-2715-F7C9-4F7B-AAD92E625557}"/>
              </a:ext>
            </a:extLst>
          </p:cNvPr>
          <p:cNvSpPr>
            <a:spLocks noChangeShapeType="1"/>
          </p:cNvSpPr>
          <p:nvPr/>
        </p:nvSpPr>
        <p:spPr bwMode="auto">
          <a:xfrm rot="20362776">
            <a:off x="6150641" y="1860086"/>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26" name="Line 49">
            <a:extLst>
              <a:ext uri="{FF2B5EF4-FFF2-40B4-BE49-F238E27FC236}">
                <a16:creationId xmlns:a16="http://schemas.microsoft.com/office/drawing/2014/main" id="{91EF1B8C-A9A5-E073-BAB9-28F008F2E58E}"/>
              </a:ext>
            </a:extLst>
          </p:cNvPr>
          <p:cNvSpPr>
            <a:spLocks noChangeShapeType="1"/>
          </p:cNvSpPr>
          <p:nvPr/>
        </p:nvSpPr>
        <p:spPr bwMode="auto">
          <a:xfrm rot="1237224" flipH="1">
            <a:off x="6139432" y="2295676"/>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cxnSp>
        <p:nvCxnSpPr>
          <p:cNvPr id="127" name="Straight Connector 126">
            <a:extLst>
              <a:ext uri="{FF2B5EF4-FFF2-40B4-BE49-F238E27FC236}">
                <a16:creationId xmlns:a16="http://schemas.microsoft.com/office/drawing/2014/main" id="{5F661F5B-C9F8-8449-08B4-DCA0F8EC84B1}"/>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36AFE99F-0CB1-DC9F-8513-7D5444A3A783}"/>
              </a:ext>
            </a:extLst>
          </p:cNvPr>
          <p:cNvGrpSpPr/>
          <p:nvPr/>
        </p:nvGrpSpPr>
        <p:grpSpPr>
          <a:xfrm>
            <a:off x="2190057" y="287279"/>
            <a:ext cx="6953943" cy="386885"/>
            <a:chOff x="951914" y="1097155"/>
            <a:chExt cx="5379613" cy="484015"/>
          </a:xfrm>
          <a:solidFill>
            <a:schemeClr val="accent2"/>
          </a:solidFill>
        </p:grpSpPr>
        <p:sp>
          <p:nvSpPr>
            <p:cNvPr id="129" name="Rectangle: Rounded Corners 128">
              <a:extLst>
                <a:ext uri="{FF2B5EF4-FFF2-40B4-BE49-F238E27FC236}">
                  <a16:creationId xmlns:a16="http://schemas.microsoft.com/office/drawing/2014/main" id="{E9E2F8CD-C63C-0CE8-8CA2-713B4C639FAD}"/>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30" name="Google Shape;356;p47">
              <a:extLst>
                <a:ext uri="{FF2B5EF4-FFF2-40B4-BE49-F238E27FC236}">
                  <a16:creationId xmlns:a16="http://schemas.microsoft.com/office/drawing/2014/main" id="{EAF836A7-0E1F-95CC-83B2-08D747D1E5F2}"/>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a:t>
              </a:r>
              <a:r>
                <a:rPr lang="vi-VN" sz="1600" dirty="0">
                  <a:solidFill>
                    <a:srgbClr val="2E2723"/>
                  </a:solidFill>
                </a:rPr>
                <a:t>. Tìm hiểu trục chính, quang tâm, tiêu điểm chính và tiêu cự của thâu kính</a:t>
              </a:r>
              <a:endParaRPr lang="en-US" sz="1600" dirty="0">
                <a:solidFill>
                  <a:srgbClr val="2E2723"/>
                </a:solidFill>
              </a:endParaRPr>
            </a:p>
          </p:txBody>
        </p:sp>
      </p:grpSp>
      <p:sp>
        <p:nvSpPr>
          <p:cNvPr id="131" name="Google Shape;356;p47">
            <a:extLst>
              <a:ext uri="{FF2B5EF4-FFF2-40B4-BE49-F238E27FC236}">
                <a16:creationId xmlns:a16="http://schemas.microsoft.com/office/drawing/2014/main" id="{58AD7BA2-2885-5D29-56C7-2BD36CAB5963}"/>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32" name="Group 131">
            <a:extLst>
              <a:ext uri="{FF2B5EF4-FFF2-40B4-BE49-F238E27FC236}">
                <a16:creationId xmlns:a16="http://schemas.microsoft.com/office/drawing/2014/main" id="{BC4E4D51-75A2-D859-5504-0B3F934F7A26}"/>
              </a:ext>
            </a:extLst>
          </p:cNvPr>
          <p:cNvGrpSpPr/>
          <p:nvPr/>
        </p:nvGrpSpPr>
        <p:grpSpPr>
          <a:xfrm>
            <a:off x="111720" y="357146"/>
            <a:ext cx="316168" cy="308264"/>
            <a:chOff x="463870" y="1432714"/>
            <a:chExt cx="536171" cy="522767"/>
          </a:xfrm>
        </p:grpSpPr>
        <p:sp>
          <p:nvSpPr>
            <p:cNvPr id="133" name="Rectangle: Rounded Corners 132">
              <a:extLst>
                <a:ext uri="{FF2B5EF4-FFF2-40B4-BE49-F238E27FC236}">
                  <a16:creationId xmlns:a16="http://schemas.microsoft.com/office/drawing/2014/main" id="{090D0976-A862-C184-8362-6984A0B855B3}"/>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4" name="Picture 6" descr="Search">
              <a:extLst>
                <a:ext uri="{FF2B5EF4-FFF2-40B4-BE49-F238E27FC236}">
                  <a16:creationId xmlns:a16="http://schemas.microsoft.com/office/drawing/2014/main" id="{7AAB4B10-09CC-A15B-FA0C-9D23E045A9B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35" name="Rectangle 51">
            <a:extLst>
              <a:ext uri="{FF2B5EF4-FFF2-40B4-BE49-F238E27FC236}">
                <a16:creationId xmlns:a16="http://schemas.microsoft.com/office/drawing/2014/main" id="{1B48ED61-18EB-C6E5-A72D-66847B7062CB}"/>
              </a:ext>
            </a:extLst>
          </p:cNvPr>
          <p:cNvSpPr>
            <a:spLocks noChangeArrowheads="1"/>
          </p:cNvSpPr>
          <p:nvPr/>
        </p:nvSpPr>
        <p:spPr bwMode="auto">
          <a:xfrm>
            <a:off x="2178192" y="216162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136" name="Text Box 53">
            <a:extLst>
              <a:ext uri="{FF2B5EF4-FFF2-40B4-BE49-F238E27FC236}">
                <a16:creationId xmlns:a16="http://schemas.microsoft.com/office/drawing/2014/main" id="{40069181-526A-6DBF-0F9F-C9BCD1982407}"/>
              </a:ext>
            </a:extLst>
          </p:cNvPr>
          <p:cNvSpPr txBox="1">
            <a:spLocks noChangeArrowheads="1"/>
          </p:cNvSpPr>
          <p:nvPr/>
        </p:nvSpPr>
        <p:spPr bwMode="auto">
          <a:xfrm>
            <a:off x="3653386" y="2151025"/>
            <a:ext cx="492159"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138" name="Object 9">
            <a:extLst>
              <a:ext uri="{FF2B5EF4-FFF2-40B4-BE49-F238E27FC236}">
                <a16:creationId xmlns:a16="http://schemas.microsoft.com/office/drawing/2014/main" id="{F3AC3E8A-FDCD-20C9-E51A-D0BACD2C8944}"/>
              </a:ext>
            </a:extLst>
          </p:cNvPr>
          <p:cNvGraphicFramePr>
            <a:graphicFrameLocks noChangeAspect="1"/>
          </p:cNvGraphicFramePr>
          <p:nvPr>
            <p:extLst>
              <p:ext uri="{D42A27DB-BD31-4B8C-83A1-F6EECF244321}">
                <p14:modId xmlns:p14="http://schemas.microsoft.com/office/powerpoint/2010/main" val="3245433866"/>
              </p:ext>
            </p:extLst>
          </p:nvPr>
        </p:nvGraphicFramePr>
        <p:xfrm>
          <a:off x="186160" y="2083067"/>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12" name="Object 9">
                        <a:extLst>
                          <a:ext uri="{FF2B5EF4-FFF2-40B4-BE49-F238E27FC236}">
                            <a16:creationId xmlns:a16="http://schemas.microsoft.com/office/drawing/2014/main" id="{DCC757AC-D70B-9CFE-695D-15C56E54611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6160" y="2083067"/>
                        <a:ext cx="462936" cy="293534"/>
                      </a:xfrm>
                      <a:prstGeom prst="rect">
                        <a:avLst/>
                      </a:prstGeom>
                      <a:noFill/>
                      <a:ln>
                        <a:noFill/>
                      </a:ln>
                    </p:spPr>
                  </p:pic>
                </p:oleObj>
              </mc:Fallback>
            </mc:AlternateContent>
          </a:graphicData>
        </a:graphic>
      </p:graphicFrame>
      <p:sp>
        <p:nvSpPr>
          <p:cNvPr id="139" name="Oval 138">
            <a:extLst>
              <a:ext uri="{FF2B5EF4-FFF2-40B4-BE49-F238E27FC236}">
                <a16:creationId xmlns:a16="http://schemas.microsoft.com/office/drawing/2014/main" id="{48331A3C-C59D-C52D-73AA-44921EED7957}"/>
              </a:ext>
            </a:extLst>
          </p:cNvPr>
          <p:cNvSpPr/>
          <p:nvPr/>
        </p:nvSpPr>
        <p:spPr>
          <a:xfrm>
            <a:off x="3767957" y="2021505"/>
            <a:ext cx="86290" cy="86290"/>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8AA9BF27-4A07-A634-5AE7-8954B51A3C3B}"/>
              </a:ext>
            </a:extLst>
          </p:cNvPr>
          <p:cNvSpPr/>
          <p:nvPr/>
        </p:nvSpPr>
        <p:spPr>
          <a:xfrm>
            <a:off x="2515393" y="2026675"/>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51">
            <a:extLst>
              <a:ext uri="{FF2B5EF4-FFF2-40B4-BE49-F238E27FC236}">
                <a16:creationId xmlns:a16="http://schemas.microsoft.com/office/drawing/2014/main" id="{678EB4F7-2841-97ED-BD31-EB9600EBF7CB}"/>
              </a:ext>
            </a:extLst>
          </p:cNvPr>
          <p:cNvSpPr>
            <a:spLocks noChangeArrowheads="1"/>
          </p:cNvSpPr>
          <p:nvPr/>
        </p:nvSpPr>
        <p:spPr bwMode="auto">
          <a:xfrm>
            <a:off x="7036652" y="21705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144" name="Text Box 56">
            <a:extLst>
              <a:ext uri="{FF2B5EF4-FFF2-40B4-BE49-F238E27FC236}">
                <a16:creationId xmlns:a16="http://schemas.microsoft.com/office/drawing/2014/main" id="{FFF91251-CD6E-F5AC-8C73-9B5279D32732}"/>
              </a:ext>
            </a:extLst>
          </p:cNvPr>
          <p:cNvSpPr txBox="1">
            <a:spLocks noChangeArrowheads="1"/>
          </p:cNvSpPr>
          <p:nvPr/>
        </p:nvSpPr>
        <p:spPr bwMode="auto">
          <a:xfrm>
            <a:off x="6085767" y="2175983"/>
            <a:ext cx="443587"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145" name="Object 9">
            <a:extLst>
              <a:ext uri="{FF2B5EF4-FFF2-40B4-BE49-F238E27FC236}">
                <a16:creationId xmlns:a16="http://schemas.microsoft.com/office/drawing/2014/main" id="{95111756-570B-D6B9-C5EB-7AA15D153F4D}"/>
              </a:ext>
            </a:extLst>
          </p:cNvPr>
          <p:cNvGraphicFramePr>
            <a:graphicFrameLocks noChangeAspect="1"/>
          </p:cNvGraphicFramePr>
          <p:nvPr>
            <p:extLst>
              <p:ext uri="{D42A27DB-BD31-4B8C-83A1-F6EECF244321}">
                <p14:modId xmlns:p14="http://schemas.microsoft.com/office/powerpoint/2010/main" val="3744921887"/>
              </p:ext>
            </p:extLst>
          </p:nvPr>
        </p:nvGraphicFramePr>
        <p:xfrm>
          <a:off x="5046654" y="2108951"/>
          <a:ext cx="463112" cy="293646"/>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58" name="Object 9">
                        <a:extLst>
                          <a:ext uri="{FF2B5EF4-FFF2-40B4-BE49-F238E27FC236}">
                            <a16:creationId xmlns:a16="http://schemas.microsoft.com/office/drawing/2014/main" id="{95073758-9128-4914-0203-E8342ED85A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46654" y="2108951"/>
                        <a:ext cx="463112" cy="293646"/>
                      </a:xfrm>
                      <a:prstGeom prst="rect">
                        <a:avLst/>
                      </a:prstGeom>
                      <a:noFill/>
                      <a:ln>
                        <a:noFill/>
                      </a:ln>
                    </p:spPr>
                  </p:pic>
                </p:oleObj>
              </mc:Fallback>
            </mc:AlternateContent>
          </a:graphicData>
        </a:graphic>
      </p:graphicFrame>
      <p:sp>
        <p:nvSpPr>
          <p:cNvPr id="147" name="Oval 146">
            <a:extLst>
              <a:ext uri="{FF2B5EF4-FFF2-40B4-BE49-F238E27FC236}">
                <a16:creationId xmlns:a16="http://schemas.microsoft.com/office/drawing/2014/main" id="{7184DD04-08B8-7294-5682-814C77F8E34D}"/>
              </a:ext>
            </a:extLst>
          </p:cNvPr>
          <p:cNvSpPr/>
          <p:nvPr/>
        </p:nvSpPr>
        <p:spPr>
          <a:xfrm>
            <a:off x="7341809" y="204509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a:extLst>
              <a:ext uri="{FF2B5EF4-FFF2-40B4-BE49-F238E27FC236}">
                <a16:creationId xmlns:a16="http://schemas.microsoft.com/office/drawing/2014/main" id="{77BF646A-85D0-28B4-6C53-1BF1B01213EA}"/>
              </a:ext>
            </a:extLst>
          </p:cNvPr>
          <p:cNvSpPr/>
          <p:nvPr/>
        </p:nvSpPr>
        <p:spPr>
          <a:xfrm>
            <a:off x="6187077" y="204805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Google Shape;356;p47">
            <a:extLst>
              <a:ext uri="{FF2B5EF4-FFF2-40B4-BE49-F238E27FC236}">
                <a16:creationId xmlns:a16="http://schemas.microsoft.com/office/drawing/2014/main" id="{674D9B2F-D619-AF69-F437-4C76F64CE608}"/>
              </a:ext>
            </a:extLst>
          </p:cNvPr>
          <p:cNvSpPr txBox="1">
            <a:spLocks/>
          </p:cNvSpPr>
          <p:nvPr/>
        </p:nvSpPr>
        <p:spPr>
          <a:xfrm>
            <a:off x="268220" y="813976"/>
            <a:ext cx="8476191" cy="26526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3000"/>
              <a:buFont typeface="Barlow"/>
              <a:buNone/>
              <a:defRPr sz="1600" b="1">
                <a:solidFill>
                  <a:srgbClr val="2E2723"/>
                </a:solidFill>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r>
              <a:rPr lang="en-US" dirty="0">
                <a:solidFill>
                  <a:srgbClr val="002060"/>
                </a:solidFill>
              </a:rPr>
              <a:t>S</a:t>
            </a:r>
            <a:r>
              <a:rPr lang="vi-VN" dirty="0">
                <a:solidFill>
                  <a:srgbClr val="002060"/>
                </a:solidFill>
              </a:rPr>
              <a:t>ơ đ</a:t>
            </a:r>
            <a:r>
              <a:rPr lang="en-US" dirty="0">
                <a:solidFill>
                  <a:srgbClr val="002060"/>
                </a:solidFill>
              </a:rPr>
              <a:t>ồ</a:t>
            </a:r>
            <a:r>
              <a:rPr lang="vi-VN" dirty="0">
                <a:solidFill>
                  <a:srgbClr val="002060"/>
                </a:solidFill>
              </a:rPr>
              <a:t> đường đi của chùm tia sáng song song qua thấu kính hội tụ</a:t>
            </a:r>
            <a:r>
              <a:rPr lang="en-US" dirty="0">
                <a:solidFill>
                  <a:srgbClr val="002060"/>
                </a:solidFill>
              </a:rPr>
              <a:t> (a) </a:t>
            </a:r>
            <a:r>
              <a:rPr lang="en-US" dirty="0" err="1">
                <a:solidFill>
                  <a:srgbClr val="002060"/>
                </a:solidFill>
              </a:rPr>
              <a:t>và</a:t>
            </a:r>
            <a:r>
              <a:rPr lang="en-US" dirty="0">
                <a:solidFill>
                  <a:srgbClr val="002060"/>
                </a:solidFill>
              </a:rPr>
              <a:t> </a:t>
            </a:r>
            <a:r>
              <a:rPr lang="en-US" dirty="0" err="1">
                <a:solidFill>
                  <a:srgbClr val="002060"/>
                </a:solidFill>
              </a:rPr>
              <a:t>thấu</a:t>
            </a:r>
            <a:r>
              <a:rPr lang="en-US" dirty="0">
                <a:solidFill>
                  <a:srgbClr val="002060"/>
                </a:solidFill>
              </a:rPr>
              <a:t> </a:t>
            </a:r>
            <a:r>
              <a:rPr lang="en-US" dirty="0" err="1">
                <a:solidFill>
                  <a:srgbClr val="002060"/>
                </a:solidFill>
              </a:rPr>
              <a:t>kính</a:t>
            </a:r>
            <a:r>
              <a:rPr lang="en-US" dirty="0">
                <a:solidFill>
                  <a:srgbClr val="002060"/>
                </a:solidFill>
              </a:rPr>
              <a:t> </a:t>
            </a:r>
            <a:r>
              <a:rPr lang="en-US" dirty="0" err="1">
                <a:solidFill>
                  <a:srgbClr val="002060"/>
                </a:solidFill>
              </a:rPr>
              <a:t>phân</a:t>
            </a:r>
            <a:r>
              <a:rPr lang="en-US" dirty="0">
                <a:solidFill>
                  <a:srgbClr val="002060"/>
                </a:solidFill>
              </a:rPr>
              <a:t> </a:t>
            </a:r>
            <a:r>
              <a:rPr lang="en-US" dirty="0" err="1">
                <a:solidFill>
                  <a:srgbClr val="002060"/>
                </a:solidFill>
              </a:rPr>
              <a:t>kì</a:t>
            </a:r>
            <a:r>
              <a:rPr lang="en-US" dirty="0">
                <a:solidFill>
                  <a:srgbClr val="002060"/>
                </a:solidFill>
              </a:rPr>
              <a:t> (b)</a:t>
            </a:r>
            <a:r>
              <a:rPr lang="vi-VN" dirty="0">
                <a:solidFill>
                  <a:srgbClr val="002060"/>
                </a:solidFill>
              </a:rPr>
              <a:t> </a:t>
            </a:r>
            <a:endParaRPr lang="en-US" dirty="0">
              <a:solidFill>
                <a:srgbClr val="002060"/>
              </a:solidFill>
            </a:endParaRPr>
          </a:p>
        </p:txBody>
      </p:sp>
      <p:sp>
        <p:nvSpPr>
          <p:cNvPr id="150" name="Text Box 56">
            <a:extLst>
              <a:ext uri="{FF2B5EF4-FFF2-40B4-BE49-F238E27FC236}">
                <a16:creationId xmlns:a16="http://schemas.microsoft.com/office/drawing/2014/main" id="{FDA01C87-1F43-2121-2EC9-AE9A6D07C458}"/>
              </a:ext>
            </a:extLst>
          </p:cNvPr>
          <p:cNvSpPr txBox="1">
            <a:spLocks noChangeArrowheads="1"/>
          </p:cNvSpPr>
          <p:nvPr/>
        </p:nvSpPr>
        <p:spPr bwMode="auto">
          <a:xfrm>
            <a:off x="3029972" y="1560724"/>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151" name="Straight Arrow Connector 150">
            <a:extLst>
              <a:ext uri="{FF2B5EF4-FFF2-40B4-BE49-F238E27FC236}">
                <a16:creationId xmlns:a16="http://schemas.microsoft.com/office/drawing/2014/main" id="{0F5BDD20-D65C-7AEA-683F-3657DABDC8A3}"/>
              </a:ext>
            </a:extLst>
          </p:cNvPr>
          <p:cNvCxnSpPr>
            <a:cxnSpLocks/>
          </p:cNvCxnSpPr>
          <p:nvPr/>
        </p:nvCxnSpPr>
        <p:spPr>
          <a:xfrm>
            <a:off x="6192294" y="1868711"/>
            <a:ext cx="1187305"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2" name="Text Box 56">
            <a:extLst>
              <a:ext uri="{FF2B5EF4-FFF2-40B4-BE49-F238E27FC236}">
                <a16:creationId xmlns:a16="http://schemas.microsoft.com/office/drawing/2014/main" id="{0813F79A-740D-6276-74B3-D726C3BA170D}"/>
              </a:ext>
            </a:extLst>
          </p:cNvPr>
          <p:cNvSpPr txBox="1">
            <a:spLocks noChangeArrowheads="1"/>
          </p:cNvSpPr>
          <p:nvPr/>
        </p:nvSpPr>
        <p:spPr bwMode="auto">
          <a:xfrm>
            <a:off x="6524085" y="1551970"/>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153" name="Straight Arrow Connector 152">
            <a:extLst>
              <a:ext uri="{FF2B5EF4-FFF2-40B4-BE49-F238E27FC236}">
                <a16:creationId xmlns:a16="http://schemas.microsoft.com/office/drawing/2014/main" id="{0A1AE1B4-740B-6647-5837-FE622A346314}"/>
              </a:ext>
            </a:extLst>
          </p:cNvPr>
          <p:cNvCxnSpPr/>
          <p:nvPr/>
        </p:nvCxnSpPr>
        <p:spPr>
          <a:xfrm>
            <a:off x="2542746" y="1909721"/>
            <a:ext cx="1259550"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4" name="Google Shape;363;p48">
            <a:extLst>
              <a:ext uri="{FF2B5EF4-FFF2-40B4-BE49-F238E27FC236}">
                <a16:creationId xmlns:a16="http://schemas.microsoft.com/office/drawing/2014/main" id="{3B9229C8-A5E2-6DFD-6FCF-0FD04B4B4F68}"/>
              </a:ext>
            </a:extLst>
          </p:cNvPr>
          <p:cNvSpPr txBox="1">
            <a:spLocks/>
          </p:cNvSpPr>
          <p:nvPr/>
        </p:nvSpPr>
        <p:spPr>
          <a:xfrm>
            <a:off x="429365" y="3318625"/>
            <a:ext cx="8245227" cy="7495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Chùm</a:t>
            </a:r>
            <a:r>
              <a:rPr lang="en-US" dirty="0"/>
              <a:t> </a:t>
            </a:r>
            <a:r>
              <a:rPr lang="en-US" dirty="0" err="1"/>
              <a:t>tia</a:t>
            </a:r>
            <a:r>
              <a:rPr lang="en-US" dirty="0"/>
              <a:t> </a:t>
            </a:r>
            <a:r>
              <a:rPr lang="en-US" dirty="0" err="1"/>
              <a:t>ló</a:t>
            </a:r>
            <a:r>
              <a:rPr lang="en-US" dirty="0"/>
              <a:t> qua </a:t>
            </a:r>
            <a:r>
              <a:rPr lang="en-US" dirty="0" err="1"/>
              <a:t>thấu</a:t>
            </a:r>
            <a:r>
              <a:rPr lang="en-US" dirty="0"/>
              <a:t> </a:t>
            </a:r>
            <a:r>
              <a:rPr lang="en-US" dirty="0" err="1"/>
              <a:t>kính</a:t>
            </a:r>
            <a:r>
              <a:rPr lang="en-US" dirty="0"/>
              <a:t> </a:t>
            </a:r>
            <a:r>
              <a:rPr lang="en-US" dirty="0" err="1"/>
              <a:t>hoặc</a:t>
            </a:r>
            <a:r>
              <a:rPr lang="en-US" dirty="0"/>
              <a:t> </a:t>
            </a:r>
            <a:r>
              <a:rPr lang="en-US" dirty="0" err="1"/>
              <a:t>đường</a:t>
            </a:r>
            <a:r>
              <a:rPr lang="en-US" dirty="0"/>
              <a:t> </a:t>
            </a:r>
            <a:r>
              <a:rPr lang="en-US" dirty="0" err="1"/>
              <a:t>kéo</a:t>
            </a:r>
            <a:r>
              <a:rPr lang="en-US" dirty="0"/>
              <a:t> </a:t>
            </a:r>
            <a:r>
              <a:rPr lang="en-US" dirty="0" err="1"/>
              <a:t>dài</a:t>
            </a:r>
            <a:r>
              <a:rPr lang="en-US" dirty="0"/>
              <a:t> </a:t>
            </a:r>
            <a:r>
              <a:rPr lang="en-US" dirty="0" err="1"/>
              <a:t>của</a:t>
            </a:r>
            <a:r>
              <a:rPr lang="en-US" dirty="0"/>
              <a:t> </a:t>
            </a:r>
            <a:r>
              <a:rPr lang="en-US" dirty="0" err="1"/>
              <a:t>chùm</a:t>
            </a:r>
            <a:r>
              <a:rPr lang="en-US" dirty="0"/>
              <a:t> </a:t>
            </a:r>
            <a:r>
              <a:rPr lang="en-US" dirty="0" err="1"/>
              <a:t>tia</a:t>
            </a:r>
            <a:r>
              <a:rPr lang="en-US" dirty="0"/>
              <a:t> </a:t>
            </a:r>
            <a:r>
              <a:rPr lang="en-US" dirty="0" err="1"/>
              <a:t>ló</a:t>
            </a:r>
            <a:r>
              <a:rPr lang="en-US" dirty="0"/>
              <a:t> </a:t>
            </a:r>
            <a:r>
              <a:rPr lang="en-US" dirty="0" err="1"/>
              <a:t>cắt</a:t>
            </a:r>
            <a:r>
              <a:rPr lang="en-US" dirty="0"/>
              <a:t> </a:t>
            </a:r>
            <a:r>
              <a:rPr lang="en-US" dirty="0" err="1"/>
              <a:t>nhau</a:t>
            </a:r>
            <a:r>
              <a:rPr lang="en-US" dirty="0"/>
              <a:t> </a:t>
            </a:r>
            <a:r>
              <a:rPr lang="en-US" dirty="0" err="1"/>
              <a:t>tại</a:t>
            </a:r>
            <a:r>
              <a:rPr lang="en-US" dirty="0"/>
              <a:t> </a:t>
            </a:r>
            <a:r>
              <a:rPr lang="en-US" dirty="0" err="1"/>
              <a:t>điểm</a:t>
            </a:r>
            <a:r>
              <a:rPr lang="en-US" dirty="0"/>
              <a:t> </a:t>
            </a:r>
            <a:r>
              <a:rPr lang="en-US" b="1" dirty="0">
                <a:solidFill>
                  <a:srgbClr val="C00000"/>
                </a:solidFill>
              </a:rPr>
              <a:t>F</a:t>
            </a:r>
            <a:r>
              <a:rPr lang="en-US" dirty="0"/>
              <a:t> </a:t>
            </a:r>
            <a:r>
              <a:rPr lang="en-US" dirty="0" err="1"/>
              <a:t>trên</a:t>
            </a:r>
            <a:r>
              <a:rPr lang="en-US" dirty="0"/>
              <a:t> </a:t>
            </a:r>
            <a:r>
              <a:rPr lang="en-US" dirty="0" err="1"/>
              <a:t>trục</a:t>
            </a:r>
            <a:r>
              <a:rPr lang="en-US" dirty="0"/>
              <a:t> </a:t>
            </a:r>
            <a:r>
              <a:rPr lang="en-US" dirty="0" err="1"/>
              <a:t>chính</a:t>
            </a:r>
            <a:r>
              <a:rPr lang="en-US" dirty="0"/>
              <a:t> </a:t>
            </a:r>
            <a:r>
              <a:rPr lang="en-US" dirty="0">
                <a:latin typeface="#9Slide03 Arima Madurai Black" panose="00000A00000000000000" pitchFamily="2" charset="-93"/>
                <a:cs typeface="#9Slide03 Arima Madurai Black" panose="00000A00000000000000" pitchFamily="2" charset="-93"/>
              </a:rPr>
              <a:t>→ </a:t>
            </a:r>
            <a:r>
              <a:rPr lang="en-US" b="1" dirty="0">
                <a:solidFill>
                  <a:srgbClr val="C00000"/>
                </a:solidFill>
              </a:rPr>
              <a:t>F </a:t>
            </a:r>
            <a:r>
              <a:rPr lang="en-US" b="1" dirty="0" err="1">
                <a:solidFill>
                  <a:srgbClr val="C00000"/>
                </a:solidFill>
              </a:rPr>
              <a:t>là</a:t>
            </a:r>
            <a:r>
              <a:rPr lang="en-US" b="1" dirty="0">
                <a:solidFill>
                  <a:srgbClr val="C00000"/>
                </a:solidFill>
              </a:rPr>
              <a:t> </a:t>
            </a:r>
            <a:r>
              <a:rPr lang="en-US" b="1" dirty="0" err="1">
                <a:solidFill>
                  <a:srgbClr val="C00000"/>
                </a:solidFill>
              </a:rPr>
              <a:t>tiêu</a:t>
            </a:r>
            <a:r>
              <a:rPr lang="en-US" b="1" dirty="0">
                <a:solidFill>
                  <a:srgbClr val="C00000"/>
                </a:solidFill>
              </a:rPr>
              <a:t> </a:t>
            </a:r>
            <a:r>
              <a:rPr lang="en-US" b="1" dirty="0" err="1">
                <a:solidFill>
                  <a:srgbClr val="C00000"/>
                </a:solidFill>
              </a:rPr>
              <a:t>điểm</a:t>
            </a:r>
            <a:r>
              <a:rPr lang="en-US" b="1" dirty="0">
                <a:solidFill>
                  <a:srgbClr val="C00000"/>
                </a:solidFill>
              </a:rPr>
              <a:t> </a:t>
            </a:r>
            <a:r>
              <a:rPr lang="en-US" b="1" dirty="0" err="1">
                <a:solidFill>
                  <a:srgbClr val="C00000"/>
                </a:solidFill>
              </a:rPr>
              <a:t>chính</a:t>
            </a:r>
            <a:r>
              <a:rPr lang="en-US" b="1" dirty="0">
                <a:solidFill>
                  <a:srgbClr val="C00000"/>
                </a:solidFill>
              </a:rPr>
              <a:t> </a:t>
            </a:r>
            <a:endParaRPr lang="en-US" dirty="0"/>
          </a:p>
        </p:txBody>
      </p:sp>
      <p:sp>
        <p:nvSpPr>
          <p:cNvPr id="155" name="Google Shape;363;p48">
            <a:extLst>
              <a:ext uri="{FF2B5EF4-FFF2-40B4-BE49-F238E27FC236}">
                <a16:creationId xmlns:a16="http://schemas.microsoft.com/office/drawing/2014/main" id="{610D34A5-7E9E-F7D7-B09F-146D6F9EC8BC}"/>
              </a:ext>
            </a:extLst>
          </p:cNvPr>
          <p:cNvSpPr txBox="1">
            <a:spLocks/>
          </p:cNvSpPr>
          <p:nvPr/>
        </p:nvSpPr>
        <p:spPr>
          <a:xfrm>
            <a:off x="429365" y="4153369"/>
            <a:ext cx="8587507" cy="50260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Khoảng cách từ quang tâm đến tiêu điểm chính</a:t>
            </a:r>
            <a:r>
              <a:rPr lang="en-US" dirty="0"/>
              <a:t> </a:t>
            </a:r>
            <a:r>
              <a:rPr lang="en-US" b="1" dirty="0">
                <a:solidFill>
                  <a:srgbClr val="C00000"/>
                </a:solidFill>
              </a:rPr>
              <a:t>OF = f </a:t>
            </a:r>
            <a:r>
              <a:rPr lang="en-US" dirty="0" err="1"/>
              <a:t>gọi</a:t>
            </a:r>
            <a:r>
              <a:rPr lang="en-US" dirty="0"/>
              <a:t> </a:t>
            </a:r>
            <a:r>
              <a:rPr lang="en-US" dirty="0" err="1"/>
              <a:t>là</a:t>
            </a:r>
            <a:r>
              <a:rPr lang="en-US" dirty="0"/>
              <a:t> </a:t>
            </a:r>
            <a:r>
              <a:rPr lang="en-US" b="1" dirty="0" err="1">
                <a:solidFill>
                  <a:srgbClr val="C00000"/>
                </a:solidFill>
              </a:rPr>
              <a:t>tiêu</a:t>
            </a:r>
            <a:r>
              <a:rPr lang="en-US" b="1" dirty="0">
                <a:solidFill>
                  <a:srgbClr val="C00000"/>
                </a:solidFill>
              </a:rPr>
              <a:t> </a:t>
            </a:r>
            <a:r>
              <a:rPr lang="en-US" b="1" dirty="0" err="1">
                <a:solidFill>
                  <a:srgbClr val="C00000"/>
                </a:solidFill>
              </a:rPr>
              <a:t>cự</a:t>
            </a:r>
            <a:endParaRPr lang="en-US" b="1" dirty="0">
              <a:solidFill>
                <a:srgbClr val="C00000"/>
              </a:solidFill>
            </a:endParaRPr>
          </a:p>
        </p:txBody>
      </p:sp>
    </p:spTree>
    <p:extLst>
      <p:ext uri="{BB962C8B-B14F-4D97-AF65-F5344CB8AC3E}">
        <p14:creationId xmlns:p14="http://schemas.microsoft.com/office/powerpoint/2010/main" val="41835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4"/>
                                        </p:tgtEl>
                                        <p:attrNameLst>
                                          <p:attrName>style.visibility</p:attrName>
                                        </p:attrNameLst>
                                      </p:cBhvr>
                                      <p:to>
                                        <p:strVal val="visible"/>
                                      </p:to>
                                    </p:set>
                                    <p:animEffect transition="in" filter="wipe(left)">
                                      <p:cBhvr>
                                        <p:cTn id="7" dur="500"/>
                                        <p:tgtEl>
                                          <p:spTgt spid="15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wipe(left)">
                                      <p:cBhvr>
                                        <p:cTn id="12" dur="500"/>
                                        <p:tgtEl>
                                          <p:spTgt spid="89"/>
                                        </p:tgtEl>
                                      </p:cBhvr>
                                    </p:animEffect>
                                  </p:childTnLst>
                                </p:cTn>
                              </p:par>
                              <p:par>
                                <p:cTn id="13" presetID="22" presetClass="entr" presetSubtype="8" fill="hold" nodeType="withEffect">
                                  <p:stCondLst>
                                    <p:cond delay="0"/>
                                  </p:stCondLst>
                                  <p:childTnLst>
                                    <p:set>
                                      <p:cBhvr>
                                        <p:cTn id="14" dur="1" fill="hold">
                                          <p:stCondLst>
                                            <p:cond delay="0"/>
                                          </p:stCondLst>
                                        </p:cTn>
                                        <p:tgtEl>
                                          <p:spTgt spid="101"/>
                                        </p:tgtEl>
                                        <p:attrNameLst>
                                          <p:attrName>style.visibility</p:attrName>
                                        </p:attrNameLst>
                                      </p:cBhvr>
                                      <p:to>
                                        <p:strVal val="visible"/>
                                      </p:to>
                                    </p:set>
                                    <p:animEffect transition="in" filter="wipe(left)">
                                      <p:cBhvr>
                                        <p:cTn id="15" dur="500"/>
                                        <p:tgtEl>
                                          <p:spTgt spid="101"/>
                                        </p:tgtEl>
                                      </p:cBhvr>
                                    </p:animEffect>
                                  </p:childTnLst>
                                </p:cTn>
                              </p:par>
                            </p:childTnLst>
                          </p:cTn>
                        </p:par>
                        <p:par>
                          <p:cTn id="16" fill="hold">
                            <p:stCondLst>
                              <p:cond delay="500"/>
                            </p:stCondLst>
                            <p:childTnLst>
                              <p:par>
                                <p:cTn id="17" presetID="22" presetClass="entr" presetSubtype="1" fill="hold" nodeType="afterEffect">
                                  <p:stCondLst>
                                    <p:cond delay="0"/>
                                  </p:stCondLst>
                                  <p:childTnLst>
                                    <p:set>
                                      <p:cBhvr>
                                        <p:cTn id="18" dur="1" fill="hold">
                                          <p:stCondLst>
                                            <p:cond delay="0"/>
                                          </p:stCondLst>
                                        </p:cTn>
                                        <p:tgtEl>
                                          <p:spTgt spid="92"/>
                                        </p:tgtEl>
                                        <p:attrNameLst>
                                          <p:attrName>style.visibility</p:attrName>
                                        </p:attrNameLst>
                                      </p:cBhvr>
                                      <p:to>
                                        <p:strVal val="visible"/>
                                      </p:to>
                                    </p:set>
                                    <p:animEffect transition="in" filter="wipe(up)">
                                      <p:cBhvr>
                                        <p:cTn id="19" dur="500"/>
                                        <p:tgtEl>
                                          <p:spTgt spid="92"/>
                                        </p:tgtEl>
                                      </p:cBhvr>
                                    </p:animEffect>
                                  </p:childTnLst>
                                </p:cTn>
                              </p:par>
                              <p:par>
                                <p:cTn id="20" presetID="22" presetClass="entr" presetSubtype="4" fill="hold" nodeType="with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down)">
                                      <p:cBhvr>
                                        <p:cTn id="22" dur="500"/>
                                        <p:tgtEl>
                                          <p:spTgt spid="104"/>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139"/>
                                        </p:tgtEl>
                                        <p:attrNameLst>
                                          <p:attrName>style.visibility</p:attrName>
                                        </p:attrNameLst>
                                      </p:cBhvr>
                                      <p:to>
                                        <p:strVal val="visible"/>
                                      </p:to>
                                    </p:set>
                                    <p:animEffect transition="in" filter="fade">
                                      <p:cBhvr>
                                        <p:cTn id="26" dur="500"/>
                                        <p:tgtEl>
                                          <p:spTgt spid="139"/>
                                        </p:tgtEl>
                                      </p:cBhvr>
                                    </p:animEffect>
                                  </p:childTnLst>
                                </p:cTn>
                              </p:par>
                            </p:childTnLst>
                          </p:cTn>
                        </p:par>
                        <p:par>
                          <p:cTn id="27" fill="hold">
                            <p:stCondLst>
                              <p:cond delay="1500"/>
                            </p:stCondLst>
                            <p:childTnLst>
                              <p:par>
                                <p:cTn id="28" presetID="10" presetClass="entr" presetSubtype="0" fill="hold" grpId="1" nodeType="afterEffect">
                                  <p:stCondLst>
                                    <p:cond delay="0"/>
                                  </p:stCondLst>
                                  <p:childTnLst>
                                    <p:set>
                                      <p:cBhvr>
                                        <p:cTn id="29" dur="1" fill="hold">
                                          <p:stCondLst>
                                            <p:cond delay="0"/>
                                          </p:stCondLst>
                                        </p:cTn>
                                        <p:tgtEl>
                                          <p:spTgt spid="136"/>
                                        </p:tgtEl>
                                        <p:attrNameLst>
                                          <p:attrName>style.visibility</p:attrName>
                                        </p:attrNameLst>
                                      </p:cBhvr>
                                      <p:to>
                                        <p:strVal val="visible"/>
                                      </p:to>
                                    </p:set>
                                    <p:animEffect transition="in" filter="fade">
                                      <p:cBhvr>
                                        <p:cTn id="30" dur="500"/>
                                        <p:tgtEl>
                                          <p:spTgt spid="136"/>
                                        </p:tgtEl>
                                      </p:cBhvr>
                                    </p:animEffect>
                                  </p:childTnLst>
                                </p:cTn>
                              </p:par>
                            </p:childTnLst>
                          </p:cTn>
                        </p:par>
                        <p:par>
                          <p:cTn id="31" fill="hold">
                            <p:stCondLst>
                              <p:cond delay="2000"/>
                            </p:stCondLst>
                            <p:childTnLst>
                              <p:par>
                                <p:cTn id="32" presetID="22" presetClass="entr" presetSubtype="8" fill="hold" nodeType="afterEffect">
                                  <p:stCondLst>
                                    <p:cond delay="0"/>
                                  </p:stCondLst>
                                  <p:childTnLst>
                                    <p:set>
                                      <p:cBhvr>
                                        <p:cTn id="33" dur="1" fill="hold">
                                          <p:stCondLst>
                                            <p:cond delay="0"/>
                                          </p:stCondLst>
                                        </p:cTn>
                                        <p:tgtEl>
                                          <p:spTgt spid="107"/>
                                        </p:tgtEl>
                                        <p:attrNameLst>
                                          <p:attrName>style.visibility</p:attrName>
                                        </p:attrNameLst>
                                      </p:cBhvr>
                                      <p:to>
                                        <p:strVal val="visible"/>
                                      </p:to>
                                    </p:set>
                                    <p:animEffect transition="in" filter="wipe(left)">
                                      <p:cBhvr>
                                        <p:cTn id="34" dur="500"/>
                                        <p:tgtEl>
                                          <p:spTgt spid="107"/>
                                        </p:tgtEl>
                                      </p:cBhvr>
                                    </p:animEffect>
                                  </p:childTnLst>
                                </p:cTn>
                              </p:par>
                              <p:par>
                                <p:cTn id="35" presetID="22" presetClass="entr" presetSubtype="8" fill="hold" nodeType="withEffect">
                                  <p:stCondLst>
                                    <p:cond delay="0"/>
                                  </p:stCondLst>
                                  <p:childTnLst>
                                    <p:set>
                                      <p:cBhvr>
                                        <p:cTn id="36" dur="1" fill="hold">
                                          <p:stCondLst>
                                            <p:cond delay="0"/>
                                          </p:stCondLst>
                                        </p:cTn>
                                        <p:tgtEl>
                                          <p:spTgt spid="119"/>
                                        </p:tgtEl>
                                        <p:attrNameLst>
                                          <p:attrName>style.visibility</p:attrName>
                                        </p:attrNameLst>
                                      </p:cBhvr>
                                      <p:to>
                                        <p:strVal val="visible"/>
                                      </p:to>
                                    </p:set>
                                    <p:animEffect transition="in" filter="wipe(left)">
                                      <p:cBhvr>
                                        <p:cTn id="37" dur="500"/>
                                        <p:tgtEl>
                                          <p:spTgt spid="119"/>
                                        </p:tgtEl>
                                      </p:cBhvr>
                                    </p:animEffect>
                                  </p:childTnLst>
                                </p:cTn>
                              </p:par>
                            </p:childTnLst>
                          </p:cTn>
                        </p:par>
                        <p:par>
                          <p:cTn id="38" fill="hold">
                            <p:stCondLst>
                              <p:cond delay="2500"/>
                            </p:stCondLst>
                            <p:childTnLst>
                              <p:par>
                                <p:cTn id="39" presetID="22" presetClass="entr" presetSubtype="4" fill="hold" nodeType="afterEffect">
                                  <p:stCondLst>
                                    <p:cond delay="0"/>
                                  </p:stCondLst>
                                  <p:childTnLst>
                                    <p:set>
                                      <p:cBhvr>
                                        <p:cTn id="40" dur="1" fill="hold">
                                          <p:stCondLst>
                                            <p:cond delay="0"/>
                                          </p:stCondLst>
                                        </p:cTn>
                                        <p:tgtEl>
                                          <p:spTgt spid="122"/>
                                        </p:tgtEl>
                                        <p:attrNameLst>
                                          <p:attrName>style.visibility</p:attrName>
                                        </p:attrNameLst>
                                      </p:cBhvr>
                                      <p:to>
                                        <p:strVal val="visible"/>
                                      </p:to>
                                    </p:set>
                                    <p:animEffect transition="in" filter="wipe(down)">
                                      <p:cBhvr>
                                        <p:cTn id="41" dur="500"/>
                                        <p:tgtEl>
                                          <p:spTgt spid="122"/>
                                        </p:tgtEl>
                                      </p:cBhvr>
                                    </p:animEffect>
                                  </p:childTnLst>
                                </p:cTn>
                              </p:par>
                              <p:par>
                                <p:cTn id="42" presetID="22" presetClass="entr" presetSubtype="1" fill="hold" nodeType="withEffect">
                                  <p:stCondLst>
                                    <p:cond delay="0"/>
                                  </p:stCondLst>
                                  <p:childTnLst>
                                    <p:set>
                                      <p:cBhvr>
                                        <p:cTn id="43" dur="1" fill="hold">
                                          <p:stCondLst>
                                            <p:cond delay="0"/>
                                          </p:stCondLst>
                                        </p:cTn>
                                        <p:tgtEl>
                                          <p:spTgt spid="110"/>
                                        </p:tgtEl>
                                        <p:attrNameLst>
                                          <p:attrName>style.visibility</p:attrName>
                                        </p:attrNameLst>
                                      </p:cBhvr>
                                      <p:to>
                                        <p:strVal val="visible"/>
                                      </p:to>
                                    </p:set>
                                    <p:animEffect transition="in" filter="wipe(up)">
                                      <p:cBhvr>
                                        <p:cTn id="44" dur="500"/>
                                        <p:tgtEl>
                                          <p:spTgt spid="110"/>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155"/>
                                        </p:tgtEl>
                                        <p:attrNameLst>
                                          <p:attrName>style.visibility</p:attrName>
                                        </p:attrNameLst>
                                      </p:cBhvr>
                                      <p:to>
                                        <p:strVal val="visible"/>
                                      </p:to>
                                    </p:set>
                                    <p:animEffect transition="in" filter="wipe(left)">
                                      <p:cBhvr>
                                        <p:cTn id="49" dur="500"/>
                                        <p:tgtEl>
                                          <p:spTgt spid="155"/>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37" fill="hold" nodeType="clickEffect">
                                  <p:stCondLst>
                                    <p:cond delay="0"/>
                                  </p:stCondLst>
                                  <p:childTnLst>
                                    <p:set>
                                      <p:cBhvr>
                                        <p:cTn id="53" dur="1" fill="hold">
                                          <p:stCondLst>
                                            <p:cond delay="0"/>
                                          </p:stCondLst>
                                        </p:cTn>
                                        <p:tgtEl>
                                          <p:spTgt spid="153"/>
                                        </p:tgtEl>
                                        <p:attrNameLst>
                                          <p:attrName>style.visibility</p:attrName>
                                        </p:attrNameLst>
                                      </p:cBhvr>
                                      <p:to>
                                        <p:strVal val="visible"/>
                                      </p:to>
                                    </p:set>
                                    <p:animEffect transition="in" filter="barn(outVertical)">
                                      <p:cBhvr>
                                        <p:cTn id="54" dur="500"/>
                                        <p:tgtEl>
                                          <p:spTgt spid="153"/>
                                        </p:tgtEl>
                                      </p:cBhvr>
                                    </p:animEffect>
                                  </p:childTnLst>
                                </p:cTn>
                              </p:par>
                            </p:childTnLst>
                          </p:cTn>
                        </p:par>
                        <p:par>
                          <p:cTn id="55" fill="hold">
                            <p:stCondLst>
                              <p:cond delay="500"/>
                            </p:stCondLst>
                            <p:childTnLst>
                              <p:par>
                                <p:cTn id="56" presetID="10" presetClass="entr" presetSubtype="0" fill="hold" grpId="1" nodeType="afterEffect">
                                  <p:stCondLst>
                                    <p:cond delay="0"/>
                                  </p:stCondLst>
                                  <p:childTnLst>
                                    <p:set>
                                      <p:cBhvr>
                                        <p:cTn id="57" dur="1" fill="hold">
                                          <p:stCondLst>
                                            <p:cond delay="0"/>
                                          </p:stCondLst>
                                        </p:cTn>
                                        <p:tgtEl>
                                          <p:spTgt spid="150"/>
                                        </p:tgtEl>
                                        <p:attrNameLst>
                                          <p:attrName>style.visibility</p:attrName>
                                        </p:attrNameLst>
                                      </p:cBhvr>
                                      <p:to>
                                        <p:strVal val="visible"/>
                                      </p:to>
                                    </p:set>
                                    <p:animEffect transition="in" filter="fade">
                                      <p:cBhvr>
                                        <p:cTn id="58" dur="500"/>
                                        <p:tgtEl>
                                          <p:spTgt spid="150"/>
                                        </p:tgtEl>
                                      </p:cBhvr>
                                    </p:animEffect>
                                  </p:childTnLst>
                                </p:cTn>
                              </p:par>
                            </p:childTnLst>
                          </p:cTn>
                        </p:par>
                        <p:par>
                          <p:cTn id="59" fill="hold">
                            <p:stCondLst>
                              <p:cond delay="1000"/>
                            </p:stCondLst>
                            <p:childTnLst>
                              <p:par>
                                <p:cTn id="60" presetID="16" presetClass="entr" presetSubtype="37" fill="hold" nodeType="afterEffect">
                                  <p:stCondLst>
                                    <p:cond delay="0"/>
                                  </p:stCondLst>
                                  <p:childTnLst>
                                    <p:set>
                                      <p:cBhvr>
                                        <p:cTn id="61" dur="1" fill="hold">
                                          <p:stCondLst>
                                            <p:cond delay="0"/>
                                          </p:stCondLst>
                                        </p:cTn>
                                        <p:tgtEl>
                                          <p:spTgt spid="151"/>
                                        </p:tgtEl>
                                        <p:attrNameLst>
                                          <p:attrName>style.visibility</p:attrName>
                                        </p:attrNameLst>
                                      </p:cBhvr>
                                      <p:to>
                                        <p:strVal val="visible"/>
                                      </p:to>
                                    </p:set>
                                    <p:animEffect transition="in" filter="barn(outVertical)">
                                      <p:cBhvr>
                                        <p:cTn id="62" dur="500"/>
                                        <p:tgtEl>
                                          <p:spTgt spid="151"/>
                                        </p:tgtEl>
                                      </p:cBhvr>
                                    </p:animEffect>
                                  </p:childTnLst>
                                </p:cTn>
                              </p:par>
                            </p:childTnLst>
                          </p:cTn>
                        </p:par>
                        <p:par>
                          <p:cTn id="63" fill="hold">
                            <p:stCondLst>
                              <p:cond delay="1500"/>
                            </p:stCondLst>
                            <p:childTnLst>
                              <p:par>
                                <p:cTn id="64" presetID="10" presetClass="entr" presetSubtype="0" fill="hold" grpId="1" nodeType="afterEffect">
                                  <p:stCondLst>
                                    <p:cond delay="0"/>
                                  </p:stCondLst>
                                  <p:childTnLst>
                                    <p:set>
                                      <p:cBhvr>
                                        <p:cTn id="65" dur="1" fill="hold">
                                          <p:stCondLst>
                                            <p:cond delay="0"/>
                                          </p:stCondLst>
                                        </p:cTn>
                                        <p:tgtEl>
                                          <p:spTgt spid="152"/>
                                        </p:tgtEl>
                                        <p:attrNameLst>
                                          <p:attrName>style.visibility</p:attrName>
                                        </p:attrNameLst>
                                      </p:cBhvr>
                                      <p:to>
                                        <p:strVal val="visible"/>
                                      </p:to>
                                    </p:set>
                                    <p:animEffect transition="in" filter="fade">
                                      <p:cBhvr>
                                        <p:cTn id="66"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83" grpId="0"/>
      <p:bldP spid="135" grpId="0"/>
      <p:bldP spid="136" grpId="0"/>
      <p:bldP spid="136" grpId="1"/>
      <p:bldP spid="139" grpId="0" animBg="1"/>
      <p:bldP spid="142" grpId="0"/>
      <p:bldP spid="144" grpId="0"/>
      <p:bldP spid="150" grpId="0"/>
      <p:bldP spid="150" grpId="1"/>
      <p:bldP spid="152" grpId="0"/>
      <p:bldP spid="152" grpId="1"/>
      <p:bldP spid="154" grpId="0"/>
      <p:bldP spid="1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grpSp>
        <p:nvGrpSpPr>
          <p:cNvPr id="495" name="Group 494">
            <a:extLst>
              <a:ext uri="{FF2B5EF4-FFF2-40B4-BE49-F238E27FC236}">
                <a16:creationId xmlns:a16="http://schemas.microsoft.com/office/drawing/2014/main" id="{30D37145-7D97-80FA-6895-9AE625104F4D}"/>
              </a:ext>
            </a:extLst>
          </p:cNvPr>
          <p:cNvGrpSpPr/>
          <p:nvPr/>
        </p:nvGrpSpPr>
        <p:grpSpPr>
          <a:xfrm>
            <a:off x="201317" y="1531743"/>
            <a:ext cx="4216250" cy="2127064"/>
            <a:chOff x="219897" y="1013916"/>
            <a:chExt cx="4216250" cy="2127064"/>
          </a:xfrm>
        </p:grpSpPr>
        <p:sp>
          <p:nvSpPr>
            <p:cNvPr id="496" name="Line 41">
              <a:extLst>
                <a:ext uri="{FF2B5EF4-FFF2-40B4-BE49-F238E27FC236}">
                  <a16:creationId xmlns:a16="http://schemas.microsoft.com/office/drawing/2014/main" id="{545A391D-DB5B-59E4-54DA-6AF97769B2A4}"/>
                </a:ext>
              </a:extLst>
            </p:cNvPr>
            <p:cNvSpPr>
              <a:spLocks noChangeShapeType="1"/>
            </p:cNvSpPr>
            <p:nvPr/>
          </p:nvSpPr>
          <p:spPr bwMode="auto">
            <a:xfrm flipV="1">
              <a:off x="219897" y="1906487"/>
              <a:ext cx="421625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97" name="Line 34">
              <a:extLst>
                <a:ext uri="{FF2B5EF4-FFF2-40B4-BE49-F238E27FC236}">
                  <a16:creationId xmlns:a16="http://schemas.microsoft.com/office/drawing/2014/main" id="{D8F7304E-96A1-EAE8-DAE2-34EC33945450}"/>
                </a:ext>
              </a:extLst>
            </p:cNvPr>
            <p:cNvSpPr>
              <a:spLocks noChangeShapeType="1"/>
            </p:cNvSpPr>
            <p:nvPr/>
          </p:nvSpPr>
          <p:spPr bwMode="auto">
            <a:xfrm>
              <a:off x="2502602" y="1013916"/>
              <a:ext cx="0" cy="1763552"/>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00" name="Text Box 56">
              <a:extLst>
                <a:ext uri="{FF2B5EF4-FFF2-40B4-BE49-F238E27FC236}">
                  <a16:creationId xmlns:a16="http://schemas.microsoft.com/office/drawing/2014/main" id="{E8AE027E-C31C-7389-1534-52FEE673141C}"/>
                </a:ext>
              </a:extLst>
            </p:cNvPr>
            <p:cNvSpPr txBox="1">
              <a:spLocks noChangeArrowheads="1"/>
            </p:cNvSpPr>
            <p:nvPr/>
          </p:nvSpPr>
          <p:spPr bwMode="auto">
            <a:xfrm>
              <a:off x="2265093" y="280242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(a)</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501" name="Group 500">
            <a:extLst>
              <a:ext uri="{FF2B5EF4-FFF2-40B4-BE49-F238E27FC236}">
                <a16:creationId xmlns:a16="http://schemas.microsoft.com/office/drawing/2014/main" id="{9CAE24A9-2064-2DAE-80D6-A95922842F31}"/>
              </a:ext>
            </a:extLst>
          </p:cNvPr>
          <p:cNvGrpSpPr/>
          <p:nvPr/>
        </p:nvGrpSpPr>
        <p:grpSpPr>
          <a:xfrm>
            <a:off x="5044583" y="1610268"/>
            <a:ext cx="4024977" cy="2050095"/>
            <a:chOff x="5063163" y="1092441"/>
            <a:chExt cx="4024977" cy="2050095"/>
          </a:xfrm>
        </p:grpSpPr>
        <p:sp>
          <p:nvSpPr>
            <p:cNvPr id="502" name="Line 41">
              <a:extLst>
                <a:ext uri="{FF2B5EF4-FFF2-40B4-BE49-F238E27FC236}">
                  <a16:creationId xmlns:a16="http://schemas.microsoft.com/office/drawing/2014/main" id="{AA7CC0AB-4026-2A8D-1683-72F8383E0BD2}"/>
                </a:ext>
              </a:extLst>
            </p:cNvPr>
            <p:cNvSpPr>
              <a:spLocks noChangeShapeType="1"/>
            </p:cNvSpPr>
            <p:nvPr/>
          </p:nvSpPr>
          <p:spPr bwMode="auto">
            <a:xfrm flipV="1">
              <a:off x="5063163" y="1924295"/>
              <a:ext cx="4024977"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503" name="Group 110">
              <a:extLst>
                <a:ext uri="{FF2B5EF4-FFF2-40B4-BE49-F238E27FC236}">
                  <a16:creationId xmlns:a16="http://schemas.microsoft.com/office/drawing/2014/main" id="{2885430D-199D-B782-F17E-DB234FB7A82D}"/>
                </a:ext>
              </a:extLst>
            </p:cNvPr>
            <p:cNvGrpSpPr>
              <a:grpSpLocks/>
            </p:cNvGrpSpPr>
            <p:nvPr/>
          </p:nvGrpSpPr>
          <p:grpSpPr bwMode="auto">
            <a:xfrm rot="10800000" flipV="1">
              <a:off x="7213952" y="1092441"/>
              <a:ext cx="223270" cy="1677679"/>
              <a:chOff x="2739" y="2701"/>
              <a:chExt cx="94" cy="781"/>
            </a:xfrm>
          </p:grpSpPr>
          <p:sp>
            <p:nvSpPr>
              <p:cNvPr id="505" name="Line 111">
                <a:extLst>
                  <a:ext uri="{FF2B5EF4-FFF2-40B4-BE49-F238E27FC236}">
                    <a16:creationId xmlns:a16="http://schemas.microsoft.com/office/drawing/2014/main" id="{A38842A1-D6E7-AEE6-1CFD-A165F47D8C28}"/>
                  </a:ext>
                </a:extLst>
              </p:cNvPr>
              <p:cNvSpPr>
                <a:spLocks noChangeShapeType="1"/>
              </p:cNvSpPr>
              <p:nvPr/>
            </p:nvSpPr>
            <p:spPr bwMode="auto">
              <a:xfrm>
                <a:off x="2784" y="2784"/>
                <a:ext cx="0" cy="624"/>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506" name="Line 112">
                <a:extLst>
                  <a:ext uri="{FF2B5EF4-FFF2-40B4-BE49-F238E27FC236}">
                    <a16:creationId xmlns:a16="http://schemas.microsoft.com/office/drawing/2014/main" id="{95DC3ED0-E91A-53BD-8554-6FC5B4ECD184}"/>
                  </a:ext>
                </a:extLst>
              </p:cNvPr>
              <p:cNvSpPr>
                <a:spLocks noChangeShapeType="1"/>
              </p:cNvSpPr>
              <p:nvPr/>
            </p:nvSpPr>
            <p:spPr bwMode="auto">
              <a:xfrm>
                <a:off x="2739"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507" name="Line 113">
                <a:extLst>
                  <a:ext uri="{FF2B5EF4-FFF2-40B4-BE49-F238E27FC236}">
                    <a16:creationId xmlns:a16="http://schemas.microsoft.com/office/drawing/2014/main" id="{9DF0EED2-AA3B-3451-A2B7-092397990CD8}"/>
                  </a:ext>
                </a:extLst>
              </p:cNvPr>
              <p:cNvSpPr>
                <a:spLocks noChangeShapeType="1"/>
              </p:cNvSpPr>
              <p:nvPr/>
            </p:nvSpPr>
            <p:spPr bwMode="auto">
              <a:xfrm flipV="1">
                <a:off x="2785"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508" name="Line 118">
                <a:extLst>
                  <a:ext uri="{FF2B5EF4-FFF2-40B4-BE49-F238E27FC236}">
                    <a16:creationId xmlns:a16="http://schemas.microsoft.com/office/drawing/2014/main" id="{BF1DBEBE-A065-1226-E44A-38D2B1E331A5}"/>
                  </a:ext>
                </a:extLst>
              </p:cNvPr>
              <p:cNvSpPr>
                <a:spLocks noChangeShapeType="1"/>
              </p:cNvSpPr>
              <p:nvPr/>
            </p:nvSpPr>
            <p:spPr bwMode="auto">
              <a:xfrm flipV="1">
                <a:off x="2739" y="3380"/>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509" name="Line 118">
                <a:extLst>
                  <a:ext uri="{FF2B5EF4-FFF2-40B4-BE49-F238E27FC236}">
                    <a16:creationId xmlns:a16="http://schemas.microsoft.com/office/drawing/2014/main" id="{E658280F-5507-591B-CB1A-30F44A19C2BB}"/>
                  </a:ext>
                </a:extLst>
              </p:cNvPr>
              <p:cNvSpPr>
                <a:spLocks noChangeShapeType="1"/>
              </p:cNvSpPr>
              <p:nvPr/>
            </p:nvSpPr>
            <p:spPr bwMode="auto">
              <a:xfrm flipH="1" flipV="1">
                <a:off x="2785" y="3386"/>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grpSp>
        <p:sp>
          <p:nvSpPr>
            <p:cNvPr id="504" name="Text Box 56">
              <a:extLst>
                <a:ext uri="{FF2B5EF4-FFF2-40B4-BE49-F238E27FC236}">
                  <a16:creationId xmlns:a16="http://schemas.microsoft.com/office/drawing/2014/main" id="{CF620074-11EF-3A9D-BEE2-853E82C72081}"/>
                </a:ext>
              </a:extLst>
            </p:cNvPr>
            <p:cNvSpPr txBox="1">
              <a:spLocks noChangeArrowheads="1"/>
            </p:cNvSpPr>
            <p:nvPr/>
          </p:nvSpPr>
          <p:spPr bwMode="auto">
            <a:xfrm>
              <a:off x="7084972" y="2803982"/>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(b)</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510" name="Group 40">
            <a:extLst>
              <a:ext uri="{FF2B5EF4-FFF2-40B4-BE49-F238E27FC236}">
                <a16:creationId xmlns:a16="http://schemas.microsoft.com/office/drawing/2014/main" id="{C6155DD8-2526-487C-20F5-BF1E00D2DBCF}"/>
              </a:ext>
            </a:extLst>
          </p:cNvPr>
          <p:cNvGrpSpPr>
            <a:grpSpLocks/>
          </p:cNvGrpSpPr>
          <p:nvPr/>
        </p:nvGrpSpPr>
        <p:grpSpPr bwMode="auto">
          <a:xfrm>
            <a:off x="408453" y="1972197"/>
            <a:ext cx="2087165" cy="0"/>
            <a:chOff x="991" y="2064"/>
            <a:chExt cx="1189" cy="0"/>
          </a:xfrm>
        </p:grpSpPr>
        <p:sp>
          <p:nvSpPr>
            <p:cNvPr id="511" name="Line 41">
              <a:extLst>
                <a:ext uri="{FF2B5EF4-FFF2-40B4-BE49-F238E27FC236}">
                  <a16:creationId xmlns:a16="http://schemas.microsoft.com/office/drawing/2014/main" id="{E54D8539-6FE0-D425-3005-C4CFC1DEC55F}"/>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12" name="Line 42">
              <a:extLst>
                <a:ext uri="{FF2B5EF4-FFF2-40B4-BE49-F238E27FC236}">
                  <a16:creationId xmlns:a16="http://schemas.microsoft.com/office/drawing/2014/main" id="{B37ADBF6-0772-AC3A-7482-FBFBE6B0A2D8}"/>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513" name="Group 512">
            <a:extLst>
              <a:ext uri="{FF2B5EF4-FFF2-40B4-BE49-F238E27FC236}">
                <a16:creationId xmlns:a16="http://schemas.microsoft.com/office/drawing/2014/main" id="{511F2733-5686-ECEA-5EB4-F770ED17DEDD}"/>
              </a:ext>
            </a:extLst>
          </p:cNvPr>
          <p:cNvGrpSpPr/>
          <p:nvPr/>
        </p:nvGrpSpPr>
        <p:grpSpPr>
          <a:xfrm>
            <a:off x="2464615" y="2077410"/>
            <a:ext cx="1748890" cy="310864"/>
            <a:chOff x="4945749" y="2621206"/>
            <a:chExt cx="2495273" cy="443534"/>
          </a:xfrm>
        </p:grpSpPr>
        <p:sp>
          <p:nvSpPr>
            <p:cNvPr id="514" name="Line 49">
              <a:extLst>
                <a:ext uri="{FF2B5EF4-FFF2-40B4-BE49-F238E27FC236}">
                  <a16:creationId xmlns:a16="http://schemas.microsoft.com/office/drawing/2014/main" id="{44A9ABCF-4F87-7A84-A3D2-7A59424BF5BF}"/>
                </a:ext>
              </a:extLst>
            </p:cNvPr>
            <p:cNvSpPr>
              <a:spLocks noChangeShapeType="1"/>
            </p:cNvSpPr>
            <p:nvPr/>
          </p:nvSpPr>
          <p:spPr bwMode="auto">
            <a:xfrm rot="1237224" flipV="1">
              <a:off x="5722989" y="3041036"/>
              <a:ext cx="1718033" cy="23704"/>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15" name="Line 50">
              <a:extLst>
                <a:ext uri="{FF2B5EF4-FFF2-40B4-BE49-F238E27FC236}">
                  <a16:creationId xmlns:a16="http://schemas.microsoft.com/office/drawing/2014/main" id="{7CA02960-AE2C-3B49-85B0-822B6A1A9A87}"/>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16" name="Group 40">
            <a:extLst>
              <a:ext uri="{FF2B5EF4-FFF2-40B4-BE49-F238E27FC236}">
                <a16:creationId xmlns:a16="http://schemas.microsoft.com/office/drawing/2014/main" id="{7816AE09-E9BB-A0EB-BB8E-7BC5456C8024}"/>
              </a:ext>
            </a:extLst>
          </p:cNvPr>
          <p:cNvGrpSpPr>
            <a:grpSpLocks/>
          </p:cNvGrpSpPr>
          <p:nvPr/>
        </p:nvGrpSpPr>
        <p:grpSpPr bwMode="auto">
          <a:xfrm>
            <a:off x="2484174" y="2422671"/>
            <a:ext cx="1704489" cy="0"/>
            <a:chOff x="549" y="2064"/>
            <a:chExt cx="971" cy="0"/>
          </a:xfrm>
        </p:grpSpPr>
        <p:sp>
          <p:nvSpPr>
            <p:cNvPr id="517" name="Line 41">
              <a:extLst>
                <a:ext uri="{FF2B5EF4-FFF2-40B4-BE49-F238E27FC236}">
                  <a16:creationId xmlns:a16="http://schemas.microsoft.com/office/drawing/2014/main" id="{1E2B525F-6D46-8914-CB70-60AA84ABA577}"/>
                </a:ext>
              </a:extLst>
            </p:cNvPr>
            <p:cNvSpPr>
              <a:spLocks noChangeShapeType="1"/>
            </p:cNvSpPr>
            <p:nvPr/>
          </p:nvSpPr>
          <p:spPr bwMode="auto">
            <a:xfrm flipV="1">
              <a:off x="861" y="2064"/>
              <a:ext cx="65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18" name="Line 42">
              <a:extLst>
                <a:ext uri="{FF2B5EF4-FFF2-40B4-BE49-F238E27FC236}">
                  <a16:creationId xmlns:a16="http://schemas.microsoft.com/office/drawing/2014/main" id="{B2A29B28-AA67-0CBB-D14F-F8085455FD77}"/>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19" name="Group 40">
            <a:extLst>
              <a:ext uri="{FF2B5EF4-FFF2-40B4-BE49-F238E27FC236}">
                <a16:creationId xmlns:a16="http://schemas.microsoft.com/office/drawing/2014/main" id="{34BC97EA-AAAE-AE48-0865-03D9BFD6AFF2}"/>
              </a:ext>
            </a:extLst>
          </p:cNvPr>
          <p:cNvGrpSpPr>
            <a:grpSpLocks/>
          </p:cNvGrpSpPr>
          <p:nvPr/>
        </p:nvGrpSpPr>
        <p:grpSpPr bwMode="auto">
          <a:xfrm>
            <a:off x="408452" y="2423173"/>
            <a:ext cx="2087164" cy="0"/>
            <a:chOff x="991" y="2064"/>
            <a:chExt cx="1189" cy="0"/>
          </a:xfrm>
        </p:grpSpPr>
        <p:sp>
          <p:nvSpPr>
            <p:cNvPr id="520" name="Line 41">
              <a:extLst>
                <a:ext uri="{FF2B5EF4-FFF2-40B4-BE49-F238E27FC236}">
                  <a16:creationId xmlns:a16="http://schemas.microsoft.com/office/drawing/2014/main" id="{3ECD56B3-61B6-4E40-0D5A-DCEAB510C300}"/>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21" name="Line 42">
              <a:extLst>
                <a:ext uri="{FF2B5EF4-FFF2-40B4-BE49-F238E27FC236}">
                  <a16:creationId xmlns:a16="http://schemas.microsoft.com/office/drawing/2014/main" id="{184ACE95-A115-B910-EB87-F0CAF9B114E7}"/>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22" name="Group 40">
            <a:extLst>
              <a:ext uri="{FF2B5EF4-FFF2-40B4-BE49-F238E27FC236}">
                <a16:creationId xmlns:a16="http://schemas.microsoft.com/office/drawing/2014/main" id="{3EAB19A9-61AA-016C-B24D-43DFDCBD7FA1}"/>
              </a:ext>
            </a:extLst>
          </p:cNvPr>
          <p:cNvGrpSpPr>
            <a:grpSpLocks/>
          </p:cNvGrpSpPr>
          <p:nvPr/>
        </p:nvGrpSpPr>
        <p:grpSpPr bwMode="auto">
          <a:xfrm>
            <a:off x="408453" y="2871943"/>
            <a:ext cx="2087165" cy="0"/>
            <a:chOff x="991" y="2064"/>
            <a:chExt cx="1189" cy="0"/>
          </a:xfrm>
        </p:grpSpPr>
        <p:sp>
          <p:nvSpPr>
            <p:cNvPr id="523" name="Line 41">
              <a:extLst>
                <a:ext uri="{FF2B5EF4-FFF2-40B4-BE49-F238E27FC236}">
                  <a16:creationId xmlns:a16="http://schemas.microsoft.com/office/drawing/2014/main" id="{11247645-F4DF-05C3-4B73-02A1B812B48D}"/>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24" name="Line 42">
              <a:extLst>
                <a:ext uri="{FF2B5EF4-FFF2-40B4-BE49-F238E27FC236}">
                  <a16:creationId xmlns:a16="http://schemas.microsoft.com/office/drawing/2014/main" id="{DFBF6723-C17D-7E00-C208-344BBE93C466}"/>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25" name="Group 524">
            <a:extLst>
              <a:ext uri="{FF2B5EF4-FFF2-40B4-BE49-F238E27FC236}">
                <a16:creationId xmlns:a16="http://schemas.microsoft.com/office/drawing/2014/main" id="{3E0CEE99-4969-27A3-DEC9-4E27F3D49B7F}"/>
              </a:ext>
            </a:extLst>
          </p:cNvPr>
          <p:cNvGrpSpPr/>
          <p:nvPr/>
        </p:nvGrpSpPr>
        <p:grpSpPr>
          <a:xfrm flipV="1">
            <a:off x="2466294" y="2458873"/>
            <a:ext cx="1758361" cy="312584"/>
            <a:chOff x="4967501" y="2625163"/>
            <a:chExt cx="2508786" cy="445988"/>
          </a:xfrm>
        </p:grpSpPr>
        <p:sp>
          <p:nvSpPr>
            <p:cNvPr id="526" name="Line 49">
              <a:extLst>
                <a:ext uri="{FF2B5EF4-FFF2-40B4-BE49-F238E27FC236}">
                  <a16:creationId xmlns:a16="http://schemas.microsoft.com/office/drawing/2014/main" id="{4DD0009B-5F7D-9DFB-E866-41B7D08EC523}"/>
                </a:ext>
              </a:extLst>
            </p:cNvPr>
            <p:cNvSpPr>
              <a:spLocks noChangeShapeType="1"/>
            </p:cNvSpPr>
            <p:nvPr/>
          </p:nvSpPr>
          <p:spPr bwMode="auto">
            <a:xfrm rot="1237224" flipV="1">
              <a:off x="5721914" y="3046944"/>
              <a:ext cx="1754373" cy="24207"/>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27" name="Line 50">
              <a:extLst>
                <a:ext uri="{FF2B5EF4-FFF2-40B4-BE49-F238E27FC236}">
                  <a16:creationId xmlns:a16="http://schemas.microsoft.com/office/drawing/2014/main" id="{17E89282-1E7E-C069-A7EE-39E5C0C7F95C}"/>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28" name="Group 40">
            <a:extLst>
              <a:ext uri="{FF2B5EF4-FFF2-40B4-BE49-F238E27FC236}">
                <a16:creationId xmlns:a16="http://schemas.microsoft.com/office/drawing/2014/main" id="{48AC57DD-CCD6-60FE-45B6-ECD4B60CB19E}"/>
              </a:ext>
            </a:extLst>
          </p:cNvPr>
          <p:cNvGrpSpPr>
            <a:grpSpLocks/>
          </p:cNvGrpSpPr>
          <p:nvPr/>
        </p:nvGrpSpPr>
        <p:grpSpPr bwMode="auto">
          <a:xfrm>
            <a:off x="5305763" y="1990614"/>
            <a:ext cx="2015193" cy="0"/>
            <a:chOff x="1032" y="2064"/>
            <a:chExt cx="1148" cy="0"/>
          </a:xfrm>
        </p:grpSpPr>
        <p:sp>
          <p:nvSpPr>
            <p:cNvPr id="529" name="Line 41">
              <a:extLst>
                <a:ext uri="{FF2B5EF4-FFF2-40B4-BE49-F238E27FC236}">
                  <a16:creationId xmlns:a16="http://schemas.microsoft.com/office/drawing/2014/main" id="{F9C66BA6-207D-7B0A-4F46-696F1605C8D8}"/>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30" name="Line 42">
              <a:extLst>
                <a:ext uri="{FF2B5EF4-FFF2-40B4-BE49-F238E27FC236}">
                  <a16:creationId xmlns:a16="http://schemas.microsoft.com/office/drawing/2014/main" id="{42690008-B668-6D76-B4BD-F32194EFA349}"/>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531" name="Group 530">
            <a:extLst>
              <a:ext uri="{FF2B5EF4-FFF2-40B4-BE49-F238E27FC236}">
                <a16:creationId xmlns:a16="http://schemas.microsoft.com/office/drawing/2014/main" id="{123FAE7F-77D6-3845-7473-0260DD25F2A3}"/>
              </a:ext>
            </a:extLst>
          </p:cNvPr>
          <p:cNvGrpSpPr/>
          <p:nvPr/>
        </p:nvGrpSpPr>
        <p:grpSpPr>
          <a:xfrm>
            <a:off x="7266291" y="2988243"/>
            <a:ext cx="1465450" cy="259294"/>
            <a:chOff x="4945749" y="2621206"/>
            <a:chExt cx="2090870" cy="369953"/>
          </a:xfrm>
        </p:grpSpPr>
        <p:sp>
          <p:nvSpPr>
            <p:cNvPr id="532" name="Line 49">
              <a:extLst>
                <a:ext uri="{FF2B5EF4-FFF2-40B4-BE49-F238E27FC236}">
                  <a16:creationId xmlns:a16="http://schemas.microsoft.com/office/drawing/2014/main" id="{FFEC5EE8-DBFA-9D15-AD13-FA994293D99F}"/>
                </a:ext>
              </a:extLst>
            </p:cNvPr>
            <p:cNvSpPr>
              <a:spLocks noChangeShapeType="1"/>
            </p:cNvSpPr>
            <p:nvPr/>
          </p:nvSpPr>
          <p:spPr bwMode="auto">
            <a:xfrm rot="1237224" flipV="1">
              <a:off x="5735329" y="2973204"/>
              <a:ext cx="1301290" cy="1795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33" name="Line 50">
              <a:extLst>
                <a:ext uri="{FF2B5EF4-FFF2-40B4-BE49-F238E27FC236}">
                  <a16:creationId xmlns:a16="http://schemas.microsoft.com/office/drawing/2014/main" id="{A57C671F-1C1C-6041-634A-A9FBEEE55084}"/>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34" name="Group 40">
            <a:extLst>
              <a:ext uri="{FF2B5EF4-FFF2-40B4-BE49-F238E27FC236}">
                <a16:creationId xmlns:a16="http://schemas.microsoft.com/office/drawing/2014/main" id="{E1C4A509-B0B4-0D0D-096D-DC88F8C4DABB}"/>
              </a:ext>
            </a:extLst>
          </p:cNvPr>
          <p:cNvGrpSpPr>
            <a:grpSpLocks/>
          </p:cNvGrpSpPr>
          <p:nvPr/>
        </p:nvGrpSpPr>
        <p:grpSpPr bwMode="auto">
          <a:xfrm>
            <a:off x="7309513" y="2441088"/>
            <a:ext cx="1428891" cy="0"/>
            <a:chOff x="549" y="2064"/>
            <a:chExt cx="814" cy="0"/>
          </a:xfrm>
        </p:grpSpPr>
        <p:sp>
          <p:nvSpPr>
            <p:cNvPr id="535" name="Line 41">
              <a:extLst>
                <a:ext uri="{FF2B5EF4-FFF2-40B4-BE49-F238E27FC236}">
                  <a16:creationId xmlns:a16="http://schemas.microsoft.com/office/drawing/2014/main" id="{2FDCE687-F8E9-17CD-3989-C2C916B81AD2}"/>
                </a:ext>
              </a:extLst>
            </p:cNvPr>
            <p:cNvSpPr>
              <a:spLocks noChangeShapeType="1"/>
            </p:cNvSpPr>
            <p:nvPr/>
          </p:nvSpPr>
          <p:spPr bwMode="auto">
            <a:xfrm flipV="1">
              <a:off x="861" y="2064"/>
              <a:ext cx="50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36" name="Line 42">
              <a:extLst>
                <a:ext uri="{FF2B5EF4-FFF2-40B4-BE49-F238E27FC236}">
                  <a16:creationId xmlns:a16="http://schemas.microsoft.com/office/drawing/2014/main" id="{95A17D31-CE8A-CD0A-A994-972842C6F3D5}"/>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37" name="Group 40">
            <a:extLst>
              <a:ext uri="{FF2B5EF4-FFF2-40B4-BE49-F238E27FC236}">
                <a16:creationId xmlns:a16="http://schemas.microsoft.com/office/drawing/2014/main" id="{0889C334-46EC-028C-0340-3D043FDCFC63}"/>
              </a:ext>
            </a:extLst>
          </p:cNvPr>
          <p:cNvGrpSpPr>
            <a:grpSpLocks/>
          </p:cNvGrpSpPr>
          <p:nvPr/>
        </p:nvGrpSpPr>
        <p:grpSpPr bwMode="auto">
          <a:xfrm>
            <a:off x="5305763" y="2441589"/>
            <a:ext cx="2015193" cy="0"/>
            <a:chOff x="1032" y="2064"/>
            <a:chExt cx="1148" cy="0"/>
          </a:xfrm>
        </p:grpSpPr>
        <p:sp>
          <p:nvSpPr>
            <p:cNvPr id="538" name="Line 41">
              <a:extLst>
                <a:ext uri="{FF2B5EF4-FFF2-40B4-BE49-F238E27FC236}">
                  <a16:creationId xmlns:a16="http://schemas.microsoft.com/office/drawing/2014/main" id="{C1D38F9E-D896-C26A-48B8-A747EFCF9D7E}"/>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39" name="Line 42">
              <a:extLst>
                <a:ext uri="{FF2B5EF4-FFF2-40B4-BE49-F238E27FC236}">
                  <a16:creationId xmlns:a16="http://schemas.microsoft.com/office/drawing/2014/main" id="{5AC18507-F0A5-AA30-FCAE-24785A7F8E48}"/>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40" name="Group 40">
            <a:extLst>
              <a:ext uri="{FF2B5EF4-FFF2-40B4-BE49-F238E27FC236}">
                <a16:creationId xmlns:a16="http://schemas.microsoft.com/office/drawing/2014/main" id="{4F2D9C62-EC1D-A66C-262D-04C41939C5A9}"/>
              </a:ext>
            </a:extLst>
          </p:cNvPr>
          <p:cNvGrpSpPr>
            <a:grpSpLocks/>
          </p:cNvGrpSpPr>
          <p:nvPr/>
        </p:nvGrpSpPr>
        <p:grpSpPr bwMode="auto">
          <a:xfrm>
            <a:off x="5347892" y="2890360"/>
            <a:ext cx="1973063" cy="0"/>
            <a:chOff x="1056" y="2064"/>
            <a:chExt cx="1124" cy="0"/>
          </a:xfrm>
        </p:grpSpPr>
        <p:sp>
          <p:nvSpPr>
            <p:cNvPr id="541" name="Line 41">
              <a:extLst>
                <a:ext uri="{FF2B5EF4-FFF2-40B4-BE49-F238E27FC236}">
                  <a16:creationId xmlns:a16="http://schemas.microsoft.com/office/drawing/2014/main" id="{798AD246-F48C-4308-3B39-D718C4A621E0}"/>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42" name="Line 42">
              <a:extLst>
                <a:ext uri="{FF2B5EF4-FFF2-40B4-BE49-F238E27FC236}">
                  <a16:creationId xmlns:a16="http://schemas.microsoft.com/office/drawing/2014/main" id="{9F13654D-0C12-91FC-30BF-0F49BB771026}"/>
                </a:ext>
              </a:extLst>
            </p:cNvPr>
            <p:cNvSpPr>
              <a:spLocks noChangeShapeType="1"/>
            </p:cNvSpPr>
            <p:nvPr/>
          </p:nvSpPr>
          <p:spPr bwMode="auto">
            <a:xfrm>
              <a:off x="1056" y="2064"/>
              <a:ext cx="229"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43" name="Group 542">
            <a:extLst>
              <a:ext uri="{FF2B5EF4-FFF2-40B4-BE49-F238E27FC236}">
                <a16:creationId xmlns:a16="http://schemas.microsoft.com/office/drawing/2014/main" id="{5794CF09-931A-26C7-0464-C0C52DC1249D}"/>
              </a:ext>
            </a:extLst>
          </p:cNvPr>
          <p:cNvGrpSpPr/>
          <p:nvPr/>
        </p:nvGrpSpPr>
        <p:grpSpPr>
          <a:xfrm flipV="1">
            <a:off x="7291760" y="1649386"/>
            <a:ext cx="1331780" cy="234979"/>
            <a:chOff x="4967501" y="2625163"/>
            <a:chExt cx="1900150" cy="335263"/>
          </a:xfrm>
        </p:grpSpPr>
        <p:sp>
          <p:nvSpPr>
            <p:cNvPr id="544" name="Line 49">
              <a:extLst>
                <a:ext uri="{FF2B5EF4-FFF2-40B4-BE49-F238E27FC236}">
                  <a16:creationId xmlns:a16="http://schemas.microsoft.com/office/drawing/2014/main" id="{3FA4F6D4-D881-DE85-277D-FA5A0F0D8052}"/>
                </a:ext>
              </a:extLst>
            </p:cNvPr>
            <p:cNvSpPr>
              <a:spLocks noChangeShapeType="1"/>
            </p:cNvSpPr>
            <p:nvPr/>
          </p:nvSpPr>
          <p:spPr bwMode="auto">
            <a:xfrm rot="1237224" flipV="1">
              <a:off x="5740475" y="2944874"/>
              <a:ext cx="1127176" cy="15552"/>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45" name="Line 50">
              <a:extLst>
                <a:ext uri="{FF2B5EF4-FFF2-40B4-BE49-F238E27FC236}">
                  <a16:creationId xmlns:a16="http://schemas.microsoft.com/office/drawing/2014/main" id="{72434D70-486A-6CCC-FAF5-79354253ADFB}"/>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546" name="Line 49">
            <a:extLst>
              <a:ext uri="{FF2B5EF4-FFF2-40B4-BE49-F238E27FC236}">
                <a16:creationId xmlns:a16="http://schemas.microsoft.com/office/drawing/2014/main" id="{61386F71-4A00-3465-E93A-315477757EAE}"/>
              </a:ext>
            </a:extLst>
          </p:cNvPr>
          <p:cNvSpPr>
            <a:spLocks noChangeShapeType="1"/>
          </p:cNvSpPr>
          <p:nvPr/>
        </p:nvSpPr>
        <p:spPr bwMode="auto">
          <a:xfrm rot="20362776">
            <a:off x="6076201" y="2217492"/>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47" name="Line 49">
            <a:extLst>
              <a:ext uri="{FF2B5EF4-FFF2-40B4-BE49-F238E27FC236}">
                <a16:creationId xmlns:a16="http://schemas.microsoft.com/office/drawing/2014/main" id="{5C694C8B-2F89-E3C9-7EAC-061F8B4682AE}"/>
              </a:ext>
            </a:extLst>
          </p:cNvPr>
          <p:cNvSpPr>
            <a:spLocks noChangeShapeType="1"/>
          </p:cNvSpPr>
          <p:nvPr/>
        </p:nvSpPr>
        <p:spPr bwMode="auto">
          <a:xfrm rot="1237224" flipH="1">
            <a:off x="6064992" y="2653082"/>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48" name="Rectangle 51">
            <a:extLst>
              <a:ext uri="{FF2B5EF4-FFF2-40B4-BE49-F238E27FC236}">
                <a16:creationId xmlns:a16="http://schemas.microsoft.com/office/drawing/2014/main" id="{CBC6B536-2F97-AEEB-A43C-E2710DCFA6C7}"/>
              </a:ext>
            </a:extLst>
          </p:cNvPr>
          <p:cNvSpPr>
            <a:spLocks noChangeArrowheads="1"/>
          </p:cNvSpPr>
          <p:nvPr/>
        </p:nvSpPr>
        <p:spPr bwMode="auto">
          <a:xfrm>
            <a:off x="2103752" y="251903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549" name="Text Box 53">
            <a:extLst>
              <a:ext uri="{FF2B5EF4-FFF2-40B4-BE49-F238E27FC236}">
                <a16:creationId xmlns:a16="http://schemas.microsoft.com/office/drawing/2014/main" id="{30D57862-82E5-61EE-D597-1920DABDE58C}"/>
              </a:ext>
            </a:extLst>
          </p:cNvPr>
          <p:cNvSpPr txBox="1">
            <a:spLocks noChangeArrowheads="1"/>
          </p:cNvSpPr>
          <p:nvPr/>
        </p:nvSpPr>
        <p:spPr bwMode="auto">
          <a:xfrm>
            <a:off x="3578946" y="2508431"/>
            <a:ext cx="492159"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550" name="Object 9">
            <a:extLst>
              <a:ext uri="{FF2B5EF4-FFF2-40B4-BE49-F238E27FC236}">
                <a16:creationId xmlns:a16="http://schemas.microsoft.com/office/drawing/2014/main" id="{597D8718-FAD9-7501-076B-8D0AC1968CA8}"/>
              </a:ext>
            </a:extLst>
          </p:cNvPr>
          <p:cNvGraphicFramePr>
            <a:graphicFrameLocks noChangeAspect="1"/>
          </p:cNvGraphicFramePr>
          <p:nvPr>
            <p:extLst>
              <p:ext uri="{D42A27DB-BD31-4B8C-83A1-F6EECF244321}">
                <p14:modId xmlns:p14="http://schemas.microsoft.com/office/powerpoint/2010/main" val="2794557836"/>
              </p:ext>
            </p:extLst>
          </p:nvPr>
        </p:nvGraphicFramePr>
        <p:xfrm>
          <a:off x="111720" y="2440473"/>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550" name="Object 9">
                        <a:extLst>
                          <a:ext uri="{FF2B5EF4-FFF2-40B4-BE49-F238E27FC236}">
                            <a16:creationId xmlns:a16="http://schemas.microsoft.com/office/drawing/2014/main" id="{597D8718-FAD9-7501-076B-8D0AC1968C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20" y="2440473"/>
                        <a:ext cx="462936" cy="293534"/>
                      </a:xfrm>
                      <a:prstGeom prst="rect">
                        <a:avLst/>
                      </a:prstGeom>
                      <a:noFill/>
                      <a:ln>
                        <a:noFill/>
                      </a:ln>
                    </p:spPr>
                  </p:pic>
                </p:oleObj>
              </mc:Fallback>
            </mc:AlternateContent>
          </a:graphicData>
        </a:graphic>
      </p:graphicFrame>
      <p:sp>
        <p:nvSpPr>
          <p:cNvPr id="551" name="Oval 550">
            <a:extLst>
              <a:ext uri="{FF2B5EF4-FFF2-40B4-BE49-F238E27FC236}">
                <a16:creationId xmlns:a16="http://schemas.microsoft.com/office/drawing/2014/main" id="{CD08149C-A22E-9000-B086-1CB1BA55139A}"/>
              </a:ext>
            </a:extLst>
          </p:cNvPr>
          <p:cNvSpPr/>
          <p:nvPr/>
        </p:nvSpPr>
        <p:spPr>
          <a:xfrm>
            <a:off x="3693517" y="2378911"/>
            <a:ext cx="86290" cy="86290"/>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51">
            <a:extLst>
              <a:ext uri="{FF2B5EF4-FFF2-40B4-BE49-F238E27FC236}">
                <a16:creationId xmlns:a16="http://schemas.microsoft.com/office/drawing/2014/main" id="{8A69EC5C-2D5D-947D-FDA7-F5ED0E9A0CD9}"/>
              </a:ext>
            </a:extLst>
          </p:cNvPr>
          <p:cNvSpPr/>
          <p:nvPr/>
        </p:nvSpPr>
        <p:spPr>
          <a:xfrm>
            <a:off x="2440953" y="238408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Rectangle 51">
            <a:extLst>
              <a:ext uri="{FF2B5EF4-FFF2-40B4-BE49-F238E27FC236}">
                <a16:creationId xmlns:a16="http://schemas.microsoft.com/office/drawing/2014/main" id="{BAFAE383-1F34-B0FF-6844-8C7042519B03}"/>
              </a:ext>
            </a:extLst>
          </p:cNvPr>
          <p:cNvSpPr>
            <a:spLocks noChangeArrowheads="1"/>
          </p:cNvSpPr>
          <p:nvPr/>
        </p:nvSpPr>
        <p:spPr bwMode="auto">
          <a:xfrm>
            <a:off x="6962212" y="252790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554" name="Text Box 56">
            <a:extLst>
              <a:ext uri="{FF2B5EF4-FFF2-40B4-BE49-F238E27FC236}">
                <a16:creationId xmlns:a16="http://schemas.microsoft.com/office/drawing/2014/main" id="{C36B23C5-18E0-3C54-5033-479E7708BD00}"/>
              </a:ext>
            </a:extLst>
          </p:cNvPr>
          <p:cNvSpPr txBox="1">
            <a:spLocks noChangeArrowheads="1"/>
          </p:cNvSpPr>
          <p:nvPr/>
        </p:nvSpPr>
        <p:spPr bwMode="auto">
          <a:xfrm>
            <a:off x="6011327" y="2533389"/>
            <a:ext cx="443587"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555" name="Object 9">
            <a:extLst>
              <a:ext uri="{FF2B5EF4-FFF2-40B4-BE49-F238E27FC236}">
                <a16:creationId xmlns:a16="http://schemas.microsoft.com/office/drawing/2014/main" id="{EC64AC22-3416-890A-0C51-FB63BBBDD3D3}"/>
              </a:ext>
            </a:extLst>
          </p:cNvPr>
          <p:cNvGraphicFramePr>
            <a:graphicFrameLocks noChangeAspect="1"/>
          </p:cNvGraphicFramePr>
          <p:nvPr>
            <p:extLst>
              <p:ext uri="{D42A27DB-BD31-4B8C-83A1-F6EECF244321}">
                <p14:modId xmlns:p14="http://schemas.microsoft.com/office/powerpoint/2010/main" val="2049285025"/>
              </p:ext>
            </p:extLst>
          </p:nvPr>
        </p:nvGraphicFramePr>
        <p:xfrm>
          <a:off x="4972214" y="2466357"/>
          <a:ext cx="463112" cy="293646"/>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555" name="Object 9">
                        <a:extLst>
                          <a:ext uri="{FF2B5EF4-FFF2-40B4-BE49-F238E27FC236}">
                            <a16:creationId xmlns:a16="http://schemas.microsoft.com/office/drawing/2014/main" id="{EC64AC22-3416-890A-0C51-FB63BBBDD3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72214" y="2466357"/>
                        <a:ext cx="463112" cy="293646"/>
                      </a:xfrm>
                      <a:prstGeom prst="rect">
                        <a:avLst/>
                      </a:prstGeom>
                      <a:noFill/>
                      <a:ln>
                        <a:noFill/>
                      </a:ln>
                    </p:spPr>
                  </p:pic>
                </p:oleObj>
              </mc:Fallback>
            </mc:AlternateContent>
          </a:graphicData>
        </a:graphic>
      </p:graphicFrame>
      <p:sp>
        <p:nvSpPr>
          <p:cNvPr id="556" name="Oval 555">
            <a:extLst>
              <a:ext uri="{FF2B5EF4-FFF2-40B4-BE49-F238E27FC236}">
                <a16:creationId xmlns:a16="http://schemas.microsoft.com/office/drawing/2014/main" id="{18CA3F05-9913-5823-7903-1A5965E3F113}"/>
              </a:ext>
            </a:extLst>
          </p:cNvPr>
          <p:cNvSpPr/>
          <p:nvPr/>
        </p:nvSpPr>
        <p:spPr>
          <a:xfrm>
            <a:off x="7267369" y="240249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Oval 556">
            <a:extLst>
              <a:ext uri="{FF2B5EF4-FFF2-40B4-BE49-F238E27FC236}">
                <a16:creationId xmlns:a16="http://schemas.microsoft.com/office/drawing/2014/main" id="{AC519C23-342A-25D8-57F2-28692414A9C4}"/>
              </a:ext>
            </a:extLst>
          </p:cNvPr>
          <p:cNvSpPr/>
          <p:nvPr/>
        </p:nvSpPr>
        <p:spPr>
          <a:xfrm>
            <a:off x="6112637" y="24054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Google Shape;356;p47">
            <a:extLst>
              <a:ext uri="{FF2B5EF4-FFF2-40B4-BE49-F238E27FC236}">
                <a16:creationId xmlns:a16="http://schemas.microsoft.com/office/drawing/2014/main" id="{132CD583-0A69-EB16-6A20-17A788F7146C}"/>
              </a:ext>
            </a:extLst>
          </p:cNvPr>
          <p:cNvSpPr txBox="1">
            <a:spLocks/>
          </p:cNvSpPr>
          <p:nvPr/>
        </p:nvSpPr>
        <p:spPr>
          <a:xfrm>
            <a:off x="268220" y="1076744"/>
            <a:ext cx="8476191" cy="26526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algn="ctr">
              <a:buClr>
                <a:schemeClr val="dk1"/>
              </a:buClr>
              <a:buSzPts val="3000"/>
              <a:buFont typeface="Barlow"/>
              <a:buNone/>
              <a:defRPr sz="1600" b="1">
                <a:solidFill>
                  <a:srgbClr val="2E2723"/>
                </a:solidFill>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r>
              <a:rPr lang="en-US" dirty="0">
                <a:solidFill>
                  <a:srgbClr val="002060"/>
                </a:solidFill>
              </a:rPr>
              <a:t>S</a:t>
            </a:r>
            <a:r>
              <a:rPr lang="vi-VN" dirty="0">
                <a:solidFill>
                  <a:srgbClr val="002060"/>
                </a:solidFill>
              </a:rPr>
              <a:t>ơ đ</a:t>
            </a:r>
            <a:r>
              <a:rPr lang="en-US" dirty="0">
                <a:solidFill>
                  <a:srgbClr val="002060"/>
                </a:solidFill>
              </a:rPr>
              <a:t>ồ</a:t>
            </a:r>
            <a:r>
              <a:rPr lang="vi-VN" dirty="0">
                <a:solidFill>
                  <a:srgbClr val="002060"/>
                </a:solidFill>
              </a:rPr>
              <a:t> đường đi của chùm tia sáng song song qua thấu kính hội tụ</a:t>
            </a:r>
            <a:r>
              <a:rPr lang="en-US" dirty="0">
                <a:solidFill>
                  <a:srgbClr val="002060"/>
                </a:solidFill>
              </a:rPr>
              <a:t> (a) </a:t>
            </a:r>
            <a:r>
              <a:rPr lang="en-US" dirty="0" err="1">
                <a:solidFill>
                  <a:srgbClr val="002060"/>
                </a:solidFill>
              </a:rPr>
              <a:t>và</a:t>
            </a:r>
            <a:r>
              <a:rPr lang="en-US" dirty="0">
                <a:solidFill>
                  <a:srgbClr val="002060"/>
                </a:solidFill>
              </a:rPr>
              <a:t> </a:t>
            </a:r>
            <a:r>
              <a:rPr lang="en-US" dirty="0" err="1">
                <a:solidFill>
                  <a:srgbClr val="002060"/>
                </a:solidFill>
              </a:rPr>
              <a:t>thấu</a:t>
            </a:r>
            <a:r>
              <a:rPr lang="en-US" dirty="0">
                <a:solidFill>
                  <a:srgbClr val="002060"/>
                </a:solidFill>
              </a:rPr>
              <a:t> </a:t>
            </a:r>
            <a:r>
              <a:rPr lang="en-US" dirty="0" err="1">
                <a:solidFill>
                  <a:srgbClr val="002060"/>
                </a:solidFill>
              </a:rPr>
              <a:t>kính</a:t>
            </a:r>
            <a:r>
              <a:rPr lang="en-US" dirty="0">
                <a:solidFill>
                  <a:srgbClr val="002060"/>
                </a:solidFill>
              </a:rPr>
              <a:t> </a:t>
            </a:r>
            <a:r>
              <a:rPr lang="en-US" dirty="0" err="1">
                <a:solidFill>
                  <a:srgbClr val="002060"/>
                </a:solidFill>
              </a:rPr>
              <a:t>phân</a:t>
            </a:r>
            <a:r>
              <a:rPr lang="en-US" dirty="0">
                <a:solidFill>
                  <a:srgbClr val="002060"/>
                </a:solidFill>
              </a:rPr>
              <a:t> </a:t>
            </a:r>
            <a:r>
              <a:rPr lang="en-US" dirty="0" err="1">
                <a:solidFill>
                  <a:srgbClr val="002060"/>
                </a:solidFill>
              </a:rPr>
              <a:t>kì</a:t>
            </a:r>
            <a:r>
              <a:rPr lang="en-US" dirty="0">
                <a:solidFill>
                  <a:srgbClr val="002060"/>
                </a:solidFill>
              </a:rPr>
              <a:t> (b)</a:t>
            </a:r>
            <a:r>
              <a:rPr lang="vi-VN" dirty="0">
                <a:solidFill>
                  <a:srgbClr val="002060"/>
                </a:solidFill>
              </a:rPr>
              <a:t> </a:t>
            </a:r>
            <a:endParaRPr lang="en-US" dirty="0">
              <a:solidFill>
                <a:srgbClr val="002060"/>
              </a:solidFill>
            </a:endParaRPr>
          </a:p>
        </p:txBody>
      </p:sp>
      <p:sp>
        <p:nvSpPr>
          <p:cNvPr id="559" name="Text Box 56">
            <a:extLst>
              <a:ext uri="{FF2B5EF4-FFF2-40B4-BE49-F238E27FC236}">
                <a16:creationId xmlns:a16="http://schemas.microsoft.com/office/drawing/2014/main" id="{F60E1B65-0683-1D32-C9F9-41C4E4955D7C}"/>
              </a:ext>
            </a:extLst>
          </p:cNvPr>
          <p:cNvSpPr txBox="1">
            <a:spLocks noChangeArrowheads="1"/>
          </p:cNvSpPr>
          <p:nvPr/>
        </p:nvSpPr>
        <p:spPr bwMode="auto">
          <a:xfrm>
            <a:off x="2955532" y="1918130"/>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560" name="Straight Arrow Connector 559">
            <a:extLst>
              <a:ext uri="{FF2B5EF4-FFF2-40B4-BE49-F238E27FC236}">
                <a16:creationId xmlns:a16="http://schemas.microsoft.com/office/drawing/2014/main" id="{9AD78BD2-A30F-61EC-A489-04CC1C4DE79F}"/>
              </a:ext>
            </a:extLst>
          </p:cNvPr>
          <p:cNvCxnSpPr>
            <a:cxnSpLocks/>
          </p:cNvCxnSpPr>
          <p:nvPr/>
        </p:nvCxnSpPr>
        <p:spPr>
          <a:xfrm>
            <a:off x="6117854" y="2226117"/>
            <a:ext cx="1187305"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1" name="Text Box 56">
            <a:extLst>
              <a:ext uri="{FF2B5EF4-FFF2-40B4-BE49-F238E27FC236}">
                <a16:creationId xmlns:a16="http://schemas.microsoft.com/office/drawing/2014/main" id="{337F75F3-AF2E-D696-C617-2E959461C0C0}"/>
              </a:ext>
            </a:extLst>
          </p:cNvPr>
          <p:cNvSpPr txBox="1">
            <a:spLocks noChangeArrowheads="1"/>
          </p:cNvSpPr>
          <p:nvPr/>
        </p:nvSpPr>
        <p:spPr bwMode="auto">
          <a:xfrm>
            <a:off x="6449645" y="190937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562" name="Straight Arrow Connector 561">
            <a:extLst>
              <a:ext uri="{FF2B5EF4-FFF2-40B4-BE49-F238E27FC236}">
                <a16:creationId xmlns:a16="http://schemas.microsoft.com/office/drawing/2014/main" id="{9FEA1F6C-2528-BA99-EBBD-A429F9D3B09D}"/>
              </a:ext>
            </a:extLst>
          </p:cNvPr>
          <p:cNvCxnSpPr/>
          <p:nvPr/>
        </p:nvCxnSpPr>
        <p:spPr>
          <a:xfrm>
            <a:off x="2468306" y="2267127"/>
            <a:ext cx="1259550"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3" name="Google Shape;363;p48">
            <a:extLst>
              <a:ext uri="{FF2B5EF4-FFF2-40B4-BE49-F238E27FC236}">
                <a16:creationId xmlns:a16="http://schemas.microsoft.com/office/drawing/2014/main" id="{96DB2C2B-DF6B-17BB-A51C-8B31D4D547B3}"/>
              </a:ext>
            </a:extLst>
          </p:cNvPr>
          <p:cNvSpPr txBox="1">
            <a:spLocks/>
          </p:cNvSpPr>
          <p:nvPr/>
        </p:nvSpPr>
        <p:spPr>
          <a:xfrm>
            <a:off x="1351091" y="3679702"/>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a:solidFill>
                  <a:srgbClr val="002060"/>
                </a:solidFill>
                <a:latin typeface="#9Slide03 Arima Madurai Black" panose="00000A00000000000000" pitchFamily="2" charset="-93"/>
                <a:cs typeface="#9Slide03 Arima Madurai Black" panose="00000A00000000000000" pitchFamily="2" charset="-93"/>
              </a:rPr>
              <a:t>△</a:t>
            </a:r>
            <a:r>
              <a:rPr lang="en-US" b="1" dirty="0">
                <a:solidFill>
                  <a:srgbClr val="002060"/>
                </a:solidFill>
              </a:rPr>
              <a:t>:  </a:t>
            </a:r>
            <a:r>
              <a:rPr lang="en-US" b="1" dirty="0" err="1">
                <a:solidFill>
                  <a:srgbClr val="002060"/>
                </a:solidFill>
              </a:rPr>
              <a:t>trục</a:t>
            </a:r>
            <a:r>
              <a:rPr lang="en-US" b="1" dirty="0">
                <a:solidFill>
                  <a:srgbClr val="002060"/>
                </a:solidFill>
              </a:rPr>
              <a:t> </a:t>
            </a:r>
            <a:r>
              <a:rPr lang="en-US" b="1" dirty="0" err="1">
                <a:solidFill>
                  <a:srgbClr val="002060"/>
                </a:solidFill>
              </a:rPr>
              <a:t>chính</a:t>
            </a:r>
            <a:endParaRPr lang="en-US" b="1" dirty="0">
              <a:solidFill>
                <a:srgbClr val="002060"/>
              </a:solidFill>
            </a:endParaRPr>
          </a:p>
        </p:txBody>
      </p:sp>
      <p:cxnSp>
        <p:nvCxnSpPr>
          <p:cNvPr id="16" name="Straight Connector 15">
            <a:extLst>
              <a:ext uri="{FF2B5EF4-FFF2-40B4-BE49-F238E27FC236}">
                <a16:creationId xmlns:a16="http://schemas.microsoft.com/office/drawing/2014/main" id="{921BEEC2-2C5E-9440-AC67-F965FA453D30}"/>
              </a:ext>
            </a:extLst>
          </p:cNvPr>
          <p:cNvCxnSpPr>
            <a:cxnSpLocks/>
          </p:cNvCxnSpPr>
          <p:nvPr/>
        </p:nvCxnSpPr>
        <p:spPr>
          <a:xfrm>
            <a:off x="55860" y="52840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DE106660-A076-9CF4-6BC1-A1B00A3D4F6F}"/>
              </a:ext>
            </a:extLst>
          </p:cNvPr>
          <p:cNvGrpSpPr/>
          <p:nvPr/>
        </p:nvGrpSpPr>
        <p:grpSpPr>
          <a:xfrm>
            <a:off x="2190057" y="302569"/>
            <a:ext cx="6953943" cy="386885"/>
            <a:chOff x="951914" y="1097155"/>
            <a:chExt cx="5379613" cy="484015"/>
          </a:xfrm>
          <a:solidFill>
            <a:schemeClr val="accent2"/>
          </a:solidFill>
        </p:grpSpPr>
        <p:sp>
          <p:nvSpPr>
            <p:cNvPr id="18" name="Rectangle: Rounded Corners 17">
              <a:extLst>
                <a:ext uri="{FF2B5EF4-FFF2-40B4-BE49-F238E27FC236}">
                  <a16:creationId xmlns:a16="http://schemas.microsoft.com/office/drawing/2014/main" id="{DD7187D3-064B-1866-1819-AA16102434E7}"/>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9" name="Google Shape;356;p47">
              <a:extLst>
                <a:ext uri="{FF2B5EF4-FFF2-40B4-BE49-F238E27FC236}">
                  <a16:creationId xmlns:a16="http://schemas.microsoft.com/office/drawing/2014/main" id="{6695984B-C467-1082-4111-E8F6C583DBA4}"/>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a:t>
              </a:r>
              <a:r>
                <a:rPr lang="vi-VN" sz="1600" dirty="0">
                  <a:solidFill>
                    <a:srgbClr val="2E2723"/>
                  </a:solidFill>
                </a:rPr>
                <a:t>. Tìm hiểu trục chính, quang tâm, tiêu điểm chính và tiêu cự của thâu kính</a:t>
              </a:r>
              <a:endParaRPr lang="en-US" sz="1600" dirty="0">
                <a:solidFill>
                  <a:srgbClr val="2E2723"/>
                </a:solidFill>
              </a:endParaRPr>
            </a:p>
          </p:txBody>
        </p:sp>
      </p:grpSp>
      <p:sp>
        <p:nvSpPr>
          <p:cNvPr id="20" name="Google Shape;356;p47">
            <a:extLst>
              <a:ext uri="{FF2B5EF4-FFF2-40B4-BE49-F238E27FC236}">
                <a16:creationId xmlns:a16="http://schemas.microsoft.com/office/drawing/2014/main" id="{D332544E-05B8-B7E4-4FBA-8E1B30DCAA30}"/>
              </a:ext>
            </a:extLst>
          </p:cNvPr>
          <p:cNvSpPr txBox="1">
            <a:spLocks/>
          </p:cNvSpPr>
          <p:nvPr/>
        </p:nvSpPr>
        <p:spPr>
          <a:xfrm>
            <a:off x="269804" y="37243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21" name="Group 20">
            <a:extLst>
              <a:ext uri="{FF2B5EF4-FFF2-40B4-BE49-F238E27FC236}">
                <a16:creationId xmlns:a16="http://schemas.microsoft.com/office/drawing/2014/main" id="{BAF59ABE-BB31-0EB8-2992-24C3A4526DB5}"/>
              </a:ext>
            </a:extLst>
          </p:cNvPr>
          <p:cNvGrpSpPr/>
          <p:nvPr/>
        </p:nvGrpSpPr>
        <p:grpSpPr>
          <a:xfrm>
            <a:off x="111720" y="372436"/>
            <a:ext cx="316168" cy="308264"/>
            <a:chOff x="463870" y="1432714"/>
            <a:chExt cx="536171" cy="522767"/>
          </a:xfrm>
        </p:grpSpPr>
        <p:sp>
          <p:nvSpPr>
            <p:cNvPr id="22" name="Rectangle: Rounded Corners 21">
              <a:extLst>
                <a:ext uri="{FF2B5EF4-FFF2-40B4-BE49-F238E27FC236}">
                  <a16:creationId xmlns:a16="http://schemas.microsoft.com/office/drawing/2014/main" id="{B5C9671F-496F-A7AE-D57F-FC249B7E5F90}"/>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6" descr="Search">
              <a:extLst>
                <a:ext uri="{FF2B5EF4-FFF2-40B4-BE49-F238E27FC236}">
                  <a16:creationId xmlns:a16="http://schemas.microsoft.com/office/drawing/2014/main" id="{3E32FEAD-5387-D5C4-9D34-9495AB7271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25" name="Google Shape;363;p48">
            <a:extLst>
              <a:ext uri="{FF2B5EF4-FFF2-40B4-BE49-F238E27FC236}">
                <a16:creationId xmlns:a16="http://schemas.microsoft.com/office/drawing/2014/main" id="{5E9F2631-6D3B-0F17-FED0-4C43A3EC50B7}"/>
              </a:ext>
            </a:extLst>
          </p:cNvPr>
          <p:cNvSpPr txBox="1">
            <a:spLocks/>
          </p:cNvSpPr>
          <p:nvPr/>
        </p:nvSpPr>
        <p:spPr>
          <a:xfrm>
            <a:off x="1351091" y="4153185"/>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b="1">
                <a:solidFill>
                  <a:srgbClr val="002060"/>
                </a:solidFill>
                <a:latin typeface="#9Slide03 Arima Madurai Black" panose="00000A00000000000000" pitchFamily="2" charset="-93"/>
                <a:ea typeface="Lato"/>
                <a:cs typeface="#9Slide03 Arima Madurai Black" panose="00000A00000000000000" pitchFamily="2" charset="-93"/>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latin typeface="Lato"/>
                <a:cs typeface="Lato"/>
              </a:rPr>
              <a:t>O:  </a:t>
            </a:r>
            <a:r>
              <a:rPr lang="en-US" dirty="0" err="1">
                <a:latin typeface="Lato"/>
                <a:cs typeface="Lato"/>
              </a:rPr>
              <a:t>quang</a:t>
            </a:r>
            <a:r>
              <a:rPr lang="en-US" dirty="0">
                <a:latin typeface="Lato"/>
                <a:cs typeface="Lato"/>
              </a:rPr>
              <a:t> </a:t>
            </a:r>
            <a:r>
              <a:rPr lang="en-US" dirty="0" err="1">
                <a:latin typeface="Lato"/>
                <a:cs typeface="Lato"/>
              </a:rPr>
              <a:t>tâm</a:t>
            </a:r>
            <a:endParaRPr lang="en-US" dirty="0">
              <a:latin typeface="Lato"/>
              <a:cs typeface="Lato"/>
            </a:endParaRPr>
          </a:p>
        </p:txBody>
      </p:sp>
      <p:sp>
        <p:nvSpPr>
          <p:cNvPr id="26" name="Google Shape;363;p48">
            <a:extLst>
              <a:ext uri="{FF2B5EF4-FFF2-40B4-BE49-F238E27FC236}">
                <a16:creationId xmlns:a16="http://schemas.microsoft.com/office/drawing/2014/main" id="{8E0AF945-3AB9-FA6F-25F5-DD4E8767C518}"/>
              </a:ext>
            </a:extLst>
          </p:cNvPr>
          <p:cNvSpPr txBox="1">
            <a:spLocks/>
          </p:cNvSpPr>
          <p:nvPr/>
        </p:nvSpPr>
        <p:spPr>
          <a:xfrm>
            <a:off x="4925347" y="3659897"/>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a:solidFill>
                  <a:srgbClr val="002060"/>
                </a:solidFill>
                <a:latin typeface="#9Slide03 Arima Madurai Black" panose="00000A00000000000000" pitchFamily="2" charset="-93"/>
                <a:cs typeface="#9Slide03 Arima Madurai Black" panose="00000A00000000000000" pitchFamily="2" charset="-93"/>
              </a:rPr>
              <a:t>F</a:t>
            </a:r>
            <a:r>
              <a:rPr lang="en-US" b="1" dirty="0">
                <a:solidFill>
                  <a:srgbClr val="002060"/>
                </a:solidFill>
              </a:rPr>
              <a:t>:  </a:t>
            </a:r>
            <a:r>
              <a:rPr lang="en-US" b="1" dirty="0" err="1">
                <a:solidFill>
                  <a:srgbClr val="002060"/>
                </a:solidFill>
              </a:rPr>
              <a:t>tiêu</a:t>
            </a:r>
            <a:r>
              <a:rPr lang="en-US" b="1" dirty="0">
                <a:solidFill>
                  <a:srgbClr val="002060"/>
                </a:solidFill>
              </a:rPr>
              <a:t> </a:t>
            </a:r>
            <a:r>
              <a:rPr lang="en-US" b="1" dirty="0" err="1">
                <a:solidFill>
                  <a:srgbClr val="002060"/>
                </a:solidFill>
              </a:rPr>
              <a:t>điểm</a:t>
            </a:r>
            <a:r>
              <a:rPr lang="en-US" b="1" dirty="0">
                <a:solidFill>
                  <a:srgbClr val="002060"/>
                </a:solidFill>
              </a:rPr>
              <a:t> </a:t>
            </a:r>
            <a:r>
              <a:rPr lang="en-US" b="1" dirty="0" err="1">
                <a:solidFill>
                  <a:srgbClr val="002060"/>
                </a:solidFill>
              </a:rPr>
              <a:t>chính</a:t>
            </a:r>
            <a:endParaRPr lang="en-US" b="1" dirty="0">
              <a:solidFill>
                <a:srgbClr val="002060"/>
              </a:solidFill>
            </a:endParaRPr>
          </a:p>
        </p:txBody>
      </p:sp>
      <p:sp>
        <p:nvSpPr>
          <p:cNvPr id="27" name="Google Shape;363;p48">
            <a:extLst>
              <a:ext uri="{FF2B5EF4-FFF2-40B4-BE49-F238E27FC236}">
                <a16:creationId xmlns:a16="http://schemas.microsoft.com/office/drawing/2014/main" id="{FB1B3566-BA92-3417-ED68-5D9E557B9597}"/>
              </a:ext>
            </a:extLst>
          </p:cNvPr>
          <p:cNvSpPr txBox="1">
            <a:spLocks/>
          </p:cNvSpPr>
          <p:nvPr/>
        </p:nvSpPr>
        <p:spPr>
          <a:xfrm>
            <a:off x="4925347" y="4133380"/>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a:solidFill>
                  <a:srgbClr val="002060"/>
                </a:solidFill>
              </a:rPr>
              <a:t>OF = f:  </a:t>
            </a:r>
            <a:r>
              <a:rPr lang="en-US" b="1" dirty="0" err="1">
                <a:solidFill>
                  <a:srgbClr val="002060"/>
                </a:solidFill>
              </a:rPr>
              <a:t>tiêu</a:t>
            </a:r>
            <a:r>
              <a:rPr lang="en-US" b="1" dirty="0">
                <a:solidFill>
                  <a:srgbClr val="002060"/>
                </a:solidFill>
              </a:rPr>
              <a:t> </a:t>
            </a:r>
            <a:r>
              <a:rPr lang="en-US" b="1" dirty="0" err="1">
                <a:solidFill>
                  <a:srgbClr val="002060"/>
                </a:solidFill>
              </a:rPr>
              <a:t>cự</a:t>
            </a:r>
            <a:endParaRPr lang="en-US" b="1" dirty="0">
              <a:solidFill>
                <a:srgbClr val="002060"/>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63"/>
                                        </p:tgtEl>
                                        <p:attrNameLst>
                                          <p:attrName>style.visibility</p:attrName>
                                        </p:attrNameLst>
                                      </p:cBhvr>
                                      <p:to>
                                        <p:strVal val="visible"/>
                                      </p:to>
                                    </p:set>
                                    <p:animEffect transition="in" filter="randombar(horizontal)">
                                      <p:cBhvr>
                                        <p:cTn id="7" dur="500"/>
                                        <p:tgtEl>
                                          <p:spTgt spid="56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randombar(horizontal)">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randombar(horizontal)">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randombar(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 grpId="0"/>
      <p:bldP spid="504" grpId="0"/>
      <p:bldP spid="548" grpId="0"/>
      <p:bldP spid="549" grpId="0"/>
      <p:bldP spid="553" grpId="0"/>
      <p:bldP spid="554" grpId="0"/>
      <p:bldP spid="559" grpId="0"/>
      <p:bldP spid="561" grpId="0"/>
      <p:bldP spid="563" grpId="0"/>
      <p:bldP spid="25" grpId="0"/>
      <p:bldP spid="26" grpId="0"/>
      <p:bldP spid="2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CD709096-2502-55BB-1723-AFA8D398AE6D}"/>
              </a:ext>
            </a:extLst>
          </p:cNvPr>
          <p:cNvCxnSpPr>
            <a:cxnSpLocks/>
          </p:cNvCxnSpPr>
          <p:nvPr/>
        </p:nvCxnSpPr>
        <p:spPr>
          <a:xfrm>
            <a:off x="55860" y="384528"/>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FCD02996-B88C-2F95-D74A-6EF39B95934D}"/>
              </a:ext>
            </a:extLst>
          </p:cNvPr>
          <p:cNvGrpSpPr/>
          <p:nvPr/>
        </p:nvGrpSpPr>
        <p:grpSpPr>
          <a:xfrm>
            <a:off x="2532957" y="162809"/>
            <a:ext cx="6139555" cy="382779"/>
            <a:chOff x="951914" y="1102297"/>
            <a:chExt cx="4749597" cy="478873"/>
          </a:xfrm>
          <a:solidFill>
            <a:schemeClr val="accent2"/>
          </a:solidFill>
        </p:grpSpPr>
        <p:sp>
          <p:nvSpPr>
            <p:cNvPr id="24" name="Rectangle: Rounded Corners 23">
              <a:extLst>
                <a:ext uri="{FF2B5EF4-FFF2-40B4-BE49-F238E27FC236}">
                  <a16:creationId xmlns:a16="http://schemas.microsoft.com/office/drawing/2014/main" id="{52F770FB-475E-66EE-D820-47BC28EA635D}"/>
                </a:ext>
              </a:extLst>
            </p:cNvPr>
            <p:cNvSpPr/>
            <p:nvPr/>
          </p:nvSpPr>
          <p:spPr>
            <a:xfrm>
              <a:off x="951914" y="1184563"/>
              <a:ext cx="4749597"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5" name="Google Shape;356;p47">
              <a:extLst>
                <a:ext uri="{FF2B5EF4-FFF2-40B4-BE49-F238E27FC236}">
                  <a16:creationId xmlns:a16="http://schemas.microsoft.com/office/drawing/2014/main" id="{9B9C1742-6E37-34F1-C46D-1F9A5127C23D}"/>
                </a:ext>
              </a:extLst>
            </p:cNvPr>
            <p:cNvSpPr txBox="1">
              <a:spLocks/>
            </p:cNvSpPr>
            <p:nvPr/>
          </p:nvSpPr>
          <p:spPr>
            <a:xfrm>
              <a:off x="951914" y="1102297"/>
              <a:ext cx="4749597" cy="3318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3. </a:t>
              </a:r>
              <a:r>
                <a:rPr lang="vi-VN" sz="1600" dirty="0">
                  <a:solidFill>
                    <a:srgbClr val="2E2723"/>
                  </a:solidFill>
                </a:rPr>
                <a:t>Thí nghiệm khảo sát đường đi của một số tia sáng qua thấu kính</a:t>
              </a:r>
              <a:endParaRPr lang="en-US" sz="1600" dirty="0">
                <a:solidFill>
                  <a:srgbClr val="2E2723"/>
                </a:solidFill>
              </a:endParaRPr>
            </a:p>
          </p:txBody>
        </p:sp>
      </p:grpSp>
      <p:sp>
        <p:nvSpPr>
          <p:cNvPr id="26" name="Google Shape;356;p47">
            <a:extLst>
              <a:ext uri="{FF2B5EF4-FFF2-40B4-BE49-F238E27FC236}">
                <a16:creationId xmlns:a16="http://schemas.microsoft.com/office/drawing/2014/main" id="{768E00AF-9482-D0CF-B4A9-20A7A1AAFC1C}"/>
              </a:ext>
            </a:extLst>
          </p:cNvPr>
          <p:cNvSpPr txBox="1">
            <a:spLocks/>
          </p:cNvSpPr>
          <p:nvPr/>
        </p:nvSpPr>
        <p:spPr>
          <a:xfrm>
            <a:off x="269804" y="228559"/>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27" name="Group 26">
            <a:extLst>
              <a:ext uri="{FF2B5EF4-FFF2-40B4-BE49-F238E27FC236}">
                <a16:creationId xmlns:a16="http://schemas.microsoft.com/office/drawing/2014/main" id="{835FB549-A628-B471-E46F-6CAA265B34D2}"/>
              </a:ext>
            </a:extLst>
          </p:cNvPr>
          <p:cNvGrpSpPr/>
          <p:nvPr/>
        </p:nvGrpSpPr>
        <p:grpSpPr>
          <a:xfrm>
            <a:off x="111720" y="228559"/>
            <a:ext cx="316168" cy="308264"/>
            <a:chOff x="463870" y="1432714"/>
            <a:chExt cx="536171" cy="522767"/>
          </a:xfrm>
        </p:grpSpPr>
        <p:sp>
          <p:nvSpPr>
            <p:cNvPr id="28" name="Rectangle: Rounded Corners 27">
              <a:extLst>
                <a:ext uri="{FF2B5EF4-FFF2-40B4-BE49-F238E27FC236}">
                  <a16:creationId xmlns:a16="http://schemas.microsoft.com/office/drawing/2014/main" id="{DE8CE482-EDBC-61E6-4C6F-893E0D4412F2}"/>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6" descr="Search">
              <a:extLst>
                <a:ext uri="{FF2B5EF4-FFF2-40B4-BE49-F238E27FC236}">
                  <a16:creationId xmlns:a16="http://schemas.microsoft.com/office/drawing/2014/main" id="{CF51AEE0-9398-1AA3-1953-26B677DF35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30" name="Rectangle: Rounded Corners 29">
            <a:extLst>
              <a:ext uri="{FF2B5EF4-FFF2-40B4-BE49-F238E27FC236}">
                <a16:creationId xmlns:a16="http://schemas.microsoft.com/office/drawing/2014/main" id="{CD43856B-4BAF-0850-35B7-D17A9FB2BB41}"/>
              </a:ext>
            </a:extLst>
          </p:cNvPr>
          <p:cNvSpPr/>
          <p:nvPr/>
        </p:nvSpPr>
        <p:spPr>
          <a:xfrm>
            <a:off x="1017326" y="733410"/>
            <a:ext cx="2783133"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1 – TK </a:t>
            </a:r>
            <a:r>
              <a:rPr lang="en-US" sz="1800" b="1" dirty="0" err="1">
                <a:solidFill>
                  <a:schemeClr val="tx1"/>
                </a:solidFill>
                <a:latin typeface="Barlow"/>
              </a:rPr>
              <a:t>hội</a:t>
            </a:r>
            <a:r>
              <a:rPr lang="en-US" sz="1800" b="1" dirty="0">
                <a:solidFill>
                  <a:schemeClr val="tx1"/>
                </a:solidFill>
                <a:latin typeface="Barlow"/>
              </a:rPr>
              <a:t> </a:t>
            </a:r>
            <a:r>
              <a:rPr lang="en-US" sz="1800" b="1" dirty="0" err="1">
                <a:solidFill>
                  <a:schemeClr val="tx1"/>
                </a:solidFill>
                <a:latin typeface="Barlow"/>
              </a:rPr>
              <a:t>tụ</a:t>
            </a:r>
            <a:endParaRPr lang="en-US" sz="1800" b="1" dirty="0">
              <a:solidFill>
                <a:schemeClr val="tx1"/>
              </a:solidFill>
              <a:latin typeface="Barlow"/>
            </a:endParaRPr>
          </a:p>
        </p:txBody>
      </p:sp>
      <p:sp>
        <p:nvSpPr>
          <p:cNvPr id="31" name="Rectangle: Rounded Corners 30">
            <a:extLst>
              <a:ext uri="{FF2B5EF4-FFF2-40B4-BE49-F238E27FC236}">
                <a16:creationId xmlns:a16="http://schemas.microsoft.com/office/drawing/2014/main" id="{1AE93375-6B40-90FE-1EE0-7759E58C4CFB}"/>
              </a:ext>
            </a:extLst>
          </p:cNvPr>
          <p:cNvSpPr/>
          <p:nvPr/>
        </p:nvSpPr>
        <p:spPr>
          <a:xfrm>
            <a:off x="5240600" y="733409"/>
            <a:ext cx="2886074"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2 – TK </a:t>
            </a:r>
            <a:r>
              <a:rPr lang="en-US" sz="1800" b="1" dirty="0" err="1">
                <a:solidFill>
                  <a:schemeClr val="tx1"/>
                </a:solidFill>
                <a:latin typeface="Barlow"/>
              </a:rPr>
              <a:t>phân</a:t>
            </a:r>
            <a:r>
              <a:rPr lang="en-US" sz="1800" b="1" dirty="0">
                <a:solidFill>
                  <a:schemeClr val="tx1"/>
                </a:solidFill>
                <a:latin typeface="Barlow"/>
              </a:rPr>
              <a:t> </a:t>
            </a:r>
            <a:r>
              <a:rPr lang="en-US" sz="1800" b="1" dirty="0" err="1">
                <a:solidFill>
                  <a:schemeClr val="tx1"/>
                </a:solidFill>
                <a:latin typeface="Barlow"/>
              </a:rPr>
              <a:t>kì</a:t>
            </a:r>
            <a:endParaRPr lang="en-US" sz="1800" b="1" dirty="0">
              <a:solidFill>
                <a:schemeClr val="tx1"/>
              </a:solidFill>
              <a:latin typeface="Barlow"/>
            </a:endParaRPr>
          </a:p>
        </p:txBody>
      </p:sp>
      <p:pic>
        <p:nvPicPr>
          <p:cNvPr id="513" name="Picture 512">
            <a:extLst>
              <a:ext uri="{FF2B5EF4-FFF2-40B4-BE49-F238E27FC236}">
                <a16:creationId xmlns:a16="http://schemas.microsoft.com/office/drawing/2014/main" id="{5B39A7D3-D175-F221-A9A6-57D349022B3D}"/>
              </a:ext>
            </a:extLst>
          </p:cNvPr>
          <p:cNvPicPr>
            <a:picLocks noChangeAspect="1"/>
          </p:cNvPicPr>
          <p:nvPr/>
        </p:nvPicPr>
        <p:blipFill>
          <a:blip r:embed="rId4"/>
          <a:stretch>
            <a:fillRect/>
          </a:stretch>
        </p:blipFill>
        <p:spPr>
          <a:xfrm>
            <a:off x="791869" y="1291255"/>
            <a:ext cx="3482175" cy="1846939"/>
          </a:xfrm>
          <a:prstGeom prst="rect">
            <a:avLst/>
          </a:prstGeom>
        </p:spPr>
      </p:pic>
      <p:sp>
        <p:nvSpPr>
          <p:cNvPr id="534" name="Google Shape;363;p48">
            <a:extLst>
              <a:ext uri="{FF2B5EF4-FFF2-40B4-BE49-F238E27FC236}">
                <a16:creationId xmlns:a16="http://schemas.microsoft.com/office/drawing/2014/main" id="{74F758B5-DD2C-EC50-1410-A1DF8E42237F}"/>
              </a:ext>
            </a:extLst>
          </p:cNvPr>
          <p:cNvSpPr txBox="1">
            <a:spLocks/>
          </p:cNvSpPr>
          <p:nvPr/>
        </p:nvSpPr>
        <p:spPr>
          <a:xfrm>
            <a:off x="432042" y="3299253"/>
            <a:ext cx="7703528" cy="5032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1: </a:t>
            </a:r>
            <a:r>
              <a:rPr lang="en-US" dirty="0" err="1"/>
              <a:t>Vẽ</a:t>
            </a:r>
            <a:r>
              <a:rPr lang="en-US" dirty="0"/>
              <a:t> </a:t>
            </a:r>
            <a:r>
              <a:rPr lang="en-US" dirty="0" err="1"/>
              <a:t>đường</a:t>
            </a:r>
            <a:r>
              <a:rPr lang="en-US" dirty="0"/>
              <a:t> </a:t>
            </a:r>
            <a:r>
              <a:rPr lang="en-US" dirty="0" err="1"/>
              <a:t>thẳng</a:t>
            </a:r>
            <a:r>
              <a:rPr lang="en-US" dirty="0"/>
              <a:t> </a:t>
            </a:r>
            <a:r>
              <a:rPr lang="en-US" dirty="0" err="1"/>
              <a:t>lên</a:t>
            </a:r>
            <a:r>
              <a:rPr lang="en-US" dirty="0"/>
              <a:t> </a:t>
            </a:r>
            <a:r>
              <a:rPr lang="en-US" dirty="0" err="1"/>
              <a:t>giấy</a:t>
            </a:r>
            <a:r>
              <a:rPr lang="en-US" dirty="0"/>
              <a:t>, </a:t>
            </a:r>
            <a:r>
              <a:rPr lang="en-US" dirty="0" err="1"/>
              <a:t>đánh</a:t>
            </a:r>
            <a:r>
              <a:rPr lang="en-US" dirty="0"/>
              <a:t> </a:t>
            </a:r>
            <a:r>
              <a:rPr lang="en-US" dirty="0" err="1"/>
              <a:t>dấu</a:t>
            </a:r>
            <a:r>
              <a:rPr lang="en-US" dirty="0"/>
              <a:t> </a:t>
            </a:r>
            <a:r>
              <a:rPr lang="en-US" dirty="0" err="1"/>
              <a:t>điểm</a:t>
            </a:r>
            <a:r>
              <a:rPr lang="en-US" dirty="0"/>
              <a:t> O</a:t>
            </a:r>
          </a:p>
        </p:txBody>
      </p:sp>
      <p:sp>
        <p:nvSpPr>
          <p:cNvPr id="535" name="Google Shape;363;p48">
            <a:extLst>
              <a:ext uri="{FF2B5EF4-FFF2-40B4-BE49-F238E27FC236}">
                <a16:creationId xmlns:a16="http://schemas.microsoft.com/office/drawing/2014/main" id="{AA502A8C-99F5-75A2-3751-0DF2A0B2130F}"/>
              </a:ext>
            </a:extLst>
          </p:cNvPr>
          <p:cNvSpPr txBox="1">
            <a:spLocks/>
          </p:cNvSpPr>
          <p:nvPr/>
        </p:nvSpPr>
        <p:spPr>
          <a:xfrm>
            <a:off x="427888" y="3846398"/>
            <a:ext cx="8001737" cy="78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2: </a:t>
            </a:r>
            <a:r>
              <a:rPr lang="vi-VN" dirty="0"/>
              <a:t>Đặt thấu kính hội tụ lên tờ giấy sao cho đường thẳng này trùng với trục chính </a:t>
            </a:r>
            <a:r>
              <a:rPr lang="vi-VN" dirty="0">
                <a:latin typeface="#9Slide03 Arima Madurai Black" panose="00000A00000000000000" pitchFamily="2" charset="-93"/>
                <a:cs typeface="#9Slide03 Arima Madurai Black" panose="00000A00000000000000" pitchFamily="2" charset="-93"/>
              </a:rPr>
              <a:t>△</a:t>
            </a:r>
            <a:r>
              <a:rPr lang="vi-VN" dirty="0"/>
              <a:t> và điểm </a:t>
            </a:r>
            <a:r>
              <a:rPr lang="en-US" dirty="0"/>
              <a:t>O</a:t>
            </a:r>
            <a:r>
              <a:rPr lang="vi-VN" dirty="0"/>
              <a:t> trùng với quang tâm</a:t>
            </a:r>
            <a:endParaRPr lang="en-US" dirty="0"/>
          </a:p>
        </p:txBody>
      </p:sp>
      <p:grpSp>
        <p:nvGrpSpPr>
          <p:cNvPr id="539" name="Group 538">
            <a:extLst>
              <a:ext uri="{FF2B5EF4-FFF2-40B4-BE49-F238E27FC236}">
                <a16:creationId xmlns:a16="http://schemas.microsoft.com/office/drawing/2014/main" id="{B7B4D21F-9196-1800-6D6B-B299959C650D}"/>
              </a:ext>
            </a:extLst>
          </p:cNvPr>
          <p:cNvGrpSpPr/>
          <p:nvPr/>
        </p:nvGrpSpPr>
        <p:grpSpPr>
          <a:xfrm>
            <a:off x="4866881" y="1291253"/>
            <a:ext cx="3482175" cy="1846939"/>
            <a:chOff x="5080368" y="1291255"/>
            <a:chExt cx="3055201" cy="1620473"/>
          </a:xfrm>
        </p:grpSpPr>
        <p:pic>
          <p:nvPicPr>
            <p:cNvPr id="533" name="Picture 532">
              <a:extLst>
                <a:ext uri="{FF2B5EF4-FFF2-40B4-BE49-F238E27FC236}">
                  <a16:creationId xmlns:a16="http://schemas.microsoft.com/office/drawing/2014/main" id="{1DB2FC5F-70B8-6F72-7507-AD7756E3D761}"/>
                </a:ext>
              </a:extLst>
            </p:cNvPr>
            <p:cNvPicPr>
              <a:picLocks noChangeAspect="1"/>
            </p:cNvPicPr>
            <p:nvPr/>
          </p:nvPicPr>
          <p:blipFill>
            <a:blip r:embed="rId4"/>
            <a:stretch>
              <a:fillRect/>
            </a:stretch>
          </p:blipFill>
          <p:spPr>
            <a:xfrm>
              <a:off x="5080368" y="1291255"/>
              <a:ext cx="3055201" cy="1620473"/>
            </a:xfrm>
            <a:prstGeom prst="rect">
              <a:avLst/>
            </a:prstGeom>
          </p:spPr>
        </p:pic>
        <p:pic>
          <p:nvPicPr>
            <p:cNvPr id="537" name="Picture 536">
              <a:extLst>
                <a:ext uri="{FF2B5EF4-FFF2-40B4-BE49-F238E27FC236}">
                  <a16:creationId xmlns:a16="http://schemas.microsoft.com/office/drawing/2014/main" id="{0D2D0B64-F52F-B5A5-0E65-047B430B3020}"/>
                </a:ext>
              </a:extLst>
            </p:cNvPr>
            <p:cNvPicPr>
              <a:picLocks noChangeAspect="1"/>
            </p:cNvPicPr>
            <p:nvPr/>
          </p:nvPicPr>
          <p:blipFill rotWithShape="1">
            <a:blip r:embed="rId5">
              <a:duotone>
                <a:prstClr val="black"/>
                <a:schemeClr val="accent3">
                  <a:tint val="45000"/>
                  <a:satMod val="400000"/>
                </a:schemeClr>
              </a:duotone>
              <a:extLst>
                <a:ext uri="{BEBA8EAE-BF5A-486C-A8C5-ECC9F3942E4B}">
                  <a14:imgProps xmlns:a14="http://schemas.microsoft.com/office/drawing/2010/main">
                    <a14:imgLayer r:embed="rId6">
                      <a14:imgEffect>
                        <a14:colorTemperature colorTemp="4700"/>
                      </a14:imgEffect>
                    </a14:imgLayer>
                  </a14:imgProps>
                </a:ext>
              </a:extLst>
            </a:blip>
            <a:srcRect l="26016" t="30464" r="69345" b="28893"/>
            <a:stretch/>
          </p:blipFill>
          <p:spPr>
            <a:xfrm>
              <a:off x="6744845" y="1678780"/>
              <a:ext cx="341755" cy="807245"/>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1000" fill="hold"/>
                                        <p:tgtEl>
                                          <p:spTgt spid="23"/>
                                        </p:tgtEl>
                                        <p:attrNameLst>
                                          <p:attrName>ppt_x</p:attrName>
                                        </p:attrNameLst>
                                      </p:cBhvr>
                                      <p:tavLst>
                                        <p:tav tm="0">
                                          <p:val>
                                            <p:strVal val="1+#ppt_w/2"/>
                                          </p:val>
                                        </p:tav>
                                        <p:tav tm="100000">
                                          <p:val>
                                            <p:strVal val="#ppt_x"/>
                                          </p:val>
                                        </p:tav>
                                      </p:tavLst>
                                    </p:anim>
                                    <p:anim calcmode="lin" valueType="num">
                                      <p:cBhvr additive="base">
                                        <p:cTn id="8" dur="1000" fill="hold"/>
                                        <p:tgtEl>
                                          <p:spTgt spid="23"/>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anim calcmode="lin" valueType="num">
                                      <p:cBhvr>
                                        <p:cTn id="16" dur="500" fill="hold"/>
                                        <p:tgtEl>
                                          <p:spTgt spid="30"/>
                                        </p:tgtEl>
                                        <p:attrNameLst>
                                          <p:attrName>ppt_x</p:attrName>
                                        </p:attrNameLst>
                                      </p:cBhvr>
                                      <p:tavLst>
                                        <p:tav tm="0">
                                          <p:val>
                                            <p:strVal val="#ppt_x"/>
                                          </p:val>
                                        </p:tav>
                                        <p:tav tm="100000">
                                          <p:val>
                                            <p:strVal val="#ppt_x"/>
                                          </p:val>
                                        </p:tav>
                                      </p:tavLst>
                                    </p:anim>
                                    <p:anim calcmode="lin" valueType="num">
                                      <p:cBhvr>
                                        <p:cTn id="17" dur="500" fill="hold"/>
                                        <p:tgtEl>
                                          <p:spTgt spid="30"/>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anim calcmode="lin" valueType="num">
                                      <p:cBhvr>
                                        <p:cTn id="21" dur="500" fill="hold"/>
                                        <p:tgtEl>
                                          <p:spTgt spid="31"/>
                                        </p:tgtEl>
                                        <p:attrNameLst>
                                          <p:attrName>ppt_x</p:attrName>
                                        </p:attrNameLst>
                                      </p:cBhvr>
                                      <p:tavLst>
                                        <p:tav tm="0">
                                          <p:val>
                                            <p:strVal val="#ppt_x"/>
                                          </p:val>
                                        </p:tav>
                                        <p:tav tm="100000">
                                          <p:val>
                                            <p:strVal val="#ppt_x"/>
                                          </p:val>
                                        </p:tav>
                                      </p:tavLst>
                                    </p:anim>
                                    <p:anim calcmode="lin" valueType="num">
                                      <p:cBhvr>
                                        <p:cTn id="22" dur="500" fill="hold"/>
                                        <p:tgtEl>
                                          <p:spTgt spid="31"/>
                                        </p:tgtEl>
                                        <p:attrNameLst>
                                          <p:attrName>ppt_y</p:attrName>
                                        </p:attrNameLst>
                                      </p:cBhvr>
                                      <p:tavLst>
                                        <p:tav tm="0">
                                          <p:val>
                                            <p:strVal val="#ppt_y-.1"/>
                                          </p:val>
                                        </p:tav>
                                        <p:tav tm="100000">
                                          <p:val>
                                            <p:strVal val="#ppt_y"/>
                                          </p:val>
                                        </p:tav>
                                      </p:tavLst>
                                    </p:anim>
                                  </p:childTnLst>
                                </p:cTn>
                              </p:par>
                            </p:childTnLst>
                          </p:cTn>
                        </p:par>
                        <p:par>
                          <p:cTn id="23" fill="hold">
                            <p:stCondLst>
                              <p:cond delay="500"/>
                            </p:stCondLst>
                            <p:childTnLst>
                              <p:par>
                                <p:cTn id="24" presetID="14" presetClass="entr" presetSubtype="10" fill="hold" nodeType="afterEffect">
                                  <p:stCondLst>
                                    <p:cond delay="0"/>
                                  </p:stCondLst>
                                  <p:childTnLst>
                                    <p:set>
                                      <p:cBhvr>
                                        <p:cTn id="25" dur="1" fill="hold">
                                          <p:stCondLst>
                                            <p:cond delay="0"/>
                                          </p:stCondLst>
                                        </p:cTn>
                                        <p:tgtEl>
                                          <p:spTgt spid="513"/>
                                        </p:tgtEl>
                                        <p:attrNameLst>
                                          <p:attrName>style.visibility</p:attrName>
                                        </p:attrNameLst>
                                      </p:cBhvr>
                                      <p:to>
                                        <p:strVal val="visible"/>
                                      </p:to>
                                    </p:set>
                                    <p:animEffect transition="in" filter="randombar(horizontal)">
                                      <p:cBhvr>
                                        <p:cTn id="26" dur="500"/>
                                        <p:tgtEl>
                                          <p:spTgt spid="513"/>
                                        </p:tgtEl>
                                      </p:cBhvr>
                                    </p:animEffect>
                                  </p:childTnLst>
                                </p:cTn>
                              </p:par>
                              <p:par>
                                <p:cTn id="27" presetID="14" presetClass="entr" presetSubtype="10" fill="hold" nodeType="withEffect">
                                  <p:stCondLst>
                                    <p:cond delay="0"/>
                                  </p:stCondLst>
                                  <p:childTnLst>
                                    <p:set>
                                      <p:cBhvr>
                                        <p:cTn id="28" dur="1" fill="hold">
                                          <p:stCondLst>
                                            <p:cond delay="0"/>
                                          </p:stCondLst>
                                        </p:cTn>
                                        <p:tgtEl>
                                          <p:spTgt spid="539"/>
                                        </p:tgtEl>
                                        <p:attrNameLst>
                                          <p:attrName>style.visibility</p:attrName>
                                        </p:attrNameLst>
                                      </p:cBhvr>
                                      <p:to>
                                        <p:strVal val="visible"/>
                                      </p:to>
                                    </p:set>
                                    <p:animEffect transition="in" filter="randombar(horizontal)">
                                      <p:cBhvr>
                                        <p:cTn id="29" dur="500"/>
                                        <p:tgtEl>
                                          <p:spTgt spid="53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534"/>
                                        </p:tgtEl>
                                        <p:attrNameLst>
                                          <p:attrName>style.visibility</p:attrName>
                                        </p:attrNameLst>
                                      </p:cBhvr>
                                      <p:to>
                                        <p:strVal val="visible"/>
                                      </p:to>
                                    </p:set>
                                    <p:animEffect transition="in" filter="wipe(left)">
                                      <p:cBhvr>
                                        <p:cTn id="34" dur="500"/>
                                        <p:tgtEl>
                                          <p:spTgt spid="53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535"/>
                                        </p:tgtEl>
                                        <p:attrNameLst>
                                          <p:attrName>style.visibility</p:attrName>
                                        </p:attrNameLst>
                                      </p:cBhvr>
                                      <p:to>
                                        <p:strVal val="visible"/>
                                      </p:to>
                                    </p:set>
                                    <p:animEffect transition="in" filter="wipe(left)">
                                      <p:cBhvr>
                                        <p:cTn id="39" dur="500"/>
                                        <p:tgtEl>
                                          <p:spTgt spid="5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534" grpId="0"/>
      <p:bldP spid="53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83"/>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CC7787FB-E40D-266E-EFC2-8D13C40F8DA6}"/>
              </a:ext>
            </a:extLst>
          </p:cNvPr>
          <p:cNvCxnSpPr>
            <a:cxnSpLocks/>
          </p:cNvCxnSpPr>
          <p:nvPr/>
        </p:nvCxnSpPr>
        <p:spPr>
          <a:xfrm>
            <a:off x="55860" y="384528"/>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DE95CA59-6F7B-9784-4E48-03D47C998DD8}"/>
              </a:ext>
            </a:extLst>
          </p:cNvPr>
          <p:cNvGrpSpPr/>
          <p:nvPr/>
        </p:nvGrpSpPr>
        <p:grpSpPr>
          <a:xfrm>
            <a:off x="2532957" y="162809"/>
            <a:ext cx="6139555" cy="382779"/>
            <a:chOff x="951914" y="1102297"/>
            <a:chExt cx="4749597" cy="478873"/>
          </a:xfrm>
          <a:solidFill>
            <a:schemeClr val="accent2"/>
          </a:solidFill>
        </p:grpSpPr>
        <p:sp>
          <p:nvSpPr>
            <p:cNvPr id="10" name="Rectangle: Rounded Corners 9">
              <a:extLst>
                <a:ext uri="{FF2B5EF4-FFF2-40B4-BE49-F238E27FC236}">
                  <a16:creationId xmlns:a16="http://schemas.microsoft.com/office/drawing/2014/main" id="{BDAF83AB-1A58-294B-A184-73777908F80E}"/>
                </a:ext>
              </a:extLst>
            </p:cNvPr>
            <p:cNvSpPr/>
            <p:nvPr/>
          </p:nvSpPr>
          <p:spPr>
            <a:xfrm>
              <a:off x="951914" y="1184563"/>
              <a:ext cx="4749597"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1" name="Google Shape;356;p47">
              <a:extLst>
                <a:ext uri="{FF2B5EF4-FFF2-40B4-BE49-F238E27FC236}">
                  <a16:creationId xmlns:a16="http://schemas.microsoft.com/office/drawing/2014/main" id="{DE98EDCA-4533-5A07-8178-BE8907931E93}"/>
                </a:ext>
              </a:extLst>
            </p:cNvPr>
            <p:cNvSpPr txBox="1">
              <a:spLocks/>
            </p:cNvSpPr>
            <p:nvPr/>
          </p:nvSpPr>
          <p:spPr>
            <a:xfrm>
              <a:off x="951914" y="1102297"/>
              <a:ext cx="4749597" cy="3318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3. </a:t>
              </a:r>
              <a:r>
                <a:rPr lang="vi-VN" sz="1600" dirty="0">
                  <a:solidFill>
                    <a:srgbClr val="2E2723"/>
                  </a:solidFill>
                </a:rPr>
                <a:t>Thí nghiệm khảo sát đường đi của một số tia sáng qua thấu kính</a:t>
              </a:r>
              <a:endParaRPr lang="en-US" sz="1600" dirty="0">
                <a:solidFill>
                  <a:srgbClr val="2E2723"/>
                </a:solidFill>
              </a:endParaRPr>
            </a:p>
          </p:txBody>
        </p:sp>
      </p:grpSp>
      <p:sp>
        <p:nvSpPr>
          <p:cNvPr id="12" name="Google Shape;356;p47">
            <a:extLst>
              <a:ext uri="{FF2B5EF4-FFF2-40B4-BE49-F238E27FC236}">
                <a16:creationId xmlns:a16="http://schemas.microsoft.com/office/drawing/2014/main" id="{B021905B-01B1-D3F7-1EFD-67E619A113F7}"/>
              </a:ext>
            </a:extLst>
          </p:cNvPr>
          <p:cNvSpPr txBox="1">
            <a:spLocks/>
          </p:cNvSpPr>
          <p:nvPr/>
        </p:nvSpPr>
        <p:spPr>
          <a:xfrm>
            <a:off x="269804" y="228559"/>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3" name="Group 12">
            <a:extLst>
              <a:ext uri="{FF2B5EF4-FFF2-40B4-BE49-F238E27FC236}">
                <a16:creationId xmlns:a16="http://schemas.microsoft.com/office/drawing/2014/main" id="{EADDDAD5-33B6-8FC5-030C-CBF752794834}"/>
              </a:ext>
            </a:extLst>
          </p:cNvPr>
          <p:cNvGrpSpPr/>
          <p:nvPr/>
        </p:nvGrpSpPr>
        <p:grpSpPr>
          <a:xfrm>
            <a:off x="111720" y="228559"/>
            <a:ext cx="316168" cy="308264"/>
            <a:chOff x="463870" y="1432714"/>
            <a:chExt cx="536171" cy="522767"/>
          </a:xfrm>
        </p:grpSpPr>
        <p:sp>
          <p:nvSpPr>
            <p:cNvPr id="14" name="Rectangle: Rounded Corners 13">
              <a:extLst>
                <a:ext uri="{FF2B5EF4-FFF2-40B4-BE49-F238E27FC236}">
                  <a16:creationId xmlns:a16="http://schemas.microsoft.com/office/drawing/2014/main" id="{80CC3C29-C5F0-C7EE-F509-8C6A4EECFBF4}"/>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6" descr="Search">
              <a:extLst>
                <a:ext uri="{FF2B5EF4-FFF2-40B4-BE49-F238E27FC236}">
                  <a16:creationId xmlns:a16="http://schemas.microsoft.com/office/drawing/2014/main" id="{5432A20A-63A3-FD7C-3EE9-2F0A3E1F52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9" name="Google Shape;363;p48">
            <a:extLst>
              <a:ext uri="{FF2B5EF4-FFF2-40B4-BE49-F238E27FC236}">
                <a16:creationId xmlns:a16="http://schemas.microsoft.com/office/drawing/2014/main" id="{152CD003-F515-7F6B-6DA4-09CAC6A5AC7E}"/>
              </a:ext>
            </a:extLst>
          </p:cNvPr>
          <p:cNvSpPr txBox="1">
            <a:spLocks/>
          </p:cNvSpPr>
          <p:nvPr/>
        </p:nvSpPr>
        <p:spPr>
          <a:xfrm>
            <a:off x="269804" y="1117813"/>
            <a:ext cx="7703528" cy="5032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3: </a:t>
            </a:r>
            <a:r>
              <a:rPr lang="en-US" dirty="0" err="1"/>
              <a:t>Chiếu</a:t>
            </a:r>
            <a:r>
              <a:rPr lang="en-US" dirty="0"/>
              <a:t> </a:t>
            </a:r>
            <a:r>
              <a:rPr lang="en-US" dirty="0" err="1"/>
              <a:t>tia</a:t>
            </a:r>
            <a:r>
              <a:rPr lang="en-US" dirty="0"/>
              <a:t> </a:t>
            </a:r>
            <a:r>
              <a:rPr lang="en-US" dirty="0" err="1"/>
              <a:t>tới</a:t>
            </a:r>
            <a:r>
              <a:rPr lang="en-US" dirty="0"/>
              <a:t> </a:t>
            </a:r>
            <a:r>
              <a:rPr lang="en-US" dirty="0" err="1"/>
              <a:t>theo</a:t>
            </a:r>
            <a:r>
              <a:rPr lang="en-US" dirty="0"/>
              <a:t> </a:t>
            </a:r>
            <a:r>
              <a:rPr lang="en-US" dirty="0" err="1"/>
              <a:t>phương</a:t>
            </a:r>
            <a:r>
              <a:rPr lang="en-US" dirty="0"/>
              <a:t> </a:t>
            </a:r>
            <a:r>
              <a:rPr lang="en-US" dirty="0" err="1"/>
              <a:t>xiên</a:t>
            </a:r>
            <a:r>
              <a:rPr lang="en-US" dirty="0"/>
              <a:t> </a:t>
            </a:r>
            <a:r>
              <a:rPr lang="en-US" dirty="0" err="1"/>
              <a:t>khác</a:t>
            </a:r>
            <a:r>
              <a:rPr lang="en-US" dirty="0"/>
              <a:t> </a:t>
            </a:r>
            <a:r>
              <a:rPr lang="en-US" dirty="0" err="1"/>
              <a:t>nhau</a:t>
            </a:r>
            <a:r>
              <a:rPr lang="en-US" dirty="0"/>
              <a:t> qua </a:t>
            </a:r>
            <a:r>
              <a:rPr lang="en-US" dirty="0" err="1"/>
              <a:t>quang</a:t>
            </a:r>
            <a:r>
              <a:rPr lang="en-US" dirty="0"/>
              <a:t> </a:t>
            </a:r>
            <a:r>
              <a:rPr lang="en-US" dirty="0" err="1"/>
              <a:t>tâm</a:t>
            </a:r>
            <a:r>
              <a:rPr lang="en-US" dirty="0"/>
              <a:t> </a:t>
            </a:r>
          </a:p>
        </p:txBody>
      </p:sp>
      <p:sp>
        <p:nvSpPr>
          <p:cNvPr id="20" name="Google Shape;363;p48">
            <a:extLst>
              <a:ext uri="{FF2B5EF4-FFF2-40B4-BE49-F238E27FC236}">
                <a16:creationId xmlns:a16="http://schemas.microsoft.com/office/drawing/2014/main" id="{A2C994EF-3B96-0C9B-7400-497C49A4BBEA}"/>
              </a:ext>
            </a:extLst>
          </p:cNvPr>
          <p:cNvSpPr txBox="1">
            <a:spLocks/>
          </p:cNvSpPr>
          <p:nvPr/>
        </p:nvSpPr>
        <p:spPr>
          <a:xfrm>
            <a:off x="427888" y="3522407"/>
            <a:ext cx="8001737" cy="78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2: </a:t>
            </a:r>
            <a:r>
              <a:rPr lang="vi-VN" dirty="0"/>
              <a:t>Đặt thấu kính hội tụ lên tờ giấy sao cho đường thẳng này trùng với trục chính </a:t>
            </a:r>
            <a:r>
              <a:rPr lang="vi-VN" dirty="0">
                <a:latin typeface="#9Slide03 Arima Madurai Black" panose="00000A00000000000000" pitchFamily="2" charset="-93"/>
                <a:cs typeface="#9Slide03 Arima Madurai Black" panose="00000A00000000000000" pitchFamily="2" charset="-93"/>
              </a:rPr>
              <a:t>△</a:t>
            </a:r>
            <a:r>
              <a:rPr lang="vi-VN" dirty="0"/>
              <a:t> và điểm </a:t>
            </a:r>
            <a:r>
              <a:rPr lang="en-US" dirty="0"/>
              <a:t>O</a:t>
            </a:r>
            <a:r>
              <a:rPr lang="vi-VN" dirty="0"/>
              <a:t> trùng với quang tâm</a:t>
            </a:r>
            <a:endParaRPr lang="en-US" dirty="0"/>
          </a:p>
        </p:txBody>
      </p:sp>
      <p:pic>
        <p:nvPicPr>
          <p:cNvPr id="25" name="Picture 24">
            <a:extLst>
              <a:ext uri="{FF2B5EF4-FFF2-40B4-BE49-F238E27FC236}">
                <a16:creationId xmlns:a16="http://schemas.microsoft.com/office/drawing/2014/main" id="{688D303E-5153-4991-3D83-0D56B78433D9}"/>
              </a:ext>
            </a:extLst>
          </p:cNvPr>
          <p:cNvPicPr>
            <a:picLocks noChangeAspect="1"/>
          </p:cNvPicPr>
          <p:nvPr/>
        </p:nvPicPr>
        <p:blipFill rotWithShape="1">
          <a:blip r:embed="rId4"/>
          <a:srcRect r="50765"/>
          <a:stretch/>
        </p:blipFill>
        <p:spPr>
          <a:xfrm>
            <a:off x="987302" y="1621094"/>
            <a:ext cx="2960070" cy="1610505"/>
          </a:xfrm>
          <a:prstGeom prst="rect">
            <a:avLst/>
          </a:prstGeom>
        </p:spPr>
      </p:pic>
      <p:pic>
        <p:nvPicPr>
          <p:cNvPr id="27" name="Picture 26">
            <a:extLst>
              <a:ext uri="{FF2B5EF4-FFF2-40B4-BE49-F238E27FC236}">
                <a16:creationId xmlns:a16="http://schemas.microsoft.com/office/drawing/2014/main" id="{12CB51C8-A8EA-30DC-8C05-175E267CCB37}"/>
              </a:ext>
            </a:extLst>
          </p:cNvPr>
          <p:cNvPicPr>
            <a:picLocks noChangeAspect="1"/>
          </p:cNvPicPr>
          <p:nvPr/>
        </p:nvPicPr>
        <p:blipFill rotWithShape="1">
          <a:blip r:embed="rId5"/>
          <a:srcRect r="50765"/>
          <a:stretch/>
        </p:blipFill>
        <p:spPr>
          <a:xfrm>
            <a:off x="5260101" y="1610450"/>
            <a:ext cx="2960070" cy="1621149"/>
          </a:xfrm>
          <a:prstGeom prst="rect">
            <a:avLst/>
          </a:prstGeom>
        </p:spPr>
      </p:pic>
      <p:sp>
        <p:nvSpPr>
          <p:cNvPr id="28" name="Rectangle: Rounded Corners 27">
            <a:extLst>
              <a:ext uri="{FF2B5EF4-FFF2-40B4-BE49-F238E27FC236}">
                <a16:creationId xmlns:a16="http://schemas.microsoft.com/office/drawing/2014/main" id="{B22DE70A-0EB0-DECC-CFA4-CE35E80776F3}"/>
              </a:ext>
            </a:extLst>
          </p:cNvPr>
          <p:cNvSpPr/>
          <p:nvPr/>
        </p:nvSpPr>
        <p:spPr>
          <a:xfrm>
            <a:off x="1017326" y="733410"/>
            <a:ext cx="2783133"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1 – TK </a:t>
            </a:r>
            <a:r>
              <a:rPr lang="en-US" sz="1800" b="1" dirty="0" err="1">
                <a:solidFill>
                  <a:schemeClr val="tx1"/>
                </a:solidFill>
                <a:latin typeface="Barlow"/>
              </a:rPr>
              <a:t>hội</a:t>
            </a:r>
            <a:r>
              <a:rPr lang="en-US" sz="1800" b="1" dirty="0">
                <a:solidFill>
                  <a:schemeClr val="tx1"/>
                </a:solidFill>
                <a:latin typeface="Barlow"/>
              </a:rPr>
              <a:t> </a:t>
            </a:r>
            <a:r>
              <a:rPr lang="en-US" sz="1800" b="1" dirty="0" err="1">
                <a:solidFill>
                  <a:schemeClr val="tx1"/>
                </a:solidFill>
                <a:latin typeface="Barlow"/>
              </a:rPr>
              <a:t>tụ</a:t>
            </a:r>
            <a:endParaRPr lang="en-US" sz="1800" b="1" dirty="0">
              <a:solidFill>
                <a:schemeClr val="tx1"/>
              </a:solidFill>
              <a:latin typeface="Barlow"/>
            </a:endParaRPr>
          </a:p>
        </p:txBody>
      </p:sp>
      <p:sp>
        <p:nvSpPr>
          <p:cNvPr id="29" name="Rectangle: Rounded Corners 28">
            <a:extLst>
              <a:ext uri="{FF2B5EF4-FFF2-40B4-BE49-F238E27FC236}">
                <a16:creationId xmlns:a16="http://schemas.microsoft.com/office/drawing/2014/main" id="{07B068D0-3D6C-72F5-105D-0D26C65E6937}"/>
              </a:ext>
            </a:extLst>
          </p:cNvPr>
          <p:cNvSpPr/>
          <p:nvPr/>
        </p:nvSpPr>
        <p:spPr>
          <a:xfrm>
            <a:off x="5240600" y="733409"/>
            <a:ext cx="2886074"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2 – TK </a:t>
            </a:r>
            <a:r>
              <a:rPr lang="en-US" sz="1800" b="1" dirty="0" err="1">
                <a:solidFill>
                  <a:schemeClr val="tx1"/>
                </a:solidFill>
                <a:latin typeface="Barlow"/>
              </a:rPr>
              <a:t>phân</a:t>
            </a:r>
            <a:r>
              <a:rPr lang="en-US" sz="1800" b="1" dirty="0">
                <a:solidFill>
                  <a:schemeClr val="tx1"/>
                </a:solidFill>
                <a:latin typeface="Barlow"/>
              </a:rPr>
              <a:t> </a:t>
            </a:r>
            <a:r>
              <a:rPr lang="en-US" sz="1800" b="1" dirty="0" err="1">
                <a:solidFill>
                  <a:schemeClr val="tx1"/>
                </a:solidFill>
                <a:latin typeface="Barlow"/>
              </a:rPr>
              <a:t>kì</a:t>
            </a:r>
            <a:endParaRPr lang="en-US" sz="1800" b="1" dirty="0">
              <a:solidFill>
                <a:schemeClr val="tx1"/>
              </a:solidFill>
              <a:latin typeface="Barlow"/>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randombar(horizontal)">
                                      <p:cBhvr>
                                        <p:cTn id="11" dur="500"/>
                                        <p:tgtEl>
                                          <p:spTgt spid="25"/>
                                        </p:tgtEl>
                                      </p:cBhvr>
                                    </p:animEffect>
                                  </p:childTnLst>
                                </p:cTn>
                              </p:par>
                              <p:par>
                                <p:cTn id="12" presetID="14" presetClass="entr" presetSubtype="1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randombar(horizontal)">
                                      <p:cBhvr>
                                        <p:cTn id="14" dur="500"/>
                                        <p:tgtEl>
                                          <p:spTgt spid="2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8A4171A6-FC65-8EC4-5AE0-86AB091FA5A6}"/>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8A80C66-E139-F2C8-61C0-E6A2E73678B9}"/>
              </a:ext>
            </a:extLst>
          </p:cNvPr>
          <p:cNvGrpSpPr/>
          <p:nvPr/>
        </p:nvGrpSpPr>
        <p:grpSpPr>
          <a:xfrm>
            <a:off x="2532957" y="291396"/>
            <a:ext cx="6139555" cy="382779"/>
            <a:chOff x="951914" y="1102297"/>
            <a:chExt cx="4749597" cy="478873"/>
          </a:xfrm>
          <a:solidFill>
            <a:schemeClr val="accent2"/>
          </a:solidFill>
        </p:grpSpPr>
        <p:sp>
          <p:nvSpPr>
            <p:cNvPr id="6" name="Rectangle: Rounded Corners 5">
              <a:extLst>
                <a:ext uri="{FF2B5EF4-FFF2-40B4-BE49-F238E27FC236}">
                  <a16:creationId xmlns:a16="http://schemas.microsoft.com/office/drawing/2014/main" id="{8E533E95-0D02-0990-D178-F6DED20B3F13}"/>
                </a:ext>
              </a:extLst>
            </p:cNvPr>
            <p:cNvSpPr/>
            <p:nvPr/>
          </p:nvSpPr>
          <p:spPr>
            <a:xfrm>
              <a:off x="951914" y="1184563"/>
              <a:ext cx="4749597"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7" name="Google Shape;356;p47">
              <a:extLst>
                <a:ext uri="{FF2B5EF4-FFF2-40B4-BE49-F238E27FC236}">
                  <a16:creationId xmlns:a16="http://schemas.microsoft.com/office/drawing/2014/main" id="{233ADA67-1D75-727C-023C-2219F6C8401E}"/>
                </a:ext>
              </a:extLst>
            </p:cNvPr>
            <p:cNvSpPr txBox="1">
              <a:spLocks/>
            </p:cNvSpPr>
            <p:nvPr/>
          </p:nvSpPr>
          <p:spPr>
            <a:xfrm>
              <a:off x="951914" y="1102297"/>
              <a:ext cx="4749597" cy="3318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3. </a:t>
              </a:r>
              <a:r>
                <a:rPr lang="vi-VN" sz="1600" dirty="0">
                  <a:solidFill>
                    <a:srgbClr val="2E2723"/>
                  </a:solidFill>
                </a:rPr>
                <a:t>Thí nghiệm khảo sát đường đi của một số tia sáng qua thấu kính</a:t>
              </a:r>
              <a:endParaRPr lang="en-US" sz="1600" dirty="0">
                <a:solidFill>
                  <a:srgbClr val="2E2723"/>
                </a:solidFill>
              </a:endParaRPr>
            </a:p>
          </p:txBody>
        </p:sp>
      </p:grpSp>
      <p:sp>
        <p:nvSpPr>
          <p:cNvPr id="8" name="Google Shape;356;p47">
            <a:extLst>
              <a:ext uri="{FF2B5EF4-FFF2-40B4-BE49-F238E27FC236}">
                <a16:creationId xmlns:a16="http://schemas.microsoft.com/office/drawing/2014/main" id="{CFFE2815-22F9-9901-94C3-3E34C8669997}"/>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9" name="Group 8">
            <a:extLst>
              <a:ext uri="{FF2B5EF4-FFF2-40B4-BE49-F238E27FC236}">
                <a16:creationId xmlns:a16="http://schemas.microsoft.com/office/drawing/2014/main" id="{C7AFAF71-1716-9356-9366-E019DBCEED36}"/>
              </a:ext>
            </a:extLst>
          </p:cNvPr>
          <p:cNvGrpSpPr/>
          <p:nvPr/>
        </p:nvGrpSpPr>
        <p:grpSpPr>
          <a:xfrm>
            <a:off x="111720" y="357146"/>
            <a:ext cx="316168" cy="308264"/>
            <a:chOff x="463870" y="1432714"/>
            <a:chExt cx="536171" cy="522767"/>
          </a:xfrm>
        </p:grpSpPr>
        <p:sp>
          <p:nvSpPr>
            <p:cNvPr id="10" name="Rectangle: Rounded Corners 9">
              <a:extLst>
                <a:ext uri="{FF2B5EF4-FFF2-40B4-BE49-F238E27FC236}">
                  <a16:creationId xmlns:a16="http://schemas.microsoft.com/office/drawing/2014/main" id="{9DAECA5F-DFB1-77B9-7E35-0C422F58092C}"/>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6" descr="Search">
              <a:extLst>
                <a:ext uri="{FF2B5EF4-FFF2-40B4-BE49-F238E27FC236}">
                  <a16:creationId xmlns:a16="http://schemas.microsoft.com/office/drawing/2014/main" id="{DD40DCB7-441B-B2E0-2BEB-A3E72C887C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pic>
        <p:nvPicPr>
          <p:cNvPr id="3" name="Picture 2">
            <a:extLst>
              <a:ext uri="{FF2B5EF4-FFF2-40B4-BE49-F238E27FC236}">
                <a16:creationId xmlns:a16="http://schemas.microsoft.com/office/drawing/2014/main" id="{79710741-5286-E767-14F9-35749A481ED4}"/>
              </a:ext>
            </a:extLst>
          </p:cNvPr>
          <p:cNvPicPr>
            <a:picLocks noChangeAspect="1"/>
          </p:cNvPicPr>
          <p:nvPr/>
        </p:nvPicPr>
        <p:blipFill>
          <a:blip r:embed="rId4"/>
          <a:stretch>
            <a:fillRect/>
          </a:stretch>
        </p:blipFill>
        <p:spPr>
          <a:xfrm>
            <a:off x="5358653" y="1311088"/>
            <a:ext cx="3785347" cy="3785347"/>
          </a:xfrm>
          <a:prstGeom prst="rect">
            <a:avLst/>
          </a:prstGeom>
        </p:spPr>
      </p:pic>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427888" y="1419839"/>
            <a:ext cx="5412792" cy="17219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b="1" dirty="0" err="1"/>
              <a:t>Tiến</a:t>
            </a:r>
            <a:r>
              <a:rPr lang="en-US" b="1" dirty="0"/>
              <a:t> </a:t>
            </a:r>
            <a:r>
              <a:rPr lang="en-US" b="1" dirty="0" err="1"/>
              <a:t>hành</a:t>
            </a:r>
            <a:r>
              <a:rPr lang="en-US" b="1" dirty="0"/>
              <a:t> </a:t>
            </a:r>
            <a:r>
              <a:rPr lang="en-US" b="1" dirty="0" err="1"/>
              <a:t>thí</a:t>
            </a:r>
            <a:r>
              <a:rPr lang="en-US" b="1" dirty="0"/>
              <a:t> </a:t>
            </a:r>
            <a:r>
              <a:rPr lang="en-US" b="1" dirty="0" err="1"/>
              <a:t>nghiệm</a:t>
            </a:r>
            <a:r>
              <a:rPr lang="en-US" b="1" dirty="0"/>
              <a:t> </a:t>
            </a:r>
            <a:r>
              <a:rPr lang="en-US" b="1" dirty="0" err="1"/>
              <a:t>và</a:t>
            </a:r>
            <a:r>
              <a:rPr lang="en-US" b="1" dirty="0"/>
              <a:t> </a:t>
            </a:r>
            <a:r>
              <a:rPr lang="en-US" b="1" dirty="0" err="1"/>
              <a:t>trả</a:t>
            </a:r>
            <a:r>
              <a:rPr lang="en-US" b="1" dirty="0"/>
              <a:t> </a:t>
            </a:r>
            <a:r>
              <a:rPr lang="en-US" b="1" dirty="0" err="1"/>
              <a:t>lời</a:t>
            </a:r>
            <a:r>
              <a:rPr lang="en-US" b="1" dirty="0"/>
              <a:t> </a:t>
            </a:r>
            <a:r>
              <a:rPr lang="en-US" b="1" dirty="0" err="1"/>
              <a:t>câu</a:t>
            </a:r>
            <a:r>
              <a:rPr lang="en-US" b="1" dirty="0"/>
              <a:t> </a:t>
            </a:r>
            <a:r>
              <a:rPr lang="en-US" b="1" dirty="0" err="1"/>
              <a:t>hỏi</a:t>
            </a:r>
            <a:r>
              <a:rPr lang="en-US" b="1" dirty="0"/>
              <a:t>:</a:t>
            </a:r>
          </a:p>
          <a:p>
            <a:pPr>
              <a:lnSpc>
                <a:spcPct val="150000"/>
              </a:lnSpc>
            </a:pPr>
            <a:r>
              <a:rPr lang="en-US" b="1" dirty="0" err="1"/>
              <a:t>Câu</a:t>
            </a:r>
            <a:r>
              <a:rPr lang="en-US" b="1" dirty="0"/>
              <a:t> 1. </a:t>
            </a:r>
            <a:r>
              <a:rPr lang="en-US" dirty="0"/>
              <a:t>N</a:t>
            </a:r>
            <a:r>
              <a:rPr lang="vi-VN" dirty="0"/>
              <a:t>êu nhận xét </a:t>
            </a:r>
            <a:r>
              <a:rPr lang="en-US" dirty="0" err="1"/>
              <a:t>về</a:t>
            </a:r>
            <a:r>
              <a:rPr lang="vi-VN" dirty="0"/>
              <a:t> mối liên hệ giữa phương của tia tới và phương của tia ló trong từng </a:t>
            </a:r>
            <a:r>
              <a:rPr lang="en-US" dirty="0" err="1"/>
              <a:t>thí</a:t>
            </a:r>
            <a:r>
              <a:rPr lang="en-US" dirty="0"/>
              <a:t> </a:t>
            </a:r>
            <a:r>
              <a:rPr lang="en-US" dirty="0" err="1"/>
              <a:t>nghiệm</a:t>
            </a:r>
            <a:endParaRPr lang="en-US" dirty="0"/>
          </a:p>
          <a:p>
            <a:pPr>
              <a:lnSpc>
                <a:spcPct val="150000"/>
              </a:lnSpc>
            </a:pPr>
            <a:r>
              <a:rPr lang="en-US" b="1" dirty="0" err="1"/>
              <a:t>Câu</a:t>
            </a:r>
            <a:r>
              <a:rPr lang="en-US" b="1" dirty="0"/>
              <a:t> 2. </a:t>
            </a:r>
            <a:r>
              <a:rPr lang="vi-VN" dirty="0"/>
              <a:t>Xác định độ lớn tiêu cự của thấu kính hội tụ và thâu kính phân kì đã dùng trong </a:t>
            </a:r>
            <a:r>
              <a:rPr lang="en-US" dirty="0"/>
              <a:t>2 t</a:t>
            </a:r>
            <a:r>
              <a:rPr lang="vi-VN" dirty="0"/>
              <a:t>hí nghiệ</a:t>
            </a:r>
            <a:r>
              <a:rPr lang="en-US" dirty="0"/>
              <a:t>m</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7" name="Google Shape;387;p50"/>
          <p:cNvSpPr/>
          <p:nvPr/>
        </p:nvSpPr>
        <p:spPr>
          <a:xfrm>
            <a:off x="2613720" y="3795047"/>
            <a:ext cx="378275" cy="378229"/>
          </a:xfrm>
          <a:custGeom>
            <a:avLst/>
            <a:gdLst/>
            <a:ahLst/>
            <a:cxnLst/>
            <a:rect l="l" t="t" r="r" b="b"/>
            <a:pathLst>
              <a:path w="417" h="417" extrusionOk="0">
                <a:moveTo>
                  <a:pt x="0" y="209"/>
                </a:moveTo>
                <a:cubicBezTo>
                  <a:pt x="0" y="324"/>
                  <a:pt x="94" y="417"/>
                  <a:pt x="209" y="417"/>
                </a:cubicBezTo>
                <a:cubicBezTo>
                  <a:pt x="324" y="417"/>
                  <a:pt x="417" y="324"/>
                  <a:pt x="417" y="209"/>
                </a:cubicBezTo>
                <a:cubicBezTo>
                  <a:pt x="417" y="94"/>
                  <a:pt x="324" y="0"/>
                  <a:pt x="209" y="0"/>
                </a:cubicBezTo>
                <a:cubicBezTo>
                  <a:pt x="94" y="0"/>
                  <a:pt x="0" y="94"/>
                  <a:pt x="0" y="209"/>
                </a:cubicBezTo>
                <a:close/>
              </a:path>
            </a:pathLst>
          </a:custGeom>
          <a:noFill/>
          <a:ln w="19050" cap="flat" cmpd="sng">
            <a:solidFill>
              <a:schemeClr val="lt2"/>
            </a:solidFill>
            <a:prstDash val="dash"/>
            <a:bevel/>
            <a:headEnd type="none" w="sm" len="sm"/>
            <a:tailEnd type="none" w="sm" len="sm"/>
          </a:ln>
        </p:spPr>
        <p:txBody>
          <a:bodyPr spcFirstLastPara="1" wrap="square" lIns="94675" tIns="49675" rIns="94675" bIns="49675" anchor="ctr" anchorCtr="1">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50"/>
          <p:cNvSpPr/>
          <p:nvPr/>
        </p:nvSpPr>
        <p:spPr>
          <a:xfrm>
            <a:off x="1778903" y="2985649"/>
            <a:ext cx="617575" cy="617500"/>
          </a:xfrm>
          <a:custGeom>
            <a:avLst/>
            <a:gdLst/>
            <a:ahLst/>
            <a:cxnLst/>
            <a:rect l="l" t="t" r="r" b="b"/>
            <a:pathLst>
              <a:path w="417" h="417" extrusionOk="0">
                <a:moveTo>
                  <a:pt x="0" y="209"/>
                </a:moveTo>
                <a:cubicBezTo>
                  <a:pt x="0" y="324"/>
                  <a:pt x="94" y="417"/>
                  <a:pt x="209" y="417"/>
                </a:cubicBezTo>
                <a:cubicBezTo>
                  <a:pt x="324" y="417"/>
                  <a:pt x="417" y="324"/>
                  <a:pt x="417" y="209"/>
                </a:cubicBezTo>
                <a:cubicBezTo>
                  <a:pt x="417" y="94"/>
                  <a:pt x="324" y="0"/>
                  <a:pt x="209" y="0"/>
                </a:cubicBezTo>
                <a:cubicBezTo>
                  <a:pt x="94" y="0"/>
                  <a:pt x="0" y="94"/>
                  <a:pt x="0" y="209"/>
                </a:cubicBezTo>
                <a:close/>
              </a:path>
            </a:pathLst>
          </a:custGeom>
          <a:noFill/>
          <a:ln w="19050" cap="flat" cmpd="sng">
            <a:solidFill>
              <a:schemeClr val="lt2"/>
            </a:solidFill>
            <a:prstDash val="dash"/>
            <a:bevel/>
            <a:headEnd type="none" w="sm" len="sm"/>
            <a:tailEnd type="none" w="sm" len="sm"/>
          </a:ln>
        </p:spPr>
        <p:txBody>
          <a:bodyPr spcFirstLastPara="1" wrap="square" lIns="94675" tIns="49675" rIns="94675" bIns="49675" anchor="ctr" anchorCtr="1">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3" name="Picture 2">
            <a:extLst>
              <a:ext uri="{FF2B5EF4-FFF2-40B4-BE49-F238E27FC236}">
                <a16:creationId xmlns:a16="http://schemas.microsoft.com/office/drawing/2014/main" id="{C8E03013-3DA7-3DBF-82B2-526307CBA2D6}"/>
              </a:ext>
            </a:extLst>
          </p:cNvPr>
          <p:cNvPicPr>
            <a:picLocks noChangeAspect="1"/>
          </p:cNvPicPr>
          <p:nvPr/>
        </p:nvPicPr>
        <p:blipFill>
          <a:blip r:embed="rId3"/>
          <a:stretch>
            <a:fillRect/>
          </a:stretch>
        </p:blipFill>
        <p:spPr>
          <a:xfrm>
            <a:off x="137504" y="1771019"/>
            <a:ext cx="3217587" cy="3217587"/>
          </a:xfrm>
          <a:prstGeom prst="rect">
            <a:avLst/>
          </a:prstGeom>
        </p:spPr>
      </p:pic>
      <p:sp>
        <p:nvSpPr>
          <p:cNvPr id="8" name="Rectangle: Rounded Corners 7">
            <a:extLst>
              <a:ext uri="{FF2B5EF4-FFF2-40B4-BE49-F238E27FC236}">
                <a16:creationId xmlns:a16="http://schemas.microsoft.com/office/drawing/2014/main" id="{96E25A6A-56A7-851E-FBB3-F300AC5D1236}"/>
              </a:ext>
            </a:extLst>
          </p:cNvPr>
          <p:cNvSpPr/>
          <p:nvPr/>
        </p:nvSpPr>
        <p:spPr>
          <a:xfrm>
            <a:off x="4344664" y="705217"/>
            <a:ext cx="2783133"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1 – TK </a:t>
            </a:r>
            <a:r>
              <a:rPr lang="en-US" sz="1800" b="1" dirty="0" err="1">
                <a:solidFill>
                  <a:schemeClr val="tx1"/>
                </a:solidFill>
                <a:latin typeface="Barlow"/>
              </a:rPr>
              <a:t>hội</a:t>
            </a:r>
            <a:r>
              <a:rPr lang="en-US" sz="1800" b="1" dirty="0">
                <a:solidFill>
                  <a:schemeClr val="tx1"/>
                </a:solidFill>
                <a:latin typeface="Barlow"/>
              </a:rPr>
              <a:t> </a:t>
            </a:r>
            <a:r>
              <a:rPr lang="en-US" sz="1800" b="1" dirty="0" err="1">
                <a:solidFill>
                  <a:schemeClr val="tx1"/>
                </a:solidFill>
                <a:latin typeface="Barlow"/>
              </a:rPr>
              <a:t>tụ</a:t>
            </a:r>
            <a:endParaRPr lang="en-US" sz="1800" b="1" dirty="0">
              <a:solidFill>
                <a:schemeClr val="tx1"/>
              </a:solidFill>
              <a:latin typeface="Barlow"/>
            </a:endParaRPr>
          </a:p>
        </p:txBody>
      </p:sp>
      <p:sp>
        <p:nvSpPr>
          <p:cNvPr id="9" name="Google Shape;363;p48">
            <a:extLst>
              <a:ext uri="{FF2B5EF4-FFF2-40B4-BE49-F238E27FC236}">
                <a16:creationId xmlns:a16="http://schemas.microsoft.com/office/drawing/2014/main" id="{8059BF1C-32DF-389D-2161-FC69E28C4B96}"/>
              </a:ext>
            </a:extLst>
          </p:cNvPr>
          <p:cNvSpPr txBox="1">
            <a:spLocks/>
          </p:cNvSpPr>
          <p:nvPr/>
        </p:nvSpPr>
        <p:spPr>
          <a:xfrm>
            <a:off x="2980185" y="1348453"/>
            <a:ext cx="6026311"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vi-VN" dirty="0"/>
              <a:t>Tia tới đi qua quang tâm =&gt; tia ló cùng phương với tia tới</a:t>
            </a:r>
          </a:p>
          <a:p>
            <a:pPr>
              <a:lnSpc>
                <a:spcPct val="150000"/>
              </a:lnSpc>
            </a:pPr>
            <a:r>
              <a:rPr lang="vi-VN" dirty="0"/>
              <a:t>Tia tới song song với trục chính =&gt; tia ló hội tụ tại một điểm phía sau thấu kính, gọi là tiêu điểm chính</a:t>
            </a:r>
          </a:p>
          <a:p>
            <a:pPr>
              <a:lnSpc>
                <a:spcPct val="150000"/>
              </a:lnSpc>
            </a:pPr>
            <a:endParaRPr lang="en-US" dirty="0"/>
          </a:p>
        </p:txBody>
      </p:sp>
      <p:sp>
        <p:nvSpPr>
          <p:cNvPr id="11" name="Google Shape;363;p48">
            <a:extLst>
              <a:ext uri="{FF2B5EF4-FFF2-40B4-BE49-F238E27FC236}">
                <a16:creationId xmlns:a16="http://schemas.microsoft.com/office/drawing/2014/main" id="{B164D455-EB24-D69A-9C48-5994C3584A7D}"/>
              </a:ext>
            </a:extLst>
          </p:cNvPr>
          <p:cNvSpPr txBox="1">
            <a:spLocks/>
          </p:cNvSpPr>
          <p:nvPr/>
        </p:nvSpPr>
        <p:spPr>
          <a:xfrm>
            <a:off x="2980184" y="2704549"/>
            <a:ext cx="6026311"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dirty="0" err="1"/>
              <a:t>Độ</a:t>
            </a:r>
            <a:r>
              <a:rPr lang="en-US" dirty="0"/>
              <a:t> </a:t>
            </a:r>
            <a:r>
              <a:rPr lang="en-US" dirty="0" err="1"/>
              <a:t>lớn</a:t>
            </a:r>
            <a:r>
              <a:rPr lang="en-US" dirty="0"/>
              <a:t> </a:t>
            </a:r>
            <a:r>
              <a:rPr lang="en-US" dirty="0" err="1"/>
              <a:t>tiêu</a:t>
            </a:r>
            <a:r>
              <a:rPr lang="en-US" dirty="0"/>
              <a:t> </a:t>
            </a:r>
            <a:r>
              <a:rPr lang="en-US" dirty="0" err="1"/>
              <a:t>cự</a:t>
            </a:r>
            <a:r>
              <a:rPr lang="en-US" dirty="0"/>
              <a:t> </a:t>
            </a:r>
            <a:r>
              <a:rPr lang="en-US" dirty="0" err="1"/>
              <a:t>của</a:t>
            </a:r>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là</a:t>
            </a:r>
            <a:r>
              <a:rPr lang="en-US" dirty="0"/>
              <a:t> </a:t>
            </a:r>
            <a:r>
              <a:rPr lang="en-US" dirty="0" err="1"/>
              <a:t>khoảng</a:t>
            </a:r>
            <a:r>
              <a:rPr lang="en-US" dirty="0"/>
              <a:t> </a:t>
            </a:r>
            <a:r>
              <a:rPr lang="en-US" dirty="0" err="1"/>
              <a:t>cách</a:t>
            </a:r>
            <a:r>
              <a:rPr lang="en-US" dirty="0"/>
              <a:t> </a:t>
            </a:r>
            <a:r>
              <a:rPr lang="en-US" dirty="0" err="1"/>
              <a:t>từ</a:t>
            </a:r>
            <a:r>
              <a:rPr lang="en-US" dirty="0"/>
              <a:t> </a:t>
            </a:r>
            <a:r>
              <a:rPr lang="en-US" dirty="0" err="1"/>
              <a:t>quang</a:t>
            </a:r>
            <a:r>
              <a:rPr lang="en-US" dirty="0"/>
              <a:t> </a:t>
            </a:r>
            <a:r>
              <a:rPr lang="en-US" dirty="0" err="1"/>
              <a:t>tâm</a:t>
            </a:r>
            <a:r>
              <a:rPr lang="en-US" dirty="0"/>
              <a:t> O </a:t>
            </a:r>
            <a:r>
              <a:rPr lang="en-US" dirty="0" err="1"/>
              <a:t>tới</a:t>
            </a:r>
            <a:r>
              <a:rPr lang="en-US" dirty="0"/>
              <a:t> </a:t>
            </a:r>
            <a:r>
              <a:rPr lang="en-US" dirty="0" err="1"/>
              <a:t>điểm</a:t>
            </a:r>
            <a:r>
              <a:rPr lang="en-US" dirty="0"/>
              <a:t> </a:t>
            </a:r>
            <a:r>
              <a:rPr lang="en-US" dirty="0" err="1"/>
              <a:t>mà</a:t>
            </a:r>
            <a:r>
              <a:rPr lang="en-US" dirty="0"/>
              <a:t> </a:t>
            </a:r>
            <a:r>
              <a:rPr lang="en-US" dirty="0" err="1"/>
              <a:t>tia</a:t>
            </a:r>
            <a:r>
              <a:rPr lang="en-US" dirty="0"/>
              <a:t> </a:t>
            </a:r>
            <a:r>
              <a:rPr lang="en-US" dirty="0" err="1"/>
              <a:t>ló</a:t>
            </a:r>
            <a:r>
              <a:rPr lang="en-US" dirty="0"/>
              <a:t> </a:t>
            </a:r>
            <a:r>
              <a:rPr lang="en-US" dirty="0" err="1"/>
              <a:t>đi</a:t>
            </a:r>
            <a:r>
              <a:rPr lang="en-US" dirty="0"/>
              <a:t> qua, </a:t>
            </a:r>
            <a:r>
              <a:rPr lang="en-US" dirty="0" err="1"/>
              <a:t>hội</a:t>
            </a:r>
            <a:r>
              <a:rPr lang="en-US" dirty="0"/>
              <a:t> </a:t>
            </a:r>
            <a:r>
              <a:rPr lang="en-US" dirty="0" err="1"/>
              <a:t>tụ</a:t>
            </a:r>
            <a:r>
              <a:rPr lang="en-US" dirty="0"/>
              <a:t> </a:t>
            </a:r>
            <a:r>
              <a:rPr lang="en-US" dirty="0" err="1"/>
              <a:t>với</a:t>
            </a:r>
            <a:r>
              <a:rPr lang="en-US" dirty="0"/>
              <a:t> </a:t>
            </a:r>
            <a:r>
              <a:rPr lang="en-US" dirty="0" err="1"/>
              <a:t>nhau</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57CCC3E-6FE5-9F1F-7388-D8776BF0873A}"/>
              </a:ext>
            </a:extLst>
          </p:cNvPr>
          <p:cNvPicPr>
            <a:picLocks noChangeAspect="1"/>
          </p:cNvPicPr>
          <p:nvPr/>
        </p:nvPicPr>
        <p:blipFill>
          <a:blip r:embed="rId2"/>
          <a:stretch>
            <a:fillRect/>
          </a:stretch>
        </p:blipFill>
        <p:spPr>
          <a:xfrm flipH="1">
            <a:off x="5335146" y="1541549"/>
            <a:ext cx="3488682" cy="3488682"/>
          </a:xfrm>
          <a:prstGeom prst="rect">
            <a:avLst/>
          </a:prstGeom>
        </p:spPr>
      </p:pic>
      <p:sp>
        <p:nvSpPr>
          <p:cNvPr id="4" name="Rectangle: Rounded Corners 3">
            <a:extLst>
              <a:ext uri="{FF2B5EF4-FFF2-40B4-BE49-F238E27FC236}">
                <a16:creationId xmlns:a16="http://schemas.microsoft.com/office/drawing/2014/main" id="{63783C66-A5D5-44D9-B4A3-7B0C3FAFCC0D}"/>
              </a:ext>
            </a:extLst>
          </p:cNvPr>
          <p:cNvSpPr/>
          <p:nvPr/>
        </p:nvSpPr>
        <p:spPr>
          <a:xfrm>
            <a:off x="1945222" y="718009"/>
            <a:ext cx="2901785"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2 – TK </a:t>
            </a:r>
            <a:r>
              <a:rPr lang="en-US" sz="1800" b="1" dirty="0" err="1">
                <a:solidFill>
                  <a:schemeClr val="tx1"/>
                </a:solidFill>
                <a:latin typeface="Barlow"/>
              </a:rPr>
              <a:t>phân</a:t>
            </a:r>
            <a:r>
              <a:rPr lang="en-US" sz="1800" b="1" dirty="0">
                <a:solidFill>
                  <a:schemeClr val="tx1"/>
                </a:solidFill>
                <a:latin typeface="Barlow"/>
              </a:rPr>
              <a:t> </a:t>
            </a:r>
            <a:r>
              <a:rPr lang="en-US" sz="1800" b="1" dirty="0" err="1">
                <a:solidFill>
                  <a:schemeClr val="tx1"/>
                </a:solidFill>
                <a:latin typeface="Barlow"/>
              </a:rPr>
              <a:t>kì</a:t>
            </a:r>
            <a:endParaRPr lang="en-US" sz="1800" b="1" dirty="0">
              <a:solidFill>
                <a:schemeClr val="tx1"/>
              </a:solidFill>
              <a:latin typeface="Barlow"/>
            </a:endParaRPr>
          </a:p>
        </p:txBody>
      </p:sp>
      <p:sp>
        <p:nvSpPr>
          <p:cNvPr id="5" name="Google Shape;363;p48">
            <a:extLst>
              <a:ext uri="{FF2B5EF4-FFF2-40B4-BE49-F238E27FC236}">
                <a16:creationId xmlns:a16="http://schemas.microsoft.com/office/drawing/2014/main" id="{A08063D9-6F3E-A5AF-302E-2E67226A231D}"/>
              </a:ext>
            </a:extLst>
          </p:cNvPr>
          <p:cNvSpPr txBox="1">
            <a:spLocks/>
          </p:cNvSpPr>
          <p:nvPr/>
        </p:nvSpPr>
        <p:spPr>
          <a:xfrm>
            <a:off x="431542" y="1392051"/>
            <a:ext cx="6026311"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vi-VN" dirty="0"/>
              <a:t>Tia tới đi qua quang tâm =&gt; tia ló cùng phương với tia tới</a:t>
            </a:r>
          </a:p>
          <a:p>
            <a:pPr>
              <a:lnSpc>
                <a:spcPct val="150000"/>
              </a:lnSpc>
            </a:pPr>
            <a:r>
              <a:rPr lang="vi-VN" dirty="0"/>
              <a:t>Tia tới song song với trục chính =&gt; tia ló kéo dài sẽ hội tụ tại một điểm phía trước thấu kính </a:t>
            </a:r>
          </a:p>
          <a:p>
            <a:pPr>
              <a:lnSpc>
                <a:spcPct val="150000"/>
              </a:lnSpc>
            </a:pPr>
            <a:endParaRPr lang="en-US" dirty="0"/>
          </a:p>
        </p:txBody>
      </p:sp>
      <p:sp>
        <p:nvSpPr>
          <p:cNvPr id="6" name="Google Shape;363;p48">
            <a:extLst>
              <a:ext uri="{FF2B5EF4-FFF2-40B4-BE49-F238E27FC236}">
                <a16:creationId xmlns:a16="http://schemas.microsoft.com/office/drawing/2014/main" id="{84B2E20A-462C-28DF-853B-9D49DB0440C0}"/>
              </a:ext>
            </a:extLst>
          </p:cNvPr>
          <p:cNvSpPr txBox="1">
            <a:spLocks/>
          </p:cNvSpPr>
          <p:nvPr/>
        </p:nvSpPr>
        <p:spPr>
          <a:xfrm>
            <a:off x="431543" y="2809760"/>
            <a:ext cx="5240488"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dirty="0"/>
              <a:t>Đ</a:t>
            </a:r>
            <a:r>
              <a:rPr lang="vi-VN" dirty="0"/>
              <a:t>ộ lớn tiêu cự của thấu kính phân kì là khoảng cách từ quang tâm O tới điểm ở phía trước thấu kính mà đường kéo dài của tia ló đi qua</a:t>
            </a:r>
            <a:endParaRPr lang="en-US" dirty="0"/>
          </a:p>
        </p:txBody>
      </p:sp>
    </p:spTree>
    <p:extLst>
      <p:ext uri="{BB962C8B-B14F-4D97-AF65-F5344CB8AC3E}">
        <p14:creationId xmlns:p14="http://schemas.microsoft.com/office/powerpoint/2010/main" val="2304416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C5745BA-B5EE-904C-3FA3-EA1852D03494}"/>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t="9397" b="9397"/>
          <a:stretch/>
        </p:blipFill>
        <p:spPr>
          <a:xfrm>
            <a:off x="-1" y="0"/>
            <a:ext cx="9144000" cy="5143500"/>
          </a:xfrm>
          <a:prstGeom prst="rect">
            <a:avLst/>
          </a:prstGeom>
        </p:spPr>
      </p:pic>
      <p:sp>
        <p:nvSpPr>
          <p:cNvPr id="5" name="Google Shape;356;p47">
            <a:extLst>
              <a:ext uri="{FF2B5EF4-FFF2-40B4-BE49-F238E27FC236}">
                <a16:creationId xmlns:a16="http://schemas.microsoft.com/office/drawing/2014/main" id="{A56E619B-B170-D803-A07F-59E8E8C747CD}"/>
              </a:ext>
            </a:extLst>
          </p:cNvPr>
          <p:cNvSpPr txBox="1">
            <a:spLocks/>
          </p:cNvSpPr>
          <p:nvPr/>
        </p:nvSpPr>
        <p:spPr>
          <a:xfrm>
            <a:off x="-1" y="0"/>
            <a:ext cx="9143999" cy="1191491"/>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2200" dirty="0">
                <a:solidFill>
                  <a:srgbClr val="002060"/>
                </a:solidFill>
              </a:rPr>
              <a:t>Khi dọn lều trại, giáo viên yêu cầu học sinh không được để chai thủy tinh hoặc chai nhựa đựng nước trong rừng vì có thể gây hỏa hoạn. Làm thế nào mà chai nước có thể tạo ra được ngọn lửa?</a:t>
            </a:r>
            <a:endParaRPr lang="en-US" sz="2200" dirty="0">
              <a:solidFill>
                <a:srgbClr val="002060"/>
              </a:solidFill>
            </a:endParaRPr>
          </a:p>
        </p:txBody>
      </p:sp>
    </p:spTree>
    <p:extLst>
      <p:ext uri="{BB962C8B-B14F-4D97-AF65-F5344CB8AC3E}">
        <p14:creationId xmlns:p14="http://schemas.microsoft.com/office/powerpoint/2010/main" val="101918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821E4153-A670-8515-D165-C61C03C86F1E}"/>
              </a:ext>
            </a:extLst>
          </p:cNvPr>
          <p:cNvCxnSpPr>
            <a:cxnSpLocks/>
          </p:cNvCxnSpPr>
          <p:nvPr/>
        </p:nvCxnSpPr>
        <p:spPr>
          <a:xfrm>
            <a:off x="0" y="423983"/>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1" name="Google Shape;356;p47">
            <a:extLst>
              <a:ext uri="{FF2B5EF4-FFF2-40B4-BE49-F238E27FC236}">
                <a16:creationId xmlns:a16="http://schemas.microsoft.com/office/drawing/2014/main" id="{BF201A5D-DB12-EBD1-B1FE-8B20FAD65481}"/>
              </a:ext>
            </a:extLst>
          </p:cNvPr>
          <p:cNvSpPr txBox="1">
            <a:spLocks/>
          </p:cNvSpPr>
          <p:nvPr/>
        </p:nvSpPr>
        <p:spPr>
          <a:xfrm>
            <a:off x="672389" y="268014"/>
            <a:ext cx="1522440" cy="317018"/>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vi-VN" sz="1800" b="1" i="0" u="none" strike="noStrike" kern="0" cap="none" spc="0" normalizeH="0" baseline="0" noProof="0" dirty="0">
                <a:ln>
                  <a:noFill/>
                </a:ln>
                <a:solidFill>
                  <a:srgbClr val="2E2723"/>
                </a:solidFill>
                <a:effectLst/>
                <a:uLnTx/>
                <a:uFillTx/>
                <a:latin typeface="Barlow"/>
                <a:sym typeface="Barlow"/>
              </a:rPr>
              <a:t>Thấu Kính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2" name="Group 11">
            <a:extLst>
              <a:ext uri="{FF2B5EF4-FFF2-40B4-BE49-F238E27FC236}">
                <a16:creationId xmlns:a16="http://schemas.microsoft.com/office/drawing/2014/main" id="{0924BF01-76ED-5F24-6A84-08955CCAA05A}"/>
              </a:ext>
            </a:extLst>
          </p:cNvPr>
          <p:cNvGrpSpPr/>
          <p:nvPr/>
        </p:nvGrpSpPr>
        <p:grpSpPr>
          <a:xfrm>
            <a:off x="514305" y="268014"/>
            <a:ext cx="316168" cy="308264"/>
            <a:chOff x="463870" y="1432714"/>
            <a:chExt cx="536171" cy="522767"/>
          </a:xfrm>
        </p:grpSpPr>
        <p:sp>
          <p:nvSpPr>
            <p:cNvPr id="13" name="Rectangle: Rounded Corners 12">
              <a:extLst>
                <a:ext uri="{FF2B5EF4-FFF2-40B4-BE49-F238E27FC236}">
                  <a16:creationId xmlns:a16="http://schemas.microsoft.com/office/drawing/2014/main" id="{5DB678EB-AED5-95EF-FBB9-7913207A940D}"/>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4" name="Picture 6" descr="Search">
              <a:extLst>
                <a:ext uri="{FF2B5EF4-FFF2-40B4-BE49-F238E27FC236}">
                  <a16:creationId xmlns:a16="http://schemas.microsoft.com/office/drawing/2014/main" id="{2ED6C66E-4D8B-5399-CBDF-935DD46CA8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Google Shape;812;p82">
            <a:extLst>
              <a:ext uri="{FF2B5EF4-FFF2-40B4-BE49-F238E27FC236}">
                <a16:creationId xmlns:a16="http://schemas.microsoft.com/office/drawing/2014/main" id="{53E735FE-5831-8EB7-5422-56EA9882B1A5}"/>
              </a:ext>
            </a:extLst>
          </p:cNvPr>
          <p:cNvSpPr/>
          <p:nvPr/>
        </p:nvSpPr>
        <p:spPr>
          <a:xfrm rot="1100252">
            <a:off x="6394946" y="-614090"/>
            <a:ext cx="3293195" cy="1764208"/>
          </a:xfrm>
          <a:custGeom>
            <a:avLst/>
            <a:gdLst/>
            <a:ahLst/>
            <a:cxnLst/>
            <a:rect l="l" t="t" r="r" b="b"/>
            <a:pathLst>
              <a:path w="6798" h="4844" extrusionOk="0">
                <a:moveTo>
                  <a:pt x="1538" y="969"/>
                </a:moveTo>
                <a:cubicBezTo>
                  <a:pt x="455" y="1760"/>
                  <a:pt x="-436" y="3488"/>
                  <a:pt x="229" y="4116"/>
                </a:cubicBezTo>
                <a:cubicBezTo>
                  <a:pt x="895" y="4745"/>
                  <a:pt x="2201" y="2677"/>
                  <a:pt x="3495" y="3621"/>
                </a:cubicBezTo>
                <a:cubicBezTo>
                  <a:pt x="4174" y="4117"/>
                  <a:pt x="4159" y="5383"/>
                  <a:pt x="5840" y="4587"/>
                </a:cubicBezTo>
                <a:cubicBezTo>
                  <a:pt x="7521" y="3790"/>
                  <a:pt x="6671" y="1262"/>
                  <a:pt x="5711" y="477"/>
                </a:cubicBezTo>
                <a:cubicBezTo>
                  <a:pt x="4751" y="-309"/>
                  <a:pt x="3013" y="-109"/>
                  <a:pt x="1538" y="96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6" name="Picture 2" descr="Writing ">
            <a:extLst>
              <a:ext uri="{FF2B5EF4-FFF2-40B4-BE49-F238E27FC236}">
                <a16:creationId xmlns:a16="http://schemas.microsoft.com/office/drawing/2014/main" id="{28E999EF-3EBD-409C-2CE3-10976378C4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352023" y="760776"/>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18" name="Google Shape;363;p48">
            <a:extLst>
              <a:ext uri="{FF2B5EF4-FFF2-40B4-BE49-F238E27FC236}">
                <a16:creationId xmlns:a16="http://schemas.microsoft.com/office/drawing/2014/main" id="{A4AF123A-1A20-742D-2AE0-C4CAC3DF4108}"/>
              </a:ext>
            </a:extLst>
          </p:cNvPr>
          <p:cNvSpPr txBox="1">
            <a:spLocks/>
          </p:cNvSpPr>
          <p:nvPr/>
        </p:nvSpPr>
        <p:spPr>
          <a:xfrm>
            <a:off x="708273" y="696145"/>
            <a:ext cx="717119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defTabSz="914400" eaLnBrk="1" fontAlgn="auto" latinLnBrk="0" hangingPunct="1">
              <a:lnSpc>
                <a:spcPct val="115000"/>
              </a:lnSpc>
              <a:buClr>
                <a:srgbClr val="9AB5BE"/>
              </a:buClr>
              <a:buSzPts val="1400"/>
              <a:buFont typeface="Lato"/>
              <a:buNone/>
              <a:tabLst/>
              <a:defRPr kumimoji="0" sz="1800" kern="0" spc="0" normalizeH="0" baseline="0">
                <a:ln>
                  <a:noFill/>
                </a:ln>
                <a:solidFill>
                  <a:srgbClr val="2E2723"/>
                </a:solidFill>
                <a:effectLst/>
                <a:uLnTx/>
                <a:uFillTx/>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Tia tới quang tâm của th</a:t>
            </a:r>
            <a:r>
              <a:rPr lang="en-US" dirty="0"/>
              <a:t>ấ</a:t>
            </a:r>
            <a:r>
              <a:rPr lang="vi-VN" dirty="0"/>
              <a:t>u kính thì truyền thẳng.</a:t>
            </a:r>
            <a:endParaRPr lang="en-US" dirty="0"/>
          </a:p>
        </p:txBody>
      </p:sp>
      <p:pic>
        <p:nvPicPr>
          <p:cNvPr id="19" name="Picture 2" descr="Writing ">
            <a:extLst>
              <a:ext uri="{FF2B5EF4-FFF2-40B4-BE49-F238E27FC236}">
                <a16:creationId xmlns:a16="http://schemas.microsoft.com/office/drawing/2014/main" id="{AF2683D6-33E8-BA4D-75BF-697F7E7C2D4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3266" y="2563821"/>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0" name="Google Shape;363;p48">
            <a:extLst>
              <a:ext uri="{FF2B5EF4-FFF2-40B4-BE49-F238E27FC236}">
                <a16:creationId xmlns:a16="http://schemas.microsoft.com/office/drawing/2014/main" id="{27A57BB4-8EE1-7A25-113B-928AA7D764EC}"/>
              </a:ext>
            </a:extLst>
          </p:cNvPr>
          <p:cNvSpPr txBox="1">
            <a:spLocks/>
          </p:cNvSpPr>
          <p:nvPr/>
        </p:nvSpPr>
        <p:spPr>
          <a:xfrm>
            <a:off x="799516" y="2499190"/>
            <a:ext cx="7031902" cy="10386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r>
              <a:rPr lang="vi-VN" dirty="0"/>
              <a:t>Tia tới song song với trục chính thì tia ló</a:t>
            </a:r>
            <a:r>
              <a:rPr lang="en-US" dirty="0"/>
              <a:t> (TK </a:t>
            </a:r>
            <a:r>
              <a:rPr lang="en-US" dirty="0" err="1"/>
              <a:t>hội</a:t>
            </a:r>
            <a:r>
              <a:rPr lang="en-US" dirty="0"/>
              <a:t> </a:t>
            </a:r>
            <a:r>
              <a:rPr lang="en-US" dirty="0" err="1"/>
              <a:t>tụ</a:t>
            </a:r>
            <a:r>
              <a:rPr lang="en-US" dirty="0"/>
              <a:t>)</a:t>
            </a:r>
            <a:r>
              <a:rPr lang="vi-VN" dirty="0"/>
              <a:t> hoặc đường kéo dài của tia ló</a:t>
            </a:r>
            <a:r>
              <a:rPr lang="en-US" dirty="0"/>
              <a:t> (TK </a:t>
            </a:r>
            <a:r>
              <a:rPr lang="en-US" dirty="0" err="1"/>
              <a:t>phân</a:t>
            </a:r>
            <a:r>
              <a:rPr lang="en-US" dirty="0"/>
              <a:t> </a:t>
            </a:r>
            <a:r>
              <a:rPr lang="en-US" dirty="0" err="1"/>
              <a:t>kì</a:t>
            </a:r>
            <a:r>
              <a:rPr lang="en-US" dirty="0"/>
              <a:t>) </a:t>
            </a:r>
            <a:r>
              <a:rPr lang="vi-VN" dirty="0"/>
              <a:t>đi qua tiêu điểm chính của thấu kính.</a:t>
            </a:r>
            <a:endParaRPr lang="en-US" dirty="0"/>
          </a:p>
        </p:txBody>
      </p:sp>
      <p:grpSp>
        <p:nvGrpSpPr>
          <p:cNvPr id="1027" name="Group 1026">
            <a:extLst>
              <a:ext uri="{FF2B5EF4-FFF2-40B4-BE49-F238E27FC236}">
                <a16:creationId xmlns:a16="http://schemas.microsoft.com/office/drawing/2014/main" id="{741D8FE6-9E6E-8EB3-4BB4-B93C8C060CD4}"/>
              </a:ext>
            </a:extLst>
          </p:cNvPr>
          <p:cNvGrpSpPr/>
          <p:nvPr/>
        </p:nvGrpSpPr>
        <p:grpSpPr>
          <a:xfrm>
            <a:off x="877924" y="1332263"/>
            <a:ext cx="3603933" cy="1066798"/>
            <a:chOff x="4259263" y="2276476"/>
            <a:chExt cx="4037012" cy="1066798"/>
          </a:xfrm>
        </p:grpSpPr>
        <p:cxnSp>
          <p:nvCxnSpPr>
            <p:cNvPr id="1028" name="Straight Connector 1027">
              <a:extLst>
                <a:ext uri="{FF2B5EF4-FFF2-40B4-BE49-F238E27FC236}">
                  <a16:creationId xmlns:a16="http://schemas.microsoft.com/office/drawing/2014/main" id="{C5052A26-365A-BD49-3421-EFEC9AEEABB2}"/>
                </a:ext>
              </a:extLst>
            </p:cNvPr>
            <p:cNvCxnSpPr>
              <a:cxnSpLocks noChangeShapeType="1"/>
            </p:cNvCxnSpPr>
            <p:nvPr/>
          </p:nvCxnSpPr>
          <p:spPr bwMode="auto">
            <a:xfrm rot="16200000" flipH="1">
              <a:off x="6645275" y="2466975"/>
              <a:ext cx="476250" cy="112395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grpSp>
          <p:nvGrpSpPr>
            <p:cNvPr id="1029" name="Group 109">
              <a:extLst>
                <a:ext uri="{FF2B5EF4-FFF2-40B4-BE49-F238E27FC236}">
                  <a16:creationId xmlns:a16="http://schemas.microsoft.com/office/drawing/2014/main" id="{20BC8905-3E5F-9164-406A-7CA50F37C912}"/>
                </a:ext>
              </a:extLst>
            </p:cNvPr>
            <p:cNvGrpSpPr>
              <a:grpSpLocks/>
            </p:cNvGrpSpPr>
            <p:nvPr/>
          </p:nvGrpSpPr>
          <p:grpSpPr bwMode="auto">
            <a:xfrm>
              <a:off x="4259263" y="2276476"/>
              <a:ext cx="4037012" cy="1066798"/>
              <a:chOff x="4878388" y="2171701"/>
              <a:chExt cx="4037012" cy="1066798"/>
            </a:xfrm>
          </p:grpSpPr>
          <p:cxnSp>
            <p:nvCxnSpPr>
              <p:cNvPr id="1033" name="Straight Connector 40">
                <a:extLst>
                  <a:ext uri="{FF2B5EF4-FFF2-40B4-BE49-F238E27FC236}">
                    <a16:creationId xmlns:a16="http://schemas.microsoft.com/office/drawing/2014/main" id="{FC84213D-BA3B-8D61-A3E4-D03EAE49E564}"/>
                  </a:ext>
                </a:extLst>
              </p:cNvPr>
              <p:cNvCxnSpPr>
                <a:cxnSpLocks noChangeShapeType="1"/>
              </p:cNvCxnSpPr>
              <p:nvPr/>
            </p:nvCxnSpPr>
            <p:spPr bwMode="auto">
              <a:xfrm>
                <a:off x="4892675" y="2705100"/>
                <a:ext cx="4022725" cy="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sp>
            <p:nvSpPr>
              <p:cNvPr id="1034" name="TextBox 1">
                <a:extLst>
                  <a:ext uri="{FF2B5EF4-FFF2-40B4-BE49-F238E27FC236}">
                    <a16:creationId xmlns:a16="http://schemas.microsoft.com/office/drawing/2014/main" id="{35AE7DF3-59AD-21B5-9CAF-A367007E5F89}"/>
                  </a:ext>
                </a:extLst>
              </p:cNvPr>
              <p:cNvSpPr txBox="1">
                <a:spLocks noChangeArrowheads="1"/>
              </p:cNvSpPr>
              <p:nvPr/>
            </p:nvSpPr>
            <p:spPr bwMode="auto">
              <a:xfrm>
                <a:off x="4878388" y="2324100"/>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cxnSp>
            <p:nvCxnSpPr>
              <p:cNvPr id="1035" name="Straight Arrow Connector 44">
                <a:extLst>
                  <a:ext uri="{FF2B5EF4-FFF2-40B4-BE49-F238E27FC236}">
                    <a16:creationId xmlns:a16="http://schemas.microsoft.com/office/drawing/2014/main" id="{8731C060-B2CC-DE82-428F-9A128C5DB045}"/>
                  </a:ext>
                </a:extLst>
              </p:cNvPr>
              <p:cNvCxnSpPr>
                <a:cxnSpLocks noChangeShapeType="1"/>
              </p:cNvCxnSpPr>
              <p:nvPr/>
            </p:nvCxnSpPr>
            <p:spPr bwMode="auto">
              <a:xfrm>
                <a:off x="6967538" y="2171701"/>
                <a:ext cx="0" cy="1066798"/>
              </a:xfrm>
              <a:prstGeom prst="straightConnector1">
                <a:avLst/>
              </a:prstGeom>
              <a:noFill/>
              <a:ln w="28575" algn="ctr">
                <a:solidFill>
                  <a:srgbClr val="000000"/>
                </a:solidFill>
                <a:round/>
                <a:headEnd type="arrow" w="med" len="med"/>
                <a:tailEnd type="arrow" w="med" len="med"/>
              </a:ln>
              <a:extLst>
                <a:ext uri="{909E8E84-426E-40DD-AFC4-6F175D3DCCD1}">
                  <a14:hiddenFill xmlns:a14="http://schemas.microsoft.com/office/drawing/2010/main">
                    <a:noFill/>
                  </a14:hiddenFill>
                </a:ext>
              </a:extLst>
            </p:spPr>
          </p:cxnSp>
          <p:grpSp>
            <p:nvGrpSpPr>
              <p:cNvPr id="1036" name="Group 27">
                <a:extLst>
                  <a:ext uri="{FF2B5EF4-FFF2-40B4-BE49-F238E27FC236}">
                    <a16:creationId xmlns:a16="http://schemas.microsoft.com/office/drawing/2014/main" id="{1D22930C-39C4-5741-6D6B-5E81B83A0873}"/>
                  </a:ext>
                </a:extLst>
              </p:cNvPr>
              <p:cNvGrpSpPr>
                <a:grpSpLocks/>
              </p:cNvGrpSpPr>
              <p:nvPr/>
            </p:nvGrpSpPr>
            <p:grpSpPr bwMode="auto">
              <a:xfrm>
                <a:off x="6888480" y="2363788"/>
                <a:ext cx="463233" cy="446468"/>
                <a:chOff x="7248083" y="1501304"/>
                <a:chExt cx="463842" cy="446468"/>
              </a:xfrm>
            </p:grpSpPr>
            <p:sp>
              <p:nvSpPr>
                <p:cNvPr id="1041" name="TextBox 32">
                  <a:hlinkClick r:id="rId5" action="ppaction://hlinkfile"/>
                  <a:extLst>
                    <a:ext uri="{FF2B5EF4-FFF2-40B4-BE49-F238E27FC236}">
                      <a16:creationId xmlns:a16="http://schemas.microsoft.com/office/drawing/2014/main" id="{561A95D6-3CE1-2053-D9D6-5C44B4E742D9}"/>
                    </a:ext>
                  </a:extLst>
                </p:cNvPr>
                <p:cNvSpPr txBox="1">
                  <a:spLocks noChangeArrowheads="1"/>
                </p:cNvSpPr>
                <p:nvPr/>
              </p:nvSpPr>
              <p:spPr bwMode="auto">
                <a:xfrm>
                  <a:off x="7330424" y="1501304"/>
                  <a:ext cx="381501"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O</a:t>
                  </a:r>
                </a:p>
              </p:txBody>
            </p:sp>
            <p:sp>
              <p:nvSpPr>
                <p:cNvPr id="1042" name="Oval 1041">
                  <a:extLst>
                    <a:ext uri="{FF2B5EF4-FFF2-40B4-BE49-F238E27FC236}">
                      <a16:creationId xmlns:a16="http://schemas.microsoft.com/office/drawing/2014/main" id="{1992F178-B713-8D34-1548-B7A908119B93}"/>
                    </a:ext>
                  </a:extLst>
                </p:cNvPr>
                <p:cNvSpPr/>
                <p:nvPr/>
              </p:nvSpPr>
              <p:spPr>
                <a:xfrm>
                  <a:off x="7304991" y="1814280"/>
                  <a:ext cx="54864" cy="54864"/>
                </a:xfrm>
                <a:prstGeom prst="ellipse">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grpSp>
          <p:cxnSp>
            <p:nvCxnSpPr>
              <p:cNvPr id="1039" name="Straight Connector 1038">
                <a:extLst>
                  <a:ext uri="{FF2B5EF4-FFF2-40B4-BE49-F238E27FC236}">
                    <a16:creationId xmlns:a16="http://schemas.microsoft.com/office/drawing/2014/main" id="{388B1EFA-F328-FAFF-E14C-6170B1EAAD87}"/>
                  </a:ext>
                </a:extLst>
              </p:cNvPr>
              <p:cNvCxnSpPr/>
              <p:nvPr/>
            </p:nvCxnSpPr>
            <p:spPr>
              <a:xfrm flipV="1">
                <a:off x="7821613" y="2657475"/>
                <a:ext cx="0" cy="92075"/>
              </a:xfrm>
              <a:prstGeom prst="line">
                <a:avLst/>
              </a:prstGeom>
              <a:noFill/>
              <a:ln w="28575" cap="flat" cmpd="sng" algn="ctr">
                <a:solidFill>
                  <a:srgbClr val="000000"/>
                </a:solidFill>
                <a:prstDash val="solid"/>
              </a:ln>
              <a:effectLst/>
            </p:spPr>
          </p:cxnSp>
          <p:sp>
            <p:nvSpPr>
              <p:cNvPr id="1040" name="TextBox 58">
                <a:extLst>
                  <a:ext uri="{FF2B5EF4-FFF2-40B4-BE49-F238E27FC236}">
                    <a16:creationId xmlns:a16="http://schemas.microsoft.com/office/drawing/2014/main" id="{2B99482C-A785-A88D-C9CD-886F0D57A40D}"/>
                  </a:ext>
                </a:extLst>
              </p:cNvPr>
              <p:cNvSpPr txBox="1">
                <a:spLocks noChangeArrowheads="1"/>
              </p:cNvSpPr>
              <p:nvPr/>
            </p:nvSpPr>
            <p:spPr bwMode="auto">
              <a:xfrm>
                <a:off x="7635875" y="2692400"/>
                <a:ext cx="3648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F</a:t>
                </a:r>
              </a:p>
            </p:txBody>
          </p:sp>
        </p:grpSp>
        <p:cxnSp>
          <p:nvCxnSpPr>
            <p:cNvPr id="1030" name="Straight Connector 1029">
              <a:extLst>
                <a:ext uri="{FF2B5EF4-FFF2-40B4-BE49-F238E27FC236}">
                  <a16:creationId xmlns:a16="http://schemas.microsoft.com/office/drawing/2014/main" id="{8BC6D109-E20A-E160-2E02-4BD676ACFF7D}"/>
                </a:ext>
              </a:extLst>
            </p:cNvPr>
            <p:cNvCxnSpPr>
              <a:cxnSpLocks noChangeShapeType="1"/>
            </p:cNvCxnSpPr>
            <p:nvPr/>
          </p:nvCxnSpPr>
          <p:spPr bwMode="auto">
            <a:xfrm rot="60000">
              <a:off x="5187950" y="2336800"/>
              <a:ext cx="1143000" cy="45720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cxnSp>
          <p:nvCxnSpPr>
            <p:cNvPr id="1031" name="Straight Arrow Connector 1030">
              <a:extLst>
                <a:ext uri="{FF2B5EF4-FFF2-40B4-BE49-F238E27FC236}">
                  <a16:creationId xmlns:a16="http://schemas.microsoft.com/office/drawing/2014/main" id="{0401ABFE-8107-DE33-4D71-4E6263A55051}"/>
                </a:ext>
              </a:extLst>
            </p:cNvPr>
            <p:cNvCxnSpPr>
              <a:cxnSpLocks noChangeShapeType="1"/>
            </p:cNvCxnSpPr>
            <p:nvPr/>
          </p:nvCxnSpPr>
          <p:spPr bwMode="auto">
            <a:xfrm rot="12120000" flipH="1">
              <a:off x="5543551" y="2490788"/>
              <a:ext cx="92075" cy="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032" name="Straight Arrow Connector 1031">
              <a:extLst>
                <a:ext uri="{FF2B5EF4-FFF2-40B4-BE49-F238E27FC236}">
                  <a16:creationId xmlns:a16="http://schemas.microsoft.com/office/drawing/2014/main" id="{FAB1B6CC-ECC4-0743-9081-BB8A0260B93A}"/>
                </a:ext>
              </a:extLst>
            </p:cNvPr>
            <p:cNvCxnSpPr>
              <a:cxnSpLocks noChangeShapeType="1"/>
            </p:cNvCxnSpPr>
            <p:nvPr/>
          </p:nvCxnSpPr>
          <p:spPr bwMode="auto">
            <a:xfrm>
              <a:off x="6792914" y="2997200"/>
              <a:ext cx="92075" cy="1588"/>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grpSp>
      <p:grpSp>
        <p:nvGrpSpPr>
          <p:cNvPr id="356" name="Group 355">
            <a:extLst>
              <a:ext uri="{FF2B5EF4-FFF2-40B4-BE49-F238E27FC236}">
                <a16:creationId xmlns:a16="http://schemas.microsoft.com/office/drawing/2014/main" id="{98A5059E-C65E-D35C-4CEE-B87CD664955F}"/>
              </a:ext>
            </a:extLst>
          </p:cNvPr>
          <p:cNvGrpSpPr/>
          <p:nvPr/>
        </p:nvGrpSpPr>
        <p:grpSpPr>
          <a:xfrm>
            <a:off x="830473" y="3381719"/>
            <a:ext cx="3590228" cy="1139147"/>
            <a:chOff x="4448176" y="3855028"/>
            <a:chExt cx="4037013" cy="1139147"/>
          </a:xfrm>
        </p:grpSpPr>
        <p:cxnSp>
          <p:nvCxnSpPr>
            <p:cNvPr id="357" name="Straight Connector 356">
              <a:extLst>
                <a:ext uri="{FF2B5EF4-FFF2-40B4-BE49-F238E27FC236}">
                  <a16:creationId xmlns:a16="http://schemas.microsoft.com/office/drawing/2014/main" id="{A02BDDFB-8E52-CFC1-80C0-603D6CDAB82E}"/>
                </a:ext>
              </a:extLst>
            </p:cNvPr>
            <p:cNvCxnSpPr>
              <a:cxnSpLocks noChangeShapeType="1"/>
            </p:cNvCxnSpPr>
            <p:nvPr/>
          </p:nvCxnSpPr>
          <p:spPr bwMode="auto">
            <a:xfrm rot="10800000">
              <a:off x="4799013" y="4156075"/>
              <a:ext cx="1720850" cy="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cxnSp>
          <p:nvCxnSpPr>
            <p:cNvPr id="358" name="Straight Connector 357">
              <a:extLst>
                <a:ext uri="{FF2B5EF4-FFF2-40B4-BE49-F238E27FC236}">
                  <a16:creationId xmlns:a16="http://schemas.microsoft.com/office/drawing/2014/main" id="{261F664B-19C8-A870-4FA9-2FF710148D6A}"/>
                </a:ext>
              </a:extLst>
            </p:cNvPr>
            <p:cNvCxnSpPr>
              <a:cxnSpLocks noChangeShapeType="1"/>
            </p:cNvCxnSpPr>
            <p:nvPr/>
          </p:nvCxnSpPr>
          <p:spPr bwMode="auto">
            <a:xfrm rot="10800000">
              <a:off x="6510339" y="4148138"/>
              <a:ext cx="1311275" cy="449262"/>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grpSp>
          <p:nvGrpSpPr>
            <p:cNvPr id="359" name="Group 110">
              <a:extLst>
                <a:ext uri="{FF2B5EF4-FFF2-40B4-BE49-F238E27FC236}">
                  <a16:creationId xmlns:a16="http://schemas.microsoft.com/office/drawing/2014/main" id="{8C9D626A-B15C-D5C4-52F4-608B15079C84}"/>
                </a:ext>
              </a:extLst>
            </p:cNvPr>
            <p:cNvGrpSpPr>
              <a:grpSpLocks/>
            </p:cNvGrpSpPr>
            <p:nvPr/>
          </p:nvGrpSpPr>
          <p:grpSpPr bwMode="auto">
            <a:xfrm>
              <a:off x="4448176" y="3855028"/>
              <a:ext cx="4037013" cy="1139147"/>
              <a:chOff x="4878388" y="2107190"/>
              <a:chExt cx="4037012" cy="1139147"/>
            </a:xfrm>
          </p:grpSpPr>
          <p:cxnSp>
            <p:nvCxnSpPr>
              <p:cNvPr id="362" name="Straight Connector 111">
                <a:extLst>
                  <a:ext uri="{FF2B5EF4-FFF2-40B4-BE49-F238E27FC236}">
                    <a16:creationId xmlns:a16="http://schemas.microsoft.com/office/drawing/2014/main" id="{B268A12C-0D12-D386-5C93-F92656660AD5}"/>
                  </a:ext>
                </a:extLst>
              </p:cNvPr>
              <p:cNvCxnSpPr>
                <a:cxnSpLocks noChangeShapeType="1"/>
              </p:cNvCxnSpPr>
              <p:nvPr/>
            </p:nvCxnSpPr>
            <p:spPr bwMode="auto">
              <a:xfrm>
                <a:off x="4892676" y="2705100"/>
                <a:ext cx="4022724" cy="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sp>
            <p:nvSpPr>
              <p:cNvPr id="363" name="TextBox 1">
                <a:extLst>
                  <a:ext uri="{FF2B5EF4-FFF2-40B4-BE49-F238E27FC236}">
                    <a16:creationId xmlns:a16="http://schemas.microsoft.com/office/drawing/2014/main" id="{465908E3-615E-78EC-5AE8-A60691E2B86A}"/>
                  </a:ext>
                </a:extLst>
              </p:cNvPr>
              <p:cNvSpPr txBox="1">
                <a:spLocks noChangeArrowheads="1"/>
              </p:cNvSpPr>
              <p:nvPr/>
            </p:nvSpPr>
            <p:spPr bwMode="auto">
              <a:xfrm>
                <a:off x="4878388" y="2324100"/>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cxnSp>
            <p:nvCxnSpPr>
              <p:cNvPr id="364" name="Straight Arrow Connector 113">
                <a:extLst>
                  <a:ext uri="{FF2B5EF4-FFF2-40B4-BE49-F238E27FC236}">
                    <a16:creationId xmlns:a16="http://schemas.microsoft.com/office/drawing/2014/main" id="{D29DF53B-01A7-ECE0-892A-8A14F208734D}"/>
                  </a:ext>
                </a:extLst>
              </p:cNvPr>
              <p:cNvCxnSpPr>
                <a:cxnSpLocks noChangeShapeType="1"/>
              </p:cNvCxnSpPr>
              <p:nvPr/>
            </p:nvCxnSpPr>
            <p:spPr bwMode="auto">
              <a:xfrm>
                <a:off x="6967537" y="2107190"/>
                <a:ext cx="0" cy="1139147"/>
              </a:xfrm>
              <a:prstGeom prst="straightConnector1">
                <a:avLst/>
              </a:prstGeom>
              <a:noFill/>
              <a:ln w="28575" algn="ctr">
                <a:solidFill>
                  <a:srgbClr val="000000"/>
                </a:solidFill>
                <a:round/>
                <a:headEnd type="arrow" w="med" len="med"/>
                <a:tailEnd type="arrow" w="med" len="med"/>
              </a:ln>
              <a:extLst>
                <a:ext uri="{909E8E84-426E-40DD-AFC4-6F175D3DCCD1}">
                  <a14:hiddenFill xmlns:a14="http://schemas.microsoft.com/office/drawing/2010/main">
                    <a:noFill/>
                  </a14:hiddenFill>
                </a:ext>
              </a:extLst>
            </p:spPr>
          </p:cxnSp>
          <p:grpSp>
            <p:nvGrpSpPr>
              <p:cNvPr id="365" name="Group 27">
                <a:extLst>
                  <a:ext uri="{FF2B5EF4-FFF2-40B4-BE49-F238E27FC236}">
                    <a16:creationId xmlns:a16="http://schemas.microsoft.com/office/drawing/2014/main" id="{A2AA8FD6-4BB2-513E-EA0E-73F53022DCF9}"/>
                  </a:ext>
                </a:extLst>
              </p:cNvPr>
              <p:cNvGrpSpPr>
                <a:grpSpLocks/>
              </p:cNvGrpSpPr>
              <p:nvPr/>
            </p:nvGrpSpPr>
            <p:grpSpPr bwMode="auto">
              <a:xfrm>
                <a:off x="6907205" y="2381250"/>
                <a:ext cx="381000" cy="366712"/>
                <a:chOff x="7266833" y="1518766"/>
                <a:chExt cx="381501" cy="366712"/>
              </a:xfrm>
            </p:grpSpPr>
            <p:sp>
              <p:nvSpPr>
                <p:cNvPr id="370" name="TextBox 32">
                  <a:hlinkClick r:id="rId5" action="ppaction://hlinkfile"/>
                  <a:extLst>
                    <a:ext uri="{FF2B5EF4-FFF2-40B4-BE49-F238E27FC236}">
                      <a16:creationId xmlns:a16="http://schemas.microsoft.com/office/drawing/2014/main" id="{130A7987-868A-4ED4-6351-A498433A8854}"/>
                    </a:ext>
                  </a:extLst>
                </p:cNvPr>
                <p:cNvSpPr txBox="1">
                  <a:spLocks noChangeArrowheads="1"/>
                </p:cNvSpPr>
                <p:nvPr/>
              </p:nvSpPr>
              <p:spPr bwMode="auto">
                <a:xfrm>
                  <a:off x="7266833" y="1518766"/>
                  <a:ext cx="381501"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O</a:t>
                  </a:r>
                </a:p>
              </p:txBody>
            </p:sp>
            <p:sp>
              <p:nvSpPr>
                <p:cNvPr id="371" name="Oval 370">
                  <a:extLst>
                    <a:ext uri="{FF2B5EF4-FFF2-40B4-BE49-F238E27FC236}">
                      <a16:creationId xmlns:a16="http://schemas.microsoft.com/office/drawing/2014/main" id="{C2015936-5764-25E7-7889-DC95361414F1}"/>
                    </a:ext>
                  </a:extLst>
                </p:cNvPr>
                <p:cNvSpPr/>
                <p:nvPr/>
              </p:nvSpPr>
              <p:spPr>
                <a:xfrm>
                  <a:off x="7304991" y="1814280"/>
                  <a:ext cx="54864" cy="54864"/>
                </a:xfrm>
                <a:prstGeom prst="ellipse">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grpSp>
          <p:cxnSp>
            <p:nvCxnSpPr>
              <p:cNvPr id="368" name="Straight Connector 367">
                <a:extLst>
                  <a:ext uri="{FF2B5EF4-FFF2-40B4-BE49-F238E27FC236}">
                    <a16:creationId xmlns:a16="http://schemas.microsoft.com/office/drawing/2014/main" id="{F0E530D1-B696-E904-23EC-068E2C77EFB8}"/>
                  </a:ext>
                </a:extLst>
              </p:cNvPr>
              <p:cNvCxnSpPr/>
              <p:nvPr/>
            </p:nvCxnSpPr>
            <p:spPr>
              <a:xfrm flipV="1">
                <a:off x="7821612" y="2657475"/>
                <a:ext cx="0" cy="92075"/>
              </a:xfrm>
              <a:prstGeom prst="line">
                <a:avLst/>
              </a:prstGeom>
              <a:noFill/>
              <a:ln w="28575" cap="flat" cmpd="sng" algn="ctr">
                <a:solidFill>
                  <a:srgbClr val="000000"/>
                </a:solidFill>
                <a:prstDash val="solid"/>
              </a:ln>
              <a:effectLst/>
            </p:spPr>
          </p:cxnSp>
          <p:sp>
            <p:nvSpPr>
              <p:cNvPr id="369" name="TextBox 58">
                <a:extLst>
                  <a:ext uri="{FF2B5EF4-FFF2-40B4-BE49-F238E27FC236}">
                    <a16:creationId xmlns:a16="http://schemas.microsoft.com/office/drawing/2014/main" id="{F7510BAC-8E18-0AAF-64ED-1536D5BE999A}"/>
                  </a:ext>
                </a:extLst>
              </p:cNvPr>
              <p:cNvSpPr txBox="1">
                <a:spLocks noChangeArrowheads="1"/>
              </p:cNvSpPr>
              <p:nvPr/>
            </p:nvSpPr>
            <p:spPr bwMode="auto">
              <a:xfrm>
                <a:off x="7635876" y="2692400"/>
                <a:ext cx="36626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F</a:t>
                </a:r>
              </a:p>
            </p:txBody>
          </p:sp>
        </p:grpSp>
        <p:cxnSp>
          <p:nvCxnSpPr>
            <p:cNvPr id="360" name="Straight Arrow Connector 359">
              <a:extLst>
                <a:ext uri="{FF2B5EF4-FFF2-40B4-BE49-F238E27FC236}">
                  <a16:creationId xmlns:a16="http://schemas.microsoft.com/office/drawing/2014/main" id="{9409CBD7-73C5-A837-7C80-66412E5E38BB}"/>
                </a:ext>
              </a:extLst>
            </p:cNvPr>
            <p:cNvCxnSpPr>
              <a:cxnSpLocks noChangeShapeType="1"/>
            </p:cNvCxnSpPr>
            <p:nvPr/>
          </p:nvCxnSpPr>
          <p:spPr bwMode="auto">
            <a:xfrm rot="21480000">
              <a:off x="5522914" y="4154488"/>
              <a:ext cx="365125" cy="1905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361" name="Straight Arrow Connector 360">
              <a:extLst>
                <a:ext uri="{FF2B5EF4-FFF2-40B4-BE49-F238E27FC236}">
                  <a16:creationId xmlns:a16="http://schemas.microsoft.com/office/drawing/2014/main" id="{13645DF4-BA8D-2651-F43C-586A8007BED5}"/>
                </a:ext>
              </a:extLst>
            </p:cNvPr>
            <p:cNvCxnSpPr>
              <a:cxnSpLocks noChangeShapeType="1"/>
            </p:cNvCxnSpPr>
            <p:nvPr/>
          </p:nvCxnSpPr>
          <p:spPr bwMode="auto">
            <a:xfrm rot="1500000">
              <a:off x="6869114" y="4297363"/>
              <a:ext cx="111125" cy="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grpSp>
      <p:grpSp>
        <p:nvGrpSpPr>
          <p:cNvPr id="1078" name="Group 1077">
            <a:extLst>
              <a:ext uri="{FF2B5EF4-FFF2-40B4-BE49-F238E27FC236}">
                <a16:creationId xmlns:a16="http://schemas.microsoft.com/office/drawing/2014/main" id="{81F7CF57-3224-0855-13E6-2A9A5BC97A88}"/>
              </a:ext>
            </a:extLst>
          </p:cNvPr>
          <p:cNvGrpSpPr/>
          <p:nvPr/>
        </p:nvGrpSpPr>
        <p:grpSpPr>
          <a:xfrm>
            <a:off x="4801989" y="1211988"/>
            <a:ext cx="3795205" cy="1139147"/>
            <a:chOff x="3318733" y="3962810"/>
            <a:chExt cx="5359682" cy="1466003"/>
          </a:xfrm>
        </p:grpSpPr>
        <p:grpSp>
          <p:nvGrpSpPr>
            <p:cNvPr id="1079" name="Group 4">
              <a:extLst>
                <a:ext uri="{FF2B5EF4-FFF2-40B4-BE49-F238E27FC236}">
                  <a16:creationId xmlns:a16="http://schemas.microsoft.com/office/drawing/2014/main" id="{379906B6-283E-9DD5-EBEF-DE215EFDC157}"/>
                </a:ext>
              </a:extLst>
            </p:cNvPr>
            <p:cNvGrpSpPr>
              <a:grpSpLocks/>
            </p:cNvGrpSpPr>
            <p:nvPr/>
          </p:nvGrpSpPr>
          <p:grpSpPr bwMode="auto">
            <a:xfrm>
              <a:off x="5871827" y="3962810"/>
              <a:ext cx="320811" cy="1466003"/>
              <a:chOff x="2592" y="2592"/>
              <a:chExt cx="192" cy="1230"/>
            </a:xfrm>
          </p:grpSpPr>
          <p:sp>
            <p:nvSpPr>
              <p:cNvPr id="150529" name="Line 5">
                <a:extLst>
                  <a:ext uri="{FF2B5EF4-FFF2-40B4-BE49-F238E27FC236}">
                    <a16:creationId xmlns:a16="http://schemas.microsoft.com/office/drawing/2014/main" id="{84A98FF7-D1FA-E658-7F11-D8F0E582F17E}"/>
                  </a:ext>
                </a:extLst>
              </p:cNvPr>
              <p:cNvSpPr>
                <a:spLocks noChangeShapeType="1"/>
              </p:cNvSpPr>
              <p:nvPr/>
            </p:nvSpPr>
            <p:spPr bwMode="auto">
              <a:xfrm>
                <a:off x="2688" y="2736"/>
                <a:ext cx="0" cy="9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50530" name="Group 6">
                <a:extLst>
                  <a:ext uri="{FF2B5EF4-FFF2-40B4-BE49-F238E27FC236}">
                    <a16:creationId xmlns:a16="http://schemas.microsoft.com/office/drawing/2014/main" id="{A0C8CF1F-40FA-61BB-DDED-10DCFE9CFD41}"/>
                  </a:ext>
                </a:extLst>
              </p:cNvPr>
              <p:cNvGrpSpPr>
                <a:grpSpLocks/>
              </p:cNvGrpSpPr>
              <p:nvPr/>
            </p:nvGrpSpPr>
            <p:grpSpPr bwMode="auto">
              <a:xfrm>
                <a:off x="2592" y="3672"/>
                <a:ext cx="192" cy="150"/>
                <a:chOff x="2592" y="3672"/>
                <a:chExt cx="192" cy="150"/>
              </a:xfrm>
            </p:grpSpPr>
            <p:sp>
              <p:nvSpPr>
                <p:cNvPr id="150534" name="Line 7">
                  <a:extLst>
                    <a:ext uri="{FF2B5EF4-FFF2-40B4-BE49-F238E27FC236}">
                      <a16:creationId xmlns:a16="http://schemas.microsoft.com/office/drawing/2014/main" id="{BD9CD4D6-4215-EF97-2096-DBB93792B584}"/>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35" name="Line 8">
                  <a:extLst>
                    <a:ext uri="{FF2B5EF4-FFF2-40B4-BE49-F238E27FC236}">
                      <a16:creationId xmlns:a16="http://schemas.microsoft.com/office/drawing/2014/main" id="{7497D8D9-02EC-6976-7449-F1753EE13D51}"/>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nvGrpSpPr>
              <p:cNvPr id="150531" name="Group 9">
                <a:extLst>
                  <a:ext uri="{FF2B5EF4-FFF2-40B4-BE49-F238E27FC236}">
                    <a16:creationId xmlns:a16="http://schemas.microsoft.com/office/drawing/2014/main" id="{3C8D1030-1CD4-E6ED-2F6F-EF1408FB0F43}"/>
                  </a:ext>
                </a:extLst>
              </p:cNvPr>
              <p:cNvGrpSpPr>
                <a:grpSpLocks/>
              </p:cNvGrpSpPr>
              <p:nvPr/>
            </p:nvGrpSpPr>
            <p:grpSpPr bwMode="auto">
              <a:xfrm flipV="1">
                <a:off x="2592" y="2592"/>
                <a:ext cx="192" cy="150"/>
                <a:chOff x="2592" y="3672"/>
                <a:chExt cx="192" cy="150"/>
              </a:xfrm>
            </p:grpSpPr>
            <p:sp>
              <p:nvSpPr>
                <p:cNvPr id="150532" name="Line 10">
                  <a:extLst>
                    <a:ext uri="{FF2B5EF4-FFF2-40B4-BE49-F238E27FC236}">
                      <a16:creationId xmlns:a16="http://schemas.microsoft.com/office/drawing/2014/main" id="{1BC65A42-4717-8FAB-9935-95E9F48073A7}"/>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33" name="Line 11">
                  <a:extLst>
                    <a:ext uri="{FF2B5EF4-FFF2-40B4-BE49-F238E27FC236}">
                      <a16:creationId xmlns:a16="http://schemas.microsoft.com/office/drawing/2014/main" id="{011EB1CE-CD49-4F55-51A9-E32F2CA91B1E}"/>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sp>
          <p:nvSpPr>
            <p:cNvPr id="1080" name="Line 13">
              <a:extLst>
                <a:ext uri="{FF2B5EF4-FFF2-40B4-BE49-F238E27FC236}">
                  <a16:creationId xmlns:a16="http://schemas.microsoft.com/office/drawing/2014/main" id="{942252D8-62FA-90F8-297E-31E5158832AF}"/>
                </a:ext>
              </a:extLst>
            </p:cNvPr>
            <p:cNvSpPr>
              <a:spLocks noChangeShapeType="1"/>
            </p:cNvSpPr>
            <p:nvPr/>
          </p:nvSpPr>
          <p:spPr bwMode="auto">
            <a:xfrm>
              <a:off x="3648360" y="4725311"/>
              <a:ext cx="503005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081" name="Text Box 14">
              <a:extLst>
                <a:ext uri="{FF2B5EF4-FFF2-40B4-BE49-F238E27FC236}">
                  <a16:creationId xmlns:a16="http://schemas.microsoft.com/office/drawing/2014/main" id="{76FB3496-6D8D-CB00-6117-EF33BD0D0F5A}"/>
                </a:ext>
              </a:extLst>
            </p:cNvPr>
            <p:cNvSpPr txBox="1">
              <a:spLocks noChangeArrowheads="1"/>
            </p:cNvSpPr>
            <p:nvPr/>
          </p:nvSpPr>
          <p:spPr bwMode="auto">
            <a:xfrm>
              <a:off x="3318733" y="4256331"/>
              <a:ext cx="641069" cy="514914"/>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p:txBody>
        </p:sp>
        <p:sp>
          <p:nvSpPr>
            <p:cNvPr id="1082" name="Text Box 17">
              <a:extLst>
                <a:ext uri="{FF2B5EF4-FFF2-40B4-BE49-F238E27FC236}">
                  <a16:creationId xmlns:a16="http://schemas.microsoft.com/office/drawing/2014/main" id="{8C4506A0-2985-CF8E-08E0-89CB1107E0D4}"/>
                </a:ext>
              </a:extLst>
            </p:cNvPr>
            <p:cNvSpPr txBox="1">
              <a:spLocks noChangeArrowheads="1"/>
            </p:cNvSpPr>
            <p:nvPr/>
          </p:nvSpPr>
          <p:spPr bwMode="auto">
            <a:xfrm>
              <a:off x="5551016" y="4682006"/>
              <a:ext cx="561420"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O</a:t>
              </a:r>
            </a:p>
          </p:txBody>
        </p:sp>
        <p:sp>
          <p:nvSpPr>
            <p:cNvPr id="1083" name="Oval 20">
              <a:extLst>
                <a:ext uri="{FF2B5EF4-FFF2-40B4-BE49-F238E27FC236}">
                  <a16:creationId xmlns:a16="http://schemas.microsoft.com/office/drawing/2014/main" id="{EDB0463F-2BD1-ED9D-E2EC-0535C67A236F}"/>
                </a:ext>
              </a:extLst>
            </p:cNvPr>
            <p:cNvSpPr>
              <a:spLocks noChangeArrowheads="1"/>
            </p:cNvSpPr>
            <p:nvPr/>
          </p:nvSpPr>
          <p:spPr bwMode="auto">
            <a:xfrm>
              <a:off x="4790404" y="4664913"/>
              <a:ext cx="80202" cy="114388"/>
            </a:xfrm>
            <a:prstGeom prst="ellipse">
              <a:avLst/>
            </a:prstGeom>
            <a:solidFill>
              <a:srgbClr val="FF0000"/>
            </a:solidFill>
            <a:ln w="28575">
              <a:solidFill>
                <a:srgbClr val="000000"/>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110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84" name="Text Box 22">
              <a:extLst>
                <a:ext uri="{FF2B5EF4-FFF2-40B4-BE49-F238E27FC236}">
                  <a16:creationId xmlns:a16="http://schemas.microsoft.com/office/drawing/2014/main" id="{E0782F19-3F5D-1D1E-C64A-DA9E2E6EB1C8}"/>
                </a:ext>
              </a:extLst>
            </p:cNvPr>
            <p:cNvSpPr txBox="1">
              <a:spLocks noChangeArrowheads="1"/>
            </p:cNvSpPr>
            <p:nvPr/>
          </p:nvSpPr>
          <p:spPr bwMode="auto">
            <a:xfrm>
              <a:off x="4589238" y="4800932"/>
              <a:ext cx="641623"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F</a:t>
              </a:r>
            </a:p>
          </p:txBody>
        </p:sp>
        <p:sp>
          <p:nvSpPr>
            <p:cNvPr id="1085" name="Line 31">
              <a:extLst>
                <a:ext uri="{FF2B5EF4-FFF2-40B4-BE49-F238E27FC236}">
                  <a16:creationId xmlns:a16="http://schemas.microsoft.com/office/drawing/2014/main" id="{F1B722B3-92C4-3789-2926-4148F49A83AA}"/>
                </a:ext>
              </a:extLst>
            </p:cNvPr>
            <p:cNvSpPr>
              <a:spLocks noChangeShapeType="1"/>
            </p:cNvSpPr>
            <p:nvPr/>
          </p:nvSpPr>
          <p:spPr bwMode="auto">
            <a:xfrm>
              <a:off x="3979474" y="4142005"/>
              <a:ext cx="2054073" cy="57681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086" name="Line 32">
              <a:extLst>
                <a:ext uri="{FF2B5EF4-FFF2-40B4-BE49-F238E27FC236}">
                  <a16:creationId xmlns:a16="http://schemas.microsoft.com/office/drawing/2014/main" id="{A4279DE6-F363-3166-0E33-7C8173AFB3D6}"/>
                </a:ext>
              </a:extLst>
            </p:cNvPr>
            <p:cNvSpPr>
              <a:spLocks noChangeShapeType="1"/>
            </p:cNvSpPr>
            <p:nvPr/>
          </p:nvSpPr>
          <p:spPr bwMode="auto">
            <a:xfrm>
              <a:off x="4830505" y="4375657"/>
              <a:ext cx="561419" cy="170924"/>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087" name="Line 33">
              <a:extLst>
                <a:ext uri="{FF2B5EF4-FFF2-40B4-BE49-F238E27FC236}">
                  <a16:creationId xmlns:a16="http://schemas.microsoft.com/office/drawing/2014/main" id="{3ADFA293-793E-E691-5D2B-4D18ACDACE44}"/>
                </a:ext>
              </a:extLst>
            </p:cNvPr>
            <p:cNvSpPr>
              <a:spLocks noChangeShapeType="1"/>
            </p:cNvSpPr>
            <p:nvPr/>
          </p:nvSpPr>
          <p:spPr bwMode="auto">
            <a:xfrm>
              <a:off x="6033548" y="4718820"/>
              <a:ext cx="2131646" cy="5988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28" name="Line 34">
              <a:extLst>
                <a:ext uri="{FF2B5EF4-FFF2-40B4-BE49-F238E27FC236}">
                  <a16:creationId xmlns:a16="http://schemas.microsoft.com/office/drawing/2014/main" id="{ABF7E92C-560D-BF2A-CBF2-0FEC84105111}"/>
                </a:ext>
              </a:extLst>
            </p:cNvPr>
            <p:cNvSpPr>
              <a:spLocks noChangeShapeType="1"/>
            </p:cNvSpPr>
            <p:nvPr/>
          </p:nvSpPr>
          <p:spPr bwMode="auto">
            <a:xfrm>
              <a:off x="6353044" y="4806911"/>
              <a:ext cx="561419" cy="170924"/>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nvGrpSpPr>
          <p:cNvPr id="150536" name="Group 150535">
            <a:extLst>
              <a:ext uri="{FF2B5EF4-FFF2-40B4-BE49-F238E27FC236}">
                <a16:creationId xmlns:a16="http://schemas.microsoft.com/office/drawing/2014/main" id="{0204A9C9-1311-61FC-FE47-DAF16BCEF7AD}"/>
              </a:ext>
            </a:extLst>
          </p:cNvPr>
          <p:cNvGrpSpPr/>
          <p:nvPr/>
        </p:nvGrpSpPr>
        <p:grpSpPr>
          <a:xfrm>
            <a:off x="4908194" y="3217399"/>
            <a:ext cx="3795205" cy="1303467"/>
            <a:chOff x="3318733" y="3751342"/>
            <a:chExt cx="5359682" cy="1677471"/>
          </a:xfrm>
        </p:grpSpPr>
        <p:grpSp>
          <p:nvGrpSpPr>
            <p:cNvPr id="150537" name="Group 4">
              <a:extLst>
                <a:ext uri="{FF2B5EF4-FFF2-40B4-BE49-F238E27FC236}">
                  <a16:creationId xmlns:a16="http://schemas.microsoft.com/office/drawing/2014/main" id="{7CBA75B5-3C70-2EE5-4135-37288A74B094}"/>
                </a:ext>
              </a:extLst>
            </p:cNvPr>
            <p:cNvGrpSpPr>
              <a:grpSpLocks/>
            </p:cNvGrpSpPr>
            <p:nvPr/>
          </p:nvGrpSpPr>
          <p:grpSpPr bwMode="auto">
            <a:xfrm>
              <a:off x="5871827" y="3962810"/>
              <a:ext cx="320811" cy="1466003"/>
              <a:chOff x="2592" y="2592"/>
              <a:chExt cx="192" cy="1230"/>
            </a:xfrm>
          </p:grpSpPr>
          <p:sp>
            <p:nvSpPr>
              <p:cNvPr id="150547" name="Line 5">
                <a:extLst>
                  <a:ext uri="{FF2B5EF4-FFF2-40B4-BE49-F238E27FC236}">
                    <a16:creationId xmlns:a16="http://schemas.microsoft.com/office/drawing/2014/main" id="{3FEEF524-807A-90F1-7800-865784482499}"/>
                  </a:ext>
                </a:extLst>
              </p:cNvPr>
              <p:cNvSpPr>
                <a:spLocks noChangeShapeType="1"/>
              </p:cNvSpPr>
              <p:nvPr/>
            </p:nvSpPr>
            <p:spPr bwMode="auto">
              <a:xfrm>
                <a:off x="2688" y="2736"/>
                <a:ext cx="0" cy="9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50548" name="Group 6">
                <a:extLst>
                  <a:ext uri="{FF2B5EF4-FFF2-40B4-BE49-F238E27FC236}">
                    <a16:creationId xmlns:a16="http://schemas.microsoft.com/office/drawing/2014/main" id="{49202EB7-06C0-7A2A-705D-1BADEEB57100}"/>
                  </a:ext>
                </a:extLst>
              </p:cNvPr>
              <p:cNvGrpSpPr>
                <a:grpSpLocks/>
              </p:cNvGrpSpPr>
              <p:nvPr/>
            </p:nvGrpSpPr>
            <p:grpSpPr bwMode="auto">
              <a:xfrm>
                <a:off x="2592" y="3672"/>
                <a:ext cx="192" cy="150"/>
                <a:chOff x="2592" y="3672"/>
                <a:chExt cx="192" cy="150"/>
              </a:xfrm>
            </p:grpSpPr>
            <p:sp>
              <p:nvSpPr>
                <p:cNvPr id="150552" name="Line 7">
                  <a:extLst>
                    <a:ext uri="{FF2B5EF4-FFF2-40B4-BE49-F238E27FC236}">
                      <a16:creationId xmlns:a16="http://schemas.microsoft.com/office/drawing/2014/main" id="{2382230F-4717-DC99-C604-B78906969260}"/>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53" name="Line 8">
                  <a:extLst>
                    <a:ext uri="{FF2B5EF4-FFF2-40B4-BE49-F238E27FC236}">
                      <a16:creationId xmlns:a16="http://schemas.microsoft.com/office/drawing/2014/main" id="{E468619C-A55D-3DC5-777A-F594011804D6}"/>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nvGrpSpPr>
              <p:cNvPr id="150549" name="Group 9">
                <a:extLst>
                  <a:ext uri="{FF2B5EF4-FFF2-40B4-BE49-F238E27FC236}">
                    <a16:creationId xmlns:a16="http://schemas.microsoft.com/office/drawing/2014/main" id="{AD5930AC-D58D-FF57-F4A5-0E3250EFE608}"/>
                  </a:ext>
                </a:extLst>
              </p:cNvPr>
              <p:cNvGrpSpPr>
                <a:grpSpLocks/>
              </p:cNvGrpSpPr>
              <p:nvPr/>
            </p:nvGrpSpPr>
            <p:grpSpPr bwMode="auto">
              <a:xfrm flipV="1">
                <a:off x="2592" y="2592"/>
                <a:ext cx="192" cy="150"/>
                <a:chOff x="2592" y="3672"/>
                <a:chExt cx="192" cy="150"/>
              </a:xfrm>
            </p:grpSpPr>
            <p:sp>
              <p:nvSpPr>
                <p:cNvPr id="150550" name="Line 10">
                  <a:extLst>
                    <a:ext uri="{FF2B5EF4-FFF2-40B4-BE49-F238E27FC236}">
                      <a16:creationId xmlns:a16="http://schemas.microsoft.com/office/drawing/2014/main" id="{CB35F0ED-AF81-AFC9-2914-A7BF5974A70C}"/>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51" name="Line 11">
                  <a:extLst>
                    <a:ext uri="{FF2B5EF4-FFF2-40B4-BE49-F238E27FC236}">
                      <a16:creationId xmlns:a16="http://schemas.microsoft.com/office/drawing/2014/main" id="{A48D892F-3C4E-7818-7608-E6AE3CFE0943}"/>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sp>
          <p:nvSpPr>
            <p:cNvPr id="150538" name="Line 13">
              <a:extLst>
                <a:ext uri="{FF2B5EF4-FFF2-40B4-BE49-F238E27FC236}">
                  <a16:creationId xmlns:a16="http://schemas.microsoft.com/office/drawing/2014/main" id="{AF76EF4B-AC1E-5236-FBB7-6A0360C020F8}"/>
                </a:ext>
              </a:extLst>
            </p:cNvPr>
            <p:cNvSpPr>
              <a:spLocks noChangeShapeType="1"/>
            </p:cNvSpPr>
            <p:nvPr/>
          </p:nvSpPr>
          <p:spPr bwMode="auto">
            <a:xfrm>
              <a:off x="3648360" y="4725311"/>
              <a:ext cx="503005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39" name="Text Box 14">
              <a:extLst>
                <a:ext uri="{FF2B5EF4-FFF2-40B4-BE49-F238E27FC236}">
                  <a16:creationId xmlns:a16="http://schemas.microsoft.com/office/drawing/2014/main" id="{5D5EB991-8B1A-C7CD-2A43-799D2E74C25A}"/>
                </a:ext>
              </a:extLst>
            </p:cNvPr>
            <p:cNvSpPr txBox="1">
              <a:spLocks noChangeArrowheads="1"/>
            </p:cNvSpPr>
            <p:nvPr/>
          </p:nvSpPr>
          <p:spPr bwMode="auto">
            <a:xfrm>
              <a:off x="3318733" y="4256331"/>
              <a:ext cx="641069" cy="514914"/>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p:txBody>
        </p:sp>
        <p:sp>
          <p:nvSpPr>
            <p:cNvPr id="150540" name="Text Box 17">
              <a:extLst>
                <a:ext uri="{FF2B5EF4-FFF2-40B4-BE49-F238E27FC236}">
                  <a16:creationId xmlns:a16="http://schemas.microsoft.com/office/drawing/2014/main" id="{3B81F57D-E5C6-2B61-27EE-8F9EB89EE2A1}"/>
                </a:ext>
              </a:extLst>
            </p:cNvPr>
            <p:cNvSpPr txBox="1">
              <a:spLocks noChangeArrowheads="1"/>
            </p:cNvSpPr>
            <p:nvPr/>
          </p:nvSpPr>
          <p:spPr bwMode="auto">
            <a:xfrm>
              <a:off x="5551016" y="4682006"/>
              <a:ext cx="561420"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O</a:t>
              </a:r>
            </a:p>
          </p:txBody>
        </p:sp>
        <p:sp>
          <p:nvSpPr>
            <p:cNvPr id="150541" name="Oval 20">
              <a:extLst>
                <a:ext uri="{FF2B5EF4-FFF2-40B4-BE49-F238E27FC236}">
                  <a16:creationId xmlns:a16="http://schemas.microsoft.com/office/drawing/2014/main" id="{F7748A69-9AAB-7DA6-8529-032D550DDA7D}"/>
                </a:ext>
              </a:extLst>
            </p:cNvPr>
            <p:cNvSpPr>
              <a:spLocks noChangeArrowheads="1"/>
            </p:cNvSpPr>
            <p:nvPr/>
          </p:nvSpPr>
          <p:spPr bwMode="auto">
            <a:xfrm>
              <a:off x="4790404" y="4664913"/>
              <a:ext cx="80202" cy="114388"/>
            </a:xfrm>
            <a:prstGeom prst="ellipse">
              <a:avLst/>
            </a:prstGeom>
            <a:solidFill>
              <a:srgbClr val="FF0000"/>
            </a:solidFill>
            <a:ln w="28575">
              <a:solidFill>
                <a:srgbClr val="000000"/>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110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50542" name="Text Box 22">
              <a:extLst>
                <a:ext uri="{FF2B5EF4-FFF2-40B4-BE49-F238E27FC236}">
                  <a16:creationId xmlns:a16="http://schemas.microsoft.com/office/drawing/2014/main" id="{9FA46A8C-C14E-B915-A34E-CEDC9C56CA45}"/>
                </a:ext>
              </a:extLst>
            </p:cNvPr>
            <p:cNvSpPr txBox="1">
              <a:spLocks noChangeArrowheads="1"/>
            </p:cNvSpPr>
            <p:nvPr/>
          </p:nvSpPr>
          <p:spPr bwMode="auto">
            <a:xfrm>
              <a:off x="4589238" y="4800932"/>
              <a:ext cx="641623"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F</a:t>
              </a:r>
            </a:p>
          </p:txBody>
        </p:sp>
        <p:sp>
          <p:nvSpPr>
            <p:cNvPr id="150543" name="Line 31">
              <a:extLst>
                <a:ext uri="{FF2B5EF4-FFF2-40B4-BE49-F238E27FC236}">
                  <a16:creationId xmlns:a16="http://schemas.microsoft.com/office/drawing/2014/main" id="{8D12DD07-2F3A-20CF-2E07-F87A5D12138D}"/>
                </a:ext>
              </a:extLst>
            </p:cNvPr>
            <p:cNvSpPr>
              <a:spLocks noChangeShapeType="1"/>
            </p:cNvSpPr>
            <p:nvPr/>
          </p:nvSpPr>
          <p:spPr bwMode="auto">
            <a:xfrm flipV="1">
              <a:off x="4221029" y="4340110"/>
              <a:ext cx="1809892" cy="138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44" name="Line 32">
              <a:extLst>
                <a:ext uri="{FF2B5EF4-FFF2-40B4-BE49-F238E27FC236}">
                  <a16:creationId xmlns:a16="http://schemas.microsoft.com/office/drawing/2014/main" id="{B1B253E9-3C05-5D74-9822-E977106A343A}"/>
                </a:ext>
              </a:extLst>
            </p:cNvPr>
            <p:cNvSpPr>
              <a:spLocks noChangeShapeType="1"/>
            </p:cNvSpPr>
            <p:nvPr/>
          </p:nvSpPr>
          <p:spPr bwMode="auto">
            <a:xfrm>
              <a:off x="4812788" y="4348068"/>
              <a:ext cx="570512" cy="4340"/>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150545" name="Line 33">
              <a:extLst>
                <a:ext uri="{FF2B5EF4-FFF2-40B4-BE49-F238E27FC236}">
                  <a16:creationId xmlns:a16="http://schemas.microsoft.com/office/drawing/2014/main" id="{8708D4A0-DDDA-8080-D4AA-2E17DAA76058}"/>
                </a:ext>
              </a:extLst>
            </p:cNvPr>
            <p:cNvSpPr>
              <a:spLocks noChangeShapeType="1"/>
            </p:cNvSpPr>
            <p:nvPr/>
          </p:nvSpPr>
          <p:spPr bwMode="auto">
            <a:xfrm flipV="1">
              <a:off x="6013402" y="3751342"/>
              <a:ext cx="2019251" cy="59889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46" name="Line 34">
              <a:extLst>
                <a:ext uri="{FF2B5EF4-FFF2-40B4-BE49-F238E27FC236}">
                  <a16:creationId xmlns:a16="http://schemas.microsoft.com/office/drawing/2014/main" id="{2B3B1E50-2E99-F3AF-9A2C-3F30705F0682}"/>
                </a:ext>
              </a:extLst>
            </p:cNvPr>
            <p:cNvSpPr>
              <a:spLocks noChangeShapeType="1"/>
            </p:cNvSpPr>
            <p:nvPr/>
          </p:nvSpPr>
          <p:spPr bwMode="auto">
            <a:xfrm flipV="1">
              <a:off x="6621785" y="4003865"/>
              <a:ext cx="560763" cy="157220"/>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54" name="Line 33">
              <a:extLst>
                <a:ext uri="{FF2B5EF4-FFF2-40B4-BE49-F238E27FC236}">
                  <a16:creationId xmlns:a16="http://schemas.microsoft.com/office/drawing/2014/main" id="{6F3736ED-7FE7-1885-7D42-0A047AD4FB72}"/>
                </a:ext>
              </a:extLst>
            </p:cNvPr>
            <p:cNvSpPr>
              <a:spLocks noChangeShapeType="1"/>
            </p:cNvSpPr>
            <p:nvPr/>
          </p:nvSpPr>
          <p:spPr bwMode="auto">
            <a:xfrm flipV="1">
              <a:off x="4796716" y="4340910"/>
              <a:ext cx="1282530" cy="373586"/>
            </a:xfrm>
            <a:prstGeom prst="line">
              <a:avLst/>
            </a:prstGeom>
            <a:noFill/>
            <a:ln w="28575">
              <a:solidFill>
                <a:srgbClr val="000000"/>
              </a:solidFill>
              <a:prstDash val="sysDot"/>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spTree>
    <p:extLst>
      <p:ext uri="{BB962C8B-B14F-4D97-AF65-F5344CB8AC3E}">
        <p14:creationId xmlns:p14="http://schemas.microsoft.com/office/powerpoint/2010/main" val="2602242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p:cTn id="7" dur="500" fill="hold"/>
                                        <p:tgtEl>
                                          <p:spTgt spid="1026"/>
                                        </p:tgtEl>
                                        <p:attrNameLst>
                                          <p:attrName>ppt_w</p:attrName>
                                        </p:attrNameLst>
                                      </p:cBhvr>
                                      <p:tavLst>
                                        <p:tav tm="0">
                                          <p:val>
                                            <p:fltVal val="0"/>
                                          </p:val>
                                        </p:tav>
                                        <p:tav tm="100000">
                                          <p:val>
                                            <p:strVal val="#ppt_w"/>
                                          </p:val>
                                        </p:tav>
                                      </p:tavLst>
                                    </p:anim>
                                    <p:anim calcmode="lin" valueType="num">
                                      <p:cBhvr>
                                        <p:cTn id="8" dur="500" fill="hold"/>
                                        <p:tgtEl>
                                          <p:spTgt spid="1026"/>
                                        </p:tgtEl>
                                        <p:attrNameLst>
                                          <p:attrName>ppt_h</p:attrName>
                                        </p:attrNameLst>
                                      </p:cBhvr>
                                      <p:tavLst>
                                        <p:tav tm="0">
                                          <p:val>
                                            <p:fltVal val="0"/>
                                          </p:val>
                                        </p:tav>
                                        <p:tav tm="100000">
                                          <p:val>
                                            <p:strVal val="#ppt_h"/>
                                          </p:val>
                                        </p:tav>
                                      </p:tavLst>
                                    </p:anim>
                                    <p:animEffect transition="in" filter="fade">
                                      <p:cBhvr>
                                        <p:cTn id="9" dur="500"/>
                                        <p:tgtEl>
                                          <p:spTgt spid="102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left)">
                                      <p:cBhvr>
                                        <p:cTn id="13" dur="500"/>
                                        <p:tgtEl>
                                          <p:spTgt spid="18"/>
                                        </p:tgtEl>
                                      </p:cBhvr>
                                    </p:animEffect>
                                  </p:childTnLst>
                                </p:cTn>
                              </p:par>
                            </p:childTnLst>
                          </p:cTn>
                        </p:par>
                        <p:par>
                          <p:cTn id="14" fill="hold">
                            <p:stCondLst>
                              <p:cond delay="1000"/>
                            </p:stCondLst>
                            <p:childTnLst>
                              <p:par>
                                <p:cTn id="15" presetID="14" presetClass="entr" presetSubtype="10" fill="hold" nodeType="afterEffect">
                                  <p:stCondLst>
                                    <p:cond delay="0"/>
                                  </p:stCondLst>
                                  <p:childTnLst>
                                    <p:set>
                                      <p:cBhvr>
                                        <p:cTn id="16" dur="1" fill="hold">
                                          <p:stCondLst>
                                            <p:cond delay="0"/>
                                          </p:stCondLst>
                                        </p:cTn>
                                        <p:tgtEl>
                                          <p:spTgt spid="1027"/>
                                        </p:tgtEl>
                                        <p:attrNameLst>
                                          <p:attrName>style.visibility</p:attrName>
                                        </p:attrNameLst>
                                      </p:cBhvr>
                                      <p:to>
                                        <p:strVal val="visible"/>
                                      </p:to>
                                    </p:set>
                                    <p:animEffect transition="in" filter="randombar(horizontal)">
                                      <p:cBhvr>
                                        <p:cTn id="17" dur="500"/>
                                        <p:tgtEl>
                                          <p:spTgt spid="1027"/>
                                        </p:tgtEl>
                                      </p:cBhvr>
                                    </p:animEffect>
                                  </p:childTnLst>
                                </p:cTn>
                              </p:par>
                            </p:childTnLst>
                          </p:cTn>
                        </p:par>
                        <p:par>
                          <p:cTn id="18" fill="hold">
                            <p:stCondLst>
                              <p:cond delay="1500"/>
                            </p:stCondLst>
                            <p:childTnLst>
                              <p:par>
                                <p:cTn id="19" presetID="14" presetClass="entr" presetSubtype="10" fill="hold" nodeType="afterEffect">
                                  <p:stCondLst>
                                    <p:cond delay="0"/>
                                  </p:stCondLst>
                                  <p:childTnLst>
                                    <p:set>
                                      <p:cBhvr>
                                        <p:cTn id="20" dur="1" fill="hold">
                                          <p:stCondLst>
                                            <p:cond delay="0"/>
                                          </p:stCondLst>
                                        </p:cTn>
                                        <p:tgtEl>
                                          <p:spTgt spid="1078"/>
                                        </p:tgtEl>
                                        <p:attrNameLst>
                                          <p:attrName>style.visibility</p:attrName>
                                        </p:attrNameLst>
                                      </p:cBhvr>
                                      <p:to>
                                        <p:strVal val="visible"/>
                                      </p:to>
                                    </p:set>
                                    <p:animEffect transition="in" filter="randombar(horizontal)">
                                      <p:cBhvr>
                                        <p:cTn id="21" dur="500"/>
                                        <p:tgtEl>
                                          <p:spTgt spid="107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19"/>
                                        </p:tgtEl>
                                        <p:attrNameLst>
                                          <p:attrName>style.visibility</p:attrName>
                                        </p:attrNameLst>
                                      </p:cBhvr>
                                      <p:to>
                                        <p:strVal val="visible"/>
                                      </p:to>
                                    </p:set>
                                    <p:anim calcmode="lin" valueType="num">
                                      <p:cBhvr>
                                        <p:cTn id="26" dur="500" fill="hold"/>
                                        <p:tgtEl>
                                          <p:spTgt spid="19"/>
                                        </p:tgtEl>
                                        <p:attrNameLst>
                                          <p:attrName>ppt_w</p:attrName>
                                        </p:attrNameLst>
                                      </p:cBhvr>
                                      <p:tavLst>
                                        <p:tav tm="0">
                                          <p:val>
                                            <p:fltVal val="0"/>
                                          </p:val>
                                        </p:tav>
                                        <p:tav tm="100000">
                                          <p:val>
                                            <p:strVal val="#ppt_w"/>
                                          </p:val>
                                        </p:tav>
                                      </p:tavLst>
                                    </p:anim>
                                    <p:anim calcmode="lin" valueType="num">
                                      <p:cBhvr>
                                        <p:cTn id="27" dur="500" fill="hold"/>
                                        <p:tgtEl>
                                          <p:spTgt spid="19"/>
                                        </p:tgtEl>
                                        <p:attrNameLst>
                                          <p:attrName>ppt_h</p:attrName>
                                        </p:attrNameLst>
                                      </p:cBhvr>
                                      <p:tavLst>
                                        <p:tav tm="0">
                                          <p:val>
                                            <p:fltVal val="0"/>
                                          </p:val>
                                        </p:tav>
                                        <p:tav tm="100000">
                                          <p:val>
                                            <p:strVal val="#ppt_h"/>
                                          </p:val>
                                        </p:tav>
                                      </p:tavLst>
                                    </p:anim>
                                    <p:animEffect transition="in" filter="fade">
                                      <p:cBhvr>
                                        <p:cTn id="28" dur="500"/>
                                        <p:tgtEl>
                                          <p:spTgt spid="19"/>
                                        </p:tgtEl>
                                      </p:cBhvr>
                                    </p:animEffect>
                                  </p:childTnLst>
                                </p:cTn>
                              </p:par>
                            </p:childTnLst>
                          </p:cTn>
                        </p:par>
                        <p:par>
                          <p:cTn id="29" fill="hold">
                            <p:stCondLst>
                              <p:cond delay="500"/>
                            </p:stCondLst>
                            <p:childTnLst>
                              <p:par>
                                <p:cTn id="30" presetID="22" presetClass="entr" presetSubtype="8"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ipe(left)">
                                      <p:cBhvr>
                                        <p:cTn id="32" dur="500"/>
                                        <p:tgtEl>
                                          <p:spTgt spid="20"/>
                                        </p:tgtEl>
                                      </p:cBhvr>
                                    </p:animEffect>
                                  </p:childTnLst>
                                </p:cTn>
                              </p:par>
                            </p:childTnLst>
                          </p:cTn>
                        </p:par>
                        <p:par>
                          <p:cTn id="33" fill="hold">
                            <p:stCondLst>
                              <p:cond delay="1000"/>
                            </p:stCondLst>
                            <p:childTnLst>
                              <p:par>
                                <p:cTn id="34" presetID="14" presetClass="entr" presetSubtype="10" fill="hold" nodeType="afterEffect">
                                  <p:stCondLst>
                                    <p:cond delay="0"/>
                                  </p:stCondLst>
                                  <p:childTnLst>
                                    <p:set>
                                      <p:cBhvr>
                                        <p:cTn id="35" dur="1" fill="hold">
                                          <p:stCondLst>
                                            <p:cond delay="0"/>
                                          </p:stCondLst>
                                        </p:cTn>
                                        <p:tgtEl>
                                          <p:spTgt spid="356"/>
                                        </p:tgtEl>
                                        <p:attrNameLst>
                                          <p:attrName>style.visibility</p:attrName>
                                        </p:attrNameLst>
                                      </p:cBhvr>
                                      <p:to>
                                        <p:strVal val="visible"/>
                                      </p:to>
                                    </p:set>
                                    <p:animEffect transition="in" filter="randombar(horizontal)">
                                      <p:cBhvr>
                                        <p:cTn id="36" dur="500"/>
                                        <p:tgtEl>
                                          <p:spTgt spid="356"/>
                                        </p:tgtEl>
                                      </p:cBhvr>
                                    </p:animEffect>
                                  </p:childTnLst>
                                </p:cTn>
                              </p:par>
                            </p:childTnLst>
                          </p:cTn>
                        </p:par>
                        <p:par>
                          <p:cTn id="37" fill="hold">
                            <p:stCondLst>
                              <p:cond delay="1500"/>
                            </p:stCondLst>
                            <p:childTnLst>
                              <p:par>
                                <p:cTn id="38" presetID="14" presetClass="entr" presetSubtype="10" fill="hold" nodeType="afterEffect">
                                  <p:stCondLst>
                                    <p:cond delay="0"/>
                                  </p:stCondLst>
                                  <p:childTnLst>
                                    <p:set>
                                      <p:cBhvr>
                                        <p:cTn id="39" dur="1" fill="hold">
                                          <p:stCondLst>
                                            <p:cond delay="0"/>
                                          </p:stCondLst>
                                        </p:cTn>
                                        <p:tgtEl>
                                          <p:spTgt spid="150536"/>
                                        </p:tgtEl>
                                        <p:attrNameLst>
                                          <p:attrName>style.visibility</p:attrName>
                                        </p:attrNameLst>
                                      </p:cBhvr>
                                      <p:to>
                                        <p:strVal val="visible"/>
                                      </p:to>
                                    </p:set>
                                    <p:animEffect transition="in" filter="randombar(horizontal)">
                                      <p:cBhvr>
                                        <p:cTn id="40" dur="500"/>
                                        <p:tgtEl>
                                          <p:spTgt spid="150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pic>
        <p:nvPicPr>
          <p:cNvPr id="16" name="Picture 15">
            <a:extLst>
              <a:ext uri="{FF2B5EF4-FFF2-40B4-BE49-F238E27FC236}">
                <a16:creationId xmlns:a16="http://schemas.microsoft.com/office/drawing/2014/main" id="{B7F9982E-FDAE-E8A8-8CBC-2C76CAFD659E}"/>
              </a:ext>
            </a:extLst>
          </p:cNvPr>
          <p:cNvPicPr>
            <a:picLocks noChangeAspect="1"/>
          </p:cNvPicPr>
          <p:nvPr/>
        </p:nvPicPr>
        <p:blipFill>
          <a:blip r:embed="rId3"/>
          <a:stretch>
            <a:fillRect/>
          </a:stretch>
        </p:blipFill>
        <p:spPr>
          <a:xfrm>
            <a:off x="2026480" y="1322422"/>
            <a:ext cx="5019771" cy="2571705"/>
          </a:xfrm>
          <a:prstGeom prst="rect">
            <a:avLst/>
          </a:prstGeom>
        </p:spPr>
      </p:pic>
      <p:cxnSp>
        <p:nvCxnSpPr>
          <p:cNvPr id="6" name="Straight Connector 5">
            <a:extLst>
              <a:ext uri="{FF2B5EF4-FFF2-40B4-BE49-F238E27FC236}">
                <a16:creationId xmlns:a16="http://schemas.microsoft.com/office/drawing/2014/main" id="{39573629-B3BA-3E97-71BC-6B143A6C059D}"/>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2513235E-0B18-8A91-6A91-A5E52E089E19}"/>
              </a:ext>
            </a:extLst>
          </p:cNvPr>
          <p:cNvGrpSpPr/>
          <p:nvPr/>
        </p:nvGrpSpPr>
        <p:grpSpPr>
          <a:xfrm>
            <a:off x="4661376" y="287279"/>
            <a:ext cx="4482623" cy="386885"/>
            <a:chOff x="2863742" y="1097155"/>
            <a:chExt cx="3467785" cy="484015"/>
          </a:xfrm>
          <a:solidFill>
            <a:schemeClr val="accent2"/>
          </a:solidFill>
        </p:grpSpPr>
        <p:sp>
          <p:nvSpPr>
            <p:cNvPr id="8" name="Rectangle: Rounded Corners 7">
              <a:extLst>
                <a:ext uri="{FF2B5EF4-FFF2-40B4-BE49-F238E27FC236}">
                  <a16:creationId xmlns:a16="http://schemas.microsoft.com/office/drawing/2014/main" id="{F51A7C3E-7A89-B131-748F-C8375F915FB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9" name="Google Shape;356;p47">
              <a:extLst>
                <a:ext uri="{FF2B5EF4-FFF2-40B4-BE49-F238E27FC236}">
                  <a16:creationId xmlns:a16="http://schemas.microsoft.com/office/drawing/2014/main" id="{46CA58D3-DB69-E43B-EBA2-DB91945FF204}"/>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4. </a:t>
              </a:r>
              <a:r>
                <a:rPr lang="en-US" sz="1600" dirty="0" err="1">
                  <a:solidFill>
                    <a:srgbClr val="2E2723"/>
                  </a:solidFill>
                </a:rPr>
                <a:t>Giải</a:t>
              </a:r>
              <a:r>
                <a:rPr lang="en-US" sz="1600" dirty="0">
                  <a:solidFill>
                    <a:srgbClr val="2E2723"/>
                  </a:solidFill>
                </a:rPr>
                <a:t> </a:t>
              </a:r>
              <a:r>
                <a:rPr lang="en-US" sz="1600" dirty="0" err="1">
                  <a:solidFill>
                    <a:srgbClr val="2E2723"/>
                  </a:solidFill>
                </a:rPr>
                <a:t>thích</a:t>
              </a:r>
              <a:r>
                <a:rPr lang="en-US" sz="1600" dirty="0">
                  <a:solidFill>
                    <a:srgbClr val="2E2723"/>
                  </a:solidFill>
                </a:rPr>
                <a:t> </a:t>
              </a:r>
              <a:r>
                <a:rPr lang="en-US" sz="1600" dirty="0" err="1">
                  <a:solidFill>
                    <a:srgbClr val="2E2723"/>
                  </a:solidFill>
                </a:rPr>
                <a:t>nguyên</a:t>
              </a:r>
              <a:r>
                <a:rPr lang="en-US" sz="1600" dirty="0">
                  <a:solidFill>
                    <a:srgbClr val="2E2723"/>
                  </a:solidFill>
                </a:rPr>
                <a:t> </a:t>
              </a:r>
              <a:r>
                <a:rPr lang="en-US" sz="1600" dirty="0" err="1">
                  <a:solidFill>
                    <a:srgbClr val="2E2723"/>
                  </a:solidFill>
                </a:rPr>
                <a:t>lí</a:t>
              </a:r>
              <a:r>
                <a:rPr lang="en-US" sz="1600" dirty="0">
                  <a:solidFill>
                    <a:srgbClr val="2E2723"/>
                  </a:solidFill>
                </a:rPr>
                <a:t> </a:t>
              </a:r>
              <a:r>
                <a:rPr lang="en-US" sz="1600" dirty="0" err="1">
                  <a:solidFill>
                    <a:srgbClr val="2E2723"/>
                  </a:solidFill>
                </a:rPr>
                <a:t>hoạt</a:t>
              </a:r>
              <a:r>
                <a:rPr lang="en-US" sz="1600" dirty="0">
                  <a:solidFill>
                    <a:srgbClr val="2E2723"/>
                  </a:solidFill>
                </a:rPr>
                <a:t> </a:t>
              </a:r>
              <a:r>
                <a:rPr lang="en-US" sz="1600" dirty="0" err="1">
                  <a:solidFill>
                    <a:srgbClr val="2E2723"/>
                  </a:solidFill>
                </a:rPr>
                <a:t>động</a:t>
              </a:r>
              <a:r>
                <a:rPr lang="en-US" sz="1600" dirty="0">
                  <a:solidFill>
                    <a:srgbClr val="2E2723"/>
                  </a:solidFill>
                </a:rPr>
                <a:t> </a:t>
              </a:r>
              <a:r>
                <a:rPr lang="en-US" sz="1600" dirty="0" err="1">
                  <a:solidFill>
                    <a:srgbClr val="2E2723"/>
                  </a:solidFill>
                </a:rPr>
                <a:t>của</a:t>
              </a:r>
              <a:r>
                <a:rPr lang="en-US" sz="1600" dirty="0">
                  <a:solidFill>
                    <a:srgbClr val="2E2723"/>
                  </a:solidFill>
                </a:rPr>
                <a:t> </a:t>
              </a:r>
              <a:r>
                <a:rPr lang="en-US" sz="1600" dirty="0" err="1">
                  <a:solidFill>
                    <a:srgbClr val="2E2723"/>
                  </a:solidFill>
                </a:rPr>
                <a:t>thấu</a:t>
              </a:r>
              <a:r>
                <a:rPr lang="en-US" sz="1600" dirty="0">
                  <a:solidFill>
                    <a:srgbClr val="2E2723"/>
                  </a:solidFill>
                </a:rPr>
                <a:t> </a:t>
              </a:r>
              <a:r>
                <a:rPr lang="en-US" sz="1600" dirty="0" err="1">
                  <a:solidFill>
                    <a:srgbClr val="2E2723"/>
                  </a:solidFill>
                </a:rPr>
                <a:t>kính</a:t>
              </a:r>
              <a:endParaRPr lang="en-US" sz="1600" dirty="0">
                <a:solidFill>
                  <a:srgbClr val="2E2723"/>
                </a:solidFill>
              </a:endParaRPr>
            </a:p>
          </p:txBody>
        </p:sp>
      </p:grpSp>
      <p:sp>
        <p:nvSpPr>
          <p:cNvPr id="10" name="Google Shape;356;p47">
            <a:extLst>
              <a:ext uri="{FF2B5EF4-FFF2-40B4-BE49-F238E27FC236}">
                <a16:creationId xmlns:a16="http://schemas.microsoft.com/office/drawing/2014/main" id="{90157751-0799-73B4-4166-8434982028DF}"/>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1" name="Group 10">
            <a:extLst>
              <a:ext uri="{FF2B5EF4-FFF2-40B4-BE49-F238E27FC236}">
                <a16:creationId xmlns:a16="http://schemas.microsoft.com/office/drawing/2014/main" id="{5E76F71F-EB86-A52F-3841-7138DE84A28F}"/>
              </a:ext>
            </a:extLst>
          </p:cNvPr>
          <p:cNvGrpSpPr/>
          <p:nvPr/>
        </p:nvGrpSpPr>
        <p:grpSpPr>
          <a:xfrm>
            <a:off x="111720" y="357146"/>
            <a:ext cx="316168" cy="308264"/>
            <a:chOff x="463870" y="1432714"/>
            <a:chExt cx="536171" cy="522767"/>
          </a:xfrm>
        </p:grpSpPr>
        <p:sp>
          <p:nvSpPr>
            <p:cNvPr id="12" name="Rectangle: Rounded Corners 11">
              <a:extLst>
                <a:ext uri="{FF2B5EF4-FFF2-40B4-BE49-F238E27FC236}">
                  <a16:creationId xmlns:a16="http://schemas.microsoft.com/office/drawing/2014/main" id="{514CE504-B1E8-A9EB-A919-4303CE14F1FF}"/>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6" descr="Search">
              <a:extLst>
                <a:ext uri="{FF2B5EF4-FFF2-40B4-BE49-F238E27FC236}">
                  <a16:creationId xmlns:a16="http://schemas.microsoft.com/office/drawing/2014/main" id="{14B73F45-2FA5-4A72-C948-42C4FF5F2FF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Google Shape;363;p48">
            <a:extLst>
              <a:ext uri="{FF2B5EF4-FFF2-40B4-BE49-F238E27FC236}">
                <a16:creationId xmlns:a16="http://schemas.microsoft.com/office/drawing/2014/main" id="{BB3E82F6-3870-AD96-9BC8-00BB86F4125D}"/>
              </a:ext>
            </a:extLst>
          </p:cNvPr>
          <p:cNvSpPr txBox="1">
            <a:spLocks/>
          </p:cNvSpPr>
          <p:nvPr/>
        </p:nvSpPr>
        <p:spPr>
          <a:xfrm>
            <a:off x="269804" y="718186"/>
            <a:ext cx="8097345" cy="5602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dirty="0"/>
              <a:t>Ta </a:t>
            </a:r>
            <a:r>
              <a:rPr lang="en-US" dirty="0" err="1"/>
              <a:t>có</a:t>
            </a:r>
            <a:r>
              <a:rPr lang="en-US" dirty="0"/>
              <a:t> </a:t>
            </a:r>
            <a:r>
              <a:rPr lang="en-US" dirty="0" err="1"/>
              <a:t>thể</a:t>
            </a:r>
            <a:r>
              <a:rPr lang="en-US" dirty="0"/>
              <a:t> </a:t>
            </a:r>
            <a:r>
              <a:rPr lang="en-US" dirty="0" err="1"/>
              <a:t>xem</a:t>
            </a:r>
            <a:r>
              <a:rPr lang="en-US" dirty="0"/>
              <a:t> </a:t>
            </a:r>
            <a:r>
              <a:rPr lang="en-US" dirty="0" err="1"/>
              <a:t>thấu</a:t>
            </a:r>
            <a:r>
              <a:rPr lang="en-US" dirty="0"/>
              <a:t> </a:t>
            </a:r>
            <a:r>
              <a:rPr lang="en-US" dirty="0" err="1"/>
              <a:t>kính</a:t>
            </a:r>
            <a:r>
              <a:rPr lang="en-US" dirty="0"/>
              <a:t> </a:t>
            </a:r>
            <a:r>
              <a:rPr lang="en-US" dirty="0" err="1"/>
              <a:t>là</a:t>
            </a:r>
            <a:r>
              <a:rPr lang="en-US" dirty="0"/>
              <a:t> </a:t>
            </a:r>
            <a:r>
              <a:rPr lang="en-US" dirty="0" err="1"/>
              <a:t>tập</a:t>
            </a:r>
            <a:r>
              <a:rPr lang="en-US" dirty="0"/>
              <a:t> </a:t>
            </a:r>
            <a:r>
              <a:rPr lang="en-US" dirty="0" err="1"/>
              <a:t>hợp</a:t>
            </a:r>
            <a:r>
              <a:rPr lang="en-US" dirty="0"/>
              <a:t> </a:t>
            </a:r>
            <a:r>
              <a:rPr lang="en-US" dirty="0" err="1"/>
              <a:t>lăng</a:t>
            </a:r>
            <a:r>
              <a:rPr lang="en-US" dirty="0"/>
              <a:t> </a:t>
            </a:r>
            <a:r>
              <a:rPr lang="en-US" dirty="0" err="1"/>
              <a:t>kính</a:t>
            </a:r>
            <a:r>
              <a:rPr lang="en-US" dirty="0"/>
              <a:t> </a:t>
            </a:r>
            <a:r>
              <a:rPr lang="en-US" dirty="0" err="1"/>
              <a:t>nhỏ</a:t>
            </a:r>
            <a:r>
              <a:rPr lang="en-US" dirty="0"/>
              <a:t> </a:t>
            </a:r>
            <a:r>
              <a:rPr lang="en-US" dirty="0" err="1"/>
              <a:t>được</a:t>
            </a:r>
            <a:r>
              <a:rPr lang="en-US" dirty="0"/>
              <a:t> </a:t>
            </a:r>
            <a:r>
              <a:rPr lang="en-US" dirty="0" err="1"/>
              <a:t>ghép</a:t>
            </a:r>
            <a:r>
              <a:rPr lang="en-US" dirty="0"/>
              <a:t> </a:t>
            </a:r>
            <a:r>
              <a:rPr lang="en-US" dirty="0" err="1"/>
              <a:t>sát</a:t>
            </a:r>
            <a:r>
              <a:rPr lang="en-US" dirty="0"/>
              <a:t> </a:t>
            </a:r>
            <a:r>
              <a:rPr lang="en-US" dirty="0" err="1"/>
              <a:t>nhau</a:t>
            </a:r>
            <a:endParaRPr lang="en-US" dirty="0"/>
          </a:p>
        </p:txBody>
      </p:sp>
      <p:pic>
        <p:nvPicPr>
          <p:cNvPr id="17" name="Picture 16">
            <a:extLst>
              <a:ext uri="{FF2B5EF4-FFF2-40B4-BE49-F238E27FC236}">
                <a16:creationId xmlns:a16="http://schemas.microsoft.com/office/drawing/2014/main" id="{0C3C75CA-8F7F-48C8-5901-E8426B676391}"/>
              </a:ext>
            </a:extLst>
          </p:cNvPr>
          <p:cNvPicPr>
            <a:picLocks noChangeAspect="1"/>
          </p:cNvPicPr>
          <p:nvPr/>
        </p:nvPicPr>
        <p:blipFill>
          <a:blip r:embed="rId5"/>
          <a:stretch>
            <a:fillRect/>
          </a:stretch>
        </p:blipFill>
        <p:spPr>
          <a:xfrm flipH="1">
            <a:off x="396931" y="2841794"/>
            <a:ext cx="2104666" cy="2104666"/>
          </a:xfrm>
          <a:prstGeom prst="rect">
            <a:avLst/>
          </a:prstGeom>
        </p:spPr>
      </p:pic>
      <p:sp>
        <p:nvSpPr>
          <p:cNvPr id="18" name="Google Shape;363;p48">
            <a:extLst>
              <a:ext uri="{FF2B5EF4-FFF2-40B4-BE49-F238E27FC236}">
                <a16:creationId xmlns:a16="http://schemas.microsoft.com/office/drawing/2014/main" id="{B43F074E-9DD6-0E26-4552-33A4C8FBD736}"/>
              </a:ext>
            </a:extLst>
          </p:cNvPr>
          <p:cNvSpPr txBox="1">
            <a:spLocks/>
          </p:cNvSpPr>
          <p:nvPr/>
        </p:nvSpPr>
        <p:spPr>
          <a:xfrm>
            <a:off x="2812463" y="3967685"/>
            <a:ext cx="5788397" cy="9152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00000"/>
              </a:lnSpc>
            </a:pPr>
            <a:r>
              <a:rPr lang="en-US" b="1" dirty="0" err="1"/>
              <a:t>Hãy</a:t>
            </a:r>
            <a:r>
              <a:rPr lang="en-US" b="1" dirty="0"/>
              <a:t> </a:t>
            </a:r>
            <a:r>
              <a:rPr lang="en-US" b="1" dirty="0" err="1"/>
              <a:t>giải</a:t>
            </a:r>
            <a:r>
              <a:rPr lang="en-US" b="1" dirty="0"/>
              <a:t> </a:t>
            </a:r>
            <a:r>
              <a:rPr lang="en-US" b="1" dirty="0" err="1"/>
              <a:t>thích</a:t>
            </a:r>
            <a:r>
              <a:rPr lang="en-US" b="1" dirty="0"/>
              <a:t> </a:t>
            </a:r>
            <a:r>
              <a:rPr lang="en-US" b="1" dirty="0" err="1"/>
              <a:t>vì</a:t>
            </a:r>
            <a:r>
              <a:rPr lang="en-US" b="1" dirty="0"/>
              <a:t> </a:t>
            </a:r>
            <a:r>
              <a:rPr lang="en-US" b="1" dirty="0" err="1"/>
              <a:t>sao</a:t>
            </a:r>
            <a:r>
              <a:rPr lang="en-US" b="1" dirty="0"/>
              <a:t> </a:t>
            </a:r>
            <a:r>
              <a:rPr lang="en-US" b="1" dirty="0" err="1"/>
              <a:t>các</a:t>
            </a:r>
            <a:r>
              <a:rPr lang="en-US" b="1" dirty="0"/>
              <a:t> </a:t>
            </a:r>
            <a:r>
              <a:rPr lang="en-US" b="1" dirty="0" err="1"/>
              <a:t>tia</a:t>
            </a:r>
            <a:r>
              <a:rPr lang="en-US" b="1" dirty="0"/>
              <a:t> </a:t>
            </a:r>
            <a:r>
              <a:rPr lang="en-US" b="1" dirty="0" err="1"/>
              <a:t>sáng</a:t>
            </a:r>
            <a:r>
              <a:rPr lang="en-US" b="1" dirty="0"/>
              <a:t> </a:t>
            </a:r>
            <a:r>
              <a:rPr lang="en-US" b="1" dirty="0" err="1"/>
              <a:t>truyền</a:t>
            </a:r>
            <a:r>
              <a:rPr lang="en-US" b="1" dirty="0"/>
              <a:t> qua </a:t>
            </a:r>
            <a:r>
              <a:rPr lang="en-US" b="1" dirty="0" err="1"/>
              <a:t>thấu</a:t>
            </a:r>
            <a:r>
              <a:rPr lang="en-US" b="1" dirty="0"/>
              <a:t> </a:t>
            </a:r>
            <a:r>
              <a:rPr lang="en-US" b="1" dirty="0" err="1"/>
              <a:t>kính</a:t>
            </a:r>
            <a:r>
              <a:rPr lang="en-US" b="1" dirty="0"/>
              <a:t> </a:t>
            </a:r>
            <a:r>
              <a:rPr lang="en-US" b="1" dirty="0" err="1"/>
              <a:t>có</a:t>
            </a:r>
            <a:r>
              <a:rPr lang="en-US" b="1" dirty="0"/>
              <a:t> </a:t>
            </a:r>
            <a:r>
              <a:rPr lang="en-US" b="1" dirty="0" err="1"/>
              <a:t>thể</a:t>
            </a:r>
            <a:r>
              <a:rPr lang="en-US" b="1" dirty="0"/>
              <a:t> </a:t>
            </a:r>
            <a:r>
              <a:rPr lang="en-US" b="1" dirty="0" err="1"/>
              <a:t>tạo</a:t>
            </a:r>
            <a:r>
              <a:rPr lang="en-US" b="1" dirty="0"/>
              <a:t> </a:t>
            </a:r>
            <a:r>
              <a:rPr lang="en-US" b="1" dirty="0" err="1"/>
              <a:t>nên</a:t>
            </a:r>
            <a:r>
              <a:rPr lang="en-US" b="1" dirty="0"/>
              <a:t> </a:t>
            </a:r>
            <a:r>
              <a:rPr lang="en-US" b="1" dirty="0" err="1"/>
              <a:t>chùm</a:t>
            </a:r>
            <a:r>
              <a:rPr lang="en-US" b="1" dirty="0"/>
              <a:t> </a:t>
            </a:r>
            <a:r>
              <a:rPr lang="en-US" b="1" dirty="0" err="1"/>
              <a:t>tia</a:t>
            </a:r>
            <a:r>
              <a:rPr lang="en-US" b="1" dirty="0"/>
              <a:t> </a:t>
            </a:r>
            <a:r>
              <a:rPr lang="en-US" b="1" dirty="0" err="1"/>
              <a:t>sáng</a:t>
            </a:r>
            <a:r>
              <a:rPr lang="en-US" b="1" dirty="0"/>
              <a:t> </a:t>
            </a:r>
            <a:r>
              <a:rPr lang="en-US" b="1" dirty="0" err="1"/>
              <a:t>hội</a:t>
            </a:r>
            <a:r>
              <a:rPr lang="en-US" b="1" dirty="0"/>
              <a:t> </a:t>
            </a:r>
            <a:r>
              <a:rPr lang="en-US" b="1" dirty="0" err="1"/>
              <a:t>tụ</a:t>
            </a:r>
            <a:r>
              <a:rPr lang="en-US" b="1" dirty="0"/>
              <a:t> </a:t>
            </a:r>
            <a:r>
              <a:rPr lang="en-US" b="1" dirty="0" err="1"/>
              <a:t>hoặc</a:t>
            </a:r>
            <a:r>
              <a:rPr lang="en-US" b="1" dirty="0"/>
              <a:t> </a:t>
            </a:r>
            <a:r>
              <a:rPr lang="en-US" b="1" dirty="0" err="1"/>
              <a:t>phân</a:t>
            </a:r>
            <a:r>
              <a:rPr lang="en-US" b="1" dirty="0"/>
              <a:t> </a:t>
            </a:r>
            <a:r>
              <a:rPr lang="en-US" b="1" dirty="0" err="1"/>
              <a:t>kì</a:t>
            </a:r>
            <a:r>
              <a:rPr lang="en-US" b="1" dirty="0"/>
              <a:t>?</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par>
                          <p:cTn id="16" fill="hold">
                            <p:stCondLst>
                              <p:cond delay="500"/>
                            </p:stCondLst>
                            <p:childTnLst>
                              <p:par>
                                <p:cTn id="17" presetID="14" presetClass="entr" presetSubtype="1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randombar(horizontal)">
                                      <p:cBhvr>
                                        <p:cTn id="19" dur="500"/>
                                        <p:tgtEl>
                                          <p:spTgt spid="16"/>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childTnLst>
                          </p:cTn>
                        </p:par>
                        <p:par>
                          <p:cTn id="27" fill="hold">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pic>
        <p:nvPicPr>
          <p:cNvPr id="28" name="Picture 27">
            <a:extLst>
              <a:ext uri="{FF2B5EF4-FFF2-40B4-BE49-F238E27FC236}">
                <a16:creationId xmlns:a16="http://schemas.microsoft.com/office/drawing/2014/main" id="{8BF29E04-1004-EEEC-40DE-5AD2FD60314F}"/>
              </a:ext>
            </a:extLst>
          </p:cNvPr>
          <p:cNvPicPr>
            <a:picLocks noChangeAspect="1"/>
          </p:cNvPicPr>
          <p:nvPr/>
        </p:nvPicPr>
        <p:blipFill>
          <a:blip r:embed="rId3"/>
          <a:stretch>
            <a:fillRect/>
          </a:stretch>
        </p:blipFill>
        <p:spPr>
          <a:xfrm>
            <a:off x="1601949" y="830133"/>
            <a:ext cx="5719309" cy="2930089"/>
          </a:xfrm>
          <a:prstGeom prst="rect">
            <a:avLst/>
          </a:prstGeom>
        </p:spPr>
      </p:pic>
      <p:cxnSp>
        <p:nvCxnSpPr>
          <p:cNvPr id="29" name="Straight Connector 28">
            <a:extLst>
              <a:ext uri="{FF2B5EF4-FFF2-40B4-BE49-F238E27FC236}">
                <a16:creationId xmlns:a16="http://schemas.microsoft.com/office/drawing/2014/main" id="{193A3536-94DB-B126-319B-A282543CBF40}"/>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30" name="Group 29">
            <a:extLst>
              <a:ext uri="{FF2B5EF4-FFF2-40B4-BE49-F238E27FC236}">
                <a16:creationId xmlns:a16="http://schemas.microsoft.com/office/drawing/2014/main" id="{BAB64D8A-3BFB-54D6-C3ED-DD032B3FB48F}"/>
              </a:ext>
            </a:extLst>
          </p:cNvPr>
          <p:cNvGrpSpPr/>
          <p:nvPr/>
        </p:nvGrpSpPr>
        <p:grpSpPr>
          <a:xfrm>
            <a:off x="4661376" y="287279"/>
            <a:ext cx="4482623" cy="386885"/>
            <a:chOff x="2863742" y="1097155"/>
            <a:chExt cx="3467785" cy="484015"/>
          </a:xfrm>
          <a:solidFill>
            <a:schemeClr val="accent2"/>
          </a:solidFill>
        </p:grpSpPr>
        <p:sp>
          <p:nvSpPr>
            <p:cNvPr id="31" name="Rectangle: Rounded Corners 30">
              <a:extLst>
                <a:ext uri="{FF2B5EF4-FFF2-40B4-BE49-F238E27FC236}">
                  <a16:creationId xmlns:a16="http://schemas.microsoft.com/office/drawing/2014/main" id="{AB404D5F-8838-04CA-0576-DAC22D82EE79}"/>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61" name="Google Shape;356;p47">
              <a:extLst>
                <a:ext uri="{FF2B5EF4-FFF2-40B4-BE49-F238E27FC236}">
                  <a16:creationId xmlns:a16="http://schemas.microsoft.com/office/drawing/2014/main" id="{F5AF3842-8E9C-5B91-4D2B-378810E56B0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4. </a:t>
              </a:r>
              <a:r>
                <a:rPr lang="en-US" sz="1600" dirty="0" err="1">
                  <a:solidFill>
                    <a:srgbClr val="2E2723"/>
                  </a:solidFill>
                </a:rPr>
                <a:t>Giải</a:t>
              </a:r>
              <a:r>
                <a:rPr lang="en-US" sz="1600" dirty="0">
                  <a:solidFill>
                    <a:srgbClr val="2E2723"/>
                  </a:solidFill>
                </a:rPr>
                <a:t> </a:t>
              </a:r>
              <a:r>
                <a:rPr lang="en-US" sz="1600" dirty="0" err="1">
                  <a:solidFill>
                    <a:srgbClr val="2E2723"/>
                  </a:solidFill>
                </a:rPr>
                <a:t>thích</a:t>
              </a:r>
              <a:r>
                <a:rPr lang="en-US" sz="1600" dirty="0">
                  <a:solidFill>
                    <a:srgbClr val="2E2723"/>
                  </a:solidFill>
                </a:rPr>
                <a:t> </a:t>
              </a:r>
              <a:r>
                <a:rPr lang="en-US" sz="1600" dirty="0" err="1">
                  <a:solidFill>
                    <a:srgbClr val="2E2723"/>
                  </a:solidFill>
                </a:rPr>
                <a:t>nguyên</a:t>
              </a:r>
              <a:r>
                <a:rPr lang="en-US" sz="1600" dirty="0">
                  <a:solidFill>
                    <a:srgbClr val="2E2723"/>
                  </a:solidFill>
                </a:rPr>
                <a:t> </a:t>
              </a:r>
              <a:r>
                <a:rPr lang="en-US" sz="1600" dirty="0" err="1">
                  <a:solidFill>
                    <a:srgbClr val="2E2723"/>
                  </a:solidFill>
                </a:rPr>
                <a:t>lí</a:t>
              </a:r>
              <a:r>
                <a:rPr lang="en-US" sz="1600" dirty="0">
                  <a:solidFill>
                    <a:srgbClr val="2E2723"/>
                  </a:solidFill>
                </a:rPr>
                <a:t> </a:t>
              </a:r>
              <a:r>
                <a:rPr lang="en-US" sz="1600" dirty="0" err="1">
                  <a:solidFill>
                    <a:srgbClr val="2E2723"/>
                  </a:solidFill>
                </a:rPr>
                <a:t>hoạt</a:t>
              </a:r>
              <a:r>
                <a:rPr lang="en-US" sz="1600" dirty="0">
                  <a:solidFill>
                    <a:srgbClr val="2E2723"/>
                  </a:solidFill>
                </a:rPr>
                <a:t> </a:t>
              </a:r>
              <a:r>
                <a:rPr lang="en-US" sz="1600" dirty="0" err="1">
                  <a:solidFill>
                    <a:srgbClr val="2E2723"/>
                  </a:solidFill>
                </a:rPr>
                <a:t>động</a:t>
              </a:r>
              <a:r>
                <a:rPr lang="en-US" sz="1600" dirty="0">
                  <a:solidFill>
                    <a:srgbClr val="2E2723"/>
                  </a:solidFill>
                </a:rPr>
                <a:t> </a:t>
              </a:r>
              <a:r>
                <a:rPr lang="en-US" sz="1600" dirty="0" err="1">
                  <a:solidFill>
                    <a:srgbClr val="2E2723"/>
                  </a:solidFill>
                </a:rPr>
                <a:t>của</a:t>
              </a:r>
              <a:r>
                <a:rPr lang="en-US" sz="1600" dirty="0">
                  <a:solidFill>
                    <a:srgbClr val="2E2723"/>
                  </a:solidFill>
                </a:rPr>
                <a:t> </a:t>
              </a:r>
              <a:r>
                <a:rPr lang="en-US" sz="1600" dirty="0" err="1">
                  <a:solidFill>
                    <a:srgbClr val="2E2723"/>
                  </a:solidFill>
                </a:rPr>
                <a:t>thấu</a:t>
              </a:r>
              <a:r>
                <a:rPr lang="en-US" sz="1600" dirty="0">
                  <a:solidFill>
                    <a:srgbClr val="2E2723"/>
                  </a:solidFill>
                </a:rPr>
                <a:t> </a:t>
              </a:r>
              <a:r>
                <a:rPr lang="en-US" sz="1600" dirty="0" err="1">
                  <a:solidFill>
                    <a:srgbClr val="2E2723"/>
                  </a:solidFill>
                </a:rPr>
                <a:t>kính</a:t>
              </a:r>
              <a:endParaRPr lang="en-US" sz="1600" dirty="0">
                <a:solidFill>
                  <a:srgbClr val="2E2723"/>
                </a:solidFill>
              </a:endParaRPr>
            </a:p>
          </p:txBody>
        </p:sp>
      </p:grpSp>
      <p:sp>
        <p:nvSpPr>
          <p:cNvPr id="462" name="Google Shape;356;p47">
            <a:extLst>
              <a:ext uri="{FF2B5EF4-FFF2-40B4-BE49-F238E27FC236}">
                <a16:creationId xmlns:a16="http://schemas.microsoft.com/office/drawing/2014/main" id="{C0F0A639-75E6-B210-D01C-7CAF9E639ABD}"/>
              </a:ext>
            </a:extLst>
          </p:cNvPr>
          <p:cNvSpPr txBox="1">
            <a:spLocks/>
          </p:cNvSpPr>
          <p:nvPr/>
        </p:nvSpPr>
        <p:spPr>
          <a:xfrm>
            <a:off x="269804" y="35714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463" name="Group 462">
            <a:extLst>
              <a:ext uri="{FF2B5EF4-FFF2-40B4-BE49-F238E27FC236}">
                <a16:creationId xmlns:a16="http://schemas.microsoft.com/office/drawing/2014/main" id="{07954B4F-1693-D6FE-5864-D96AC16E7837}"/>
              </a:ext>
            </a:extLst>
          </p:cNvPr>
          <p:cNvGrpSpPr/>
          <p:nvPr/>
        </p:nvGrpSpPr>
        <p:grpSpPr>
          <a:xfrm>
            <a:off x="111720" y="357146"/>
            <a:ext cx="316168" cy="308264"/>
            <a:chOff x="463870" y="1432714"/>
            <a:chExt cx="536171" cy="522767"/>
          </a:xfrm>
        </p:grpSpPr>
        <p:sp>
          <p:nvSpPr>
            <p:cNvPr id="464" name="Rectangle: Rounded Corners 463">
              <a:extLst>
                <a:ext uri="{FF2B5EF4-FFF2-40B4-BE49-F238E27FC236}">
                  <a16:creationId xmlns:a16="http://schemas.microsoft.com/office/drawing/2014/main" id="{718A1D1F-6FD2-208F-A94E-87F1F6609F98}"/>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65" name="Picture 6" descr="Search">
              <a:extLst>
                <a:ext uri="{FF2B5EF4-FFF2-40B4-BE49-F238E27FC236}">
                  <a16:creationId xmlns:a16="http://schemas.microsoft.com/office/drawing/2014/main" id="{FFCE3938-26EC-31EE-4272-0B3268D028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466" name="Google Shape;363;p48">
            <a:extLst>
              <a:ext uri="{FF2B5EF4-FFF2-40B4-BE49-F238E27FC236}">
                <a16:creationId xmlns:a16="http://schemas.microsoft.com/office/drawing/2014/main" id="{863FD62F-A5B5-4573-A2D1-985AE26E12CC}"/>
              </a:ext>
            </a:extLst>
          </p:cNvPr>
          <p:cNvSpPr txBox="1">
            <a:spLocks/>
          </p:cNvSpPr>
          <p:nvPr/>
        </p:nvSpPr>
        <p:spPr>
          <a:xfrm>
            <a:off x="631720" y="3658165"/>
            <a:ext cx="8333525" cy="97222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vi-VN" dirty="0"/>
              <a:t>Tia sáng đi qua lăng kính luôn lệch vể phía đáy. Tập hợp các tia sáng đi qua nh</a:t>
            </a:r>
            <a:r>
              <a:rPr lang="en-US" dirty="0"/>
              <a:t>ữ</a:t>
            </a:r>
            <a:r>
              <a:rPr lang="vi-VN" dirty="0"/>
              <a:t>ng lăng kính nhỏ tạo nên chùm tia ló là chùm tia hội tụ hoặc chùm tia phân kì</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wipe(left)">
                                      <p:cBhvr>
                                        <p:cTn id="7" dur="500"/>
                                        <p:tgtEl>
                                          <p:spTgt spid="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4038157" y="57203"/>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dirty="0">
                <a:solidFill>
                  <a:srgbClr val="2E2723"/>
                </a:solidFill>
              </a:rPr>
              <a:t>02</a:t>
            </a:r>
            <a:endParaRPr sz="5400" dirty="0">
              <a:solidFill>
                <a:srgbClr val="2E2723"/>
              </a:solidFill>
            </a:endParaRPr>
          </a:p>
        </p:txBody>
      </p:sp>
      <p:sp>
        <p:nvSpPr>
          <p:cNvPr id="394" name="Google Shape;394;p51"/>
          <p:cNvSpPr txBox="1">
            <a:spLocks noGrp="1"/>
          </p:cNvSpPr>
          <p:nvPr>
            <p:ph type="title"/>
          </p:nvPr>
        </p:nvSpPr>
        <p:spPr>
          <a:xfrm>
            <a:off x="1198422" y="954828"/>
            <a:ext cx="6747155" cy="1327734"/>
          </a:xfrm>
          <a:prstGeom prst="rect">
            <a:avLst/>
          </a:prstGeom>
        </p:spPr>
        <p:txBody>
          <a:bodyPr spcFirstLastPara="1" wrap="square" lIns="91425" tIns="91425" rIns="91425" bIns="91425" anchor="ctr" anchorCtr="0">
            <a:noAutofit/>
          </a:bodyPr>
          <a:lstStyle/>
          <a:p>
            <a:pPr algn="ctr"/>
            <a:r>
              <a:rPr lang="vi-VN" sz="3600" dirty="0">
                <a:solidFill>
                  <a:srgbClr val="2E2723"/>
                </a:solidFill>
              </a:rPr>
              <a:t>ẢNH CỦA VẬT QUA </a:t>
            </a:r>
            <a:r>
              <a:rPr lang="en-US" sz="3600" dirty="0">
                <a:solidFill>
                  <a:srgbClr val="2E2723"/>
                </a:solidFill>
              </a:rPr>
              <a:t>THẤU KÍNH </a:t>
            </a:r>
            <a:r>
              <a:rPr lang="vi-VN" sz="3600" dirty="0">
                <a:solidFill>
                  <a:srgbClr val="2E2723"/>
                </a:solidFill>
              </a:rPr>
              <a:t>– CÁCH VẼ ẢNH</a:t>
            </a:r>
            <a:endParaRPr lang="en-US" sz="3600" dirty="0">
              <a:solidFill>
                <a:srgbClr val="2E2723"/>
              </a:solidFill>
            </a:endParaRPr>
          </a:p>
        </p:txBody>
      </p:sp>
      <p:pic>
        <p:nvPicPr>
          <p:cNvPr id="24" name="Picture 23">
            <a:extLst>
              <a:ext uri="{FF2B5EF4-FFF2-40B4-BE49-F238E27FC236}">
                <a16:creationId xmlns:a16="http://schemas.microsoft.com/office/drawing/2014/main" id="{2D28E6DA-B9F7-435A-515E-123FAB7DC064}"/>
              </a:ext>
            </a:extLst>
          </p:cNvPr>
          <p:cNvPicPr>
            <a:picLocks noChangeAspect="1"/>
          </p:cNvPicPr>
          <p:nvPr/>
        </p:nvPicPr>
        <p:blipFill>
          <a:blip r:embed="rId3"/>
          <a:stretch>
            <a:fillRect/>
          </a:stretch>
        </p:blipFill>
        <p:spPr>
          <a:xfrm>
            <a:off x="3081790" y="1954972"/>
            <a:ext cx="3131325" cy="3131325"/>
          </a:xfrm>
          <a:prstGeom prst="rect">
            <a:avLst/>
          </a:prstGeom>
        </p:spPr>
      </p:pic>
      <p:sp>
        <p:nvSpPr>
          <p:cNvPr id="4" name="Rectangle: Rounded Corners 3">
            <a:extLst>
              <a:ext uri="{FF2B5EF4-FFF2-40B4-BE49-F238E27FC236}">
                <a16:creationId xmlns:a16="http://schemas.microsoft.com/office/drawing/2014/main" id="{180C8C23-5CAE-62FD-CDF4-B34D328CB528}"/>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ge">
            <a:extLst>
              <a:ext uri="{FF2B5EF4-FFF2-40B4-BE49-F238E27FC236}">
                <a16:creationId xmlns:a16="http://schemas.microsoft.com/office/drawing/2014/main" id="{61F0B1C8-751A-35EA-A64C-34EB3AEDFA3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69611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6125ADEA-4066-7F14-DBE4-2631FFFA718E}"/>
              </a:ext>
            </a:extLst>
          </p:cNvPr>
          <p:cNvSpPr/>
          <p:nvPr/>
        </p:nvSpPr>
        <p:spPr>
          <a:xfrm>
            <a:off x="2650345" y="986416"/>
            <a:ext cx="473538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a:extLst>
              <a:ext uri="{FF2B5EF4-FFF2-40B4-BE49-F238E27FC236}">
                <a16:creationId xmlns:a16="http://schemas.microsoft.com/office/drawing/2014/main" id="{8A4171A6-FC65-8EC4-5AE0-86AB091FA5A6}"/>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3402105" y="920768"/>
            <a:ext cx="379193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lang="en-US" sz="2000" b="1" noProof="0" dirty="0" err="1">
                <a:solidFill>
                  <a:schemeClr val="tx1"/>
                </a:solidFill>
              </a:rPr>
              <a:t>Ảnh</a:t>
            </a:r>
            <a:r>
              <a:rPr lang="en-US" sz="2000" b="1" noProof="0" dirty="0">
                <a:solidFill>
                  <a:schemeClr val="tx1"/>
                </a:solidFill>
              </a:rPr>
              <a:t> </a:t>
            </a:r>
            <a:r>
              <a:rPr lang="en-US" sz="2000" b="1" noProof="0" dirty="0" err="1">
                <a:solidFill>
                  <a:schemeClr val="tx1"/>
                </a:solidFill>
              </a:rPr>
              <a:t>thật</a:t>
            </a:r>
            <a:r>
              <a:rPr lang="en-US" sz="2000" b="1" noProof="0" dirty="0">
                <a:solidFill>
                  <a:schemeClr val="tx1"/>
                </a:solidFill>
              </a:rPr>
              <a:t> </a:t>
            </a:r>
            <a:r>
              <a:rPr lang="en-US" sz="2000" b="1" noProof="0" dirty="0" err="1">
                <a:solidFill>
                  <a:schemeClr val="tx1"/>
                </a:solidFill>
              </a:rPr>
              <a:t>là</a:t>
            </a:r>
            <a:r>
              <a:rPr lang="en-US" sz="2000" b="1" noProof="0" dirty="0">
                <a:solidFill>
                  <a:schemeClr val="tx1"/>
                </a:solidFill>
              </a:rPr>
              <a:t> </a:t>
            </a:r>
            <a:r>
              <a:rPr lang="en-US" sz="2000" b="1" noProof="0" dirty="0" err="1">
                <a:solidFill>
                  <a:schemeClr val="tx1"/>
                </a:solidFill>
              </a:rPr>
              <a:t>gì</a:t>
            </a:r>
            <a:r>
              <a:rPr lang="en-US" sz="2000" b="1" noProof="0" dirty="0">
                <a:solidFill>
                  <a:schemeClr val="tx1"/>
                </a:solidFill>
              </a:rPr>
              <a:t>? </a:t>
            </a:r>
            <a:r>
              <a:rPr lang="en-US" sz="2000" b="1" dirty="0" err="1">
                <a:solidFill>
                  <a:schemeClr val="tx1"/>
                </a:solidFill>
              </a:rPr>
              <a:t>Ảnh</a:t>
            </a:r>
            <a:r>
              <a:rPr lang="en-US" sz="2000" b="1" dirty="0">
                <a:solidFill>
                  <a:schemeClr val="tx1"/>
                </a:solidFill>
              </a:rPr>
              <a:t> </a:t>
            </a:r>
            <a:r>
              <a:rPr lang="en-US" sz="2000" b="1" dirty="0" err="1">
                <a:solidFill>
                  <a:schemeClr val="tx1"/>
                </a:solidFill>
              </a:rPr>
              <a:t>ảo</a:t>
            </a:r>
            <a:r>
              <a:rPr lang="en-US" sz="2000" b="1" dirty="0">
                <a:solidFill>
                  <a:schemeClr val="tx1"/>
                </a:solidFill>
              </a:rPr>
              <a:t> </a:t>
            </a:r>
            <a:r>
              <a:rPr lang="en-US" sz="2000" b="1" dirty="0" err="1">
                <a:solidFill>
                  <a:schemeClr val="tx1"/>
                </a:solidFill>
              </a:rPr>
              <a:t>là</a:t>
            </a:r>
            <a:r>
              <a:rPr lang="en-US" sz="2000" b="1" dirty="0">
                <a:solidFill>
                  <a:schemeClr val="tx1"/>
                </a:solidFill>
              </a:rPr>
              <a:t> </a:t>
            </a:r>
            <a:r>
              <a:rPr lang="en-US" sz="2000" b="1" dirty="0" err="1">
                <a:solidFill>
                  <a:schemeClr val="tx1"/>
                </a:solidFill>
              </a:rPr>
              <a:t>gì</a:t>
            </a:r>
            <a:r>
              <a:rPr lang="en-US" sz="2000" b="1" dirty="0">
                <a:solidFill>
                  <a:schemeClr val="tx1"/>
                </a:solidFill>
              </a:rPr>
              <a:t>?</a:t>
            </a:r>
            <a:endParaRPr kumimoji="0" lang="en-US" sz="2000" b="1" i="0" u="none" strike="noStrike" kern="0" cap="none" spc="0" normalizeH="0" baseline="0" noProof="0" dirty="0">
              <a:ln>
                <a:noFill/>
              </a:ln>
              <a:solidFill>
                <a:schemeClr val="tx1"/>
              </a:solidFill>
              <a:effectLst/>
              <a:uLnTx/>
              <a:uFillTx/>
              <a:sym typeface="Arial"/>
            </a:endParaRPr>
          </a:p>
        </p:txBody>
      </p:sp>
      <p:sp>
        <p:nvSpPr>
          <p:cNvPr id="2" name="Google Shape;356;p47">
            <a:extLst>
              <a:ext uri="{FF2B5EF4-FFF2-40B4-BE49-F238E27FC236}">
                <a16:creationId xmlns:a16="http://schemas.microsoft.com/office/drawing/2014/main" id="{559F4609-5016-F263-B09F-D1A5F54620AB}"/>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13" name="Group 12">
            <a:extLst>
              <a:ext uri="{FF2B5EF4-FFF2-40B4-BE49-F238E27FC236}">
                <a16:creationId xmlns:a16="http://schemas.microsoft.com/office/drawing/2014/main" id="{4FDF6A4D-D872-7272-86A8-01DF101A531B}"/>
              </a:ext>
            </a:extLst>
          </p:cNvPr>
          <p:cNvGrpSpPr/>
          <p:nvPr/>
        </p:nvGrpSpPr>
        <p:grpSpPr>
          <a:xfrm>
            <a:off x="85528" y="314827"/>
            <a:ext cx="368551" cy="359337"/>
            <a:chOff x="7453548" y="316155"/>
            <a:chExt cx="1108364" cy="1080655"/>
          </a:xfrm>
        </p:grpSpPr>
        <p:sp>
          <p:nvSpPr>
            <p:cNvPr id="14" name="Rectangle: Rounded Corners 13">
              <a:extLst>
                <a:ext uri="{FF2B5EF4-FFF2-40B4-BE49-F238E27FC236}">
                  <a16:creationId xmlns:a16="http://schemas.microsoft.com/office/drawing/2014/main" id="{A04C503A-F6DA-0C4B-CD78-EC2EF735B65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descr="Image">
              <a:extLst>
                <a:ext uri="{FF2B5EF4-FFF2-40B4-BE49-F238E27FC236}">
                  <a16:creationId xmlns:a16="http://schemas.microsoft.com/office/drawing/2014/main" id="{76082315-BAD5-666E-6E38-3A1FAC579E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pic>
        <p:nvPicPr>
          <p:cNvPr id="17" name="Picture 16">
            <a:extLst>
              <a:ext uri="{FF2B5EF4-FFF2-40B4-BE49-F238E27FC236}">
                <a16:creationId xmlns:a16="http://schemas.microsoft.com/office/drawing/2014/main" id="{A38557B3-1376-F6C9-E198-E237CEDCC537}"/>
              </a:ext>
            </a:extLst>
          </p:cNvPr>
          <p:cNvPicPr>
            <a:picLocks noChangeAspect="1"/>
          </p:cNvPicPr>
          <p:nvPr/>
        </p:nvPicPr>
        <p:blipFill>
          <a:blip r:embed="rId4"/>
          <a:stretch>
            <a:fillRect/>
          </a:stretch>
        </p:blipFill>
        <p:spPr>
          <a:xfrm>
            <a:off x="2228784" y="649858"/>
            <a:ext cx="981636" cy="981636"/>
          </a:xfrm>
          <a:prstGeom prst="rect">
            <a:avLst/>
          </a:prstGeom>
        </p:spPr>
      </p:pic>
      <p:sp>
        <p:nvSpPr>
          <p:cNvPr id="22" name="TextBox 21">
            <a:extLst>
              <a:ext uri="{FF2B5EF4-FFF2-40B4-BE49-F238E27FC236}">
                <a16:creationId xmlns:a16="http://schemas.microsoft.com/office/drawing/2014/main" id="{D6D13F19-6A28-2C43-53A1-C167F00626C3}"/>
              </a:ext>
            </a:extLst>
          </p:cNvPr>
          <p:cNvSpPr txBox="1"/>
          <p:nvPr/>
        </p:nvSpPr>
        <p:spPr>
          <a:xfrm>
            <a:off x="5169400" y="1631494"/>
            <a:ext cx="3311337" cy="86863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20000"/>
              </a:lnSpc>
            </a:pPr>
            <a:r>
              <a:rPr lang="en-US" dirty="0"/>
              <a:t>Ả</a:t>
            </a:r>
            <a:r>
              <a:rPr lang="vi-VN" dirty="0"/>
              <a:t>nh ảo là ảnh có thể quan sát được nhưng không thể hứng được trên màn chắn</a:t>
            </a:r>
            <a:endParaRPr lang="en-US" dirty="0"/>
          </a:p>
        </p:txBody>
      </p:sp>
      <p:sp>
        <p:nvSpPr>
          <p:cNvPr id="25" name="TextBox 24">
            <a:extLst>
              <a:ext uri="{FF2B5EF4-FFF2-40B4-BE49-F238E27FC236}">
                <a16:creationId xmlns:a16="http://schemas.microsoft.com/office/drawing/2014/main" id="{3BC49513-88E8-5AAF-A1EC-29B5D20F0F7B}"/>
              </a:ext>
            </a:extLst>
          </p:cNvPr>
          <p:cNvSpPr txBox="1"/>
          <p:nvPr/>
        </p:nvSpPr>
        <p:spPr>
          <a:xfrm>
            <a:off x="991720" y="4064735"/>
            <a:ext cx="2807074"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20000"/>
              </a:lnSpc>
            </a:pPr>
            <a:r>
              <a:rPr lang="vi-VN" dirty="0"/>
              <a:t>Ảnh thật là ảnh có thể hứng được trên màn ch</a:t>
            </a:r>
            <a:r>
              <a:rPr lang="en-US" dirty="0" err="1"/>
              <a:t>ắn</a:t>
            </a:r>
            <a:endParaRPr lang="en-US" dirty="0"/>
          </a:p>
        </p:txBody>
      </p:sp>
      <p:pic>
        <p:nvPicPr>
          <p:cNvPr id="1026" name="Picture 2" descr="Ảnh ảo là gì? Sự khác nhau giữa ảnh ảo và ảnh thật">
            <a:extLst>
              <a:ext uri="{FF2B5EF4-FFF2-40B4-BE49-F238E27FC236}">
                <a16:creationId xmlns:a16="http://schemas.microsoft.com/office/drawing/2014/main" id="{1D6BA752-0F75-976E-8E56-23B0842F44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43531" y="2736248"/>
            <a:ext cx="3140281" cy="215881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Máy chiếu bao nhiêu tiền một bộ? Loại máy chiếu giá rẻ hiện nay">
            <a:extLst>
              <a:ext uri="{FF2B5EF4-FFF2-40B4-BE49-F238E27FC236}">
                <a16:creationId xmlns:a16="http://schemas.microsoft.com/office/drawing/2014/main" id="{9B388BFB-72F1-749A-95BA-0DA964A905D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6330" y="1728472"/>
            <a:ext cx="3603580" cy="20240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47991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wipe(left)">
                                      <p:cBhvr>
                                        <p:cTn id="14" dur="500"/>
                                        <p:tgtEl>
                                          <p:spTgt spid="1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028"/>
                                        </p:tgtEl>
                                        <p:attrNameLst>
                                          <p:attrName>style.visibility</p:attrName>
                                        </p:attrNameLst>
                                      </p:cBhvr>
                                      <p:to>
                                        <p:strVal val="visible"/>
                                      </p:to>
                                    </p:set>
                                    <p:anim calcmode="lin" valueType="num">
                                      <p:cBhvr>
                                        <p:cTn id="19" dur="500" fill="hold"/>
                                        <p:tgtEl>
                                          <p:spTgt spid="1028"/>
                                        </p:tgtEl>
                                        <p:attrNameLst>
                                          <p:attrName>ppt_w</p:attrName>
                                        </p:attrNameLst>
                                      </p:cBhvr>
                                      <p:tavLst>
                                        <p:tav tm="0">
                                          <p:val>
                                            <p:fltVal val="0"/>
                                          </p:val>
                                        </p:tav>
                                        <p:tav tm="100000">
                                          <p:val>
                                            <p:strVal val="#ppt_w"/>
                                          </p:val>
                                        </p:tav>
                                      </p:tavLst>
                                    </p:anim>
                                    <p:anim calcmode="lin" valueType="num">
                                      <p:cBhvr>
                                        <p:cTn id="20" dur="500" fill="hold"/>
                                        <p:tgtEl>
                                          <p:spTgt spid="1028"/>
                                        </p:tgtEl>
                                        <p:attrNameLst>
                                          <p:attrName>ppt_h</p:attrName>
                                        </p:attrNameLst>
                                      </p:cBhvr>
                                      <p:tavLst>
                                        <p:tav tm="0">
                                          <p:val>
                                            <p:fltVal val="0"/>
                                          </p:val>
                                        </p:tav>
                                        <p:tav tm="100000">
                                          <p:val>
                                            <p:strVal val="#ppt_h"/>
                                          </p:val>
                                        </p:tav>
                                      </p:tavLst>
                                    </p:anim>
                                    <p:animEffect transition="in" filter="fade">
                                      <p:cBhvr>
                                        <p:cTn id="21" dur="500"/>
                                        <p:tgtEl>
                                          <p:spTgt spid="1028"/>
                                        </p:tgtEl>
                                      </p:cBhvr>
                                    </p:animEffect>
                                  </p:childTnLst>
                                </p:cTn>
                              </p:par>
                            </p:childTnLst>
                          </p:cTn>
                        </p:par>
                        <p:par>
                          <p:cTn id="22" fill="hold">
                            <p:stCondLst>
                              <p:cond delay="500"/>
                            </p:stCondLst>
                            <p:childTnLst>
                              <p:par>
                                <p:cTn id="23" presetID="47" presetClass="entr" presetSubtype="0"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anim calcmode="lin" valueType="num">
                                      <p:cBhvr>
                                        <p:cTn id="26" dur="500" fill="hold"/>
                                        <p:tgtEl>
                                          <p:spTgt spid="25"/>
                                        </p:tgtEl>
                                        <p:attrNameLst>
                                          <p:attrName>ppt_x</p:attrName>
                                        </p:attrNameLst>
                                      </p:cBhvr>
                                      <p:tavLst>
                                        <p:tav tm="0">
                                          <p:val>
                                            <p:strVal val="#ppt_x"/>
                                          </p:val>
                                        </p:tav>
                                        <p:tav tm="100000">
                                          <p:val>
                                            <p:strVal val="#ppt_x"/>
                                          </p:val>
                                        </p:tav>
                                      </p:tavLst>
                                    </p:anim>
                                    <p:anim calcmode="lin" valueType="num">
                                      <p:cBhvr>
                                        <p:cTn id="27" dur="5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1026"/>
                                        </p:tgtEl>
                                        <p:attrNameLst>
                                          <p:attrName>style.visibility</p:attrName>
                                        </p:attrNameLst>
                                      </p:cBhvr>
                                      <p:to>
                                        <p:strVal val="visible"/>
                                      </p:to>
                                    </p:set>
                                    <p:anim calcmode="lin" valueType="num">
                                      <p:cBhvr>
                                        <p:cTn id="32" dur="500" fill="hold"/>
                                        <p:tgtEl>
                                          <p:spTgt spid="1026"/>
                                        </p:tgtEl>
                                        <p:attrNameLst>
                                          <p:attrName>ppt_w</p:attrName>
                                        </p:attrNameLst>
                                      </p:cBhvr>
                                      <p:tavLst>
                                        <p:tav tm="0">
                                          <p:val>
                                            <p:fltVal val="0"/>
                                          </p:val>
                                        </p:tav>
                                        <p:tav tm="100000">
                                          <p:val>
                                            <p:strVal val="#ppt_w"/>
                                          </p:val>
                                        </p:tav>
                                      </p:tavLst>
                                    </p:anim>
                                    <p:anim calcmode="lin" valueType="num">
                                      <p:cBhvr>
                                        <p:cTn id="33" dur="500" fill="hold"/>
                                        <p:tgtEl>
                                          <p:spTgt spid="1026"/>
                                        </p:tgtEl>
                                        <p:attrNameLst>
                                          <p:attrName>ppt_h</p:attrName>
                                        </p:attrNameLst>
                                      </p:cBhvr>
                                      <p:tavLst>
                                        <p:tav tm="0">
                                          <p:val>
                                            <p:fltVal val="0"/>
                                          </p:val>
                                        </p:tav>
                                        <p:tav tm="100000">
                                          <p:val>
                                            <p:strVal val="#ppt_h"/>
                                          </p:val>
                                        </p:tav>
                                      </p:tavLst>
                                    </p:anim>
                                    <p:animEffect transition="in" filter="fade">
                                      <p:cBhvr>
                                        <p:cTn id="34" dur="500"/>
                                        <p:tgtEl>
                                          <p:spTgt spid="1026"/>
                                        </p:tgtEl>
                                      </p:cBhvr>
                                    </p:animEffect>
                                  </p:childTnLst>
                                </p:cTn>
                              </p:par>
                            </p:childTnLst>
                          </p:cTn>
                        </p:par>
                        <p:par>
                          <p:cTn id="35" fill="hold">
                            <p:stCondLst>
                              <p:cond delay="500"/>
                            </p:stCondLst>
                            <p:childTnLst>
                              <p:par>
                                <p:cTn id="36" presetID="42"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fade">
                                      <p:cBhvr>
                                        <p:cTn id="38" dur="1000"/>
                                        <p:tgtEl>
                                          <p:spTgt spid="22"/>
                                        </p:tgtEl>
                                      </p:cBhvr>
                                    </p:animEffect>
                                    <p:anim calcmode="lin" valueType="num">
                                      <p:cBhvr>
                                        <p:cTn id="39" dur="1000" fill="hold"/>
                                        <p:tgtEl>
                                          <p:spTgt spid="22"/>
                                        </p:tgtEl>
                                        <p:attrNameLst>
                                          <p:attrName>ppt_x</p:attrName>
                                        </p:attrNameLst>
                                      </p:cBhvr>
                                      <p:tavLst>
                                        <p:tav tm="0">
                                          <p:val>
                                            <p:strVal val="#ppt_x"/>
                                          </p:val>
                                        </p:tav>
                                        <p:tav tm="100000">
                                          <p:val>
                                            <p:strVal val="#ppt_x"/>
                                          </p:val>
                                        </p:tav>
                                      </p:tavLst>
                                    </p:anim>
                                    <p:anim calcmode="lin" valueType="num">
                                      <p:cBhvr>
                                        <p:cTn id="40"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2" grpId="0"/>
      <p:bldP spid="22" grpId="0"/>
      <p:bldP spid="2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721F5DB-13AC-8416-85E9-C36CEA3B97BA}"/>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8DC025E-C35C-B691-3231-BEBA4ADAD590}"/>
              </a:ext>
            </a:extLst>
          </p:cNvPr>
          <p:cNvGrpSpPr/>
          <p:nvPr/>
        </p:nvGrpSpPr>
        <p:grpSpPr>
          <a:xfrm>
            <a:off x="2530379" y="830133"/>
            <a:ext cx="4273834" cy="386885"/>
            <a:chOff x="2863742" y="1097155"/>
            <a:chExt cx="3467785" cy="484015"/>
          </a:xfrm>
          <a:solidFill>
            <a:schemeClr val="accent2"/>
          </a:solidFill>
        </p:grpSpPr>
        <p:sp>
          <p:nvSpPr>
            <p:cNvPr id="6" name="Rectangle: Rounded Corners 5">
              <a:extLst>
                <a:ext uri="{FF2B5EF4-FFF2-40B4-BE49-F238E27FC236}">
                  <a16:creationId xmlns:a16="http://schemas.microsoft.com/office/drawing/2014/main" id="{5ACC2A4D-F61D-A2B6-774D-BAA4BA274F35}"/>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7" name="Google Shape;356;p47">
              <a:extLst>
                <a:ext uri="{FF2B5EF4-FFF2-40B4-BE49-F238E27FC236}">
                  <a16:creationId xmlns:a16="http://schemas.microsoft.com/office/drawing/2014/main" id="{8268F453-442C-DAFC-BB5A-1543F4837B8D}"/>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1. Quan </a:t>
              </a:r>
              <a:r>
                <a:rPr lang="en-US" sz="1600" dirty="0" err="1">
                  <a:solidFill>
                    <a:srgbClr val="2E2723"/>
                  </a:solidFill>
                </a:rPr>
                <a:t>sát</a:t>
              </a:r>
              <a:r>
                <a:rPr lang="en-US" sz="1600" dirty="0">
                  <a:solidFill>
                    <a:srgbClr val="2E2723"/>
                  </a:solidFill>
                </a:rPr>
                <a:t> </a:t>
              </a:r>
              <a:r>
                <a:rPr lang="en-US" sz="1600" dirty="0" err="1">
                  <a:solidFill>
                    <a:srgbClr val="2E2723"/>
                  </a:solidFill>
                </a:rPr>
                <a:t>ảnh</a:t>
              </a:r>
              <a:r>
                <a:rPr lang="en-US" sz="1600" dirty="0">
                  <a:solidFill>
                    <a:srgbClr val="2E2723"/>
                  </a:solidFill>
                </a:rPr>
                <a:t> </a:t>
              </a:r>
              <a:r>
                <a:rPr lang="en-US" sz="1600" dirty="0" err="1">
                  <a:solidFill>
                    <a:srgbClr val="2E2723"/>
                  </a:solidFill>
                </a:rPr>
                <a:t>của</a:t>
              </a:r>
              <a:r>
                <a:rPr lang="en-US" sz="1600" dirty="0">
                  <a:solidFill>
                    <a:srgbClr val="2E2723"/>
                  </a:solidFill>
                </a:rPr>
                <a:t> </a:t>
              </a:r>
              <a:r>
                <a:rPr lang="en-US" sz="1600" dirty="0" err="1">
                  <a:solidFill>
                    <a:srgbClr val="2E2723"/>
                  </a:solidFill>
                </a:rPr>
                <a:t>vật</a:t>
              </a:r>
              <a:r>
                <a:rPr lang="en-US" sz="1600" dirty="0">
                  <a:solidFill>
                    <a:srgbClr val="2E2723"/>
                  </a:solidFill>
                </a:rPr>
                <a:t> qua </a:t>
              </a:r>
              <a:r>
                <a:rPr lang="en-US" sz="1600" dirty="0" err="1">
                  <a:solidFill>
                    <a:srgbClr val="2E2723"/>
                  </a:solidFill>
                </a:rPr>
                <a:t>thấu</a:t>
              </a:r>
              <a:r>
                <a:rPr lang="en-US" sz="1600" dirty="0">
                  <a:solidFill>
                    <a:srgbClr val="2E2723"/>
                  </a:solidFill>
                </a:rPr>
                <a:t> </a:t>
              </a:r>
              <a:r>
                <a:rPr lang="en-US" sz="1600" dirty="0" err="1">
                  <a:solidFill>
                    <a:srgbClr val="2E2723"/>
                  </a:solidFill>
                </a:rPr>
                <a:t>kính</a:t>
              </a:r>
              <a:r>
                <a:rPr lang="en-US" sz="1600" dirty="0">
                  <a:solidFill>
                    <a:srgbClr val="2E2723"/>
                  </a:solidFill>
                </a:rPr>
                <a:t> </a:t>
              </a:r>
              <a:r>
                <a:rPr lang="en-US" sz="1600" dirty="0" err="1">
                  <a:solidFill>
                    <a:srgbClr val="2E2723"/>
                  </a:solidFill>
                </a:rPr>
                <a:t>hội</a:t>
              </a:r>
              <a:r>
                <a:rPr lang="en-US" sz="1600" dirty="0">
                  <a:solidFill>
                    <a:srgbClr val="2E2723"/>
                  </a:solidFill>
                </a:rPr>
                <a:t> </a:t>
              </a:r>
              <a:r>
                <a:rPr lang="en-US" sz="1600" dirty="0" err="1">
                  <a:solidFill>
                    <a:srgbClr val="2E2723"/>
                  </a:solidFill>
                </a:rPr>
                <a:t>tụ</a:t>
              </a:r>
              <a:r>
                <a:rPr lang="en-US" sz="1600" dirty="0">
                  <a:solidFill>
                    <a:srgbClr val="2E2723"/>
                  </a:solidFill>
                </a:rPr>
                <a:t> </a:t>
              </a:r>
            </a:p>
          </p:txBody>
        </p:sp>
      </p:grpSp>
      <p:sp>
        <p:nvSpPr>
          <p:cNvPr id="8" name="Google Shape;356;p47">
            <a:extLst>
              <a:ext uri="{FF2B5EF4-FFF2-40B4-BE49-F238E27FC236}">
                <a16:creationId xmlns:a16="http://schemas.microsoft.com/office/drawing/2014/main" id="{7F7336E9-212B-4CD9-A110-199C2737EE06}"/>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14" name="Group 13">
            <a:extLst>
              <a:ext uri="{FF2B5EF4-FFF2-40B4-BE49-F238E27FC236}">
                <a16:creationId xmlns:a16="http://schemas.microsoft.com/office/drawing/2014/main" id="{BAEDB3C1-E593-C6D7-9898-B88350DD3C85}"/>
              </a:ext>
            </a:extLst>
          </p:cNvPr>
          <p:cNvGrpSpPr/>
          <p:nvPr/>
        </p:nvGrpSpPr>
        <p:grpSpPr>
          <a:xfrm>
            <a:off x="85528" y="314827"/>
            <a:ext cx="368551" cy="359337"/>
            <a:chOff x="7453548" y="316155"/>
            <a:chExt cx="1108364" cy="1080655"/>
          </a:xfrm>
        </p:grpSpPr>
        <p:sp>
          <p:nvSpPr>
            <p:cNvPr id="12" name="Rectangle: Rounded Corners 11">
              <a:extLst>
                <a:ext uri="{FF2B5EF4-FFF2-40B4-BE49-F238E27FC236}">
                  <a16:creationId xmlns:a16="http://schemas.microsoft.com/office/drawing/2014/main" id="{A0866F9D-CDF3-CE4F-5CE4-66140EA3AD7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descr="Image">
              <a:extLst>
                <a:ext uri="{FF2B5EF4-FFF2-40B4-BE49-F238E27FC236}">
                  <a16:creationId xmlns:a16="http://schemas.microsoft.com/office/drawing/2014/main" id="{50717EA9-B9B2-AB7D-55BC-43D5FCB945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pic>
        <p:nvPicPr>
          <p:cNvPr id="9" name="Picture 8">
            <a:extLst>
              <a:ext uri="{FF2B5EF4-FFF2-40B4-BE49-F238E27FC236}">
                <a16:creationId xmlns:a16="http://schemas.microsoft.com/office/drawing/2014/main" id="{44119B8B-7B60-7BE9-CA7D-AAD5E512A9CD}"/>
              </a:ext>
            </a:extLst>
          </p:cNvPr>
          <p:cNvPicPr>
            <a:picLocks noChangeAspect="1"/>
          </p:cNvPicPr>
          <p:nvPr/>
        </p:nvPicPr>
        <p:blipFill>
          <a:blip r:embed="rId4"/>
          <a:stretch>
            <a:fillRect/>
          </a:stretch>
        </p:blipFill>
        <p:spPr>
          <a:xfrm>
            <a:off x="407890" y="1375432"/>
            <a:ext cx="5303020" cy="3322186"/>
          </a:xfrm>
          <a:prstGeom prst="rect">
            <a:avLst/>
          </a:prstGeom>
        </p:spPr>
      </p:pic>
      <p:pic>
        <p:nvPicPr>
          <p:cNvPr id="2050" name="Picture 2" descr="Check ">
            <a:extLst>
              <a:ext uri="{FF2B5EF4-FFF2-40B4-BE49-F238E27FC236}">
                <a16:creationId xmlns:a16="http://schemas.microsoft.com/office/drawing/2014/main" id="{EC0697EA-DFE9-21CB-70D5-2701EAF6E2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1627093"/>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2B271D6-03EA-138D-2F5A-C3DF4C85C6FB}"/>
              </a:ext>
            </a:extLst>
          </p:cNvPr>
          <p:cNvSpPr txBox="1"/>
          <p:nvPr/>
        </p:nvSpPr>
        <p:spPr>
          <a:xfrm>
            <a:off x="6478117" y="1560207"/>
            <a:ext cx="1327897"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Vật</a:t>
            </a:r>
            <a:endParaRPr lang="en-US" dirty="0"/>
          </a:p>
        </p:txBody>
      </p:sp>
      <p:pic>
        <p:nvPicPr>
          <p:cNvPr id="11" name="Picture 2" descr="Check ">
            <a:extLst>
              <a:ext uri="{FF2B5EF4-FFF2-40B4-BE49-F238E27FC236}">
                <a16:creationId xmlns:a16="http://schemas.microsoft.com/office/drawing/2014/main" id="{CDFBAC59-1A18-13A6-9A22-5CFA2206254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104464"/>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23498E4D-3DDF-3CBF-7182-9FFA54E5069D}"/>
              </a:ext>
            </a:extLst>
          </p:cNvPr>
          <p:cNvSpPr txBox="1"/>
          <p:nvPr/>
        </p:nvSpPr>
        <p:spPr>
          <a:xfrm>
            <a:off x="6478117" y="2037578"/>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Nguồn</a:t>
            </a:r>
            <a:r>
              <a:rPr lang="en-US" dirty="0"/>
              <a:t> </a:t>
            </a:r>
            <a:r>
              <a:rPr lang="en-US" dirty="0" err="1"/>
              <a:t>điện</a:t>
            </a:r>
            <a:endParaRPr lang="en-US" dirty="0"/>
          </a:p>
        </p:txBody>
      </p:sp>
      <p:pic>
        <p:nvPicPr>
          <p:cNvPr id="16" name="Picture 2" descr="Check ">
            <a:extLst>
              <a:ext uri="{FF2B5EF4-FFF2-40B4-BE49-F238E27FC236}">
                <a16:creationId xmlns:a16="http://schemas.microsoft.com/office/drawing/2014/main" id="{D8FC75FF-4BDA-3360-4842-D83C11FA35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581835"/>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E40AFF7E-0154-EB3A-6FF1-550046E026F6}"/>
              </a:ext>
            </a:extLst>
          </p:cNvPr>
          <p:cNvSpPr txBox="1"/>
          <p:nvPr/>
        </p:nvSpPr>
        <p:spPr>
          <a:xfrm>
            <a:off x="6478117" y="2514949"/>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Nguồn</a:t>
            </a:r>
            <a:r>
              <a:rPr lang="en-US" dirty="0"/>
              <a:t> </a:t>
            </a:r>
            <a:r>
              <a:rPr lang="en-US" dirty="0" err="1"/>
              <a:t>sáng</a:t>
            </a:r>
            <a:endParaRPr lang="en-US" dirty="0"/>
          </a:p>
        </p:txBody>
      </p:sp>
      <p:pic>
        <p:nvPicPr>
          <p:cNvPr id="18" name="Picture 2" descr="Check ">
            <a:extLst>
              <a:ext uri="{FF2B5EF4-FFF2-40B4-BE49-F238E27FC236}">
                <a16:creationId xmlns:a16="http://schemas.microsoft.com/office/drawing/2014/main" id="{E6245EAB-BE36-7E63-8A28-0E527A3FFF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059206"/>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3D8F38C0-7C0C-AEBD-9AFC-D3FEAC9E33B9}"/>
              </a:ext>
            </a:extLst>
          </p:cNvPr>
          <p:cNvSpPr txBox="1"/>
          <p:nvPr/>
        </p:nvSpPr>
        <p:spPr>
          <a:xfrm>
            <a:off x="6478117" y="2992320"/>
            <a:ext cx="2370668"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a:t>TK </a:t>
            </a:r>
            <a:r>
              <a:rPr lang="en-US" dirty="0" err="1"/>
              <a:t>hội</a:t>
            </a:r>
            <a:r>
              <a:rPr lang="en-US" dirty="0"/>
              <a:t> </a:t>
            </a:r>
            <a:r>
              <a:rPr lang="en-US" dirty="0" err="1"/>
              <a:t>tụ</a:t>
            </a:r>
            <a:r>
              <a:rPr lang="en-US" dirty="0"/>
              <a:t> (f = 10 cm)</a:t>
            </a:r>
          </a:p>
        </p:txBody>
      </p:sp>
      <p:pic>
        <p:nvPicPr>
          <p:cNvPr id="20" name="Picture 2" descr="Check ">
            <a:extLst>
              <a:ext uri="{FF2B5EF4-FFF2-40B4-BE49-F238E27FC236}">
                <a16:creationId xmlns:a16="http://schemas.microsoft.com/office/drawing/2014/main" id="{AC3304BC-C3B1-F008-8A88-31596189FD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536577"/>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8D4B46B8-F7DB-3CAE-805C-B74B1D45F607}"/>
              </a:ext>
            </a:extLst>
          </p:cNvPr>
          <p:cNvSpPr txBox="1"/>
          <p:nvPr/>
        </p:nvSpPr>
        <p:spPr>
          <a:xfrm>
            <a:off x="6478117" y="3469691"/>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Giá</a:t>
            </a:r>
            <a:r>
              <a:rPr lang="en-US" dirty="0"/>
              <a:t> </a:t>
            </a:r>
            <a:r>
              <a:rPr lang="en-US" dirty="0" err="1"/>
              <a:t>quang</a:t>
            </a:r>
            <a:r>
              <a:rPr lang="en-US" dirty="0"/>
              <a:t> </a:t>
            </a:r>
            <a:r>
              <a:rPr lang="en-US" dirty="0" err="1"/>
              <a:t>học</a:t>
            </a:r>
            <a:endParaRPr lang="en-US" dirty="0"/>
          </a:p>
        </p:txBody>
      </p:sp>
      <p:pic>
        <p:nvPicPr>
          <p:cNvPr id="22" name="Picture 2" descr="Check ">
            <a:extLst>
              <a:ext uri="{FF2B5EF4-FFF2-40B4-BE49-F238E27FC236}">
                <a16:creationId xmlns:a16="http://schemas.microsoft.com/office/drawing/2014/main" id="{E14CA68A-5099-90CE-2963-1BF5117539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4021441"/>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82F73E1F-F206-4CBF-736A-BAB6B065477B}"/>
              </a:ext>
            </a:extLst>
          </p:cNvPr>
          <p:cNvSpPr txBox="1"/>
          <p:nvPr/>
        </p:nvSpPr>
        <p:spPr>
          <a:xfrm>
            <a:off x="6478117" y="3954555"/>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Màn</a:t>
            </a:r>
            <a:r>
              <a:rPr lang="en-US" dirty="0"/>
              <a:t> </a:t>
            </a:r>
            <a:r>
              <a:rPr lang="en-US" dirty="0" err="1"/>
              <a:t>chắn</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050"/>
                                        </p:tgtEl>
                                        <p:attrNameLst>
                                          <p:attrName>style.visibility</p:attrName>
                                        </p:attrNameLst>
                                      </p:cBhvr>
                                      <p:to>
                                        <p:strVal val="visible"/>
                                      </p:to>
                                    </p:set>
                                    <p:animEffect transition="in" filter="fade">
                                      <p:cBhvr>
                                        <p:cTn id="20" dur="500"/>
                                        <p:tgtEl>
                                          <p:spTgt spid="205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randombar(horizont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500"/>
                            </p:stCondLst>
                            <p:childTnLst>
                              <p:par>
                                <p:cTn id="31" presetID="14" presetClass="entr" presetSubtype="1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randombar(horizontal)">
                                      <p:cBhvr>
                                        <p:cTn id="33" dur="500"/>
                                        <p:tgtEl>
                                          <p:spTgt spid="1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par>
                          <p:cTn id="39" fill="hold">
                            <p:stCondLst>
                              <p:cond delay="500"/>
                            </p:stCondLst>
                            <p:childTnLst>
                              <p:par>
                                <p:cTn id="40" presetID="14" presetClass="entr" presetSubtype="1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randombar(horizontal)">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par>
                          <p:cTn id="48" fill="hold">
                            <p:stCondLst>
                              <p:cond delay="500"/>
                            </p:stCondLst>
                            <p:childTnLst>
                              <p:par>
                                <p:cTn id="49" presetID="14" presetClass="entr" presetSubtype="1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randombar(horizontal)">
                                      <p:cBhvr>
                                        <p:cTn id="51" dur="500"/>
                                        <p:tgtEl>
                                          <p:spTgt spid="19"/>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childTnLst>
                          </p:cTn>
                        </p:par>
                        <p:par>
                          <p:cTn id="57" fill="hold">
                            <p:stCondLst>
                              <p:cond delay="500"/>
                            </p:stCondLst>
                            <p:childTnLst>
                              <p:par>
                                <p:cTn id="58" presetID="14" presetClass="entr" presetSubtype="10"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randombar(horizontal)">
                                      <p:cBhvr>
                                        <p:cTn id="60" dur="500"/>
                                        <p:tgtEl>
                                          <p:spTgt spid="2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fade">
                                      <p:cBhvr>
                                        <p:cTn id="65" dur="500"/>
                                        <p:tgtEl>
                                          <p:spTgt spid="22"/>
                                        </p:tgtEl>
                                      </p:cBhvr>
                                    </p:animEffect>
                                  </p:childTnLst>
                                </p:cTn>
                              </p:par>
                            </p:childTnLst>
                          </p:cTn>
                        </p:par>
                        <p:par>
                          <p:cTn id="66" fill="hold">
                            <p:stCondLst>
                              <p:cond delay="500"/>
                            </p:stCondLst>
                            <p:childTnLst>
                              <p:par>
                                <p:cTn id="67" presetID="14" presetClass="entr" presetSubtype="1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randombar(horizontal)">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p:bldP spid="17" grpId="0"/>
      <p:bldP spid="19" grpId="0"/>
      <p:bldP spid="21" grpId="0"/>
      <p:bldP spid="2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B035A97-41A9-3E8E-D470-944D1DA65E68}"/>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113EF81-AD33-D7E2-16AB-F72B3C4A64BE}"/>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C6A10A41-8273-21F5-B7A9-9CE7D196DD20}"/>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A9B5A40F-BCF4-4CE3-14A3-8BA2010AC072}"/>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248225A5-35E4-0D15-C2C3-EDF96E39AF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3E4CB230-1B2E-170E-CD29-C64787335641}"/>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FEDD0B7F-4B65-4841-C196-F42EA2C4D6F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EA3E65F6-7B3F-19B1-5AAB-865D0D95C0C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pic>
        <p:nvPicPr>
          <p:cNvPr id="12" name="Picture 11">
            <a:extLst>
              <a:ext uri="{FF2B5EF4-FFF2-40B4-BE49-F238E27FC236}">
                <a16:creationId xmlns:a16="http://schemas.microsoft.com/office/drawing/2014/main" id="{FD994A5B-FDC3-01B1-6DAD-8E7919DEB3D8}"/>
              </a:ext>
            </a:extLst>
          </p:cNvPr>
          <p:cNvPicPr>
            <a:picLocks noChangeAspect="1"/>
          </p:cNvPicPr>
          <p:nvPr/>
        </p:nvPicPr>
        <p:blipFill>
          <a:blip r:embed="rId4"/>
          <a:stretch>
            <a:fillRect/>
          </a:stretch>
        </p:blipFill>
        <p:spPr>
          <a:xfrm>
            <a:off x="201635" y="1815049"/>
            <a:ext cx="3643529" cy="2282564"/>
          </a:xfrm>
          <a:prstGeom prst="rect">
            <a:avLst/>
          </a:prstGeom>
        </p:spPr>
      </p:pic>
      <p:sp>
        <p:nvSpPr>
          <p:cNvPr id="14" name="TextBox 13">
            <a:extLst>
              <a:ext uri="{FF2B5EF4-FFF2-40B4-BE49-F238E27FC236}">
                <a16:creationId xmlns:a16="http://schemas.microsoft.com/office/drawing/2014/main" id="{5FD2CA81-71FA-6FCB-0D8F-0FB2B594B5DF}"/>
              </a:ext>
            </a:extLst>
          </p:cNvPr>
          <p:cNvSpPr txBox="1"/>
          <p:nvPr/>
        </p:nvSpPr>
        <p:spPr>
          <a:xfrm>
            <a:off x="3975548" y="1175141"/>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b="1" dirty="0" err="1"/>
              <a:t>Bước</a:t>
            </a:r>
            <a:r>
              <a:rPr lang="en-US" b="1" dirty="0"/>
              <a:t> 1: </a:t>
            </a:r>
            <a:r>
              <a:rPr lang="en-US" dirty="0" err="1"/>
              <a:t>Bố</a:t>
            </a:r>
            <a:r>
              <a:rPr lang="en-US" dirty="0"/>
              <a:t> </a:t>
            </a:r>
            <a:r>
              <a:rPr lang="en-US" dirty="0" err="1"/>
              <a:t>trí</a:t>
            </a:r>
            <a:r>
              <a:rPr lang="en-US" dirty="0"/>
              <a:t> </a:t>
            </a:r>
            <a:r>
              <a:rPr lang="en-US" dirty="0" err="1"/>
              <a:t>thí</a:t>
            </a:r>
            <a:r>
              <a:rPr lang="en-US" dirty="0"/>
              <a:t> </a:t>
            </a:r>
            <a:r>
              <a:rPr lang="en-US" dirty="0" err="1"/>
              <a:t>nghiệm</a:t>
            </a:r>
            <a:r>
              <a:rPr lang="en-US" dirty="0"/>
              <a:t> </a:t>
            </a:r>
            <a:r>
              <a:rPr lang="en-US" dirty="0" err="1"/>
              <a:t>như</a:t>
            </a:r>
            <a:r>
              <a:rPr lang="en-US" dirty="0"/>
              <a:t> </a:t>
            </a:r>
            <a:r>
              <a:rPr lang="en-US" dirty="0" err="1"/>
              <a:t>hình</a:t>
            </a:r>
            <a:r>
              <a:rPr lang="en-US" dirty="0"/>
              <a:t>, d &gt; 10 cm, </a:t>
            </a:r>
            <a:r>
              <a:rPr lang="en-US" dirty="0" err="1"/>
              <a:t>màn</a:t>
            </a:r>
            <a:r>
              <a:rPr lang="en-US" dirty="0"/>
              <a:t> </a:t>
            </a:r>
            <a:r>
              <a:rPr lang="en-US" dirty="0" err="1"/>
              <a:t>chắn</a:t>
            </a:r>
            <a:r>
              <a:rPr lang="en-US" dirty="0"/>
              <a:t> </a:t>
            </a:r>
            <a:r>
              <a:rPr lang="en-US" dirty="0" err="1"/>
              <a:t>gần</a:t>
            </a:r>
            <a:r>
              <a:rPr lang="en-US" dirty="0"/>
              <a:t> TK</a:t>
            </a:r>
          </a:p>
        </p:txBody>
      </p:sp>
      <p:sp>
        <p:nvSpPr>
          <p:cNvPr id="2" name="TextBox 1">
            <a:extLst>
              <a:ext uri="{FF2B5EF4-FFF2-40B4-BE49-F238E27FC236}">
                <a16:creationId xmlns:a16="http://schemas.microsoft.com/office/drawing/2014/main" id="{11AA6336-CFE8-0B5D-30E6-F61417B438F6}"/>
              </a:ext>
            </a:extLst>
          </p:cNvPr>
          <p:cNvSpPr txBox="1"/>
          <p:nvPr/>
        </p:nvSpPr>
        <p:spPr>
          <a:xfrm>
            <a:off x="3975548" y="1894920"/>
            <a:ext cx="4880166" cy="153546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b="1" dirty="0" err="1"/>
              <a:t>Bước</a:t>
            </a:r>
            <a:r>
              <a:rPr lang="en-US" b="1" dirty="0"/>
              <a:t> 2: </a:t>
            </a:r>
            <a:r>
              <a:rPr lang="en-US" dirty="0" err="1"/>
              <a:t>Bật</a:t>
            </a:r>
            <a:r>
              <a:rPr lang="en-US" dirty="0"/>
              <a:t> </a:t>
            </a:r>
            <a:r>
              <a:rPr lang="en-US" dirty="0" err="1"/>
              <a:t>nguồn</a:t>
            </a:r>
            <a:r>
              <a:rPr lang="en-US" dirty="0"/>
              <a:t> </a:t>
            </a:r>
            <a:r>
              <a:rPr lang="en-US" dirty="0" err="1"/>
              <a:t>sáng</a:t>
            </a:r>
            <a:endParaRPr lang="en-US" dirty="0"/>
          </a:p>
          <a:p>
            <a:pPr>
              <a:lnSpc>
                <a:spcPct val="120000"/>
              </a:lnSpc>
            </a:pPr>
            <a:r>
              <a:rPr lang="en-US" dirty="0" err="1"/>
              <a:t>Dịch</a:t>
            </a:r>
            <a:r>
              <a:rPr lang="en-US" dirty="0"/>
              <a:t> </a:t>
            </a:r>
            <a:r>
              <a:rPr lang="en-US" dirty="0" err="1"/>
              <a:t>màn</a:t>
            </a:r>
            <a:r>
              <a:rPr lang="en-US" dirty="0"/>
              <a:t> </a:t>
            </a:r>
            <a:r>
              <a:rPr lang="en-US" dirty="0" err="1"/>
              <a:t>chắn</a:t>
            </a:r>
            <a:r>
              <a:rPr lang="en-US" dirty="0"/>
              <a:t> </a:t>
            </a:r>
            <a:r>
              <a:rPr lang="en-US" dirty="0" err="1"/>
              <a:t>ra</a:t>
            </a:r>
            <a:r>
              <a:rPr lang="en-US" dirty="0"/>
              <a:t> xa TK </a:t>
            </a:r>
            <a:r>
              <a:rPr lang="en-US" dirty="0" err="1"/>
              <a:t>đến</a:t>
            </a:r>
            <a:r>
              <a:rPr lang="en-US" dirty="0"/>
              <a:t> </a:t>
            </a:r>
            <a:r>
              <a:rPr lang="en-US" dirty="0" err="1"/>
              <a:t>khi</a:t>
            </a:r>
            <a:r>
              <a:rPr lang="en-US" dirty="0"/>
              <a:t> </a:t>
            </a:r>
            <a:r>
              <a:rPr lang="en-US" dirty="0" err="1"/>
              <a:t>ảnh</a:t>
            </a:r>
            <a:r>
              <a:rPr lang="en-US" dirty="0"/>
              <a:t> </a:t>
            </a:r>
            <a:r>
              <a:rPr lang="en-US" dirty="0" err="1"/>
              <a:t>hiện</a:t>
            </a:r>
            <a:r>
              <a:rPr lang="en-US" dirty="0"/>
              <a:t> </a:t>
            </a:r>
            <a:r>
              <a:rPr lang="en-US" dirty="0" err="1"/>
              <a:t>rõ</a:t>
            </a:r>
            <a:r>
              <a:rPr lang="en-US" dirty="0"/>
              <a:t> </a:t>
            </a:r>
            <a:r>
              <a:rPr lang="en-US" dirty="0" err="1"/>
              <a:t>trên</a:t>
            </a:r>
            <a:r>
              <a:rPr lang="en-US" dirty="0"/>
              <a:t> </a:t>
            </a:r>
            <a:r>
              <a:rPr lang="en-US" dirty="0" err="1"/>
              <a:t>màn</a:t>
            </a:r>
            <a:r>
              <a:rPr lang="en-US" dirty="0"/>
              <a:t> </a:t>
            </a:r>
            <a:r>
              <a:rPr lang="en-US" dirty="0" err="1"/>
              <a:t>chắn</a:t>
            </a:r>
            <a:endParaRPr lang="en-US" dirty="0"/>
          </a:p>
          <a:p>
            <a:pPr>
              <a:lnSpc>
                <a:spcPct val="120000"/>
              </a:lnSpc>
            </a:pPr>
            <a:r>
              <a:rPr lang="en-US" dirty="0" err="1"/>
              <a:t>Dịch</a:t>
            </a:r>
            <a:r>
              <a:rPr lang="en-US" dirty="0"/>
              <a:t> TK </a:t>
            </a:r>
            <a:r>
              <a:rPr lang="en-US" dirty="0" err="1"/>
              <a:t>ra</a:t>
            </a:r>
            <a:r>
              <a:rPr lang="en-US" dirty="0"/>
              <a:t> xa </a:t>
            </a:r>
            <a:r>
              <a:rPr lang="en-US" dirty="0" err="1"/>
              <a:t>vật</a:t>
            </a:r>
            <a:r>
              <a:rPr lang="en-US" dirty="0"/>
              <a:t>, </a:t>
            </a:r>
            <a:r>
              <a:rPr lang="en-US" dirty="0" err="1"/>
              <a:t>điều</a:t>
            </a:r>
            <a:r>
              <a:rPr lang="en-US" dirty="0"/>
              <a:t> </a:t>
            </a:r>
            <a:r>
              <a:rPr lang="en-US" dirty="0" err="1"/>
              <a:t>chỉnh</a:t>
            </a:r>
            <a:r>
              <a:rPr lang="en-US" dirty="0"/>
              <a:t> </a:t>
            </a:r>
            <a:r>
              <a:rPr lang="en-US" dirty="0" err="1"/>
              <a:t>vị</a:t>
            </a:r>
            <a:r>
              <a:rPr lang="en-US" dirty="0"/>
              <a:t> </a:t>
            </a:r>
            <a:r>
              <a:rPr lang="en-US" dirty="0" err="1"/>
              <a:t>trí</a:t>
            </a:r>
            <a:r>
              <a:rPr lang="en-US" dirty="0"/>
              <a:t> </a:t>
            </a:r>
            <a:r>
              <a:rPr lang="en-US" dirty="0" err="1"/>
              <a:t>màn</a:t>
            </a:r>
            <a:r>
              <a:rPr lang="en-US" dirty="0"/>
              <a:t> </a:t>
            </a:r>
            <a:r>
              <a:rPr lang="en-US" dirty="0" err="1"/>
              <a:t>chắn</a:t>
            </a:r>
            <a:endParaRPr lang="en-US" dirty="0"/>
          </a:p>
        </p:txBody>
      </p:sp>
      <p:sp>
        <p:nvSpPr>
          <p:cNvPr id="3" name="TextBox 2">
            <a:extLst>
              <a:ext uri="{FF2B5EF4-FFF2-40B4-BE49-F238E27FC236}">
                <a16:creationId xmlns:a16="http://schemas.microsoft.com/office/drawing/2014/main" id="{FBA769A9-9A61-0FE7-EF58-C8C57E3150F8}"/>
              </a:ext>
            </a:extLst>
          </p:cNvPr>
          <p:cNvSpPr txBox="1"/>
          <p:nvPr/>
        </p:nvSpPr>
        <p:spPr>
          <a:xfrm>
            <a:off x="3975548" y="3285881"/>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b="1" dirty="0" err="1"/>
              <a:t>Bước</a:t>
            </a:r>
            <a:r>
              <a:rPr lang="en-US" b="1" dirty="0"/>
              <a:t> 3: </a:t>
            </a:r>
            <a:r>
              <a:rPr lang="en-US" dirty="0" err="1"/>
              <a:t>Dịch</a:t>
            </a:r>
            <a:r>
              <a:rPr lang="en-US" dirty="0"/>
              <a:t> TK </a:t>
            </a:r>
            <a:r>
              <a:rPr lang="en-US" dirty="0" err="1"/>
              <a:t>lại</a:t>
            </a:r>
            <a:r>
              <a:rPr lang="en-US" dirty="0"/>
              <a:t> </a:t>
            </a:r>
            <a:r>
              <a:rPr lang="en-US" dirty="0" err="1"/>
              <a:t>gần</a:t>
            </a:r>
            <a:r>
              <a:rPr lang="en-US" dirty="0"/>
              <a:t> </a:t>
            </a:r>
            <a:r>
              <a:rPr lang="en-US" dirty="0" err="1"/>
              <a:t>vật</a:t>
            </a:r>
            <a:r>
              <a:rPr lang="en-US" dirty="0"/>
              <a:t> d &lt; 10 cm</a:t>
            </a:r>
          </a:p>
          <a:p>
            <a:pPr>
              <a:lnSpc>
                <a:spcPct val="120000"/>
              </a:lnSpc>
            </a:pPr>
            <a:r>
              <a:rPr lang="en-US" dirty="0" err="1"/>
              <a:t>Đặt</a:t>
            </a:r>
            <a:r>
              <a:rPr lang="en-US" dirty="0"/>
              <a:t> </a:t>
            </a:r>
            <a:r>
              <a:rPr lang="en-US" dirty="0" err="1"/>
              <a:t>mắt</a:t>
            </a:r>
            <a:r>
              <a:rPr lang="en-US" dirty="0"/>
              <a:t> </a:t>
            </a:r>
            <a:r>
              <a:rPr lang="en-US" dirty="0" err="1"/>
              <a:t>sau</a:t>
            </a:r>
            <a:r>
              <a:rPr lang="en-US" dirty="0"/>
              <a:t> TK </a:t>
            </a:r>
            <a:r>
              <a:rPr lang="en-US" dirty="0" err="1"/>
              <a:t>để</a:t>
            </a:r>
            <a:r>
              <a:rPr lang="en-US" dirty="0"/>
              <a:t> </a:t>
            </a:r>
            <a:r>
              <a:rPr lang="en-US" dirty="0" err="1"/>
              <a:t>quan</a:t>
            </a:r>
            <a:r>
              <a:rPr lang="en-US" dirty="0"/>
              <a:t> </a:t>
            </a:r>
            <a:r>
              <a:rPr lang="en-US" dirty="0" err="1"/>
              <a:t>sát</a:t>
            </a:r>
            <a:r>
              <a:rPr lang="en-US" dirty="0"/>
              <a:t> </a:t>
            </a:r>
            <a:r>
              <a:rPr lang="en-US" dirty="0" err="1"/>
              <a:t>ảnh</a:t>
            </a:r>
            <a:endParaRPr lang="en-US" dirty="0"/>
          </a:p>
        </p:txBody>
      </p:sp>
      <p:sp>
        <p:nvSpPr>
          <p:cNvPr id="13" name="Rectangle: Rounded Corners 12">
            <a:extLst>
              <a:ext uri="{FF2B5EF4-FFF2-40B4-BE49-F238E27FC236}">
                <a16:creationId xmlns:a16="http://schemas.microsoft.com/office/drawing/2014/main" id="{AD70A7CB-9106-D3CB-EF64-257AD907F2DF}"/>
              </a:ext>
            </a:extLst>
          </p:cNvPr>
          <p:cNvSpPr/>
          <p:nvPr/>
        </p:nvSpPr>
        <p:spPr>
          <a:xfrm>
            <a:off x="916161" y="4172314"/>
            <a:ext cx="7835953"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Google Shape;363;p48">
            <a:extLst>
              <a:ext uri="{FF2B5EF4-FFF2-40B4-BE49-F238E27FC236}">
                <a16:creationId xmlns:a16="http://schemas.microsoft.com/office/drawing/2014/main" id="{C2F6C31E-B12B-C324-9314-FA20160A6A49}"/>
              </a:ext>
            </a:extLst>
          </p:cNvPr>
          <p:cNvSpPr txBox="1">
            <a:spLocks/>
          </p:cNvSpPr>
          <p:nvPr/>
        </p:nvSpPr>
        <p:spPr>
          <a:xfrm>
            <a:off x="1667921" y="4106666"/>
            <a:ext cx="671293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lang="en-US" sz="2000" b="1" noProof="0" dirty="0" err="1">
                <a:solidFill>
                  <a:schemeClr val="tx1"/>
                </a:solidFill>
              </a:rPr>
              <a:t>Nêu</a:t>
            </a:r>
            <a:r>
              <a:rPr lang="en-US" sz="2000" b="1" noProof="0" dirty="0">
                <a:solidFill>
                  <a:schemeClr val="tx1"/>
                </a:solidFill>
              </a:rPr>
              <a:t> </a:t>
            </a:r>
            <a:r>
              <a:rPr lang="en-US" sz="2000" b="1" noProof="0" dirty="0" err="1">
                <a:solidFill>
                  <a:schemeClr val="tx1"/>
                </a:solidFill>
              </a:rPr>
              <a:t>nhận</a:t>
            </a:r>
            <a:r>
              <a:rPr lang="en-US" sz="2000" b="1" noProof="0" dirty="0">
                <a:solidFill>
                  <a:schemeClr val="tx1"/>
                </a:solidFill>
              </a:rPr>
              <a:t> </a:t>
            </a:r>
            <a:r>
              <a:rPr lang="en-US" sz="2000" b="1" noProof="0" dirty="0" err="1">
                <a:solidFill>
                  <a:schemeClr val="tx1"/>
                </a:solidFill>
              </a:rPr>
              <a:t>xét</a:t>
            </a:r>
            <a:r>
              <a:rPr lang="en-US" sz="2000" b="1" noProof="0" dirty="0">
                <a:solidFill>
                  <a:schemeClr val="tx1"/>
                </a:solidFill>
              </a:rPr>
              <a:t> </a:t>
            </a:r>
            <a:r>
              <a:rPr lang="en-US" sz="2000" b="1" noProof="0" dirty="0" err="1">
                <a:solidFill>
                  <a:schemeClr val="tx1"/>
                </a:solidFill>
              </a:rPr>
              <a:t>về</a:t>
            </a:r>
            <a:r>
              <a:rPr lang="en-US" sz="2000" b="1" noProof="0" dirty="0">
                <a:solidFill>
                  <a:schemeClr val="tx1"/>
                </a:solidFill>
              </a:rPr>
              <a:t> </a:t>
            </a:r>
            <a:r>
              <a:rPr lang="en-US" sz="2000" b="1" noProof="0" dirty="0" err="1">
                <a:solidFill>
                  <a:schemeClr val="tx1"/>
                </a:solidFill>
              </a:rPr>
              <a:t>ảnh</a:t>
            </a:r>
            <a:r>
              <a:rPr lang="en-US" sz="2000" b="1" noProof="0" dirty="0">
                <a:solidFill>
                  <a:schemeClr val="tx1"/>
                </a:solidFill>
              </a:rPr>
              <a:t> </a:t>
            </a:r>
            <a:r>
              <a:rPr lang="en-US" sz="2000" b="1" noProof="0" dirty="0" err="1">
                <a:solidFill>
                  <a:schemeClr val="tx1"/>
                </a:solidFill>
              </a:rPr>
              <a:t>quan</a:t>
            </a:r>
            <a:r>
              <a:rPr lang="en-US" sz="2000" b="1" noProof="0" dirty="0">
                <a:solidFill>
                  <a:schemeClr val="tx1"/>
                </a:solidFill>
              </a:rPr>
              <a:t> </a:t>
            </a:r>
            <a:r>
              <a:rPr lang="en-US" sz="2000" b="1" noProof="0" dirty="0" err="1">
                <a:solidFill>
                  <a:schemeClr val="tx1"/>
                </a:solidFill>
              </a:rPr>
              <a:t>sát</a:t>
            </a:r>
            <a:r>
              <a:rPr lang="en-US" sz="2000" b="1" noProof="0" dirty="0">
                <a:solidFill>
                  <a:schemeClr val="tx1"/>
                </a:solidFill>
              </a:rPr>
              <a:t> </a:t>
            </a:r>
            <a:r>
              <a:rPr lang="en-US" sz="2000" b="1" noProof="0" dirty="0" err="1">
                <a:solidFill>
                  <a:schemeClr val="tx1"/>
                </a:solidFill>
              </a:rPr>
              <a:t>được</a:t>
            </a:r>
            <a:r>
              <a:rPr lang="en-US" sz="2000" b="1" noProof="0" dirty="0">
                <a:solidFill>
                  <a:schemeClr val="tx1"/>
                </a:solidFill>
              </a:rPr>
              <a:t> ở </a:t>
            </a:r>
            <a:r>
              <a:rPr lang="en-US" sz="2000" b="1" noProof="0" dirty="0" err="1">
                <a:solidFill>
                  <a:schemeClr val="tx1"/>
                </a:solidFill>
              </a:rPr>
              <a:t>bước</a:t>
            </a:r>
            <a:r>
              <a:rPr lang="en-US" sz="2000" b="1" noProof="0" dirty="0">
                <a:solidFill>
                  <a:schemeClr val="tx1"/>
                </a:solidFill>
              </a:rPr>
              <a:t> 2 </a:t>
            </a:r>
            <a:r>
              <a:rPr lang="en-US" sz="2000" b="1" noProof="0" dirty="0" err="1">
                <a:solidFill>
                  <a:schemeClr val="tx1"/>
                </a:solidFill>
              </a:rPr>
              <a:t>và</a:t>
            </a:r>
            <a:r>
              <a:rPr lang="en-US" sz="2000" b="1" noProof="0" dirty="0">
                <a:solidFill>
                  <a:schemeClr val="tx1"/>
                </a:solidFill>
              </a:rPr>
              <a:t> 3 </a:t>
            </a:r>
            <a:r>
              <a:rPr lang="en-US" sz="2000" b="1" noProof="0" dirty="0" err="1">
                <a:solidFill>
                  <a:schemeClr val="tx1"/>
                </a:solidFill>
              </a:rPr>
              <a:t>của</a:t>
            </a:r>
            <a:r>
              <a:rPr lang="en-US" sz="2000" b="1" noProof="0" dirty="0">
                <a:solidFill>
                  <a:schemeClr val="tx1"/>
                </a:solidFill>
              </a:rPr>
              <a:t> TN </a:t>
            </a:r>
            <a:endParaRPr kumimoji="0" lang="en-US" sz="2000" b="1" i="0" u="none" strike="noStrike" kern="0" cap="none" spc="0" normalizeH="0" baseline="0" noProof="0" dirty="0">
              <a:ln>
                <a:noFill/>
              </a:ln>
              <a:solidFill>
                <a:schemeClr val="tx1"/>
              </a:solidFill>
              <a:effectLst/>
              <a:uLnTx/>
              <a:uFillTx/>
              <a:sym typeface="Arial"/>
            </a:endParaRPr>
          </a:p>
        </p:txBody>
      </p:sp>
      <p:pic>
        <p:nvPicPr>
          <p:cNvPr id="16" name="Picture 15">
            <a:extLst>
              <a:ext uri="{FF2B5EF4-FFF2-40B4-BE49-F238E27FC236}">
                <a16:creationId xmlns:a16="http://schemas.microsoft.com/office/drawing/2014/main" id="{E0F84E89-B9EE-F46E-935C-876B222763FA}"/>
              </a:ext>
            </a:extLst>
          </p:cNvPr>
          <p:cNvPicPr>
            <a:picLocks noChangeAspect="1"/>
          </p:cNvPicPr>
          <p:nvPr/>
        </p:nvPicPr>
        <p:blipFill>
          <a:blip r:embed="rId5"/>
          <a:stretch>
            <a:fillRect/>
          </a:stretch>
        </p:blipFill>
        <p:spPr>
          <a:xfrm>
            <a:off x="494600" y="3835756"/>
            <a:ext cx="981636" cy="9816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 grpId="0"/>
      <p:bldP spid="3" grpId="0"/>
      <p:bldP spid="13" grpId="0" animBg="1"/>
      <p:bldP spid="1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7F0FDE4-DC9F-9C80-71A6-3A31C3E46A6C}"/>
              </a:ext>
            </a:extLst>
          </p:cNvPr>
          <p:cNvSpPr txBox="1">
            <a:spLocks noChangeArrowheads="1"/>
          </p:cNvSpPr>
          <p:nvPr/>
        </p:nvSpPr>
        <p:spPr bwMode="auto">
          <a:xfrm>
            <a:off x="1257300" y="650082"/>
            <a:ext cx="6715125" cy="726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257175" indent="-257175" algn="ctr" defTabSz="685800">
              <a:lnSpc>
                <a:spcPct val="120000"/>
              </a:lnSpc>
              <a:buClr>
                <a:srgbClr val="FF0000"/>
              </a:buClr>
              <a:buFont typeface="Wingdings" panose="05000000000000000000" pitchFamily="2" charset="2"/>
              <a:buChar char="v"/>
            </a:pPr>
            <a:r>
              <a:rPr lang="vi-VN" altLang="en-US" sz="1800" kern="1200">
                <a:solidFill>
                  <a:srgbClr val="0000FF"/>
                </a:solidFill>
                <a:ea typeface="+mn-ea"/>
                <a:cs typeface="Arial" panose="020B0604020202020204" pitchFamily="34" charset="0"/>
              </a:rPr>
              <a:t> Dịch chuyển vật lại gần thấu kính cách thấu kính một khoảng d &lt; f</a:t>
            </a:r>
          </a:p>
        </p:txBody>
      </p:sp>
      <p:sp>
        <p:nvSpPr>
          <p:cNvPr id="7" name="Text Box 12">
            <a:extLst>
              <a:ext uri="{FF2B5EF4-FFF2-40B4-BE49-F238E27FC236}">
                <a16:creationId xmlns:a16="http://schemas.microsoft.com/office/drawing/2014/main" id="{624578D1-97A1-DEA1-D3E6-45869FF7F02A}"/>
              </a:ext>
            </a:extLst>
          </p:cNvPr>
          <p:cNvSpPr txBox="1">
            <a:spLocks noChangeArrowheads="1"/>
          </p:cNvSpPr>
          <p:nvPr/>
        </p:nvSpPr>
        <p:spPr bwMode="auto">
          <a:xfrm>
            <a:off x="1257300" y="4343401"/>
            <a:ext cx="6572250" cy="646331"/>
          </a:xfrm>
          <a:prstGeom prst="rect">
            <a:avLst/>
          </a:prstGeom>
          <a:solidFill>
            <a:schemeClr val="accent2">
              <a:lumMod val="5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lgn="ctr" defTabSz="685800">
              <a:buClrTx/>
              <a:defRPr/>
            </a:pPr>
            <a:r>
              <a:rPr lang="vi-VN" sz="1800" kern="1200" dirty="0">
                <a:solidFill>
                  <a:srgbClr val="FFFFFF"/>
                </a:solidFill>
                <a:latin typeface="Barlow" panose="00000500000000000000" pitchFamily="2" charset="-93"/>
                <a:cs typeface="Arial" panose="020B0604020202020204" pitchFamily="34" charset="0"/>
              </a:rPr>
              <a:t> </a:t>
            </a:r>
            <a:r>
              <a:rPr lang="vi-VN" sz="1800" kern="1200" dirty="0">
                <a:solidFill>
                  <a:srgbClr val="FFFFFF"/>
                </a:solidFill>
                <a:latin typeface="Barlow" panose="00000500000000000000" pitchFamily="2" charset="-93"/>
                <a:cs typeface="Arial" panose="020B0604020202020204" pitchFamily="34" charset="0"/>
                <a:sym typeface="Wingdings"/>
              </a:rPr>
              <a:t></a:t>
            </a:r>
            <a:r>
              <a:rPr lang="en-US" sz="1800" kern="1200" dirty="0">
                <a:solidFill>
                  <a:srgbClr val="FFFFFF"/>
                </a:solidFill>
                <a:latin typeface="Barlow" panose="00000500000000000000" pitchFamily="2" charset="-93"/>
                <a:cs typeface="Arial" panose="020B0604020202020204" pitchFamily="34" charset="0"/>
                <a:sym typeface="Wingdings"/>
              </a:rPr>
              <a:t> </a:t>
            </a:r>
            <a:r>
              <a:rPr lang="vi-VN" sz="1800" kern="1200" dirty="0">
                <a:solidFill>
                  <a:srgbClr val="FFFFFF"/>
                </a:solidFill>
                <a:latin typeface="Barlow" panose="00000500000000000000" pitchFamily="2" charset="-93"/>
                <a:cs typeface="Arial" panose="020B0604020202020204" pitchFamily="34" charset="0"/>
              </a:rPr>
              <a:t>Ảnh không hứng được trên màn, ảnh này là ảnh ảo, cùng chiều với vật và lớn hơn vật</a:t>
            </a:r>
            <a:r>
              <a:rPr lang="en-US" sz="1800" kern="1200" dirty="0">
                <a:solidFill>
                  <a:srgbClr val="FFFFFF"/>
                </a:solidFill>
                <a:latin typeface="Barlow" panose="00000500000000000000" pitchFamily="2" charset="-93"/>
                <a:cs typeface="Arial" panose="020B0604020202020204" pitchFamily="34" charset="0"/>
              </a:rPr>
              <a:t>.</a:t>
            </a:r>
            <a:endParaRPr lang="vi-VN" sz="1800" kern="1200" dirty="0">
              <a:solidFill>
                <a:srgbClr val="FFFFFF"/>
              </a:solidFill>
              <a:latin typeface="Barlow" panose="00000500000000000000" pitchFamily="2" charset="-93"/>
              <a:cs typeface="Arial" panose="020B0604020202020204" pitchFamily="34" charset="0"/>
            </a:endParaRPr>
          </a:p>
        </p:txBody>
      </p:sp>
      <p:sp>
        <p:nvSpPr>
          <p:cNvPr id="22532" name="AutoShape 3">
            <a:extLst>
              <a:ext uri="{FF2B5EF4-FFF2-40B4-BE49-F238E27FC236}">
                <a16:creationId xmlns:a16="http://schemas.microsoft.com/office/drawing/2014/main" id="{D16BF11F-22CE-0FE1-C145-623CA4BA10C9}"/>
              </a:ext>
            </a:extLst>
          </p:cNvPr>
          <p:cNvSpPr>
            <a:spLocks noChangeArrowheads="1"/>
          </p:cNvSpPr>
          <p:nvPr/>
        </p:nvSpPr>
        <p:spPr bwMode="auto">
          <a:xfrm rot="16200000">
            <a:off x="3545681" y="1959769"/>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11" name="Line 4">
            <a:extLst>
              <a:ext uri="{FF2B5EF4-FFF2-40B4-BE49-F238E27FC236}">
                <a16:creationId xmlns:a16="http://schemas.microsoft.com/office/drawing/2014/main" id="{525BBB68-DFF6-26A8-929B-FF4228D2F3D4}"/>
              </a:ext>
            </a:extLst>
          </p:cNvPr>
          <p:cNvSpPr>
            <a:spLocks noChangeShapeType="1"/>
          </p:cNvSpPr>
          <p:nvPr/>
        </p:nvSpPr>
        <p:spPr bwMode="auto">
          <a:xfrm>
            <a:off x="4231481" y="3045619"/>
            <a:ext cx="0" cy="857250"/>
          </a:xfrm>
          <a:prstGeom prst="line">
            <a:avLst/>
          </a:prstGeom>
          <a:ln>
            <a:headEnd/>
            <a:tailEnd/>
          </a:ln>
        </p:spPr>
        <p:style>
          <a:lnRef idx="2">
            <a:schemeClr val="dk1"/>
          </a:lnRef>
          <a:fillRef idx="0">
            <a:schemeClr val="dk1"/>
          </a:fillRef>
          <a:effectRef idx="1">
            <a:schemeClr val="dk1"/>
          </a:effectRef>
          <a:fontRef idx="minor">
            <a:schemeClr val="tx1"/>
          </a:fontRef>
        </p:style>
        <p:txBody>
          <a:bodyPr/>
          <a:lstStyle/>
          <a:p>
            <a:pPr defTabSz="685800">
              <a:buClrTx/>
              <a:defRPr/>
            </a:pPr>
            <a:endParaRPr lang="en-US" sz="1350" kern="1200">
              <a:solidFill>
                <a:srgbClr val="000000"/>
              </a:solidFill>
              <a:latin typeface="Arial" panose="020B0604020202020204" pitchFamily="34" charset="0"/>
              <a:cs typeface="Arial" panose="020B0604020202020204" pitchFamily="34" charset="0"/>
            </a:endParaRPr>
          </a:p>
        </p:txBody>
      </p:sp>
      <p:grpSp>
        <p:nvGrpSpPr>
          <p:cNvPr id="2" name="Group 29">
            <a:extLst>
              <a:ext uri="{FF2B5EF4-FFF2-40B4-BE49-F238E27FC236}">
                <a16:creationId xmlns:a16="http://schemas.microsoft.com/office/drawing/2014/main" id="{7B678496-9005-B8AF-7A42-9A5EFD22385F}"/>
              </a:ext>
            </a:extLst>
          </p:cNvPr>
          <p:cNvGrpSpPr>
            <a:grpSpLocks/>
          </p:cNvGrpSpPr>
          <p:nvPr/>
        </p:nvGrpSpPr>
        <p:grpSpPr bwMode="auto">
          <a:xfrm>
            <a:off x="5831681" y="1257300"/>
            <a:ext cx="1600200" cy="2686050"/>
            <a:chOff x="3888" y="816"/>
            <a:chExt cx="1344" cy="2256"/>
          </a:xfrm>
        </p:grpSpPr>
        <p:sp>
          <p:nvSpPr>
            <p:cNvPr id="13" name="AutoShape 2">
              <a:extLst>
                <a:ext uri="{FF2B5EF4-FFF2-40B4-BE49-F238E27FC236}">
                  <a16:creationId xmlns:a16="http://schemas.microsoft.com/office/drawing/2014/main" id="{16909F0B-4971-8572-9167-4F049D5DADE9}"/>
                </a:ext>
              </a:extLst>
            </p:cNvPr>
            <p:cNvSpPr>
              <a:spLocks noChangeArrowheads="1"/>
            </p:cNvSpPr>
            <p:nvPr/>
          </p:nvSpPr>
          <p:spPr bwMode="auto">
            <a:xfrm rot="5400000">
              <a:off x="3792" y="912"/>
              <a:ext cx="1536" cy="1344"/>
            </a:xfrm>
            <a:prstGeom prst="flowChartInputOutput">
              <a:avLst/>
            </a:prstGeom>
            <a:gradFill rotWithShape="1">
              <a:gsLst>
                <a:gs pos="0">
                  <a:schemeClr val="bg1">
                    <a:gamma/>
                    <a:shade val="89020"/>
                    <a:invGamma/>
                  </a:schemeClr>
                </a:gs>
                <a:gs pos="100000">
                  <a:schemeClr val="bg1"/>
                </a:gs>
              </a:gsLst>
              <a:lin ang="0" scaled="1"/>
            </a:gradFill>
            <a:ln w="9525">
              <a:solidFill>
                <a:schemeClr val="tx1"/>
              </a:solidFill>
              <a:miter lim="800000"/>
              <a:headEnd/>
              <a:tailEnd/>
            </a:ln>
            <a:effectLst/>
          </p:spPr>
          <p:txBody>
            <a:bodyPr wrap="none" anchor="ctr"/>
            <a:lstStyle/>
            <a:p>
              <a:pPr defTabSz="685800">
                <a:buClrTx/>
                <a:defRPr/>
              </a:pPr>
              <a:endParaRPr lang="en-US" sz="1350" kern="1200">
                <a:ea typeface="+mn-ea"/>
                <a:cs typeface="Arial" panose="020B0604020202020204" pitchFamily="34" charset="0"/>
              </a:endParaRPr>
            </a:p>
          </p:txBody>
        </p:sp>
        <p:sp>
          <p:nvSpPr>
            <p:cNvPr id="14" name="Line 5">
              <a:extLst>
                <a:ext uri="{FF2B5EF4-FFF2-40B4-BE49-F238E27FC236}">
                  <a16:creationId xmlns:a16="http://schemas.microsoft.com/office/drawing/2014/main" id="{372CE299-D168-F0F4-0817-35CABF0EA9AC}"/>
                </a:ext>
              </a:extLst>
            </p:cNvPr>
            <p:cNvSpPr>
              <a:spLocks noChangeShapeType="1"/>
            </p:cNvSpPr>
            <p:nvPr/>
          </p:nvSpPr>
          <p:spPr bwMode="auto">
            <a:xfrm>
              <a:off x="4512" y="2208"/>
              <a:ext cx="0" cy="864"/>
            </a:xfrm>
            <a:prstGeom prst="line">
              <a:avLst/>
            </a:prstGeom>
            <a:ln>
              <a:headEnd/>
              <a:tailEnd/>
            </a:ln>
          </p:spPr>
          <p:style>
            <a:lnRef idx="2">
              <a:schemeClr val="dk1"/>
            </a:lnRef>
            <a:fillRef idx="0">
              <a:schemeClr val="dk1"/>
            </a:fillRef>
            <a:effectRef idx="1">
              <a:schemeClr val="dk1"/>
            </a:effectRef>
            <a:fontRef idx="minor">
              <a:schemeClr val="tx1"/>
            </a:fontRef>
          </p:style>
          <p:txBody>
            <a:bodyPr/>
            <a:lstStyle/>
            <a:p>
              <a:pPr defTabSz="685800">
                <a:buClrTx/>
                <a:defRPr/>
              </a:pPr>
              <a:endParaRPr lang="en-US" sz="1350" kern="1200">
                <a:solidFill>
                  <a:srgbClr val="000000"/>
                </a:solidFill>
                <a:latin typeface="Arial" panose="020B0604020202020204" pitchFamily="34" charset="0"/>
                <a:cs typeface="Arial" panose="020B0604020202020204" pitchFamily="34" charset="0"/>
              </a:endParaRPr>
            </a:p>
          </p:txBody>
        </p:sp>
      </p:grpSp>
      <p:sp>
        <p:nvSpPr>
          <p:cNvPr id="22535" name="Line 6">
            <a:extLst>
              <a:ext uri="{FF2B5EF4-FFF2-40B4-BE49-F238E27FC236}">
                <a16:creationId xmlns:a16="http://schemas.microsoft.com/office/drawing/2014/main" id="{BB705597-1076-0AD3-E68B-0D463F69F63B}"/>
              </a:ext>
            </a:extLst>
          </p:cNvPr>
          <p:cNvSpPr>
            <a:spLocks noChangeShapeType="1"/>
          </p:cNvSpPr>
          <p:nvPr/>
        </p:nvSpPr>
        <p:spPr bwMode="auto">
          <a:xfrm>
            <a:off x="1545431" y="3940969"/>
            <a:ext cx="6172200" cy="0"/>
          </a:xfrm>
          <a:prstGeom prst="line">
            <a:avLst/>
          </a:prstGeom>
          <a:noFill/>
          <a:ln w="9525">
            <a:solidFill>
              <a:srgbClr val="FFFF99"/>
            </a:solidFill>
            <a:round/>
            <a:headEnd/>
            <a:tailEnd/>
          </a:ln>
          <a:scene3d>
            <a:camera prst="legacyObliqueTopLeft"/>
            <a:lightRig rig="legacyFlat3" dir="t"/>
          </a:scene3d>
          <a:sp3d extrusionH="430200" prstMaterial="legacyMatte">
            <a:bevelT w="13500" h="13500" prst="angle"/>
            <a:bevelB w="13500" h="13500" prst="angle"/>
            <a:extrusionClr>
              <a:srgbClr val="FFFF99"/>
            </a:extrusionClr>
            <a:contourClr>
              <a:srgbClr val="FFFF99"/>
            </a:contourClr>
          </a:sp3d>
          <a:extLst>
            <a:ext uri="{909E8E84-426E-40DD-AFC4-6F175D3DCCD1}">
              <a14:hiddenFill xmlns:a14="http://schemas.microsoft.com/office/drawing/2010/main">
                <a:noFill/>
              </a14:hiddenFill>
            </a:ext>
          </a:extLst>
        </p:spPr>
        <p:txBody>
          <a:bodyPr>
            <a:flatTx/>
          </a:bodyPr>
          <a:lstStyle/>
          <a:p>
            <a:pPr defTabSz="685800">
              <a:buClrTx/>
            </a:pPr>
            <a:endParaRPr lang="en-US" sz="1350" kern="1200">
              <a:ea typeface="+mn-ea"/>
              <a:cs typeface="+mn-cs"/>
            </a:endParaRPr>
          </a:p>
        </p:txBody>
      </p:sp>
      <p:sp>
        <p:nvSpPr>
          <p:cNvPr id="22536" name="Oval 7">
            <a:extLst>
              <a:ext uri="{FF2B5EF4-FFF2-40B4-BE49-F238E27FC236}">
                <a16:creationId xmlns:a16="http://schemas.microsoft.com/office/drawing/2014/main" id="{9473541E-7CCF-1EE9-731F-8805B40A4076}"/>
              </a:ext>
            </a:extLst>
          </p:cNvPr>
          <p:cNvSpPr>
            <a:spLocks noChangeArrowheads="1"/>
          </p:cNvSpPr>
          <p:nvPr/>
        </p:nvSpPr>
        <p:spPr bwMode="auto">
          <a:xfrm rot="2834016">
            <a:off x="3891558" y="2185393"/>
            <a:ext cx="722710" cy="5000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22537" name="Text Box 15">
            <a:extLst>
              <a:ext uri="{FF2B5EF4-FFF2-40B4-BE49-F238E27FC236}">
                <a16:creationId xmlns:a16="http://schemas.microsoft.com/office/drawing/2014/main" id="{B34D046F-D804-C2B3-BAD6-5E7263D8374F}"/>
              </a:ext>
            </a:extLst>
          </p:cNvPr>
          <p:cNvSpPr txBox="1">
            <a:spLocks noChangeArrowheads="1"/>
          </p:cNvSpPr>
          <p:nvPr/>
        </p:nvSpPr>
        <p:spPr bwMode="auto">
          <a:xfrm>
            <a:off x="3155156" y="1932386"/>
            <a:ext cx="33337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2538" name="Line 16">
            <a:extLst>
              <a:ext uri="{FF2B5EF4-FFF2-40B4-BE49-F238E27FC236}">
                <a16:creationId xmlns:a16="http://schemas.microsoft.com/office/drawing/2014/main" id="{57A4D5DF-1B0E-A172-E010-52168FF65E28}"/>
              </a:ext>
            </a:extLst>
          </p:cNvPr>
          <p:cNvSpPr>
            <a:spLocks noChangeShapeType="1"/>
          </p:cNvSpPr>
          <p:nvPr/>
        </p:nvSpPr>
        <p:spPr bwMode="auto">
          <a:xfrm>
            <a:off x="3259931" y="4174331"/>
            <a:ext cx="97155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2539" name="Text Box 17">
            <a:extLst>
              <a:ext uri="{FF2B5EF4-FFF2-40B4-BE49-F238E27FC236}">
                <a16:creationId xmlns:a16="http://schemas.microsoft.com/office/drawing/2014/main" id="{3AC21462-DC19-B54D-3E9E-FD5917018E94}"/>
              </a:ext>
            </a:extLst>
          </p:cNvPr>
          <p:cNvSpPr txBox="1">
            <a:spLocks noChangeArrowheads="1"/>
          </p:cNvSpPr>
          <p:nvPr/>
        </p:nvSpPr>
        <p:spPr bwMode="auto">
          <a:xfrm>
            <a:off x="3602831" y="3939779"/>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f</a:t>
            </a:r>
          </a:p>
        </p:txBody>
      </p:sp>
      <p:sp>
        <p:nvSpPr>
          <p:cNvPr id="20" name="Line 18">
            <a:extLst>
              <a:ext uri="{FF2B5EF4-FFF2-40B4-BE49-F238E27FC236}">
                <a16:creationId xmlns:a16="http://schemas.microsoft.com/office/drawing/2014/main" id="{7BDB3207-B051-AF79-702A-6BD76B74C990}"/>
              </a:ext>
            </a:extLst>
          </p:cNvPr>
          <p:cNvSpPr>
            <a:spLocks noChangeShapeType="1"/>
          </p:cNvSpPr>
          <p:nvPr/>
        </p:nvSpPr>
        <p:spPr bwMode="auto">
          <a:xfrm>
            <a:off x="3545681" y="4017169"/>
            <a:ext cx="685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1" name="Text Box 19">
            <a:extLst>
              <a:ext uri="{FF2B5EF4-FFF2-40B4-BE49-F238E27FC236}">
                <a16:creationId xmlns:a16="http://schemas.microsoft.com/office/drawing/2014/main" id="{61F84364-A269-B925-B3FE-6F302DF2427A}"/>
              </a:ext>
            </a:extLst>
          </p:cNvPr>
          <p:cNvSpPr txBox="1">
            <a:spLocks noChangeArrowheads="1"/>
          </p:cNvSpPr>
          <p:nvPr/>
        </p:nvSpPr>
        <p:spPr bwMode="auto">
          <a:xfrm>
            <a:off x="3774281" y="3762375"/>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d</a:t>
            </a:r>
          </a:p>
        </p:txBody>
      </p:sp>
      <p:grpSp>
        <p:nvGrpSpPr>
          <p:cNvPr id="3" name="Group 23">
            <a:extLst>
              <a:ext uri="{FF2B5EF4-FFF2-40B4-BE49-F238E27FC236}">
                <a16:creationId xmlns:a16="http://schemas.microsoft.com/office/drawing/2014/main" id="{D976E035-2C57-D822-7DF2-9C9AECCAD2A4}"/>
              </a:ext>
            </a:extLst>
          </p:cNvPr>
          <p:cNvGrpSpPr>
            <a:grpSpLocks/>
          </p:cNvGrpSpPr>
          <p:nvPr/>
        </p:nvGrpSpPr>
        <p:grpSpPr bwMode="auto">
          <a:xfrm>
            <a:off x="1774031" y="2074070"/>
            <a:ext cx="342900" cy="1841897"/>
            <a:chOff x="4800" y="1536"/>
            <a:chExt cx="170" cy="1019"/>
          </a:xfrm>
        </p:grpSpPr>
        <p:sp>
          <p:nvSpPr>
            <p:cNvPr id="22557" name="Freeform 24">
              <a:extLst>
                <a:ext uri="{FF2B5EF4-FFF2-40B4-BE49-F238E27FC236}">
                  <a16:creationId xmlns:a16="http://schemas.microsoft.com/office/drawing/2014/main" id="{059B70F8-DB2B-391E-AB9E-532C83F36C53}"/>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grpSp>
          <p:nvGrpSpPr>
            <p:cNvPr id="22558" name="Group 25">
              <a:extLst>
                <a:ext uri="{FF2B5EF4-FFF2-40B4-BE49-F238E27FC236}">
                  <a16:creationId xmlns:a16="http://schemas.microsoft.com/office/drawing/2014/main" id="{B078F194-D2EB-CD6F-B58A-0E075FDDE881}"/>
                </a:ext>
              </a:extLst>
            </p:cNvPr>
            <p:cNvGrpSpPr>
              <a:grpSpLocks/>
            </p:cNvGrpSpPr>
            <p:nvPr/>
          </p:nvGrpSpPr>
          <p:grpSpPr bwMode="auto">
            <a:xfrm>
              <a:off x="4800" y="1728"/>
              <a:ext cx="162" cy="827"/>
              <a:chOff x="4800" y="1730"/>
              <a:chExt cx="162" cy="827"/>
            </a:xfrm>
          </p:grpSpPr>
          <p:sp>
            <p:nvSpPr>
              <p:cNvPr id="22559" name="Freeform 26">
                <a:extLst>
                  <a:ext uri="{FF2B5EF4-FFF2-40B4-BE49-F238E27FC236}">
                    <a16:creationId xmlns:a16="http://schemas.microsoft.com/office/drawing/2014/main" id="{E884258D-8607-B5F4-F90F-198B88D98EBD}"/>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sp>
            <p:nvSpPr>
              <p:cNvPr id="22560" name="Rectangle 27">
                <a:extLst>
                  <a:ext uri="{FF2B5EF4-FFF2-40B4-BE49-F238E27FC236}">
                    <a16:creationId xmlns:a16="http://schemas.microsoft.com/office/drawing/2014/main" id="{78C95279-9904-9455-4413-95051A6B52B3}"/>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22561" name="Rectangle 28">
                <a:extLst>
                  <a:ext uri="{FF2B5EF4-FFF2-40B4-BE49-F238E27FC236}">
                    <a16:creationId xmlns:a16="http://schemas.microsoft.com/office/drawing/2014/main" id="{04040498-2400-F173-9E8F-4DEEB72B9EC9}"/>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grpSp>
      </p:grpSp>
      <p:sp>
        <p:nvSpPr>
          <p:cNvPr id="22543" name="Line 31">
            <a:extLst>
              <a:ext uri="{FF2B5EF4-FFF2-40B4-BE49-F238E27FC236}">
                <a16:creationId xmlns:a16="http://schemas.microsoft.com/office/drawing/2014/main" id="{0719E5C2-5754-CB9A-13E6-81F4F7A45DF2}"/>
              </a:ext>
            </a:extLst>
          </p:cNvPr>
          <p:cNvSpPr>
            <a:spLocks noChangeShapeType="1"/>
          </p:cNvSpPr>
          <p:nvPr/>
        </p:nvSpPr>
        <p:spPr bwMode="auto">
          <a:xfrm flipH="1">
            <a:off x="2228851" y="2409825"/>
            <a:ext cx="200263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2544" name="Line 32">
            <a:extLst>
              <a:ext uri="{FF2B5EF4-FFF2-40B4-BE49-F238E27FC236}">
                <a16:creationId xmlns:a16="http://schemas.microsoft.com/office/drawing/2014/main" id="{75B52CD2-FEDE-32CA-E1C9-A83381ACC647}"/>
              </a:ext>
            </a:extLst>
          </p:cNvPr>
          <p:cNvSpPr>
            <a:spLocks noChangeShapeType="1"/>
          </p:cNvSpPr>
          <p:nvPr/>
        </p:nvSpPr>
        <p:spPr bwMode="auto">
          <a:xfrm flipV="1">
            <a:off x="4802982" y="2409826"/>
            <a:ext cx="854869" cy="7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2545" name="Text Box 33">
            <a:extLst>
              <a:ext uri="{FF2B5EF4-FFF2-40B4-BE49-F238E27FC236}">
                <a16:creationId xmlns:a16="http://schemas.microsoft.com/office/drawing/2014/main" id="{C879FB95-0185-7C77-2338-C2BEE7AA448A}"/>
              </a:ext>
            </a:extLst>
          </p:cNvPr>
          <p:cNvSpPr txBox="1">
            <a:spLocks noChangeArrowheads="1"/>
          </p:cNvSpPr>
          <p:nvPr/>
        </p:nvSpPr>
        <p:spPr bwMode="auto">
          <a:xfrm>
            <a:off x="5063729" y="1934767"/>
            <a:ext cx="333375" cy="865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2546" name="Text Box 19">
            <a:extLst>
              <a:ext uri="{FF2B5EF4-FFF2-40B4-BE49-F238E27FC236}">
                <a16:creationId xmlns:a16="http://schemas.microsoft.com/office/drawing/2014/main" id="{0B18A937-38E3-2A94-64AB-13699AD9C20C}"/>
              </a:ext>
            </a:extLst>
          </p:cNvPr>
          <p:cNvSpPr txBox="1">
            <a:spLocks noChangeArrowheads="1"/>
          </p:cNvSpPr>
          <p:nvPr/>
        </p:nvSpPr>
        <p:spPr bwMode="auto">
          <a:xfrm>
            <a:off x="3875485" y="3532586"/>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22547" name="Text Box 19">
            <a:extLst>
              <a:ext uri="{FF2B5EF4-FFF2-40B4-BE49-F238E27FC236}">
                <a16:creationId xmlns:a16="http://schemas.microsoft.com/office/drawing/2014/main" id="{915A2D55-B1D2-7FAF-CAE8-CDA5C27D274D}"/>
              </a:ext>
            </a:extLst>
          </p:cNvPr>
          <p:cNvSpPr txBox="1">
            <a:spLocks noChangeArrowheads="1"/>
          </p:cNvSpPr>
          <p:nvPr/>
        </p:nvSpPr>
        <p:spPr bwMode="auto">
          <a:xfrm>
            <a:off x="3086100" y="3387329"/>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22548" name="Text Box 19">
            <a:extLst>
              <a:ext uri="{FF2B5EF4-FFF2-40B4-BE49-F238E27FC236}">
                <a16:creationId xmlns:a16="http://schemas.microsoft.com/office/drawing/2014/main" id="{2B26421E-DCAD-C79C-4221-A4944D98437A}"/>
              </a:ext>
            </a:extLst>
          </p:cNvPr>
          <p:cNvSpPr txBox="1">
            <a:spLocks noChangeArrowheads="1"/>
          </p:cNvSpPr>
          <p:nvPr/>
        </p:nvSpPr>
        <p:spPr bwMode="auto">
          <a:xfrm>
            <a:off x="5026819" y="3424238"/>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34" name="Straight Connector 33">
            <a:extLst>
              <a:ext uri="{FF2B5EF4-FFF2-40B4-BE49-F238E27FC236}">
                <a16:creationId xmlns:a16="http://schemas.microsoft.com/office/drawing/2014/main" id="{A3311BC8-934A-0D50-CCA2-71DE9A67B08F}"/>
              </a:ext>
            </a:extLst>
          </p:cNvPr>
          <p:cNvCxnSpPr/>
          <p:nvPr/>
        </p:nvCxnSpPr>
        <p:spPr>
          <a:xfrm>
            <a:off x="5200650" y="3744517"/>
            <a:ext cx="0" cy="19288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EF7D95B-A589-C2C2-3C39-9838D9DB00C3}"/>
              </a:ext>
            </a:extLst>
          </p:cNvPr>
          <p:cNvCxnSpPr/>
          <p:nvPr/>
        </p:nvCxnSpPr>
        <p:spPr>
          <a:xfrm>
            <a:off x="3269456" y="3761186"/>
            <a:ext cx="0" cy="19288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ED53ADE5-4786-10F9-0344-AFA4097B73DB}"/>
              </a:ext>
            </a:extLst>
          </p:cNvPr>
          <p:cNvCxnSpPr/>
          <p:nvPr/>
        </p:nvCxnSpPr>
        <p:spPr>
          <a:xfrm>
            <a:off x="4218385" y="3761186"/>
            <a:ext cx="0" cy="19288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pic>
        <p:nvPicPr>
          <p:cNvPr id="37" name="Picture 41" descr="Ojo Ojos De Dibujos Animados Ojo Ilustrador Ojos De Personaje ...">
            <a:extLst>
              <a:ext uri="{FF2B5EF4-FFF2-40B4-BE49-F238E27FC236}">
                <a16:creationId xmlns:a16="http://schemas.microsoft.com/office/drawing/2014/main" id="{D191A6FA-62DC-8BAF-7C56-C1329A406D20}"/>
              </a:ext>
            </a:extLst>
          </p:cNvPr>
          <p:cNvPicPr>
            <a:picLocks noChangeAspect="1" noChangeArrowheads="1"/>
          </p:cNvPicPr>
          <p:nvPr/>
        </p:nvPicPr>
        <p:blipFill>
          <a:blip r:embed="rId3">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rot="760594">
            <a:off x="5520930" y="2511029"/>
            <a:ext cx="1312069" cy="131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Nhóm 2">
            <a:extLst>
              <a:ext uri="{FF2B5EF4-FFF2-40B4-BE49-F238E27FC236}">
                <a16:creationId xmlns:a16="http://schemas.microsoft.com/office/drawing/2014/main" id="{7283A29B-9B5A-1F38-E0DA-A90759687CD5}"/>
              </a:ext>
            </a:extLst>
          </p:cNvPr>
          <p:cNvGrpSpPr>
            <a:grpSpLocks/>
          </p:cNvGrpSpPr>
          <p:nvPr/>
        </p:nvGrpSpPr>
        <p:grpSpPr bwMode="auto">
          <a:xfrm>
            <a:off x="1200150" y="1782366"/>
            <a:ext cx="447675" cy="860822"/>
            <a:chOff x="1470017" y="2515671"/>
            <a:chExt cx="435685" cy="1004999"/>
          </a:xfrm>
        </p:grpSpPr>
        <p:sp>
          <p:nvSpPr>
            <p:cNvPr id="22555" name="Freeform 24">
              <a:extLst>
                <a:ext uri="{FF2B5EF4-FFF2-40B4-BE49-F238E27FC236}">
                  <a16:creationId xmlns:a16="http://schemas.microsoft.com/office/drawing/2014/main" id="{E2C7DCA9-EC51-2F33-4173-0646A7740001}"/>
                </a:ext>
              </a:extLst>
            </p:cNvPr>
            <p:cNvSpPr>
              <a:spLocks noChangeAspect="1"/>
            </p:cNvSpPr>
            <p:nvPr/>
          </p:nvSpPr>
          <p:spPr bwMode="auto">
            <a:xfrm rot="5700000">
              <a:off x="1185360" y="2800328"/>
              <a:ext cx="1004999" cy="435685"/>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sp>
          <p:nvSpPr>
            <p:cNvPr id="22556" name="Freeform 26">
              <a:extLst>
                <a:ext uri="{FF2B5EF4-FFF2-40B4-BE49-F238E27FC236}">
                  <a16:creationId xmlns:a16="http://schemas.microsoft.com/office/drawing/2014/main" id="{9EE3AD8E-86DD-ADFC-1BA9-043BD75427CA}"/>
                </a:ext>
              </a:extLst>
            </p:cNvPr>
            <p:cNvSpPr>
              <a:spLocks noChangeAspect="1"/>
            </p:cNvSpPr>
            <p:nvPr/>
          </p:nvSpPr>
          <p:spPr bwMode="auto">
            <a:xfrm rot="5700000">
              <a:off x="1421546" y="3114176"/>
              <a:ext cx="532625" cy="23129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grpSp>
      <p:sp>
        <p:nvSpPr>
          <p:cNvPr id="22554" name="TextBox 80">
            <a:extLst>
              <a:ext uri="{FF2B5EF4-FFF2-40B4-BE49-F238E27FC236}">
                <a16:creationId xmlns:a16="http://schemas.microsoft.com/office/drawing/2014/main" id="{042A213F-726E-1746-3E90-B5BE5E8F0D11}"/>
              </a:ext>
            </a:extLst>
          </p:cNvPr>
          <p:cNvSpPr txBox="1">
            <a:spLocks noChangeArrowheads="1"/>
          </p:cNvSpPr>
          <p:nvPr/>
        </p:nvSpPr>
        <p:spPr bwMode="auto">
          <a:xfrm>
            <a:off x="1395413" y="250032"/>
            <a:ext cx="4857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685800">
              <a:buClrTx/>
            </a:pPr>
            <a:r>
              <a:rPr lang="vi-VN" altLang="en-US" sz="1800" b="1" kern="1200">
                <a:solidFill>
                  <a:srgbClr val="C00000"/>
                </a:solidFill>
                <a:ea typeface="+mn-ea"/>
                <a:cs typeface="Arial" panose="020B0604020202020204" pitchFamily="34" charset="0"/>
              </a:rPr>
              <a:t>b) Đặt vật trong khoảng tiêu cự</a:t>
            </a:r>
          </a:p>
        </p:txBody>
      </p:sp>
    </p:spTree>
  </p:cSld>
  <p:clrMapOvr>
    <a:masterClrMapping/>
  </p:clrMapOvr>
  <p:transition spd="slow">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3" presetClass="path" presetSubtype="0" accel="50000" decel="50000" fill="hold" nodeType="clickEffect">
                                  <p:stCondLst>
                                    <p:cond delay="0"/>
                                  </p:stCondLst>
                                  <p:childTnLst>
                                    <p:animMotion origin="layout" path="M -3.33333E-6 3.7037E-7 L 0.23334 -0.00116 " pathEditMode="relative" rAng="0" ptsTypes="AA">
                                      <p:cBhvr>
                                        <p:cTn id="11" dur="2000" fill="hold"/>
                                        <p:tgtEl>
                                          <p:spTgt spid="3"/>
                                        </p:tgtEl>
                                        <p:attrNameLst>
                                          <p:attrName>ppt_x</p:attrName>
                                          <p:attrName>ppt_y</p:attrName>
                                        </p:attrNameLst>
                                      </p:cBhvr>
                                      <p:rCtr x="11667" y="-69"/>
                                    </p:animMotion>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1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blinds(horizontal)">
                                      <p:cBhvr>
                                        <p:cTn id="16" dur="500"/>
                                        <p:tgtEl>
                                          <p:spTgt spid="20"/>
                                        </p:tgtEl>
                                      </p:cBhvr>
                                    </p:animEffect>
                                  </p:childTnLst>
                                </p:cTn>
                              </p:par>
                              <p:par>
                                <p:cTn id="17" presetID="3" presetClass="entr" presetSubtype="1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blinds(horizontal)">
                                      <p:cBhvr>
                                        <p:cTn id="19" dur="500"/>
                                        <p:tgtEl>
                                          <p:spTgt spid="21"/>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5" presetClass="path" presetSubtype="0" accel="50000" decel="50000" autoRev="1" fill="hold" nodeType="clickEffect">
                                  <p:stCondLst>
                                    <p:cond delay="0"/>
                                  </p:stCondLst>
                                  <p:childTnLst>
                                    <p:animMotion origin="layout" path="M 3.33333E-6 0 L -0.125 -0.00556 " pathEditMode="relative" rAng="0" ptsTypes="AA">
                                      <p:cBhvr>
                                        <p:cTn id="23" dur="3000" fill="hold"/>
                                        <p:tgtEl>
                                          <p:spTgt spid="2"/>
                                        </p:tgtEl>
                                        <p:attrNameLst>
                                          <p:attrName>ppt_x</p:attrName>
                                          <p:attrName>ppt_y</p:attrName>
                                        </p:attrNameLst>
                                      </p:cBhvr>
                                      <p:rCtr x="-6250" y="-278"/>
                                    </p:animMotion>
                                  </p:childTnLst>
                                </p:cTn>
                              </p:par>
                            </p:childTnLst>
                          </p:cTn>
                        </p:par>
                      </p:childTnLst>
                    </p:cTn>
                  </p:par>
                  <p:par>
                    <p:cTn id="24" fill="hold" nodeType="clickPar">
                      <p:stCondLst>
                        <p:cond delay="indefinite"/>
                      </p:stCondLst>
                      <p:childTnLst>
                        <p:par>
                          <p:cTn id="25" fill="hold" nodeType="withGroup">
                            <p:stCondLst>
                              <p:cond delay="0"/>
                            </p:stCondLst>
                            <p:childTnLst>
                              <p:par>
                                <p:cTn id="26" presetID="16" presetClass="entr" presetSubtype="21" fill="hold" nodeType="click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barn(inVertical)">
                                      <p:cBhvr>
                                        <p:cTn id="28" dur="500"/>
                                        <p:tgtEl>
                                          <p:spTgt spid="3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barn(inVertical)">
                                      <p:cBhvr>
                                        <p:cTn id="33" dur="500"/>
                                        <p:tgtEl>
                                          <p:spTgt spid="5"/>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dissolve">
                                      <p:cBhvr>
                                        <p:cTn id="3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77"/>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A7468F11-2B5E-DEA4-A28A-18D4F51AE918}"/>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A41A677E-DFB8-AEC6-7911-53CE9E5B22EA}"/>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E73A0FBA-BAF0-6D49-2861-46F9DD36ECEE}"/>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694E3C92-F49C-8A86-5D7F-100453CBAD5F}"/>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5AF94877-7C41-B4A5-5BD4-3E96C9B6FE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FE870456-E695-CA86-CA1E-8CA4BC48F279}"/>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04B563CA-56AA-B25C-4E48-2AF8C313B297}"/>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F8A3FF77-8966-974A-E6A1-49A91CB10D04}"/>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13" name="Text Box 12">
            <a:extLst>
              <a:ext uri="{FF2B5EF4-FFF2-40B4-BE49-F238E27FC236}">
                <a16:creationId xmlns:a16="http://schemas.microsoft.com/office/drawing/2014/main" id="{B242D47A-9A00-60D8-B521-2E7215BC6ED3}"/>
              </a:ext>
            </a:extLst>
          </p:cNvPr>
          <p:cNvSpPr txBox="1">
            <a:spLocks noChangeArrowheads="1"/>
          </p:cNvSpPr>
          <p:nvPr/>
        </p:nvSpPr>
        <p:spPr bwMode="auto">
          <a:xfrm>
            <a:off x="1285875" y="4449366"/>
            <a:ext cx="6572250" cy="369332"/>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a:ln>
                  <a:noFill/>
                </a:ln>
                <a:solidFill>
                  <a:srgbClr val="C00000"/>
                </a:solidFill>
                <a:effectLst/>
                <a:uLnTx/>
                <a:uFillTx/>
                <a:latin typeface="Arial"/>
                <a:ea typeface="+mn-ea"/>
                <a:cs typeface="Arial" panose="020B0604020202020204" pitchFamily="34" charset="0"/>
              </a:rPr>
              <a:t> </a:t>
            </a:r>
            <a:r>
              <a:rPr kumimoji="0" lang="en-US" sz="18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sym typeface="Wingdings"/>
              </a:rPr>
              <a:t> </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f &lt; 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&lt; 2f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Ả</a:t>
            </a:r>
            <a:r>
              <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nh thật, ngược chiều với vật, </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l</a:t>
            </a:r>
            <a:r>
              <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ớn</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hơn vật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a:t>
            </a:r>
            <a:endPar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endParaRPr>
          </a:p>
        </p:txBody>
      </p:sp>
      <p:sp>
        <p:nvSpPr>
          <p:cNvPr id="16" name="Line 4">
            <a:extLst>
              <a:ext uri="{FF2B5EF4-FFF2-40B4-BE49-F238E27FC236}">
                <a16:creationId xmlns:a16="http://schemas.microsoft.com/office/drawing/2014/main" id="{39E0FADB-B560-1E05-5F4A-CB1CCC25CC8A}"/>
              </a:ext>
            </a:extLst>
          </p:cNvPr>
          <p:cNvSpPr>
            <a:spLocks noChangeShapeType="1"/>
          </p:cNvSpPr>
          <p:nvPr/>
        </p:nvSpPr>
        <p:spPr bwMode="auto">
          <a:xfrm>
            <a:off x="4207669" y="2990850"/>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nvGrpSpPr>
          <p:cNvPr id="686" name="Group 685">
            <a:extLst>
              <a:ext uri="{FF2B5EF4-FFF2-40B4-BE49-F238E27FC236}">
                <a16:creationId xmlns:a16="http://schemas.microsoft.com/office/drawing/2014/main" id="{3309C083-C20C-F05A-64AA-EDDBD3CB06D2}"/>
              </a:ext>
            </a:extLst>
          </p:cNvPr>
          <p:cNvGrpSpPr/>
          <p:nvPr/>
        </p:nvGrpSpPr>
        <p:grpSpPr>
          <a:xfrm>
            <a:off x="4261247" y="1062038"/>
            <a:ext cx="1885950" cy="2802731"/>
            <a:chOff x="5742385" y="1062038"/>
            <a:chExt cx="1885950" cy="2802731"/>
          </a:xfrm>
        </p:grpSpPr>
        <p:sp>
          <p:nvSpPr>
            <p:cNvPr id="14" name="AutoShape 2">
              <a:extLst>
                <a:ext uri="{FF2B5EF4-FFF2-40B4-BE49-F238E27FC236}">
                  <a16:creationId xmlns:a16="http://schemas.microsoft.com/office/drawing/2014/main" id="{8509B9C0-D98E-4700-60DB-3D0DEDD5BDF3}"/>
                </a:ext>
              </a:extLst>
            </p:cNvPr>
            <p:cNvSpPr>
              <a:spLocks noChangeArrowheads="1"/>
            </p:cNvSpPr>
            <p:nvPr/>
          </p:nvSpPr>
          <p:spPr bwMode="auto">
            <a:xfrm rot="5400000">
              <a:off x="5599510" y="1204913"/>
              <a:ext cx="2171700" cy="1885950"/>
            </a:xfrm>
            <a:prstGeom prst="flowChartInputOutput">
              <a:avLst/>
            </a:prstGeom>
            <a:solidFill>
              <a:srgbClr val="FFFFFF"/>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Line 5">
              <a:extLst>
                <a:ext uri="{FF2B5EF4-FFF2-40B4-BE49-F238E27FC236}">
                  <a16:creationId xmlns:a16="http://schemas.microsoft.com/office/drawing/2014/main" id="{FD67ED75-031A-CE40-B241-2074575812CF}"/>
                </a:ext>
              </a:extLst>
            </p:cNvPr>
            <p:cNvSpPr>
              <a:spLocks noChangeShapeType="1"/>
            </p:cNvSpPr>
            <p:nvPr/>
          </p:nvSpPr>
          <p:spPr bwMode="auto">
            <a:xfrm>
              <a:off x="6656785" y="2974181"/>
              <a:ext cx="0" cy="890588"/>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sp>
        <p:nvSpPr>
          <p:cNvPr id="18" name="Line 6">
            <a:extLst>
              <a:ext uri="{FF2B5EF4-FFF2-40B4-BE49-F238E27FC236}">
                <a16:creationId xmlns:a16="http://schemas.microsoft.com/office/drawing/2014/main" id="{164ABCDB-A641-707E-81F6-6787B9767FCF}"/>
              </a:ext>
            </a:extLst>
          </p:cNvPr>
          <p:cNvSpPr>
            <a:spLocks noChangeShapeType="1"/>
          </p:cNvSpPr>
          <p:nvPr/>
        </p:nvSpPr>
        <p:spPr bwMode="auto">
          <a:xfrm>
            <a:off x="1513285" y="3869531"/>
            <a:ext cx="6172200" cy="0"/>
          </a:xfrm>
          <a:prstGeom prst="line">
            <a:avLst/>
          </a:prstGeom>
          <a:noFill/>
          <a:ln w="9525">
            <a:solidFill>
              <a:srgbClr val="FFFFCC"/>
            </a:solidFill>
            <a:round/>
            <a:headEnd/>
            <a:tailEnd/>
          </a:ln>
          <a:scene3d>
            <a:camera prst="legacyObliqueTopLeft"/>
            <a:lightRig rig="legacyFlat3" dir="t"/>
          </a:scene3d>
          <a:sp3d extrusionH="430200" prstMaterial="legacyMatte">
            <a:bevelT w="13500" h="13500" prst="angle"/>
            <a:bevelB w="13500" h="13500" prst="angle"/>
            <a:extrusionClr>
              <a:srgbClr val="FFFFCC"/>
            </a:extrusionClr>
            <a:contourClr>
              <a:srgbClr val="FFFFCC"/>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0" name="Line 12">
            <a:extLst>
              <a:ext uri="{FF2B5EF4-FFF2-40B4-BE49-F238E27FC236}">
                <a16:creationId xmlns:a16="http://schemas.microsoft.com/office/drawing/2014/main" id="{1EB619FE-7B9E-7E76-384C-98B8E74A554C}"/>
              </a:ext>
            </a:extLst>
          </p:cNvPr>
          <p:cNvSpPr>
            <a:spLocks noChangeShapeType="1"/>
          </p:cNvSpPr>
          <p:nvPr/>
        </p:nvSpPr>
        <p:spPr bwMode="auto">
          <a:xfrm>
            <a:off x="3201591" y="3965972"/>
            <a:ext cx="102870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1" name="Text Box 13">
            <a:extLst>
              <a:ext uri="{FF2B5EF4-FFF2-40B4-BE49-F238E27FC236}">
                <a16:creationId xmlns:a16="http://schemas.microsoft.com/office/drawing/2014/main" id="{167155D6-0DF1-F600-0394-E2E99F873EAF}"/>
              </a:ext>
            </a:extLst>
          </p:cNvPr>
          <p:cNvSpPr txBox="1">
            <a:spLocks noChangeArrowheads="1"/>
          </p:cNvSpPr>
          <p:nvPr/>
        </p:nvSpPr>
        <p:spPr bwMode="auto">
          <a:xfrm>
            <a:off x="3123010" y="1931195"/>
            <a:ext cx="39052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2" name="Text Box 14">
            <a:extLst>
              <a:ext uri="{FF2B5EF4-FFF2-40B4-BE49-F238E27FC236}">
                <a16:creationId xmlns:a16="http://schemas.microsoft.com/office/drawing/2014/main" id="{7D8E82AF-9B5C-49D1-4D7B-032F7339E6AA}"/>
              </a:ext>
            </a:extLst>
          </p:cNvPr>
          <p:cNvSpPr txBox="1">
            <a:spLocks noChangeArrowheads="1"/>
          </p:cNvSpPr>
          <p:nvPr/>
        </p:nvSpPr>
        <p:spPr bwMode="auto">
          <a:xfrm>
            <a:off x="5092305" y="1944292"/>
            <a:ext cx="47863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23" name="Text Box 15">
            <a:extLst>
              <a:ext uri="{FF2B5EF4-FFF2-40B4-BE49-F238E27FC236}">
                <a16:creationId xmlns:a16="http://schemas.microsoft.com/office/drawing/2014/main" id="{615B5D2A-02B9-A5FE-9EAB-EAF401ED8BB0}"/>
              </a:ext>
            </a:extLst>
          </p:cNvPr>
          <p:cNvSpPr txBox="1">
            <a:spLocks noChangeArrowheads="1"/>
          </p:cNvSpPr>
          <p:nvPr/>
        </p:nvSpPr>
        <p:spPr bwMode="auto">
          <a:xfrm>
            <a:off x="3573066" y="3680222"/>
            <a:ext cx="5143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dirty="0">
                <a:solidFill>
                  <a:srgbClr val="000000"/>
                </a:solidFill>
                <a:ea typeface="+mn-ea"/>
                <a:cs typeface="Arial" panose="020B0604020202020204" pitchFamily="34" charset="0"/>
              </a:rPr>
              <a:t>f</a:t>
            </a:r>
          </a:p>
        </p:txBody>
      </p:sp>
      <p:sp>
        <p:nvSpPr>
          <p:cNvPr id="24" name="Line 16">
            <a:extLst>
              <a:ext uri="{FF2B5EF4-FFF2-40B4-BE49-F238E27FC236}">
                <a16:creationId xmlns:a16="http://schemas.microsoft.com/office/drawing/2014/main" id="{9D87ADA1-9D0E-4095-A82E-2F4DAAF0B9C0}"/>
              </a:ext>
            </a:extLst>
          </p:cNvPr>
          <p:cNvSpPr>
            <a:spLocks noChangeShapeType="1"/>
          </p:cNvSpPr>
          <p:nvPr/>
        </p:nvSpPr>
        <p:spPr bwMode="auto">
          <a:xfrm>
            <a:off x="2713435" y="4174331"/>
            <a:ext cx="148590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5" name="Group 18">
            <a:extLst>
              <a:ext uri="{FF2B5EF4-FFF2-40B4-BE49-F238E27FC236}">
                <a16:creationId xmlns:a16="http://schemas.microsoft.com/office/drawing/2014/main" id="{F731B1E8-97EA-7299-3FB7-3DBD6D19237A}"/>
              </a:ext>
            </a:extLst>
          </p:cNvPr>
          <p:cNvGrpSpPr>
            <a:grpSpLocks noChangeAspect="1"/>
          </p:cNvGrpSpPr>
          <p:nvPr/>
        </p:nvGrpSpPr>
        <p:grpSpPr bwMode="auto">
          <a:xfrm rot="10508945">
            <a:off x="6775833" y="1666878"/>
            <a:ext cx="461963" cy="1193006"/>
            <a:chOff x="5760" y="1488"/>
            <a:chExt cx="811" cy="2081"/>
          </a:xfrm>
        </p:grpSpPr>
        <p:sp>
          <p:nvSpPr>
            <p:cNvPr id="26" name="Freeform 19">
              <a:extLst>
                <a:ext uri="{FF2B5EF4-FFF2-40B4-BE49-F238E27FC236}">
                  <a16:creationId xmlns:a16="http://schemas.microsoft.com/office/drawing/2014/main" id="{38884FF3-1FC0-31FB-6C12-6D6A8D73B563}"/>
                </a:ext>
              </a:extLst>
            </p:cNvPr>
            <p:cNvSpPr>
              <a:spLocks noChangeAspect="1"/>
            </p:cNvSpPr>
            <p:nvPr/>
          </p:nvSpPr>
          <p:spPr bwMode="auto">
            <a:xfrm rot="5700000">
              <a:off x="5125" y="2123"/>
              <a:ext cx="2081" cy="811"/>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7" name="Freeform 20">
              <a:extLst>
                <a:ext uri="{FF2B5EF4-FFF2-40B4-BE49-F238E27FC236}">
                  <a16:creationId xmlns:a16="http://schemas.microsoft.com/office/drawing/2014/main" id="{12FD4ED7-FF18-FD68-D54B-8ED0F2E01A98}"/>
                </a:ext>
              </a:extLst>
            </p:cNvPr>
            <p:cNvSpPr>
              <a:spLocks noChangeAspect="1"/>
            </p:cNvSpPr>
            <p:nvPr/>
          </p:nvSpPr>
          <p:spPr bwMode="auto">
            <a:xfrm rot="5700000">
              <a:off x="5604" y="2792"/>
              <a:ext cx="1102" cy="43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28" name="Line 21">
            <a:extLst>
              <a:ext uri="{FF2B5EF4-FFF2-40B4-BE49-F238E27FC236}">
                <a16:creationId xmlns:a16="http://schemas.microsoft.com/office/drawing/2014/main" id="{12017747-4417-C541-ABCA-DFCE6238F903}"/>
              </a:ext>
            </a:extLst>
          </p:cNvPr>
          <p:cNvSpPr>
            <a:spLocks noChangeShapeType="1"/>
          </p:cNvSpPr>
          <p:nvPr/>
        </p:nvSpPr>
        <p:spPr bwMode="auto">
          <a:xfrm flipH="1">
            <a:off x="1856185" y="2402681"/>
            <a:ext cx="23431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9" name="Line 22">
            <a:extLst>
              <a:ext uri="{FF2B5EF4-FFF2-40B4-BE49-F238E27FC236}">
                <a16:creationId xmlns:a16="http://schemas.microsoft.com/office/drawing/2014/main" id="{F1B54F77-C7CC-6BC9-0D24-B426A96CCAC3}"/>
              </a:ext>
            </a:extLst>
          </p:cNvPr>
          <p:cNvSpPr>
            <a:spLocks noChangeShapeType="1"/>
          </p:cNvSpPr>
          <p:nvPr/>
        </p:nvSpPr>
        <p:spPr bwMode="auto">
          <a:xfrm>
            <a:off x="4770835" y="2402681"/>
            <a:ext cx="18859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0" name="Line 23">
            <a:extLst>
              <a:ext uri="{FF2B5EF4-FFF2-40B4-BE49-F238E27FC236}">
                <a16:creationId xmlns:a16="http://schemas.microsoft.com/office/drawing/2014/main" id="{25C0DD82-2341-03A5-3B82-37769CCCDA90}"/>
              </a:ext>
            </a:extLst>
          </p:cNvPr>
          <p:cNvSpPr>
            <a:spLocks noChangeShapeType="1"/>
          </p:cNvSpPr>
          <p:nvPr/>
        </p:nvSpPr>
        <p:spPr bwMode="auto">
          <a:xfrm>
            <a:off x="7676249" y="2402681"/>
            <a:ext cx="1714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31" name="Group 24">
            <a:extLst>
              <a:ext uri="{FF2B5EF4-FFF2-40B4-BE49-F238E27FC236}">
                <a16:creationId xmlns:a16="http://schemas.microsoft.com/office/drawing/2014/main" id="{DC834C1C-DE9B-4AD9-7120-8BBD907DFF64}"/>
              </a:ext>
            </a:extLst>
          </p:cNvPr>
          <p:cNvGrpSpPr>
            <a:grpSpLocks/>
          </p:cNvGrpSpPr>
          <p:nvPr/>
        </p:nvGrpSpPr>
        <p:grpSpPr bwMode="auto">
          <a:xfrm>
            <a:off x="2486026" y="2019301"/>
            <a:ext cx="342900" cy="1841897"/>
            <a:chOff x="4800" y="1536"/>
            <a:chExt cx="170" cy="1019"/>
          </a:xfrm>
        </p:grpSpPr>
        <p:sp>
          <p:nvSpPr>
            <p:cNvPr id="672" name="Freeform 25">
              <a:extLst>
                <a:ext uri="{FF2B5EF4-FFF2-40B4-BE49-F238E27FC236}">
                  <a16:creationId xmlns:a16="http://schemas.microsoft.com/office/drawing/2014/main" id="{801A3F1E-C15B-6F5D-310E-9F33D04F2107}"/>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673" name="Group 26">
              <a:extLst>
                <a:ext uri="{FF2B5EF4-FFF2-40B4-BE49-F238E27FC236}">
                  <a16:creationId xmlns:a16="http://schemas.microsoft.com/office/drawing/2014/main" id="{70CCE496-FDE5-DBE7-9101-3B1297133A09}"/>
                </a:ext>
              </a:extLst>
            </p:cNvPr>
            <p:cNvGrpSpPr>
              <a:grpSpLocks/>
            </p:cNvGrpSpPr>
            <p:nvPr/>
          </p:nvGrpSpPr>
          <p:grpSpPr bwMode="auto">
            <a:xfrm>
              <a:off x="4800" y="1728"/>
              <a:ext cx="162" cy="827"/>
              <a:chOff x="4800" y="1730"/>
              <a:chExt cx="162" cy="827"/>
            </a:xfrm>
          </p:grpSpPr>
          <p:sp>
            <p:nvSpPr>
              <p:cNvPr id="674" name="Freeform 27">
                <a:extLst>
                  <a:ext uri="{FF2B5EF4-FFF2-40B4-BE49-F238E27FC236}">
                    <a16:creationId xmlns:a16="http://schemas.microsoft.com/office/drawing/2014/main" id="{C8631B52-90A7-C4DC-0022-00432D876FD8}"/>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675" name="Rectangle 28">
                <a:extLst>
                  <a:ext uri="{FF2B5EF4-FFF2-40B4-BE49-F238E27FC236}">
                    <a16:creationId xmlns:a16="http://schemas.microsoft.com/office/drawing/2014/main" id="{F2802A23-3B71-8E99-87D7-0B5E680CF870}"/>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6" name="Rectangle 29">
                <a:extLst>
                  <a:ext uri="{FF2B5EF4-FFF2-40B4-BE49-F238E27FC236}">
                    <a16:creationId xmlns:a16="http://schemas.microsoft.com/office/drawing/2014/main" id="{6E7A3FBA-3ED0-EC56-141A-E5EEF7732B52}"/>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677" name="Text Box 17">
            <a:extLst>
              <a:ext uri="{FF2B5EF4-FFF2-40B4-BE49-F238E27FC236}">
                <a16:creationId xmlns:a16="http://schemas.microsoft.com/office/drawing/2014/main" id="{D7B174BB-5AE1-6CDA-6004-9B59F581072D}"/>
              </a:ext>
            </a:extLst>
          </p:cNvPr>
          <p:cNvSpPr txBox="1">
            <a:spLocks noChangeArrowheads="1"/>
          </p:cNvSpPr>
          <p:nvPr/>
        </p:nvSpPr>
        <p:spPr bwMode="auto">
          <a:xfrm>
            <a:off x="3342085" y="3864770"/>
            <a:ext cx="285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dirty="0">
                <a:solidFill>
                  <a:srgbClr val="000000"/>
                </a:solidFill>
                <a:ea typeface="+mn-ea"/>
                <a:cs typeface="Arial" panose="020B0604020202020204" pitchFamily="34" charset="0"/>
              </a:rPr>
              <a:t>d</a:t>
            </a:r>
          </a:p>
        </p:txBody>
      </p:sp>
      <p:sp>
        <p:nvSpPr>
          <p:cNvPr id="680" name="Text Box 19">
            <a:extLst>
              <a:ext uri="{FF2B5EF4-FFF2-40B4-BE49-F238E27FC236}">
                <a16:creationId xmlns:a16="http://schemas.microsoft.com/office/drawing/2014/main" id="{5D270680-2AE3-49F5-6DC9-7036246A763B}"/>
              </a:ext>
            </a:extLst>
          </p:cNvPr>
          <p:cNvSpPr txBox="1">
            <a:spLocks noChangeArrowheads="1"/>
          </p:cNvSpPr>
          <p:nvPr/>
        </p:nvSpPr>
        <p:spPr bwMode="auto">
          <a:xfrm>
            <a:off x="3848100" y="3430192"/>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681" name="Text Box 19">
            <a:extLst>
              <a:ext uri="{FF2B5EF4-FFF2-40B4-BE49-F238E27FC236}">
                <a16:creationId xmlns:a16="http://schemas.microsoft.com/office/drawing/2014/main" id="{33B3B4AD-5F94-7C56-4853-9658672BEE3F}"/>
              </a:ext>
            </a:extLst>
          </p:cNvPr>
          <p:cNvSpPr txBox="1">
            <a:spLocks noChangeArrowheads="1"/>
          </p:cNvSpPr>
          <p:nvPr/>
        </p:nvSpPr>
        <p:spPr bwMode="auto">
          <a:xfrm>
            <a:off x="3058716" y="3284935"/>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682" name="Text Box 19">
            <a:extLst>
              <a:ext uri="{FF2B5EF4-FFF2-40B4-BE49-F238E27FC236}">
                <a16:creationId xmlns:a16="http://schemas.microsoft.com/office/drawing/2014/main" id="{D6049CAB-4602-F323-4475-723AEA832E28}"/>
              </a:ext>
            </a:extLst>
          </p:cNvPr>
          <p:cNvSpPr txBox="1">
            <a:spLocks noChangeArrowheads="1"/>
          </p:cNvSpPr>
          <p:nvPr/>
        </p:nvSpPr>
        <p:spPr bwMode="auto">
          <a:xfrm>
            <a:off x="4999435" y="3321845"/>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683" name="Straight Connector 682">
            <a:extLst>
              <a:ext uri="{FF2B5EF4-FFF2-40B4-BE49-F238E27FC236}">
                <a16:creationId xmlns:a16="http://schemas.microsoft.com/office/drawing/2014/main" id="{4F59FAE7-9151-9680-7E94-67206F02BDE7}"/>
              </a:ext>
            </a:extLst>
          </p:cNvPr>
          <p:cNvCxnSpPr/>
          <p:nvPr/>
        </p:nvCxnSpPr>
        <p:spPr>
          <a:xfrm>
            <a:off x="5237560" y="3642124"/>
            <a:ext cx="0" cy="192881"/>
          </a:xfrm>
          <a:prstGeom prst="line">
            <a:avLst/>
          </a:prstGeom>
          <a:noFill/>
          <a:ln w="28575" cap="flat" cmpd="sng" algn="ctr">
            <a:solidFill>
              <a:srgbClr val="FF0000"/>
            </a:solidFill>
            <a:prstDash val="solid"/>
          </a:ln>
          <a:effectLst/>
        </p:spPr>
      </p:cxnSp>
      <p:cxnSp>
        <p:nvCxnSpPr>
          <p:cNvPr id="684" name="Straight Connector 683">
            <a:extLst>
              <a:ext uri="{FF2B5EF4-FFF2-40B4-BE49-F238E27FC236}">
                <a16:creationId xmlns:a16="http://schemas.microsoft.com/office/drawing/2014/main" id="{082CA786-CF8B-7688-428E-2A5DF8251C2D}"/>
              </a:ext>
            </a:extLst>
          </p:cNvPr>
          <p:cNvCxnSpPr/>
          <p:nvPr/>
        </p:nvCxnSpPr>
        <p:spPr>
          <a:xfrm>
            <a:off x="3233738" y="3658792"/>
            <a:ext cx="0" cy="192881"/>
          </a:xfrm>
          <a:prstGeom prst="line">
            <a:avLst/>
          </a:prstGeom>
          <a:noFill/>
          <a:ln w="28575" cap="flat" cmpd="sng" algn="ctr">
            <a:solidFill>
              <a:srgbClr val="FF0000"/>
            </a:solidFill>
            <a:prstDash val="solid"/>
          </a:ln>
          <a:effectLst/>
        </p:spPr>
      </p:cxnSp>
      <p:cxnSp>
        <p:nvCxnSpPr>
          <p:cNvPr id="685" name="Straight Connector 684">
            <a:extLst>
              <a:ext uri="{FF2B5EF4-FFF2-40B4-BE49-F238E27FC236}">
                <a16:creationId xmlns:a16="http://schemas.microsoft.com/office/drawing/2014/main" id="{3A1F6890-6A5F-861A-D475-52E3AE7519BD}"/>
              </a:ext>
            </a:extLst>
          </p:cNvPr>
          <p:cNvCxnSpPr/>
          <p:nvPr/>
        </p:nvCxnSpPr>
        <p:spPr>
          <a:xfrm>
            <a:off x="4207669" y="3646886"/>
            <a:ext cx="0" cy="192881"/>
          </a:xfrm>
          <a:prstGeom prst="line">
            <a:avLst/>
          </a:prstGeom>
          <a:noFill/>
          <a:ln w="28575" cap="flat" cmpd="sng" algn="ctr">
            <a:solidFill>
              <a:srgbClr val="FF0000"/>
            </a:solidFill>
            <a:prstDash val="solid"/>
          </a:ln>
          <a:effectLst/>
        </p:spPr>
      </p:cxnSp>
      <p:sp>
        <p:nvSpPr>
          <p:cNvPr id="15" name="AutoShape 3">
            <a:extLst>
              <a:ext uri="{FF2B5EF4-FFF2-40B4-BE49-F238E27FC236}">
                <a16:creationId xmlns:a16="http://schemas.microsoft.com/office/drawing/2014/main" id="{72C45AF9-C2DF-DB16-8A65-0D690EF95D47}"/>
              </a:ext>
            </a:extLst>
          </p:cNvPr>
          <p:cNvSpPr>
            <a:spLocks noChangeArrowheads="1"/>
          </p:cNvSpPr>
          <p:nvPr/>
        </p:nvSpPr>
        <p:spPr bwMode="auto">
          <a:xfrm rot="16200000">
            <a:off x="3513535" y="1921669"/>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19" name="Oval 7">
            <a:extLst>
              <a:ext uri="{FF2B5EF4-FFF2-40B4-BE49-F238E27FC236}">
                <a16:creationId xmlns:a16="http://schemas.microsoft.com/office/drawing/2014/main" id="{D6F27CCA-345D-F2B4-C214-74EA5B583D8F}"/>
              </a:ext>
            </a:extLst>
          </p:cNvPr>
          <p:cNvSpPr>
            <a:spLocks noChangeArrowheads="1"/>
          </p:cNvSpPr>
          <p:nvPr/>
        </p:nvSpPr>
        <p:spPr bwMode="auto">
          <a:xfrm rot="2834016">
            <a:off x="3840362" y="2113955"/>
            <a:ext cx="788194" cy="6441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54235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ox(out)">
                                      <p:cBhvr>
                                        <p:cTn id="7" dur="500"/>
                                        <p:tgtEl>
                                          <p:spTgt spid="24"/>
                                        </p:tgtEl>
                                      </p:cBhvr>
                                    </p:animEffect>
                                  </p:childTnLst>
                                </p:cTn>
                              </p:par>
                              <p:par>
                                <p:cTn id="8" presetID="4" presetClass="entr" presetSubtype="16" fill="hold" nodeType="withEffect">
                                  <p:stCondLst>
                                    <p:cond delay="0"/>
                                  </p:stCondLst>
                                  <p:childTnLst>
                                    <p:set>
                                      <p:cBhvr>
                                        <p:cTn id="9" dur="1" fill="hold">
                                          <p:stCondLst>
                                            <p:cond delay="0"/>
                                          </p:stCondLst>
                                        </p:cTn>
                                        <p:tgtEl>
                                          <p:spTgt spid="677"/>
                                        </p:tgtEl>
                                        <p:attrNameLst>
                                          <p:attrName>style.visibility</p:attrName>
                                        </p:attrNameLst>
                                      </p:cBhvr>
                                      <p:to>
                                        <p:strVal val="visible"/>
                                      </p:to>
                                    </p:set>
                                    <p:animEffect transition="in" filter="box(in)">
                                      <p:cBhvr>
                                        <p:cTn id="10" dur="500"/>
                                        <p:tgtEl>
                                          <p:spTgt spid="677"/>
                                        </p:tgtEl>
                                      </p:cBhvr>
                                    </p:animEffect>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2.77778E-6 -2.34568E-6 L 0.16996 -0.00432 " pathEditMode="relative" rAng="0" ptsTypes="AA">
                                      <p:cBhvr>
                                        <p:cTn id="14" dur="2000" fill="hold"/>
                                        <p:tgtEl>
                                          <p:spTgt spid="686"/>
                                        </p:tgtEl>
                                        <p:attrNameLst>
                                          <p:attrName>ppt_x</p:attrName>
                                          <p:attrName>ppt_y</p:attrName>
                                        </p:attrNameLst>
                                      </p:cBhvr>
                                      <p:rCtr x="8490" y="-216"/>
                                    </p:animMotion>
                                  </p:childTnLst>
                                </p:cTn>
                              </p:par>
                            </p:childTnLst>
                          </p:cTn>
                        </p:par>
                        <p:par>
                          <p:cTn id="15" fill="hold">
                            <p:stCondLst>
                              <p:cond delay="2000"/>
                            </p:stCondLst>
                            <p:childTnLst>
                              <p:par>
                                <p:cTn id="16" presetID="3" presetClass="entr" presetSubtype="1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par>
                                <p:cTn id="19" presetID="1" presetClass="entr" presetSubtype="0" fill="hold" grpId="0" nodeType="with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dissolve">
                                      <p:cBhvr>
                                        <p:cTn id="2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67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06"/>
        <p:cNvGrpSpPr/>
        <p:nvPr/>
      </p:nvGrpSpPr>
      <p:grpSpPr>
        <a:xfrm>
          <a:off x="0" y="0"/>
          <a:ext cx="0" cy="0"/>
          <a:chOff x="0" y="0"/>
          <a:chExt cx="0" cy="0"/>
        </a:xfrm>
      </p:grpSpPr>
      <p:cxnSp>
        <p:nvCxnSpPr>
          <p:cNvPr id="24" name="Straight Connector 23">
            <a:extLst>
              <a:ext uri="{FF2B5EF4-FFF2-40B4-BE49-F238E27FC236}">
                <a16:creationId xmlns:a16="http://schemas.microsoft.com/office/drawing/2014/main" id="{6B42C361-255B-F7E8-F6A7-CF3EF240B52B}"/>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25" name="Google Shape;356;p47">
            <a:extLst>
              <a:ext uri="{FF2B5EF4-FFF2-40B4-BE49-F238E27FC236}">
                <a16:creationId xmlns:a16="http://schemas.microsoft.com/office/drawing/2014/main" id="{1A8B9C7E-590B-DBC9-8D17-AE9A85E01EC2}"/>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26" name="Group 25">
            <a:extLst>
              <a:ext uri="{FF2B5EF4-FFF2-40B4-BE49-F238E27FC236}">
                <a16:creationId xmlns:a16="http://schemas.microsoft.com/office/drawing/2014/main" id="{4C81D805-E940-EDF1-D79E-415A0CAFCE97}"/>
              </a:ext>
            </a:extLst>
          </p:cNvPr>
          <p:cNvGrpSpPr/>
          <p:nvPr/>
        </p:nvGrpSpPr>
        <p:grpSpPr>
          <a:xfrm>
            <a:off x="85528" y="314827"/>
            <a:ext cx="368551" cy="359337"/>
            <a:chOff x="7453548" y="316155"/>
            <a:chExt cx="1108364" cy="1080655"/>
          </a:xfrm>
        </p:grpSpPr>
        <p:sp>
          <p:nvSpPr>
            <p:cNvPr id="27" name="Rectangle: Rounded Corners 26">
              <a:extLst>
                <a:ext uri="{FF2B5EF4-FFF2-40B4-BE49-F238E27FC236}">
                  <a16:creationId xmlns:a16="http://schemas.microsoft.com/office/drawing/2014/main" id="{61F4AC83-7418-30CD-5A40-5EBE8877AD0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Picture 27" descr="Image">
              <a:extLst>
                <a:ext uri="{FF2B5EF4-FFF2-40B4-BE49-F238E27FC236}">
                  <a16:creationId xmlns:a16="http://schemas.microsoft.com/office/drawing/2014/main" id="{E7CDFB47-3366-CAAC-81C6-C32472E6BC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9" name="Group 28">
            <a:extLst>
              <a:ext uri="{FF2B5EF4-FFF2-40B4-BE49-F238E27FC236}">
                <a16:creationId xmlns:a16="http://schemas.microsoft.com/office/drawing/2014/main" id="{351F9965-B3F5-798E-3987-7C9B6AB10C69}"/>
              </a:ext>
            </a:extLst>
          </p:cNvPr>
          <p:cNvGrpSpPr/>
          <p:nvPr/>
        </p:nvGrpSpPr>
        <p:grpSpPr>
          <a:xfrm>
            <a:off x="454079" y="759898"/>
            <a:ext cx="3774162" cy="386885"/>
            <a:chOff x="2863742" y="1097155"/>
            <a:chExt cx="3467785" cy="484015"/>
          </a:xfrm>
          <a:solidFill>
            <a:schemeClr val="accent2"/>
          </a:solidFill>
        </p:grpSpPr>
        <p:sp>
          <p:nvSpPr>
            <p:cNvPr id="30" name="Rectangle: Rounded Corners 29">
              <a:extLst>
                <a:ext uri="{FF2B5EF4-FFF2-40B4-BE49-F238E27FC236}">
                  <a16:creationId xmlns:a16="http://schemas.microsoft.com/office/drawing/2014/main" id="{6A3C5D53-36DC-03CF-862D-F4EDAB7A57A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Google Shape;356;p47">
              <a:extLst>
                <a:ext uri="{FF2B5EF4-FFF2-40B4-BE49-F238E27FC236}">
                  <a16:creationId xmlns:a16="http://schemas.microsoft.com/office/drawing/2014/main" id="{C717A719-4F01-C9DA-2C65-9BD86562D2F3}"/>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704" name="Line 2">
            <a:extLst>
              <a:ext uri="{FF2B5EF4-FFF2-40B4-BE49-F238E27FC236}">
                <a16:creationId xmlns:a16="http://schemas.microsoft.com/office/drawing/2014/main" id="{8F7FE9C1-D28F-EDBA-404C-3F2D3BC60428}"/>
              </a:ext>
            </a:extLst>
          </p:cNvPr>
          <p:cNvSpPr>
            <a:spLocks noChangeShapeType="1"/>
          </p:cNvSpPr>
          <p:nvPr/>
        </p:nvSpPr>
        <p:spPr bwMode="auto">
          <a:xfrm>
            <a:off x="5437585" y="2308475"/>
            <a:ext cx="6286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5" name="Line 3">
            <a:extLst>
              <a:ext uri="{FF2B5EF4-FFF2-40B4-BE49-F238E27FC236}">
                <a16:creationId xmlns:a16="http://schemas.microsoft.com/office/drawing/2014/main" id="{235EB088-43A3-89F3-C37E-271C7AAC2248}"/>
              </a:ext>
            </a:extLst>
          </p:cNvPr>
          <p:cNvSpPr>
            <a:spLocks noChangeShapeType="1"/>
          </p:cNvSpPr>
          <p:nvPr/>
        </p:nvSpPr>
        <p:spPr bwMode="auto">
          <a:xfrm>
            <a:off x="5468541" y="2308475"/>
            <a:ext cx="8572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6" name="Line 4">
            <a:extLst>
              <a:ext uri="{FF2B5EF4-FFF2-40B4-BE49-F238E27FC236}">
                <a16:creationId xmlns:a16="http://schemas.microsoft.com/office/drawing/2014/main" id="{EB1C6C98-E63F-63AA-1588-186A7E01AC4A}"/>
              </a:ext>
            </a:extLst>
          </p:cNvPr>
          <p:cNvSpPr>
            <a:spLocks noChangeShapeType="1"/>
          </p:cNvSpPr>
          <p:nvPr/>
        </p:nvSpPr>
        <p:spPr bwMode="auto">
          <a:xfrm>
            <a:off x="5925741" y="2313237"/>
            <a:ext cx="17430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23" name="AutoShape 5">
            <a:extLst>
              <a:ext uri="{FF2B5EF4-FFF2-40B4-BE49-F238E27FC236}">
                <a16:creationId xmlns:a16="http://schemas.microsoft.com/office/drawing/2014/main" id="{0291DD96-A451-AC20-CE78-648E73C836B6}"/>
              </a:ext>
            </a:extLst>
          </p:cNvPr>
          <p:cNvSpPr>
            <a:spLocks noChangeArrowheads="1"/>
          </p:cNvSpPr>
          <p:nvPr/>
        </p:nvSpPr>
        <p:spPr bwMode="auto">
          <a:xfrm rot="5400000">
            <a:off x="4554141" y="1321447"/>
            <a:ext cx="1828800" cy="1714500"/>
          </a:xfrm>
          <a:prstGeom prst="flowChartInputOutput">
            <a:avLst/>
          </a:prstGeom>
          <a:solidFill>
            <a:srgbClr val="FFFFFF"/>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4" name="AutoShape 6">
            <a:extLst>
              <a:ext uri="{FF2B5EF4-FFF2-40B4-BE49-F238E27FC236}">
                <a16:creationId xmlns:a16="http://schemas.microsoft.com/office/drawing/2014/main" id="{107C91AC-79D2-D76F-84B0-F86535B54D0A}"/>
              </a:ext>
            </a:extLst>
          </p:cNvPr>
          <p:cNvSpPr>
            <a:spLocks noChangeArrowheads="1"/>
          </p:cNvSpPr>
          <p:nvPr/>
        </p:nvSpPr>
        <p:spPr bwMode="auto">
          <a:xfrm rot="16200000">
            <a:off x="3639741" y="1804841"/>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725" name="Line 7">
            <a:extLst>
              <a:ext uri="{FF2B5EF4-FFF2-40B4-BE49-F238E27FC236}">
                <a16:creationId xmlns:a16="http://schemas.microsoft.com/office/drawing/2014/main" id="{C4531264-523B-6347-9610-980F2552C728}"/>
              </a:ext>
            </a:extLst>
          </p:cNvPr>
          <p:cNvSpPr>
            <a:spLocks noChangeShapeType="1"/>
          </p:cNvSpPr>
          <p:nvPr/>
        </p:nvSpPr>
        <p:spPr bwMode="auto">
          <a:xfrm>
            <a:off x="4325541" y="2866878"/>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726" name="Line 8">
            <a:extLst>
              <a:ext uri="{FF2B5EF4-FFF2-40B4-BE49-F238E27FC236}">
                <a16:creationId xmlns:a16="http://schemas.microsoft.com/office/drawing/2014/main" id="{2234AFA2-C254-9C83-D635-3B7A7156F735}"/>
              </a:ext>
            </a:extLst>
          </p:cNvPr>
          <p:cNvSpPr>
            <a:spLocks noChangeShapeType="1"/>
          </p:cNvSpPr>
          <p:nvPr/>
        </p:nvSpPr>
        <p:spPr bwMode="auto">
          <a:xfrm>
            <a:off x="5372100" y="2903787"/>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727" name="Line 9">
            <a:extLst>
              <a:ext uri="{FF2B5EF4-FFF2-40B4-BE49-F238E27FC236}">
                <a16:creationId xmlns:a16="http://schemas.microsoft.com/office/drawing/2014/main" id="{C052D2FD-CD95-20CB-4EC8-93F2B19EDE4B}"/>
              </a:ext>
            </a:extLst>
          </p:cNvPr>
          <p:cNvSpPr>
            <a:spLocks noChangeShapeType="1"/>
          </p:cNvSpPr>
          <p:nvPr/>
        </p:nvSpPr>
        <p:spPr bwMode="auto">
          <a:xfrm>
            <a:off x="1639491" y="3832475"/>
            <a:ext cx="6172200" cy="0"/>
          </a:xfrm>
          <a:prstGeom prst="line">
            <a:avLst/>
          </a:prstGeom>
          <a:noFill/>
          <a:ln w="9525">
            <a:solidFill>
              <a:srgbClr val="D5FFD5"/>
            </a:solidFill>
            <a:round/>
            <a:headEnd/>
            <a:tailEnd/>
          </a:ln>
          <a:scene3d>
            <a:camera prst="legacyObliqueTopLeft"/>
            <a:lightRig rig="legacyFlat3" dir="t"/>
          </a:scene3d>
          <a:sp3d extrusionH="430200" prstMaterial="legacyMatte">
            <a:bevelT w="13500" h="13500" prst="angle"/>
            <a:bevelB w="13500" h="13500" prst="angle"/>
            <a:extrusionClr>
              <a:srgbClr val="D5FFD5"/>
            </a:extrusionClr>
            <a:contourClr>
              <a:srgbClr val="D5FFD5"/>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28" name="Oval 10">
            <a:extLst>
              <a:ext uri="{FF2B5EF4-FFF2-40B4-BE49-F238E27FC236}">
                <a16:creationId xmlns:a16="http://schemas.microsoft.com/office/drawing/2014/main" id="{8D7E0E28-39E0-0910-BC0F-85CCC849B372}"/>
              </a:ext>
            </a:extLst>
          </p:cNvPr>
          <p:cNvSpPr>
            <a:spLocks noChangeArrowheads="1"/>
          </p:cNvSpPr>
          <p:nvPr/>
        </p:nvSpPr>
        <p:spPr bwMode="auto">
          <a:xfrm rot="2834016">
            <a:off x="3969545" y="1984625"/>
            <a:ext cx="783431" cy="666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9" name="Text Box 12">
            <a:extLst>
              <a:ext uri="{FF2B5EF4-FFF2-40B4-BE49-F238E27FC236}">
                <a16:creationId xmlns:a16="http://schemas.microsoft.com/office/drawing/2014/main" id="{1A75F84A-7992-ABD3-FF59-722F8DE7433E}"/>
              </a:ext>
            </a:extLst>
          </p:cNvPr>
          <p:cNvSpPr txBox="1">
            <a:spLocks noChangeArrowheads="1"/>
          </p:cNvSpPr>
          <p:nvPr/>
        </p:nvSpPr>
        <p:spPr bwMode="auto">
          <a:xfrm>
            <a:off x="2839641" y="4008687"/>
            <a:ext cx="80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rPr>
              <a:t>d = 2f</a:t>
            </a:r>
          </a:p>
        </p:txBody>
      </p:sp>
      <p:sp>
        <p:nvSpPr>
          <p:cNvPr id="730" name="Line 15">
            <a:extLst>
              <a:ext uri="{FF2B5EF4-FFF2-40B4-BE49-F238E27FC236}">
                <a16:creationId xmlns:a16="http://schemas.microsoft.com/office/drawing/2014/main" id="{058EDDE5-4F7D-8F17-27D5-08F47432E908}"/>
              </a:ext>
            </a:extLst>
          </p:cNvPr>
          <p:cNvSpPr>
            <a:spLocks noChangeShapeType="1"/>
          </p:cNvSpPr>
          <p:nvPr/>
        </p:nvSpPr>
        <p:spPr bwMode="auto">
          <a:xfrm>
            <a:off x="2130029" y="4059885"/>
            <a:ext cx="2237184" cy="595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1" name="Line 16">
            <a:extLst>
              <a:ext uri="{FF2B5EF4-FFF2-40B4-BE49-F238E27FC236}">
                <a16:creationId xmlns:a16="http://schemas.microsoft.com/office/drawing/2014/main" id="{6B6F4335-A256-3B1E-3C92-6F2FCF1A3C94}"/>
              </a:ext>
            </a:extLst>
          </p:cNvPr>
          <p:cNvSpPr>
            <a:spLocks noChangeShapeType="1"/>
          </p:cNvSpPr>
          <p:nvPr/>
        </p:nvSpPr>
        <p:spPr bwMode="auto">
          <a:xfrm>
            <a:off x="3226595" y="3951537"/>
            <a:ext cx="1116806"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2" name="Text Box 17">
            <a:extLst>
              <a:ext uri="{FF2B5EF4-FFF2-40B4-BE49-F238E27FC236}">
                <a16:creationId xmlns:a16="http://schemas.microsoft.com/office/drawing/2014/main" id="{B860710B-A572-B998-D60A-B7EEB0E06810}"/>
              </a:ext>
            </a:extLst>
          </p:cNvPr>
          <p:cNvSpPr txBox="1">
            <a:spLocks noChangeArrowheads="1"/>
          </p:cNvSpPr>
          <p:nvPr/>
        </p:nvSpPr>
        <p:spPr bwMode="auto">
          <a:xfrm>
            <a:off x="3125391" y="1850085"/>
            <a:ext cx="45720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733" name="Text Box 18">
            <a:extLst>
              <a:ext uri="{FF2B5EF4-FFF2-40B4-BE49-F238E27FC236}">
                <a16:creationId xmlns:a16="http://schemas.microsoft.com/office/drawing/2014/main" id="{686F3B36-CDD1-1F20-F8E8-876C2ABE3BC3}"/>
              </a:ext>
            </a:extLst>
          </p:cNvPr>
          <p:cNvSpPr txBox="1">
            <a:spLocks noChangeArrowheads="1"/>
          </p:cNvSpPr>
          <p:nvPr/>
        </p:nvSpPr>
        <p:spPr bwMode="auto">
          <a:xfrm>
            <a:off x="5198269" y="1827463"/>
            <a:ext cx="40005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734" name="Text Box 19">
            <a:extLst>
              <a:ext uri="{FF2B5EF4-FFF2-40B4-BE49-F238E27FC236}">
                <a16:creationId xmlns:a16="http://schemas.microsoft.com/office/drawing/2014/main" id="{2952716C-FE26-2670-670D-53967818A102}"/>
              </a:ext>
            </a:extLst>
          </p:cNvPr>
          <p:cNvSpPr txBox="1">
            <a:spLocks noChangeArrowheads="1"/>
          </p:cNvSpPr>
          <p:nvPr/>
        </p:nvSpPr>
        <p:spPr bwMode="auto">
          <a:xfrm>
            <a:off x="3982641" y="3415757"/>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grpSp>
        <p:nvGrpSpPr>
          <p:cNvPr id="735" name="Group 20">
            <a:extLst>
              <a:ext uri="{FF2B5EF4-FFF2-40B4-BE49-F238E27FC236}">
                <a16:creationId xmlns:a16="http://schemas.microsoft.com/office/drawing/2014/main" id="{C76AAC79-2688-FF06-28FF-2BB06926985E}"/>
              </a:ext>
            </a:extLst>
          </p:cNvPr>
          <p:cNvGrpSpPr>
            <a:grpSpLocks/>
          </p:cNvGrpSpPr>
          <p:nvPr/>
        </p:nvGrpSpPr>
        <p:grpSpPr bwMode="auto">
          <a:xfrm>
            <a:off x="2140744" y="1954859"/>
            <a:ext cx="342900" cy="1841897"/>
            <a:chOff x="4800" y="1536"/>
            <a:chExt cx="170" cy="1019"/>
          </a:xfrm>
        </p:grpSpPr>
        <p:sp>
          <p:nvSpPr>
            <p:cNvPr id="736" name="Freeform 21">
              <a:extLst>
                <a:ext uri="{FF2B5EF4-FFF2-40B4-BE49-F238E27FC236}">
                  <a16:creationId xmlns:a16="http://schemas.microsoft.com/office/drawing/2014/main" id="{91427129-1B29-D003-FA88-9BE70471B35A}"/>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737" name="Group 22">
              <a:extLst>
                <a:ext uri="{FF2B5EF4-FFF2-40B4-BE49-F238E27FC236}">
                  <a16:creationId xmlns:a16="http://schemas.microsoft.com/office/drawing/2014/main" id="{F3198FCC-8018-8F3A-9D92-7DD7F4C3352C}"/>
                </a:ext>
              </a:extLst>
            </p:cNvPr>
            <p:cNvGrpSpPr>
              <a:grpSpLocks/>
            </p:cNvGrpSpPr>
            <p:nvPr/>
          </p:nvGrpSpPr>
          <p:grpSpPr bwMode="auto">
            <a:xfrm>
              <a:off x="4800" y="1728"/>
              <a:ext cx="162" cy="827"/>
              <a:chOff x="4800" y="1730"/>
              <a:chExt cx="162" cy="827"/>
            </a:xfrm>
          </p:grpSpPr>
          <p:sp>
            <p:nvSpPr>
              <p:cNvPr id="738" name="Freeform 23">
                <a:extLst>
                  <a:ext uri="{FF2B5EF4-FFF2-40B4-BE49-F238E27FC236}">
                    <a16:creationId xmlns:a16="http://schemas.microsoft.com/office/drawing/2014/main" id="{6831EFB6-AB75-CF04-F725-643C9C1D4810}"/>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9" name="Rectangle 24">
                <a:extLst>
                  <a:ext uri="{FF2B5EF4-FFF2-40B4-BE49-F238E27FC236}">
                    <a16:creationId xmlns:a16="http://schemas.microsoft.com/office/drawing/2014/main" id="{556745AE-0FA3-790F-E247-02373F9DF246}"/>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0" name="Rectangle 25">
                <a:extLst>
                  <a:ext uri="{FF2B5EF4-FFF2-40B4-BE49-F238E27FC236}">
                    <a16:creationId xmlns:a16="http://schemas.microsoft.com/office/drawing/2014/main" id="{C88B37F5-A6B1-CEBB-3ADF-C8A20C510695}"/>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741" name="Group 26">
            <a:extLst>
              <a:ext uri="{FF2B5EF4-FFF2-40B4-BE49-F238E27FC236}">
                <a16:creationId xmlns:a16="http://schemas.microsoft.com/office/drawing/2014/main" id="{54182884-29F5-DB67-9D3B-2CEB8F78DAA0}"/>
              </a:ext>
            </a:extLst>
          </p:cNvPr>
          <p:cNvGrpSpPr>
            <a:grpSpLocks noChangeAspect="1"/>
          </p:cNvGrpSpPr>
          <p:nvPr/>
        </p:nvGrpSpPr>
        <p:grpSpPr bwMode="auto">
          <a:xfrm rot="10800000">
            <a:off x="6256735" y="1959622"/>
            <a:ext cx="327422" cy="727472"/>
            <a:chOff x="5760" y="1488"/>
            <a:chExt cx="811" cy="2081"/>
          </a:xfrm>
        </p:grpSpPr>
        <p:sp>
          <p:nvSpPr>
            <p:cNvPr id="742" name="Freeform 27">
              <a:extLst>
                <a:ext uri="{FF2B5EF4-FFF2-40B4-BE49-F238E27FC236}">
                  <a16:creationId xmlns:a16="http://schemas.microsoft.com/office/drawing/2014/main" id="{285352D6-4300-9B1B-671F-78520352CA0F}"/>
                </a:ext>
              </a:extLst>
            </p:cNvPr>
            <p:cNvSpPr>
              <a:spLocks noChangeAspect="1"/>
            </p:cNvSpPr>
            <p:nvPr/>
          </p:nvSpPr>
          <p:spPr bwMode="auto">
            <a:xfrm rot="5700000">
              <a:off x="5125" y="2123"/>
              <a:ext cx="2081" cy="811"/>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3" name="Freeform 28">
              <a:extLst>
                <a:ext uri="{FF2B5EF4-FFF2-40B4-BE49-F238E27FC236}">
                  <a16:creationId xmlns:a16="http://schemas.microsoft.com/office/drawing/2014/main" id="{43DA5DC4-D5F5-1A47-EF46-991D327C2E3A}"/>
                </a:ext>
              </a:extLst>
            </p:cNvPr>
            <p:cNvSpPr>
              <a:spLocks noChangeAspect="1"/>
            </p:cNvSpPr>
            <p:nvPr/>
          </p:nvSpPr>
          <p:spPr bwMode="auto">
            <a:xfrm rot="5700000">
              <a:off x="5604" y="2792"/>
              <a:ext cx="1102" cy="43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744" name="Line 29">
            <a:extLst>
              <a:ext uri="{FF2B5EF4-FFF2-40B4-BE49-F238E27FC236}">
                <a16:creationId xmlns:a16="http://schemas.microsoft.com/office/drawing/2014/main" id="{6EE8E314-3BC8-2467-3CCE-2C05B5A460BC}"/>
              </a:ext>
            </a:extLst>
          </p:cNvPr>
          <p:cNvSpPr>
            <a:spLocks noChangeShapeType="1"/>
          </p:cNvSpPr>
          <p:nvPr/>
        </p:nvSpPr>
        <p:spPr bwMode="auto">
          <a:xfrm>
            <a:off x="5193506" y="2308475"/>
            <a:ext cx="228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5" name="Line 30">
            <a:extLst>
              <a:ext uri="{FF2B5EF4-FFF2-40B4-BE49-F238E27FC236}">
                <a16:creationId xmlns:a16="http://schemas.microsoft.com/office/drawing/2014/main" id="{1C0F106E-4757-54C8-E191-720D7536374B}"/>
              </a:ext>
            </a:extLst>
          </p:cNvPr>
          <p:cNvSpPr>
            <a:spLocks noChangeShapeType="1"/>
          </p:cNvSpPr>
          <p:nvPr/>
        </p:nvSpPr>
        <p:spPr bwMode="auto">
          <a:xfrm>
            <a:off x="4897041" y="2308475"/>
            <a:ext cx="2857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6" name="Line 31">
            <a:extLst>
              <a:ext uri="{FF2B5EF4-FFF2-40B4-BE49-F238E27FC236}">
                <a16:creationId xmlns:a16="http://schemas.microsoft.com/office/drawing/2014/main" id="{F7087F1F-11EC-22F1-2EAE-4075B6A45983}"/>
              </a:ext>
            </a:extLst>
          </p:cNvPr>
          <p:cNvSpPr>
            <a:spLocks noChangeShapeType="1"/>
          </p:cNvSpPr>
          <p:nvPr/>
        </p:nvSpPr>
        <p:spPr bwMode="auto">
          <a:xfrm>
            <a:off x="5411391" y="2308475"/>
            <a:ext cx="7429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7" name="Line 33">
            <a:extLst>
              <a:ext uri="{FF2B5EF4-FFF2-40B4-BE49-F238E27FC236}">
                <a16:creationId xmlns:a16="http://schemas.microsoft.com/office/drawing/2014/main" id="{5710565E-A8A7-9114-D6E0-9912BDA87F64}"/>
              </a:ext>
            </a:extLst>
          </p:cNvPr>
          <p:cNvSpPr>
            <a:spLocks noChangeShapeType="1"/>
          </p:cNvSpPr>
          <p:nvPr/>
        </p:nvSpPr>
        <p:spPr bwMode="auto">
          <a:xfrm flipH="1">
            <a:off x="1925241" y="2308475"/>
            <a:ext cx="24003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8" name="Text Box 19">
            <a:extLst>
              <a:ext uri="{FF2B5EF4-FFF2-40B4-BE49-F238E27FC236}">
                <a16:creationId xmlns:a16="http://schemas.microsoft.com/office/drawing/2014/main" id="{E68A8CB2-5462-0C43-5B0B-C85458D87318}"/>
              </a:ext>
            </a:extLst>
          </p:cNvPr>
          <p:cNvSpPr txBox="1">
            <a:spLocks noChangeArrowheads="1"/>
          </p:cNvSpPr>
          <p:nvPr/>
        </p:nvSpPr>
        <p:spPr bwMode="auto">
          <a:xfrm>
            <a:off x="3057525" y="3270500"/>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49" name="Text Box 19">
            <a:extLst>
              <a:ext uri="{FF2B5EF4-FFF2-40B4-BE49-F238E27FC236}">
                <a16:creationId xmlns:a16="http://schemas.microsoft.com/office/drawing/2014/main" id="{A6AC340C-E79A-9C4A-D1E1-AE0C7F2C3BDE}"/>
              </a:ext>
            </a:extLst>
          </p:cNvPr>
          <p:cNvSpPr txBox="1">
            <a:spLocks noChangeArrowheads="1"/>
          </p:cNvSpPr>
          <p:nvPr/>
        </p:nvSpPr>
        <p:spPr bwMode="auto">
          <a:xfrm>
            <a:off x="5133975" y="3307409"/>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50" name="Straight Connector 749">
            <a:extLst>
              <a:ext uri="{FF2B5EF4-FFF2-40B4-BE49-F238E27FC236}">
                <a16:creationId xmlns:a16="http://schemas.microsoft.com/office/drawing/2014/main" id="{75F0966E-3DB0-1012-2EF1-B4A169CE2BC1}"/>
              </a:ext>
            </a:extLst>
          </p:cNvPr>
          <p:cNvCxnSpPr/>
          <p:nvPr/>
        </p:nvCxnSpPr>
        <p:spPr>
          <a:xfrm>
            <a:off x="5372100" y="3627688"/>
            <a:ext cx="0" cy="192881"/>
          </a:xfrm>
          <a:prstGeom prst="line">
            <a:avLst/>
          </a:prstGeom>
          <a:noFill/>
          <a:ln w="28575" cap="flat" cmpd="sng" algn="ctr">
            <a:solidFill>
              <a:srgbClr val="FF0000"/>
            </a:solidFill>
            <a:prstDash val="solid"/>
          </a:ln>
          <a:effectLst/>
        </p:spPr>
      </p:cxnSp>
      <p:cxnSp>
        <p:nvCxnSpPr>
          <p:cNvPr id="751" name="Straight Connector 750">
            <a:extLst>
              <a:ext uri="{FF2B5EF4-FFF2-40B4-BE49-F238E27FC236}">
                <a16:creationId xmlns:a16="http://schemas.microsoft.com/office/drawing/2014/main" id="{98272437-8F45-9EB5-C61F-407E96340C3A}"/>
              </a:ext>
            </a:extLst>
          </p:cNvPr>
          <p:cNvCxnSpPr/>
          <p:nvPr/>
        </p:nvCxnSpPr>
        <p:spPr>
          <a:xfrm>
            <a:off x="3259931" y="3644357"/>
            <a:ext cx="0" cy="192881"/>
          </a:xfrm>
          <a:prstGeom prst="line">
            <a:avLst/>
          </a:prstGeom>
          <a:noFill/>
          <a:ln w="28575" cap="flat" cmpd="sng" algn="ctr">
            <a:solidFill>
              <a:srgbClr val="FF0000"/>
            </a:solidFill>
            <a:prstDash val="solid"/>
          </a:ln>
          <a:effectLst/>
        </p:spPr>
      </p:cxnSp>
      <p:cxnSp>
        <p:nvCxnSpPr>
          <p:cNvPr id="752" name="Straight Connector 751">
            <a:extLst>
              <a:ext uri="{FF2B5EF4-FFF2-40B4-BE49-F238E27FC236}">
                <a16:creationId xmlns:a16="http://schemas.microsoft.com/office/drawing/2014/main" id="{7A3169FE-7434-588C-4190-598C4A483930}"/>
              </a:ext>
            </a:extLst>
          </p:cNvPr>
          <p:cNvCxnSpPr/>
          <p:nvPr/>
        </p:nvCxnSpPr>
        <p:spPr>
          <a:xfrm>
            <a:off x="4325541" y="3644357"/>
            <a:ext cx="0" cy="192881"/>
          </a:xfrm>
          <a:prstGeom prst="line">
            <a:avLst/>
          </a:prstGeom>
          <a:noFill/>
          <a:ln w="28575" cap="flat" cmpd="sng" algn="ctr">
            <a:solidFill>
              <a:srgbClr val="FF0000"/>
            </a:solidFill>
            <a:prstDash val="solid"/>
          </a:ln>
          <a:effectLst/>
        </p:spPr>
      </p:cxnSp>
      <p:sp>
        <p:nvSpPr>
          <p:cNvPr id="753" name="Text Box 12">
            <a:extLst>
              <a:ext uri="{FF2B5EF4-FFF2-40B4-BE49-F238E27FC236}">
                <a16:creationId xmlns:a16="http://schemas.microsoft.com/office/drawing/2014/main" id="{708113BA-9417-1EF6-2406-9374E38FB76A}"/>
              </a:ext>
            </a:extLst>
          </p:cNvPr>
          <p:cNvSpPr txBox="1">
            <a:spLocks noChangeArrowheads="1"/>
          </p:cNvSpPr>
          <p:nvPr/>
        </p:nvSpPr>
        <p:spPr bwMode="auto">
          <a:xfrm>
            <a:off x="1285875" y="4449366"/>
            <a:ext cx="6572250" cy="369332"/>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lvl="0" algn="ctr" defTabSz="685800">
              <a:buClrTx/>
              <a:defRPr/>
            </a:pP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 2f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lang="vi-VN" sz="1800" b="1" kern="1200" dirty="0">
                <a:latin typeface="Barlow" panose="00000500000000000000" pitchFamily="2" charset="-93"/>
                <a:cs typeface="Arial" panose="020B0604020202020204" pitchFamily="34" charset="0"/>
              </a:rPr>
              <a:t>Ảnh thật, ngược chiều với vật, lớn bằng vật</a:t>
            </a:r>
            <a:r>
              <a:rPr lang="en-US" sz="1800" b="1" kern="1200" dirty="0">
                <a:latin typeface="Barlow" panose="00000500000000000000" pitchFamily="2" charset="-93"/>
                <a:cs typeface="Arial" panose="020B0604020202020204" pitchFamily="34" charset="0"/>
              </a:rPr>
              <a:t>.</a:t>
            </a:r>
            <a:endPar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endParaRPr>
          </a:p>
        </p:txBody>
      </p:sp>
    </p:spTree>
    <p:extLst>
      <p:ext uri="{BB962C8B-B14F-4D97-AF65-F5344CB8AC3E}">
        <p14:creationId xmlns:p14="http://schemas.microsoft.com/office/powerpoint/2010/main" val="4089518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30"/>
                                        </p:tgtEl>
                                        <p:attrNameLst>
                                          <p:attrName>style.visibility</p:attrName>
                                        </p:attrNameLst>
                                      </p:cBhvr>
                                      <p:to>
                                        <p:strVal val="visible"/>
                                      </p:to>
                                    </p:set>
                                    <p:animEffect transition="in" filter="barn(outVertical)">
                                      <p:cBhvr>
                                        <p:cTn id="7" dur="500"/>
                                        <p:tgtEl>
                                          <p:spTgt spid="730"/>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29"/>
                                        </p:tgtEl>
                                        <p:attrNameLst>
                                          <p:attrName>style.visibility</p:attrName>
                                        </p:attrNameLst>
                                      </p:cBhvr>
                                      <p:to>
                                        <p:strVal val="visible"/>
                                      </p:to>
                                    </p:set>
                                    <p:animEffect transition="in" filter="randombar(horizontal)">
                                      <p:cBhvr>
                                        <p:cTn id="11" dur="500"/>
                                        <p:tgtEl>
                                          <p:spTgt spid="729"/>
                                        </p:tgtEl>
                                      </p:cBhvr>
                                    </p:animEffect>
                                  </p:childTnLst>
                                </p:cTn>
                              </p:par>
                            </p:childTnLst>
                          </p:cTn>
                        </p:par>
                      </p:childTnLst>
                    </p:cTn>
                  </p:par>
                  <p:par>
                    <p:cTn id="12" fill="hold">
                      <p:stCondLst>
                        <p:cond delay="indefinite"/>
                      </p:stCondLst>
                      <p:childTnLst>
                        <p:par>
                          <p:cTn id="13" fill="hold">
                            <p:stCondLst>
                              <p:cond delay="0"/>
                            </p:stCondLst>
                            <p:childTnLst>
                              <p:par>
                                <p:cTn id="14" presetID="63" presetClass="path" presetSubtype="0" accel="50000" decel="50000" fill="hold" nodeType="clickEffect">
                                  <p:stCondLst>
                                    <p:cond delay="0"/>
                                  </p:stCondLst>
                                  <p:childTnLst>
                                    <p:animMotion origin="layout" path="M -2.77778E-7 3.20988E-6 L 0.13698 3.20988E-6 " pathEditMode="relative" rAng="0" ptsTypes="AA">
                                      <p:cBhvr>
                                        <p:cTn id="15" dur="2000" fill="hold"/>
                                        <p:tgtEl>
                                          <p:spTgt spid="723"/>
                                        </p:tgtEl>
                                        <p:attrNameLst>
                                          <p:attrName>ppt_x</p:attrName>
                                          <p:attrName>ppt_y</p:attrName>
                                        </p:attrNameLst>
                                      </p:cBhvr>
                                      <p:rCtr x="6840" y="0"/>
                                    </p:animMotion>
                                  </p:childTnLst>
                                </p:cTn>
                              </p:par>
                              <p:par>
                                <p:cTn id="16" presetID="63" presetClass="path" presetSubtype="0" accel="50000" decel="50000" fill="hold" nodeType="withEffect">
                                  <p:stCondLst>
                                    <p:cond delay="0"/>
                                  </p:stCondLst>
                                  <p:childTnLst>
                                    <p:animMotion origin="layout" path="M 0 4.93827E-7 L 0.13455 -0.00525 " pathEditMode="relative" rAng="0" ptsTypes="AA">
                                      <p:cBhvr>
                                        <p:cTn id="17" dur="2000" fill="hold"/>
                                        <p:tgtEl>
                                          <p:spTgt spid="726"/>
                                        </p:tgtEl>
                                        <p:attrNameLst>
                                          <p:attrName>ppt_x</p:attrName>
                                          <p:attrName>ppt_y</p:attrName>
                                        </p:attrNameLst>
                                      </p:cBhvr>
                                      <p:rCtr x="6719" y="-278"/>
                                    </p:animMotion>
                                  </p:childTnLst>
                                </p:cTn>
                              </p:par>
                              <p:par>
                                <p:cTn id="18" presetID="18" presetClass="entr" presetSubtype="6" fill="hold" nodeType="withEffect">
                                  <p:stCondLst>
                                    <p:cond delay="0"/>
                                  </p:stCondLst>
                                  <p:childTnLst>
                                    <p:set>
                                      <p:cBhvr>
                                        <p:cTn id="19" dur="1" fill="hold">
                                          <p:stCondLst>
                                            <p:cond delay="0"/>
                                          </p:stCondLst>
                                        </p:cTn>
                                        <p:tgtEl>
                                          <p:spTgt spid="746"/>
                                        </p:tgtEl>
                                        <p:attrNameLst>
                                          <p:attrName>style.visibility</p:attrName>
                                        </p:attrNameLst>
                                      </p:cBhvr>
                                      <p:to>
                                        <p:strVal val="visible"/>
                                      </p:to>
                                    </p:set>
                                    <p:animEffect transition="in" filter="strips(downRight)">
                                      <p:cBhvr>
                                        <p:cTn id="20" dur="2000"/>
                                        <p:tgtEl>
                                          <p:spTgt spid="746"/>
                                        </p:tgtEl>
                                      </p:cBhvr>
                                    </p:animEffect>
                                  </p:childTnLst>
                                </p:cTn>
                              </p:par>
                              <p:par>
                                <p:cTn id="21" presetID="8" presetClass="entr" presetSubtype="16" fill="hold" nodeType="withEffect">
                                  <p:stCondLst>
                                    <p:cond delay="0"/>
                                  </p:stCondLst>
                                  <p:childTnLst>
                                    <p:set>
                                      <p:cBhvr>
                                        <p:cTn id="22" dur="1" fill="hold">
                                          <p:stCondLst>
                                            <p:cond delay="0"/>
                                          </p:stCondLst>
                                        </p:cTn>
                                        <p:tgtEl>
                                          <p:spTgt spid="741"/>
                                        </p:tgtEl>
                                        <p:attrNameLst>
                                          <p:attrName>style.visibility</p:attrName>
                                        </p:attrNameLst>
                                      </p:cBhvr>
                                      <p:to>
                                        <p:strVal val="visible"/>
                                      </p:to>
                                    </p:set>
                                    <p:animEffect transition="in" filter="diamond(in)">
                                      <p:cBhvr>
                                        <p:cTn id="23" dur="2000"/>
                                        <p:tgtEl>
                                          <p:spTgt spid="741"/>
                                        </p:tgtEl>
                                      </p:cBhvr>
                                    </p:animEffect>
                                  </p:childTnLst>
                                </p:cTn>
                              </p:par>
                              <p:par>
                                <p:cTn id="24" presetID="4" presetClass="entr" presetSubtype="16" fill="hold" nodeType="withEffect">
                                  <p:stCondLst>
                                    <p:cond delay="0"/>
                                  </p:stCondLst>
                                  <p:childTnLst>
                                    <p:set>
                                      <p:cBhvr>
                                        <p:cTn id="25" dur="1" fill="hold">
                                          <p:stCondLst>
                                            <p:cond delay="0"/>
                                          </p:stCondLst>
                                        </p:cTn>
                                        <p:tgtEl>
                                          <p:spTgt spid="733"/>
                                        </p:tgtEl>
                                        <p:attrNameLst>
                                          <p:attrName>style.visibility</p:attrName>
                                        </p:attrNameLst>
                                      </p:cBhvr>
                                      <p:to>
                                        <p:strVal val="visible"/>
                                      </p:to>
                                    </p:set>
                                    <p:animEffect transition="in" filter="box(in)">
                                      <p:cBhvr>
                                        <p:cTn id="26" dur="500"/>
                                        <p:tgtEl>
                                          <p:spTgt spid="733"/>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53"/>
                                        </p:tgtEl>
                                        <p:attrNameLst>
                                          <p:attrName>style.visibility</p:attrName>
                                        </p:attrNameLst>
                                      </p:cBhvr>
                                      <p:to>
                                        <p:strVal val="visible"/>
                                      </p:to>
                                    </p:set>
                                    <p:animEffect transition="in" filter="dissolve">
                                      <p:cBhvr>
                                        <p:cTn id="31" dur="500"/>
                                        <p:tgtEl>
                                          <p:spTgt spid="7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3" grpId="0" animBg="1"/>
      <p:bldP spid="729" grpId="0"/>
      <p:bldP spid="730" grpId="0" animBg="1"/>
      <p:bldP spid="7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46;p46">
            <a:extLst>
              <a:ext uri="{FF2B5EF4-FFF2-40B4-BE49-F238E27FC236}">
                <a16:creationId xmlns:a16="http://schemas.microsoft.com/office/drawing/2014/main" id="{1FD4748F-1231-1C02-076B-4475C74BCB23}"/>
              </a:ext>
            </a:extLst>
          </p:cNvPr>
          <p:cNvSpPr txBox="1">
            <a:spLocks/>
          </p:cNvSpPr>
          <p:nvPr/>
        </p:nvSpPr>
        <p:spPr>
          <a:xfrm rot="21599839">
            <a:off x="2109243" y="367411"/>
            <a:ext cx="4925513" cy="96297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7000"/>
              <a:buFont typeface="Barlow"/>
              <a:buNone/>
              <a:defRPr sz="34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9pPr>
          </a:lstStyle>
          <a:p>
            <a:pPr>
              <a:buSzPts val="1100"/>
              <a:buFont typeface="Arial"/>
              <a:buNone/>
            </a:pPr>
            <a:r>
              <a:rPr lang="en-US" sz="4400" dirty="0">
                <a:solidFill>
                  <a:srgbClr val="EE7214"/>
                </a:solidFill>
              </a:rPr>
              <a:t>NỘI DUNG BÀI HỌC</a:t>
            </a:r>
          </a:p>
        </p:txBody>
      </p:sp>
      <p:grpSp>
        <p:nvGrpSpPr>
          <p:cNvPr id="6" name="Group 5">
            <a:extLst>
              <a:ext uri="{FF2B5EF4-FFF2-40B4-BE49-F238E27FC236}">
                <a16:creationId xmlns:a16="http://schemas.microsoft.com/office/drawing/2014/main" id="{48C849F2-7761-849A-FCA6-6E16B864670E}"/>
              </a:ext>
            </a:extLst>
          </p:cNvPr>
          <p:cNvGrpSpPr/>
          <p:nvPr/>
        </p:nvGrpSpPr>
        <p:grpSpPr>
          <a:xfrm>
            <a:off x="4298628" y="3181022"/>
            <a:ext cx="1108364" cy="1080655"/>
            <a:chOff x="1015539" y="3117273"/>
            <a:chExt cx="536171" cy="522767"/>
          </a:xfrm>
        </p:grpSpPr>
        <p:sp>
          <p:nvSpPr>
            <p:cNvPr id="4" name="Rectangle: Rounded Corners 3">
              <a:extLst>
                <a:ext uri="{FF2B5EF4-FFF2-40B4-BE49-F238E27FC236}">
                  <a16:creationId xmlns:a16="http://schemas.microsoft.com/office/drawing/2014/main" id="{1A806321-42B1-69E6-BC40-293DFF3C220D}"/>
                </a:ext>
              </a:extLst>
            </p:cNvPr>
            <p:cNvSpPr/>
            <p:nvPr/>
          </p:nvSpPr>
          <p:spPr>
            <a:xfrm>
              <a:off x="1015539" y="3117273"/>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687C9A5F-4A58-07E5-8654-008B39CE64BB}"/>
                </a:ext>
              </a:extLst>
            </p:cNvPr>
            <p:cNvPicPr>
              <a:picLocks noChangeAspect="1"/>
            </p:cNvPicPr>
            <p:nvPr/>
          </p:nvPicPr>
          <p:blipFill>
            <a:blip r:embed="rId2"/>
            <a:stretch>
              <a:fillRect/>
            </a:stretch>
          </p:blipFill>
          <p:spPr>
            <a:xfrm>
              <a:off x="1049491" y="3144523"/>
              <a:ext cx="468266" cy="468266"/>
            </a:xfrm>
            <a:prstGeom prst="rect">
              <a:avLst/>
            </a:prstGeom>
          </p:spPr>
        </p:pic>
      </p:grpSp>
      <p:sp>
        <p:nvSpPr>
          <p:cNvPr id="7" name="Google Shape;356;p47">
            <a:extLst>
              <a:ext uri="{FF2B5EF4-FFF2-40B4-BE49-F238E27FC236}">
                <a16:creationId xmlns:a16="http://schemas.microsoft.com/office/drawing/2014/main" id="{1D4A41B0-3E36-6933-5461-296209480A82}"/>
              </a:ext>
            </a:extLst>
          </p:cNvPr>
          <p:cNvSpPr txBox="1">
            <a:spLocks/>
          </p:cNvSpPr>
          <p:nvPr/>
        </p:nvSpPr>
        <p:spPr>
          <a:xfrm>
            <a:off x="5563763" y="3292760"/>
            <a:ext cx="3432926" cy="548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2400" dirty="0" err="1">
                <a:solidFill>
                  <a:srgbClr val="2E2723"/>
                </a:solidFill>
              </a:rPr>
              <a:t>Thực</a:t>
            </a:r>
            <a:r>
              <a:rPr lang="en-US" sz="2400" dirty="0">
                <a:solidFill>
                  <a:srgbClr val="2E2723"/>
                </a:solidFill>
              </a:rPr>
              <a:t> </a:t>
            </a:r>
            <a:r>
              <a:rPr lang="en-US" sz="2400" dirty="0" err="1">
                <a:solidFill>
                  <a:srgbClr val="2E2723"/>
                </a:solidFill>
              </a:rPr>
              <a:t>Hành</a:t>
            </a:r>
            <a:r>
              <a:rPr lang="en-US" sz="2400" dirty="0">
                <a:solidFill>
                  <a:srgbClr val="2E2723"/>
                </a:solidFill>
              </a:rPr>
              <a:t> </a:t>
            </a:r>
            <a:r>
              <a:rPr lang="en-US" sz="2400" dirty="0" err="1">
                <a:solidFill>
                  <a:srgbClr val="2E2723"/>
                </a:solidFill>
              </a:rPr>
              <a:t>Đo</a:t>
            </a:r>
            <a:r>
              <a:rPr lang="en-US" sz="2400" dirty="0">
                <a:solidFill>
                  <a:srgbClr val="2E2723"/>
                </a:solidFill>
              </a:rPr>
              <a:t> </a:t>
            </a:r>
            <a:r>
              <a:rPr lang="en-US" sz="2400" dirty="0" err="1">
                <a:solidFill>
                  <a:srgbClr val="2E2723"/>
                </a:solidFill>
              </a:rPr>
              <a:t>Tiêu</a:t>
            </a:r>
            <a:r>
              <a:rPr lang="en-US" sz="2400" dirty="0">
                <a:solidFill>
                  <a:srgbClr val="2E2723"/>
                </a:solidFill>
              </a:rPr>
              <a:t> </a:t>
            </a:r>
            <a:r>
              <a:rPr lang="en-US" sz="2400" dirty="0" err="1">
                <a:solidFill>
                  <a:srgbClr val="2E2723"/>
                </a:solidFill>
              </a:rPr>
              <a:t>Cự</a:t>
            </a:r>
            <a:r>
              <a:rPr lang="en-US" sz="2400" dirty="0">
                <a:solidFill>
                  <a:srgbClr val="2E2723"/>
                </a:solidFill>
              </a:rPr>
              <a:t> </a:t>
            </a:r>
            <a:r>
              <a:rPr lang="en-US" sz="2400" dirty="0" err="1">
                <a:solidFill>
                  <a:srgbClr val="2E2723"/>
                </a:solidFill>
              </a:rPr>
              <a:t>Của</a:t>
            </a:r>
            <a:r>
              <a:rPr lang="en-US" sz="2400" dirty="0">
                <a:solidFill>
                  <a:srgbClr val="2E2723"/>
                </a:solidFill>
              </a:rPr>
              <a:t> </a:t>
            </a:r>
            <a:r>
              <a:rPr lang="en-US" sz="2400" dirty="0" err="1">
                <a:solidFill>
                  <a:srgbClr val="2E2723"/>
                </a:solidFill>
              </a:rPr>
              <a:t>Thấu</a:t>
            </a:r>
            <a:r>
              <a:rPr lang="en-US" sz="2400" dirty="0">
                <a:solidFill>
                  <a:srgbClr val="2E2723"/>
                </a:solidFill>
              </a:rPr>
              <a:t> </a:t>
            </a:r>
            <a:r>
              <a:rPr lang="en-US" sz="2400" dirty="0" err="1">
                <a:solidFill>
                  <a:srgbClr val="2E2723"/>
                </a:solidFill>
              </a:rPr>
              <a:t>Kính</a:t>
            </a:r>
            <a:r>
              <a:rPr lang="en-US" sz="2400" dirty="0">
                <a:solidFill>
                  <a:srgbClr val="2E2723"/>
                </a:solidFill>
              </a:rPr>
              <a:t> </a:t>
            </a:r>
            <a:r>
              <a:rPr lang="en-US" sz="2400" dirty="0" err="1">
                <a:solidFill>
                  <a:srgbClr val="2E2723"/>
                </a:solidFill>
              </a:rPr>
              <a:t>Hội</a:t>
            </a:r>
            <a:r>
              <a:rPr lang="en-US" sz="2400" dirty="0">
                <a:solidFill>
                  <a:srgbClr val="2E2723"/>
                </a:solidFill>
              </a:rPr>
              <a:t> </a:t>
            </a:r>
            <a:r>
              <a:rPr lang="en-US" sz="2400" dirty="0" err="1">
                <a:solidFill>
                  <a:srgbClr val="2E2723"/>
                </a:solidFill>
              </a:rPr>
              <a:t>Tụ</a:t>
            </a:r>
            <a:endParaRPr lang="en-US" sz="2400" dirty="0">
              <a:solidFill>
                <a:srgbClr val="2E2723"/>
              </a:solidFill>
            </a:endParaRPr>
          </a:p>
        </p:txBody>
      </p:sp>
      <p:sp>
        <p:nvSpPr>
          <p:cNvPr id="11" name="Google Shape;356;p47">
            <a:extLst>
              <a:ext uri="{FF2B5EF4-FFF2-40B4-BE49-F238E27FC236}">
                <a16:creationId xmlns:a16="http://schemas.microsoft.com/office/drawing/2014/main" id="{CA37B3B9-3C20-4D93-B5EE-215C1EF37FDE}"/>
              </a:ext>
            </a:extLst>
          </p:cNvPr>
          <p:cNvSpPr txBox="1">
            <a:spLocks/>
          </p:cNvSpPr>
          <p:nvPr/>
        </p:nvSpPr>
        <p:spPr>
          <a:xfrm>
            <a:off x="2559870" y="3467956"/>
            <a:ext cx="1808943" cy="548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2400" dirty="0" err="1">
                <a:solidFill>
                  <a:srgbClr val="2E2723"/>
                </a:solidFill>
              </a:rPr>
              <a:t>Kính</a:t>
            </a:r>
            <a:r>
              <a:rPr lang="en-US" sz="2400" dirty="0">
                <a:solidFill>
                  <a:srgbClr val="2E2723"/>
                </a:solidFill>
              </a:rPr>
              <a:t> </a:t>
            </a:r>
            <a:r>
              <a:rPr lang="en-US" sz="2400" dirty="0" err="1">
                <a:solidFill>
                  <a:srgbClr val="2E2723"/>
                </a:solidFill>
              </a:rPr>
              <a:t>Lúp</a:t>
            </a:r>
            <a:r>
              <a:rPr lang="vi-VN" sz="2400" dirty="0">
                <a:solidFill>
                  <a:srgbClr val="2E2723"/>
                </a:solidFill>
              </a:rPr>
              <a:t> </a:t>
            </a:r>
            <a:endParaRPr lang="en-US" sz="2400" dirty="0">
              <a:solidFill>
                <a:srgbClr val="2E2723"/>
              </a:solidFill>
            </a:endParaRPr>
          </a:p>
        </p:txBody>
      </p:sp>
      <p:sp>
        <p:nvSpPr>
          <p:cNvPr id="15" name="Google Shape;356;p47">
            <a:extLst>
              <a:ext uri="{FF2B5EF4-FFF2-40B4-BE49-F238E27FC236}">
                <a16:creationId xmlns:a16="http://schemas.microsoft.com/office/drawing/2014/main" id="{21AE2A1E-0CAF-76AA-ACF2-D07D280CA1D2}"/>
              </a:ext>
            </a:extLst>
          </p:cNvPr>
          <p:cNvSpPr txBox="1">
            <a:spLocks/>
          </p:cNvSpPr>
          <p:nvPr/>
        </p:nvSpPr>
        <p:spPr>
          <a:xfrm>
            <a:off x="4852810" y="1594487"/>
            <a:ext cx="3154920" cy="548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vi-VN" sz="2400" dirty="0">
                <a:solidFill>
                  <a:srgbClr val="2E2723"/>
                </a:solidFill>
              </a:rPr>
              <a:t>Ảnh Của Vật Qua </a:t>
            </a:r>
            <a:r>
              <a:rPr lang="en-US" sz="2400" dirty="0" err="1">
                <a:solidFill>
                  <a:srgbClr val="2E2723"/>
                </a:solidFill>
              </a:rPr>
              <a:t>Thấu</a:t>
            </a:r>
            <a:r>
              <a:rPr lang="en-US" sz="2400" dirty="0">
                <a:solidFill>
                  <a:srgbClr val="2E2723"/>
                </a:solidFill>
              </a:rPr>
              <a:t> </a:t>
            </a:r>
            <a:r>
              <a:rPr lang="en-US" sz="2400" dirty="0" err="1">
                <a:solidFill>
                  <a:srgbClr val="2E2723"/>
                </a:solidFill>
              </a:rPr>
              <a:t>Kính</a:t>
            </a:r>
            <a:r>
              <a:rPr lang="en-US" sz="2400" dirty="0">
                <a:solidFill>
                  <a:srgbClr val="2E2723"/>
                </a:solidFill>
              </a:rPr>
              <a:t> </a:t>
            </a:r>
            <a:r>
              <a:rPr lang="vi-VN" sz="2400" dirty="0">
                <a:solidFill>
                  <a:srgbClr val="2E2723"/>
                </a:solidFill>
              </a:rPr>
              <a:t>– Cách Vẽ Ảnh</a:t>
            </a:r>
            <a:endParaRPr lang="en-US" sz="2400" dirty="0">
              <a:solidFill>
                <a:srgbClr val="2E2723"/>
              </a:solidFill>
            </a:endParaRPr>
          </a:p>
        </p:txBody>
      </p:sp>
      <p:sp>
        <p:nvSpPr>
          <p:cNvPr id="19" name="Google Shape;356;p47">
            <a:extLst>
              <a:ext uri="{FF2B5EF4-FFF2-40B4-BE49-F238E27FC236}">
                <a16:creationId xmlns:a16="http://schemas.microsoft.com/office/drawing/2014/main" id="{58890274-9BD7-1B94-9CAB-E1EB3D930E60}"/>
              </a:ext>
            </a:extLst>
          </p:cNvPr>
          <p:cNvSpPr txBox="1">
            <a:spLocks/>
          </p:cNvSpPr>
          <p:nvPr/>
        </p:nvSpPr>
        <p:spPr>
          <a:xfrm>
            <a:off x="1707085" y="1697835"/>
            <a:ext cx="1642464" cy="548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vi-VN" sz="2400" dirty="0">
                <a:solidFill>
                  <a:srgbClr val="2E2723"/>
                </a:solidFill>
              </a:rPr>
              <a:t>Thấu Kính</a:t>
            </a:r>
            <a:endParaRPr lang="en-US" sz="2400" dirty="0">
              <a:solidFill>
                <a:srgbClr val="2E2723"/>
              </a:solidFill>
            </a:endParaRPr>
          </a:p>
        </p:txBody>
      </p:sp>
      <p:grpSp>
        <p:nvGrpSpPr>
          <p:cNvPr id="20" name="Group 19">
            <a:extLst>
              <a:ext uri="{FF2B5EF4-FFF2-40B4-BE49-F238E27FC236}">
                <a16:creationId xmlns:a16="http://schemas.microsoft.com/office/drawing/2014/main" id="{644CAC66-4201-5C43-A63A-54B64534A2F0}"/>
              </a:ext>
            </a:extLst>
          </p:cNvPr>
          <p:cNvGrpSpPr/>
          <p:nvPr/>
        </p:nvGrpSpPr>
        <p:grpSpPr>
          <a:xfrm>
            <a:off x="1391977" y="3181022"/>
            <a:ext cx="1108364" cy="1080655"/>
            <a:chOff x="1604116" y="2999098"/>
            <a:chExt cx="536171" cy="522767"/>
          </a:xfrm>
        </p:grpSpPr>
        <p:sp>
          <p:nvSpPr>
            <p:cNvPr id="9" name="Rectangle: Rounded Corners 8">
              <a:extLst>
                <a:ext uri="{FF2B5EF4-FFF2-40B4-BE49-F238E27FC236}">
                  <a16:creationId xmlns:a16="http://schemas.microsoft.com/office/drawing/2014/main" id="{F6F4DB54-3E6D-BA90-54CA-02749142A56F}"/>
                </a:ext>
              </a:extLst>
            </p:cNvPr>
            <p:cNvSpPr/>
            <p:nvPr/>
          </p:nvSpPr>
          <p:spPr>
            <a:xfrm>
              <a:off x="1604116" y="2999098"/>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Magnifier ">
              <a:extLst>
                <a:ext uri="{FF2B5EF4-FFF2-40B4-BE49-F238E27FC236}">
                  <a16:creationId xmlns:a16="http://schemas.microsoft.com/office/drawing/2014/main" id="{A9E434CE-A92D-4C14-CFA4-40217F0B21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66543" y="3026476"/>
              <a:ext cx="442677" cy="44267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38CFA22F-332C-212A-424F-E8A5833FFB54}"/>
              </a:ext>
            </a:extLst>
          </p:cNvPr>
          <p:cNvGrpSpPr/>
          <p:nvPr/>
        </p:nvGrpSpPr>
        <p:grpSpPr>
          <a:xfrm>
            <a:off x="3606099" y="1474811"/>
            <a:ext cx="1108364" cy="1080655"/>
            <a:chOff x="1033993" y="2215906"/>
            <a:chExt cx="536171" cy="522767"/>
          </a:xfrm>
        </p:grpSpPr>
        <p:sp>
          <p:nvSpPr>
            <p:cNvPr id="13" name="Rectangle: Rounded Corners 12">
              <a:extLst>
                <a:ext uri="{FF2B5EF4-FFF2-40B4-BE49-F238E27FC236}">
                  <a16:creationId xmlns:a16="http://schemas.microsoft.com/office/drawing/2014/main" id="{4101E3C3-1019-8B64-E3B3-126485B56810}"/>
                </a:ext>
              </a:extLst>
            </p:cNvPr>
            <p:cNvSpPr/>
            <p:nvPr/>
          </p:nvSpPr>
          <p:spPr>
            <a:xfrm>
              <a:off x="1033993" y="2215906"/>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8" name="Picture 4" descr="Image">
              <a:extLst>
                <a:ext uri="{FF2B5EF4-FFF2-40B4-BE49-F238E27FC236}">
                  <a16:creationId xmlns:a16="http://schemas.microsoft.com/office/drawing/2014/main" id="{384822D4-57C8-9B13-B903-F44832CE409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1187" y="2276398"/>
              <a:ext cx="401782" cy="40178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2207393A-9594-D880-B66D-6918AA474971}"/>
              </a:ext>
            </a:extLst>
          </p:cNvPr>
          <p:cNvGrpSpPr/>
          <p:nvPr/>
        </p:nvGrpSpPr>
        <p:grpSpPr>
          <a:xfrm>
            <a:off x="490198" y="1474811"/>
            <a:ext cx="1108364" cy="1080655"/>
            <a:chOff x="463870" y="1432714"/>
            <a:chExt cx="536171" cy="522767"/>
          </a:xfrm>
        </p:grpSpPr>
        <p:sp>
          <p:nvSpPr>
            <p:cNvPr id="17" name="Rectangle: Rounded Corners 16">
              <a:extLst>
                <a:ext uri="{FF2B5EF4-FFF2-40B4-BE49-F238E27FC236}">
                  <a16:creationId xmlns:a16="http://schemas.microsoft.com/office/drawing/2014/main" id="{1ABE1A2D-4944-3864-B86C-0C87C6D3DE17}"/>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30" name="Picture 6" descr="Search">
              <a:extLst>
                <a:ext uri="{FF2B5EF4-FFF2-40B4-BE49-F238E27FC236}">
                  <a16:creationId xmlns:a16="http://schemas.microsoft.com/office/drawing/2014/main" id="{2702ADFA-3009-D044-5476-21CCBE9159C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65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8" fill="hold" nodeType="click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wheel(8)">
                                      <p:cBhvr>
                                        <p:cTn id="14" dur="500"/>
                                        <p:tgtEl>
                                          <p:spTgt spid="22"/>
                                        </p:tgtEl>
                                      </p:cBhvr>
                                    </p:animEffect>
                                  </p:childTnLst>
                                </p:cTn>
                              </p:par>
                            </p:childTnLst>
                          </p:cTn>
                        </p:par>
                        <p:par>
                          <p:cTn id="15" fill="hold">
                            <p:stCondLst>
                              <p:cond delay="500"/>
                            </p:stCondLst>
                            <p:childTnLst>
                              <p:par>
                                <p:cTn id="16" presetID="14" presetClass="entr" presetSubtype="1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randombar(horizontal)">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8" fill="hold" nodeType="click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wheel(8)">
                                      <p:cBhvr>
                                        <p:cTn id="23" dur="500"/>
                                        <p:tgtEl>
                                          <p:spTgt spid="21"/>
                                        </p:tgtEl>
                                      </p:cBhvr>
                                    </p:animEffect>
                                  </p:childTnLst>
                                </p:cTn>
                              </p:par>
                            </p:childTnLst>
                          </p:cTn>
                        </p:par>
                        <p:par>
                          <p:cTn id="24" fill="hold">
                            <p:stCondLst>
                              <p:cond delay="500"/>
                            </p:stCondLst>
                            <p:childTnLst>
                              <p:par>
                                <p:cTn id="25" presetID="14" presetClass="entr" presetSubtype="1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randombar(horizontal)">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8" fill="hold"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heel(8)">
                                      <p:cBhvr>
                                        <p:cTn id="32" dur="500"/>
                                        <p:tgtEl>
                                          <p:spTgt spid="20"/>
                                        </p:tgtEl>
                                      </p:cBhvr>
                                    </p:animEffect>
                                  </p:childTnLst>
                                </p:cTn>
                              </p:par>
                            </p:childTnLst>
                          </p:cTn>
                        </p:par>
                        <p:par>
                          <p:cTn id="33" fill="hold">
                            <p:stCondLst>
                              <p:cond delay="500"/>
                            </p:stCondLst>
                            <p:childTnLst>
                              <p:par>
                                <p:cTn id="34" presetID="14" presetClass="entr" presetSubtype="10" fill="hold" grpId="0"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randombar(horizontal)">
                                      <p:cBhvr>
                                        <p:cTn id="36" dur="500"/>
                                        <p:tgtEl>
                                          <p:spTgt spid="11"/>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8" fill="hold" nodeType="click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heel(8)">
                                      <p:cBhvr>
                                        <p:cTn id="41" dur="500"/>
                                        <p:tgtEl>
                                          <p:spTgt spid="6"/>
                                        </p:tgtEl>
                                      </p:cBhvr>
                                    </p:animEffect>
                                  </p:childTnLst>
                                </p:cTn>
                              </p:par>
                            </p:childTnLst>
                          </p:cTn>
                        </p:par>
                        <p:par>
                          <p:cTn id="42" fill="hold">
                            <p:stCondLst>
                              <p:cond delay="500"/>
                            </p:stCondLst>
                            <p:childTnLst>
                              <p:par>
                                <p:cTn id="43" presetID="14" presetClass="entr" presetSubtype="1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randombar(horizontal)">
                                      <p:cBhvr>
                                        <p:cTn id="4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P spid="11" grpId="0"/>
      <p:bldP spid="15" grpId="0"/>
      <p:bldP spid="1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366345D-6E1C-9879-6F19-620EBB9EEBB2}"/>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FC1F00C-51A6-C9F3-32F3-B35A428040EC}"/>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72F41960-CC15-9D87-5AD0-A50B317994BA}"/>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BDF7AF4C-6655-C0B9-FA4C-18887F93207E}"/>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6FD4C0C7-E0E3-D293-E5EA-29F566D891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340E45D9-46A6-342C-C257-0B847F2D0F05}"/>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9E64A600-3E03-05C8-0BB9-E03B3C1683BC}"/>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6C4B7A23-742D-71CD-02B2-DF5A567B47AC}"/>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12" name="Line 2">
            <a:extLst>
              <a:ext uri="{FF2B5EF4-FFF2-40B4-BE49-F238E27FC236}">
                <a16:creationId xmlns:a16="http://schemas.microsoft.com/office/drawing/2014/main" id="{035A803A-1C54-8D5A-02FF-E637CE46297C}"/>
              </a:ext>
            </a:extLst>
          </p:cNvPr>
          <p:cNvSpPr>
            <a:spLocks noChangeShapeType="1"/>
          </p:cNvSpPr>
          <p:nvPr/>
        </p:nvSpPr>
        <p:spPr bwMode="auto">
          <a:xfrm>
            <a:off x="5547588" y="2346562"/>
            <a:ext cx="6286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3" name="Line 3">
            <a:extLst>
              <a:ext uri="{FF2B5EF4-FFF2-40B4-BE49-F238E27FC236}">
                <a16:creationId xmlns:a16="http://schemas.microsoft.com/office/drawing/2014/main" id="{A52AFF5C-46EB-246C-4DDD-285201CE4B44}"/>
              </a:ext>
            </a:extLst>
          </p:cNvPr>
          <p:cNvSpPr>
            <a:spLocks noChangeShapeType="1"/>
          </p:cNvSpPr>
          <p:nvPr/>
        </p:nvSpPr>
        <p:spPr bwMode="auto">
          <a:xfrm>
            <a:off x="5578544" y="2346562"/>
            <a:ext cx="8572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4" name="Line 4">
            <a:extLst>
              <a:ext uri="{FF2B5EF4-FFF2-40B4-BE49-F238E27FC236}">
                <a16:creationId xmlns:a16="http://schemas.microsoft.com/office/drawing/2014/main" id="{64E3806E-2786-D214-1B5F-5F615B85DFEC}"/>
              </a:ext>
            </a:extLst>
          </p:cNvPr>
          <p:cNvSpPr>
            <a:spLocks noChangeShapeType="1"/>
          </p:cNvSpPr>
          <p:nvPr/>
        </p:nvSpPr>
        <p:spPr bwMode="auto">
          <a:xfrm>
            <a:off x="7102069" y="2351324"/>
            <a:ext cx="1281766"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5" name="AutoShape 5">
            <a:extLst>
              <a:ext uri="{FF2B5EF4-FFF2-40B4-BE49-F238E27FC236}">
                <a16:creationId xmlns:a16="http://schemas.microsoft.com/office/drawing/2014/main" id="{584D3EE5-500B-0192-7A97-C52DFBD8970C}"/>
              </a:ext>
            </a:extLst>
          </p:cNvPr>
          <p:cNvSpPr>
            <a:spLocks noChangeArrowheads="1"/>
          </p:cNvSpPr>
          <p:nvPr/>
        </p:nvSpPr>
        <p:spPr bwMode="auto">
          <a:xfrm rot="5400000">
            <a:off x="4664144" y="1359534"/>
            <a:ext cx="1828800" cy="1714500"/>
          </a:xfrm>
          <a:prstGeom prst="flowChartInputOutput">
            <a:avLst/>
          </a:prstGeom>
          <a:solidFill>
            <a:srgbClr val="FFFFFF"/>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Line 7">
            <a:extLst>
              <a:ext uri="{FF2B5EF4-FFF2-40B4-BE49-F238E27FC236}">
                <a16:creationId xmlns:a16="http://schemas.microsoft.com/office/drawing/2014/main" id="{9C065081-0E49-F993-FFC9-0E973286BE33}"/>
              </a:ext>
            </a:extLst>
          </p:cNvPr>
          <p:cNvSpPr>
            <a:spLocks noChangeShapeType="1"/>
          </p:cNvSpPr>
          <p:nvPr/>
        </p:nvSpPr>
        <p:spPr bwMode="auto">
          <a:xfrm>
            <a:off x="4435544" y="2904965"/>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18" name="Line 8">
            <a:extLst>
              <a:ext uri="{FF2B5EF4-FFF2-40B4-BE49-F238E27FC236}">
                <a16:creationId xmlns:a16="http://schemas.microsoft.com/office/drawing/2014/main" id="{40CC2F5C-DFB2-D1DD-870A-F66D531642BD}"/>
              </a:ext>
            </a:extLst>
          </p:cNvPr>
          <p:cNvSpPr>
            <a:spLocks noChangeShapeType="1"/>
          </p:cNvSpPr>
          <p:nvPr/>
        </p:nvSpPr>
        <p:spPr bwMode="auto">
          <a:xfrm>
            <a:off x="5567828" y="2918062"/>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19" name="Line 9">
            <a:extLst>
              <a:ext uri="{FF2B5EF4-FFF2-40B4-BE49-F238E27FC236}">
                <a16:creationId xmlns:a16="http://schemas.microsoft.com/office/drawing/2014/main" id="{CBAD47A2-52AD-9EA4-FD8A-F8A1CE0993F1}"/>
              </a:ext>
            </a:extLst>
          </p:cNvPr>
          <p:cNvSpPr>
            <a:spLocks noChangeShapeType="1"/>
          </p:cNvSpPr>
          <p:nvPr/>
        </p:nvSpPr>
        <p:spPr bwMode="auto">
          <a:xfrm>
            <a:off x="1749494" y="3870562"/>
            <a:ext cx="6172200" cy="0"/>
          </a:xfrm>
          <a:prstGeom prst="line">
            <a:avLst/>
          </a:prstGeom>
          <a:noFill/>
          <a:ln w="9525">
            <a:solidFill>
              <a:srgbClr val="D5FFD5"/>
            </a:solidFill>
            <a:round/>
            <a:headEnd/>
            <a:tailEnd/>
          </a:ln>
          <a:scene3d>
            <a:camera prst="legacyObliqueTopLeft"/>
            <a:lightRig rig="legacyFlat3" dir="t"/>
          </a:scene3d>
          <a:sp3d extrusionH="430200" prstMaterial="legacyMatte">
            <a:bevelT w="13500" h="13500" prst="angle"/>
            <a:bevelB w="13500" h="13500" prst="angle"/>
            <a:extrusionClr>
              <a:srgbClr val="D5FFD5"/>
            </a:extrusionClr>
            <a:contourClr>
              <a:srgbClr val="D5FFD5"/>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1" name="Text Box 12">
            <a:extLst>
              <a:ext uri="{FF2B5EF4-FFF2-40B4-BE49-F238E27FC236}">
                <a16:creationId xmlns:a16="http://schemas.microsoft.com/office/drawing/2014/main" id="{4D7B9DBB-C280-41FE-3BAE-FF49AA268ABD}"/>
              </a:ext>
            </a:extLst>
          </p:cNvPr>
          <p:cNvSpPr txBox="1">
            <a:spLocks noChangeArrowheads="1"/>
          </p:cNvSpPr>
          <p:nvPr/>
        </p:nvSpPr>
        <p:spPr bwMode="auto">
          <a:xfrm>
            <a:off x="2949644" y="4046774"/>
            <a:ext cx="80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d &gt; 2f</a:t>
            </a:r>
          </a:p>
        </p:txBody>
      </p:sp>
      <p:sp>
        <p:nvSpPr>
          <p:cNvPr id="22" name="Line 15">
            <a:extLst>
              <a:ext uri="{FF2B5EF4-FFF2-40B4-BE49-F238E27FC236}">
                <a16:creationId xmlns:a16="http://schemas.microsoft.com/office/drawing/2014/main" id="{63159A78-1ED3-78CA-2112-87823284A881}"/>
              </a:ext>
            </a:extLst>
          </p:cNvPr>
          <p:cNvSpPr>
            <a:spLocks noChangeShapeType="1"/>
          </p:cNvSpPr>
          <p:nvPr/>
        </p:nvSpPr>
        <p:spPr bwMode="auto">
          <a:xfrm>
            <a:off x="1863794" y="4103924"/>
            <a:ext cx="261342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3" name="Line 16">
            <a:extLst>
              <a:ext uri="{FF2B5EF4-FFF2-40B4-BE49-F238E27FC236}">
                <a16:creationId xmlns:a16="http://schemas.microsoft.com/office/drawing/2014/main" id="{8F41B7BA-5F75-6EC0-5203-6D1AD0102E9D}"/>
              </a:ext>
            </a:extLst>
          </p:cNvPr>
          <p:cNvSpPr>
            <a:spLocks noChangeShapeType="1"/>
          </p:cNvSpPr>
          <p:nvPr/>
        </p:nvSpPr>
        <p:spPr bwMode="auto">
          <a:xfrm>
            <a:off x="3342552" y="3989624"/>
            <a:ext cx="1116806"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4" name="Text Box 17">
            <a:extLst>
              <a:ext uri="{FF2B5EF4-FFF2-40B4-BE49-F238E27FC236}">
                <a16:creationId xmlns:a16="http://schemas.microsoft.com/office/drawing/2014/main" id="{BB650231-7C94-F810-63CF-B67620A9FA1F}"/>
              </a:ext>
            </a:extLst>
          </p:cNvPr>
          <p:cNvSpPr txBox="1">
            <a:spLocks noChangeArrowheads="1"/>
          </p:cNvSpPr>
          <p:nvPr/>
        </p:nvSpPr>
        <p:spPr bwMode="auto">
          <a:xfrm>
            <a:off x="3235394" y="1858406"/>
            <a:ext cx="45720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5" name="Text Box 18">
            <a:extLst>
              <a:ext uri="{FF2B5EF4-FFF2-40B4-BE49-F238E27FC236}">
                <a16:creationId xmlns:a16="http://schemas.microsoft.com/office/drawing/2014/main" id="{AAE15987-6E08-43D7-903F-EE79641D17F5}"/>
              </a:ext>
            </a:extLst>
          </p:cNvPr>
          <p:cNvSpPr txBox="1">
            <a:spLocks noChangeArrowheads="1"/>
          </p:cNvSpPr>
          <p:nvPr/>
        </p:nvSpPr>
        <p:spPr bwMode="auto">
          <a:xfrm>
            <a:off x="5308272" y="1851263"/>
            <a:ext cx="40005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26" name="Text Box 19">
            <a:extLst>
              <a:ext uri="{FF2B5EF4-FFF2-40B4-BE49-F238E27FC236}">
                <a16:creationId xmlns:a16="http://schemas.microsoft.com/office/drawing/2014/main" id="{D1789FF9-1A2E-1588-29FE-1A90DB2611F0}"/>
              </a:ext>
            </a:extLst>
          </p:cNvPr>
          <p:cNvSpPr txBox="1">
            <a:spLocks noChangeArrowheads="1"/>
          </p:cNvSpPr>
          <p:nvPr/>
        </p:nvSpPr>
        <p:spPr bwMode="auto">
          <a:xfrm>
            <a:off x="4092644" y="3453844"/>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grpSp>
        <p:nvGrpSpPr>
          <p:cNvPr id="27" name="Group 20">
            <a:extLst>
              <a:ext uri="{FF2B5EF4-FFF2-40B4-BE49-F238E27FC236}">
                <a16:creationId xmlns:a16="http://schemas.microsoft.com/office/drawing/2014/main" id="{BCFDDFCB-958D-5B38-9847-5AEA08DEC484}"/>
              </a:ext>
            </a:extLst>
          </p:cNvPr>
          <p:cNvGrpSpPr>
            <a:grpSpLocks/>
          </p:cNvGrpSpPr>
          <p:nvPr/>
        </p:nvGrpSpPr>
        <p:grpSpPr bwMode="auto">
          <a:xfrm>
            <a:off x="1859032" y="2003663"/>
            <a:ext cx="342900" cy="1841897"/>
            <a:chOff x="4800" y="1536"/>
            <a:chExt cx="170" cy="1019"/>
          </a:xfrm>
        </p:grpSpPr>
        <p:sp>
          <p:nvSpPr>
            <p:cNvPr id="28" name="Freeform 21">
              <a:extLst>
                <a:ext uri="{FF2B5EF4-FFF2-40B4-BE49-F238E27FC236}">
                  <a16:creationId xmlns:a16="http://schemas.microsoft.com/office/drawing/2014/main" id="{1E756BDC-B8B6-430A-30EF-40E637405891}"/>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9" name="Group 22">
              <a:extLst>
                <a:ext uri="{FF2B5EF4-FFF2-40B4-BE49-F238E27FC236}">
                  <a16:creationId xmlns:a16="http://schemas.microsoft.com/office/drawing/2014/main" id="{16E3C8AD-203A-1AC8-0EE8-E6AB80996CB9}"/>
                </a:ext>
              </a:extLst>
            </p:cNvPr>
            <p:cNvGrpSpPr>
              <a:grpSpLocks/>
            </p:cNvGrpSpPr>
            <p:nvPr/>
          </p:nvGrpSpPr>
          <p:grpSpPr bwMode="auto">
            <a:xfrm>
              <a:off x="4800" y="1728"/>
              <a:ext cx="162" cy="827"/>
              <a:chOff x="4800" y="1730"/>
              <a:chExt cx="162" cy="827"/>
            </a:xfrm>
          </p:grpSpPr>
          <p:sp>
            <p:nvSpPr>
              <p:cNvPr id="30" name="Freeform 23">
                <a:extLst>
                  <a:ext uri="{FF2B5EF4-FFF2-40B4-BE49-F238E27FC236}">
                    <a16:creationId xmlns:a16="http://schemas.microsoft.com/office/drawing/2014/main" id="{E344B8B0-D764-5AD2-6183-50D3848D07C1}"/>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1" name="Rectangle 24">
                <a:extLst>
                  <a:ext uri="{FF2B5EF4-FFF2-40B4-BE49-F238E27FC236}">
                    <a16:creationId xmlns:a16="http://schemas.microsoft.com/office/drawing/2014/main" id="{F9E49B8A-CDCC-A8AD-5A1B-5A59E510EA61}"/>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4" name="Rectangle 25">
                <a:extLst>
                  <a:ext uri="{FF2B5EF4-FFF2-40B4-BE49-F238E27FC236}">
                    <a16:creationId xmlns:a16="http://schemas.microsoft.com/office/drawing/2014/main" id="{27508FC2-4321-34A8-1470-50B69B4212DB}"/>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705" name="Group 26">
            <a:extLst>
              <a:ext uri="{FF2B5EF4-FFF2-40B4-BE49-F238E27FC236}">
                <a16:creationId xmlns:a16="http://schemas.microsoft.com/office/drawing/2014/main" id="{C96E4C2C-C961-70A4-F109-22FCD3778173}"/>
              </a:ext>
            </a:extLst>
          </p:cNvPr>
          <p:cNvGrpSpPr>
            <a:grpSpLocks noChangeAspect="1"/>
          </p:cNvGrpSpPr>
          <p:nvPr/>
        </p:nvGrpSpPr>
        <p:grpSpPr bwMode="auto">
          <a:xfrm rot="10508945">
            <a:off x="6496237" y="2163208"/>
            <a:ext cx="197644" cy="508397"/>
            <a:chOff x="5760" y="1488"/>
            <a:chExt cx="811" cy="2081"/>
          </a:xfrm>
        </p:grpSpPr>
        <p:sp>
          <p:nvSpPr>
            <p:cNvPr id="706" name="Freeform 27">
              <a:extLst>
                <a:ext uri="{FF2B5EF4-FFF2-40B4-BE49-F238E27FC236}">
                  <a16:creationId xmlns:a16="http://schemas.microsoft.com/office/drawing/2014/main" id="{1B03EB88-DBB1-68DA-49AA-984E46E4B283}"/>
                </a:ext>
              </a:extLst>
            </p:cNvPr>
            <p:cNvSpPr>
              <a:spLocks noChangeAspect="1"/>
            </p:cNvSpPr>
            <p:nvPr/>
          </p:nvSpPr>
          <p:spPr bwMode="auto">
            <a:xfrm rot="5700000">
              <a:off x="5125" y="2123"/>
              <a:ext cx="2081" cy="811"/>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7" name="Freeform 28">
              <a:extLst>
                <a:ext uri="{FF2B5EF4-FFF2-40B4-BE49-F238E27FC236}">
                  <a16:creationId xmlns:a16="http://schemas.microsoft.com/office/drawing/2014/main" id="{73E97362-A787-A938-A672-C33D8218B105}"/>
                </a:ext>
              </a:extLst>
            </p:cNvPr>
            <p:cNvSpPr>
              <a:spLocks noChangeAspect="1"/>
            </p:cNvSpPr>
            <p:nvPr/>
          </p:nvSpPr>
          <p:spPr bwMode="auto">
            <a:xfrm rot="5700000">
              <a:off x="5604" y="2792"/>
              <a:ext cx="1102" cy="43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708" name="Line 29">
            <a:extLst>
              <a:ext uri="{FF2B5EF4-FFF2-40B4-BE49-F238E27FC236}">
                <a16:creationId xmlns:a16="http://schemas.microsoft.com/office/drawing/2014/main" id="{16D2025F-3313-93C3-1334-16021F7331D0}"/>
              </a:ext>
            </a:extLst>
          </p:cNvPr>
          <p:cNvSpPr>
            <a:spLocks noChangeShapeType="1"/>
          </p:cNvSpPr>
          <p:nvPr/>
        </p:nvSpPr>
        <p:spPr bwMode="auto">
          <a:xfrm>
            <a:off x="5303509" y="2346562"/>
            <a:ext cx="228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9" name="Line 30">
            <a:extLst>
              <a:ext uri="{FF2B5EF4-FFF2-40B4-BE49-F238E27FC236}">
                <a16:creationId xmlns:a16="http://schemas.microsoft.com/office/drawing/2014/main" id="{D85B7464-5FA5-7183-1631-63891DFDED72}"/>
              </a:ext>
            </a:extLst>
          </p:cNvPr>
          <p:cNvSpPr>
            <a:spLocks noChangeShapeType="1"/>
          </p:cNvSpPr>
          <p:nvPr/>
        </p:nvSpPr>
        <p:spPr bwMode="auto">
          <a:xfrm>
            <a:off x="5007044" y="2346562"/>
            <a:ext cx="2857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10" name="Line 31">
            <a:extLst>
              <a:ext uri="{FF2B5EF4-FFF2-40B4-BE49-F238E27FC236}">
                <a16:creationId xmlns:a16="http://schemas.microsoft.com/office/drawing/2014/main" id="{BFCE3AE5-F35A-502A-A255-FD6C52593FEF}"/>
              </a:ext>
            </a:extLst>
          </p:cNvPr>
          <p:cNvSpPr>
            <a:spLocks noChangeShapeType="1"/>
          </p:cNvSpPr>
          <p:nvPr/>
        </p:nvSpPr>
        <p:spPr bwMode="auto">
          <a:xfrm>
            <a:off x="5521394" y="2346562"/>
            <a:ext cx="65484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12" name="Text Box 19">
            <a:extLst>
              <a:ext uri="{FF2B5EF4-FFF2-40B4-BE49-F238E27FC236}">
                <a16:creationId xmlns:a16="http://schemas.microsoft.com/office/drawing/2014/main" id="{DA799DC6-EC44-A29A-FF3B-EA3028B6D0F3}"/>
              </a:ext>
            </a:extLst>
          </p:cNvPr>
          <p:cNvSpPr txBox="1">
            <a:spLocks noChangeArrowheads="1"/>
          </p:cNvSpPr>
          <p:nvPr/>
        </p:nvSpPr>
        <p:spPr bwMode="auto">
          <a:xfrm>
            <a:off x="3167528" y="3308587"/>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13" name="Text Box 19">
            <a:extLst>
              <a:ext uri="{FF2B5EF4-FFF2-40B4-BE49-F238E27FC236}">
                <a16:creationId xmlns:a16="http://schemas.microsoft.com/office/drawing/2014/main" id="{84A7CCF9-EEF5-23D9-C29E-283108147129}"/>
              </a:ext>
            </a:extLst>
          </p:cNvPr>
          <p:cNvSpPr txBox="1">
            <a:spLocks noChangeArrowheads="1"/>
          </p:cNvSpPr>
          <p:nvPr/>
        </p:nvSpPr>
        <p:spPr bwMode="auto">
          <a:xfrm>
            <a:off x="5249932" y="3308587"/>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14" name="Straight Connector 713">
            <a:extLst>
              <a:ext uri="{FF2B5EF4-FFF2-40B4-BE49-F238E27FC236}">
                <a16:creationId xmlns:a16="http://schemas.microsoft.com/office/drawing/2014/main" id="{2E1527E9-699D-C587-5716-0EFD4ED2BD59}"/>
              </a:ext>
            </a:extLst>
          </p:cNvPr>
          <p:cNvCxnSpPr/>
          <p:nvPr/>
        </p:nvCxnSpPr>
        <p:spPr>
          <a:xfrm>
            <a:off x="5567828" y="3665775"/>
            <a:ext cx="0" cy="192881"/>
          </a:xfrm>
          <a:prstGeom prst="line">
            <a:avLst/>
          </a:prstGeom>
          <a:noFill/>
          <a:ln w="28575" cap="flat" cmpd="sng" algn="ctr">
            <a:solidFill>
              <a:srgbClr val="FF0000"/>
            </a:solidFill>
            <a:prstDash val="solid"/>
          </a:ln>
          <a:effectLst/>
        </p:spPr>
      </p:cxnSp>
      <p:cxnSp>
        <p:nvCxnSpPr>
          <p:cNvPr id="715" name="Straight Connector 714">
            <a:extLst>
              <a:ext uri="{FF2B5EF4-FFF2-40B4-BE49-F238E27FC236}">
                <a16:creationId xmlns:a16="http://schemas.microsoft.com/office/drawing/2014/main" id="{0826D8F7-4C7A-E054-17B5-B7022B9B68B8}"/>
              </a:ext>
            </a:extLst>
          </p:cNvPr>
          <p:cNvCxnSpPr/>
          <p:nvPr/>
        </p:nvCxnSpPr>
        <p:spPr>
          <a:xfrm>
            <a:off x="3369934" y="3682444"/>
            <a:ext cx="0" cy="192881"/>
          </a:xfrm>
          <a:prstGeom prst="line">
            <a:avLst/>
          </a:prstGeom>
          <a:noFill/>
          <a:ln w="28575" cap="flat" cmpd="sng" algn="ctr">
            <a:solidFill>
              <a:srgbClr val="FF0000"/>
            </a:solidFill>
            <a:prstDash val="solid"/>
          </a:ln>
          <a:effectLst/>
        </p:spPr>
      </p:cxnSp>
      <p:cxnSp>
        <p:nvCxnSpPr>
          <p:cNvPr id="716" name="Straight Connector 715">
            <a:extLst>
              <a:ext uri="{FF2B5EF4-FFF2-40B4-BE49-F238E27FC236}">
                <a16:creationId xmlns:a16="http://schemas.microsoft.com/office/drawing/2014/main" id="{BAC14E62-7C8E-99A8-BF0C-7446EAE8F296}"/>
              </a:ext>
            </a:extLst>
          </p:cNvPr>
          <p:cNvCxnSpPr/>
          <p:nvPr/>
        </p:nvCxnSpPr>
        <p:spPr>
          <a:xfrm>
            <a:off x="4435544" y="3682444"/>
            <a:ext cx="0" cy="192881"/>
          </a:xfrm>
          <a:prstGeom prst="line">
            <a:avLst/>
          </a:prstGeom>
          <a:noFill/>
          <a:ln w="28575" cap="flat" cmpd="sng" algn="ctr">
            <a:solidFill>
              <a:srgbClr val="FF0000"/>
            </a:solidFill>
            <a:prstDash val="solid"/>
          </a:ln>
          <a:effectLst/>
        </p:spPr>
      </p:cxnSp>
      <p:sp>
        <p:nvSpPr>
          <p:cNvPr id="717" name="Text Box 12">
            <a:extLst>
              <a:ext uri="{FF2B5EF4-FFF2-40B4-BE49-F238E27FC236}">
                <a16:creationId xmlns:a16="http://schemas.microsoft.com/office/drawing/2014/main" id="{6833EB8A-062E-D551-3726-98C37718DDEA}"/>
              </a:ext>
            </a:extLst>
          </p:cNvPr>
          <p:cNvSpPr txBox="1">
            <a:spLocks noChangeArrowheads="1"/>
          </p:cNvSpPr>
          <p:nvPr/>
        </p:nvSpPr>
        <p:spPr bwMode="auto">
          <a:xfrm>
            <a:off x="1285875" y="4449366"/>
            <a:ext cx="6572250" cy="369332"/>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lvl="0" algn="ctr" defTabSz="685800">
              <a:buClrTx/>
              <a:defRPr/>
            </a:pP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&gt; 2f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lang="vi-VN" sz="1800" b="1" kern="1200" dirty="0">
                <a:latin typeface="Barlow" panose="00000500000000000000" pitchFamily="2" charset="-93"/>
                <a:cs typeface="Arial" panose="020B0604020202020204" pitchFamily="34" charset="0"/>
              </a:rPr>
              <a:t>Ảnh thật, ngược chiều với vật, </a:t>
            </a:r>
            <a:r>
              <a:rPr lang="en-US" sz="1800" b="1" kern="1200" dirty="0" err="1">
                <a:latin typeface="Barlow" panose="00000500000000000000" pitchFamily="2" charset="-93"/>
                <a:cs typeface="Arial" panose="020B0604020202020204" pitchFamily="34" charset="0"/>
              </a:rPr>
              <a:t>nhỏ</a:t>
            </a:r>
            <a:r>
              <a:rPr lang="vi-VN" sz="1800" b="1" kern="1200" dirty="0">
                <a:latin typeface="Barlow" panose="00000500000000000000" pitchFamily="2" charset="-93"/>
                <a:cs typeface="Arial" panose="020B0604020202020204" pitchFamily="34" charset="0"/>
              </a:rPr>
              <a:t> </a:t>
            </a:r>
            <a:r>
              <a:rPr lang="en-US" sz="1800" b="1" kern="1200" dirty="0" err="1">
                <a:latin typeface="Barlow" panose="00000500000000000000" pitchFamily="2" charset="-93"/>
                <a:cs typeface="Arial" panose="020B0604020202020204" pitchFamily="34" charset="0"/>
              </a:rPr>
              <a:t>hơn</a:t>
            </a:r>
            <a:r>
              <a:rPr lang="vi-VN" sz="1800" b="1" kern="1200" dirty="0">
                <a:latin typeface="Barlow" panose="00000500000000000000" pitchFamily="2" charset="-93"/>
                <a:cs typeface="Arial" panose="020B0604020202020204" pitchFamily="34" charset="0"/>
              </a:rPr>
              <a:t> vật</a:t>
            </a:r>
            <a:r>
              <a:rPr lang="en-US" sz="1800" b="1" kern="1200" dirty="0">
                <a:latin typeface="Barlow" panose="00000500000000000000" pitchFamily="2" charset="-93"/>
                <a:cs typeface="Arial" panose="020B0604020202020204" pitchFamily="34" charset="0"/>
              </a:rPr>
              <a:t>.</a:t>
            </a:r>
            <a:endPar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endParaRPr>
          </a:p>
        </p:txBody>
      </p:sp>
      <p:sp>
        <p:nvSpPr>
          <p:cNvPr id="16" name="AutoShape 6">
            <a:extLst>
              <a:ext uri="{FF2B5EF4-FFF2-40B4-BE49-F238E27FC236}">
                <a16:creationId xmlns:a16="http://schemas.microsoft.com/office/drawing/2014/main" id="{A9347723-31D8-74EC-10B5-8E2AF20A0C01}"/>
              </a:ext>
            </a:extLst>
          </p:cNvPr>
          <p:cNvSpPr>
            <a:spLocks noChangeArrowheads="1"/>
          </p:cNvSpPr>
          <p:nvPr/>
        </p:nvSpPr>
        <p:spPr bwMode="auto">
          <a:xfrm rot="16200000">
            <a:off x="3749744" y="1842928"/>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20" name="Oval 10">
            <a:extLst>
              <a:ext uri="{FF2B5EF4-FFF2-40B4-BE49-F238E27FC236}">
                <a16:creationId xmlns:a16="http://schemas.microsoft.com/office/drawing/2014/main" id="{1F6BCD1A-0B21-E72E-ABB1-92413B0E46D9}"/>
              </a:ext>
            </a:extLst>
          </p:cNvPr>
          <p:cNvSpPr>
            <a:spLocks noChangeArrowheads="1"/>
          </p:cNvSpPr>
          <p:nvPr/>
        </p:nvSpPr>
        <p:spPr bwMode="auto">
          <a:xfrm rot="2834016">
            <a:off x="4079548" y="2022712"/>
            <a:ext cx="783431" cy="666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1" name="Line 33">
            <a:extLst>
              <a:ext uri="{FF2B5EF4-FFF2-40B4-BE49-F238E27FC236}">
                <a16:creationId xmlns:a16="http://schemas.microsoft.com/office/drawing/2014/main" id="{09D3CC7E-DF76-61FD-2D47-5C4ADEE88866}"/>
              </a:ext>
            </a:extLst>
          </p:cNvPr>
          <p:cNvSpPr>
            <a:spLocks noChangeShapeType="1"/>
          </p:cNvSpPr>
          <p:nvPr/>
        </p:nvSpPr>
        <p:spPr bwMode="auto">
          <a:xfrm flipH="1">
            <a:off x="2035244" y="2346562"/>
            <a:ext cx="24003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Tree>
    <p:extLst>
      <p:ext uri="{BB962C8B-B14F-4D97-AF65-F5344CB8AC3E}">
        <p14:creationId xmlns:p14="http://schemas.microsoft.com/office/powerpoint/2010/main" val="4020655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outVertical)">
                                      <p:cBhvr>
                                        <p:cTn id="7" dur="500"/>
                                        <p:tgtEl>
                                          <p:spTgt spid="2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randombar(horizontal)">
                                      <p:cBhvr>
                                        <p:cTn id="10" dur="5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5.55556E-7 -4.19753E-6 L 0.11788 -4.19753E-6 " pathEditMode="relative" rAng="0" ptsTypes="AA">
                                      <p:cBhvr>
                                        <p:cTn id="14" dur="2000" fill="hold"/>
                                        <p:tgtEl>
                                          <p:spTgt spid="15"/>
                                        </p:tgtEl>
                                        <p:attrNameLst>
                                          <p:attrName>ppt_x</p:attrName>
                                          <p:attrName>ppt_y</p:attrName>
                                        </p:attrNameLst>
                                      </p:cBhvr>
                                      <p:rCtr x="5885" y="0"/>
                                    </p:animMotion>
                                  </p:childTnLst>
                                </p:cTn>
                              </p:par>
                              <p:par>
                                <p:cTn id="15" presetID="63" presetClass="path" presetSubtype="0" accel="50000" decel="50000" fill="hold" nodeType="withEffect">
                                  <p:stCondLst>
                                    <p:cond delay="0"/>
                                  </p:stCondLst>
                                  <p:childTnLst>
                                    <p:animMotion origin="layout" path="M -4.16667E-6 2.71605E-6 L 0.11372 -0.00556 " pathEditMode="relative" rAng="0" ptsTypes="AA">
                                      <p:cBhvr>
                                        <p:cTn id="16" dur="2000" fill="hold"/>
                                        <p:tgtEl>
                                          <p:spTgt spid="18"/>
                                        </p:tgtEl>
                                        <p:attrNameLst>
                                          <p:attrName>ppt_x</p:attrName>
                                          <p:attrName>ppt_y</p:attrName>
                                        </p:attrNameLst>
                                      </p:cBhvr>
                                      <p:rCtr x="5677" y="-278"/>
                                    </p:animMotion>
                                  </p:childTnLst>
                                </p:cTn>
                              </p:par>
                              <p:par>
                                <p:cTn id="17" presetID="18" presetClass="entr" presetSubtype="6" fill="hold" nodeType="withEffect">
                                  <p:stCondLst>
                                    <p:cond delay="0"/>
                                  </p:stCondLst>
                                  <p:childTnLst>
                                    <p:set>
                                      <p:cBhvr>
                                        <p:cTn id="18" dur="1" fill="hold">
                                          <p:stCondLst>
                                            <p:cond delay="0"/>
                                          </p:stCondLst>
                                        </p:cTn>
                                        <p:tgtEl>
                                          <p:spTgt spid="710"/>
                                        </p:tgtEl>
                                        <p:attrNameLst>
                                          <p:attrName>style.visibility</p:attrName>
                                        </p:attrNameLst>
                                      </p:cBhvr>
                                      <p:to>
                                        <p:strVal val="visible"/>
                                      </p:to>
                                    </p:set>
                                    <p:animEffect transition="in" filter="strips(downRight)">
                                      <p:cBhvr>
                                        <p:cTn id="19" dur="2000"/>
                                        <p:tgtEl>
                                          <p:spTgt spid="710"/>
                                        </p:tgtEl>
                                      </p:cBhvr>
                                    </p:animEffect>
                                  </p:childTnLst>
                                </p:cTn>
                              </p:par>
                            </p:childTnLst>
                          </p:cTn>
                        </p:par>
                        <p:par>
                          <p:cTn id="20" fill="hold">
                            <p:stCondLst>
                              <p:cond delay="2000"/>
                            </p:stCondLst>
                            <p:childTnLst>
                              <p:par>
                                <p:cTn id="21" presetID="8" presetClass="entr" presetSubtype="16" fill="hold" nodeType="afterEffect">
                                  <p:stCondLst>
                                    <p:cond delay="0"/>
                                  </p:stCondLst>
                                  <p:childTnLst>
                                    <p:set>
                                      <p:cBhvr>
                                        <p:cTn id="22" dur="1" fill="hold">
                                          <p:stCondLst>
                                            <p:cond delay="0"/>
                                          </p:stCondLst>
                                        </p:cTn>
                                        <p:tgtEl>
                                          <p:spTgt spid="705"/>
                                        </p:tgtEl>
                                        <p:attrNameLst>
                                          <p:attrName>style.visibility</p:attrName>
                                        </p:attrNameLst>
                                      </p:cBhvr>
                                      <p:to>
                                        <p:strVal val="visible"/>
                                      </p:to>
                                    </p:set>
                                    <p:animEffect transition="in" filter="diamond(in)">
                                      <p:cBhvr>
                                        <p:cTn id="23" dur="1250"/>
                                        <p:tgtEl>
                                          <p:spTgt spid="70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17"/>
                                        </p:tgtEl>
                                        <p:attrNameLst>
                                          <p:attrName>style.visibility</p:attrName>
                                        </p:attrNameLst>
                                      </p:cBhvr>
                                      <p:to>
                                        <p:strVal val="visible"/>
                                      </p:to>
                                    </p:set>
                                    <p:animEffect transition="in" filter="dissolve">
                                      <p:cBhvr>
                                        <p:cTn id="28" dur="500"/>
                                        <p:tgtEl>
                                          <p:spTgt spid="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1" grpId="0"/>
      <p:bldP spid="22" grpId="0" animBg="1"/>
      <p:bldP spid="2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4D17B-67C3-9857-9342-B259BB6F9C9E}"/>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55E8988-F174-E46B-9BF0-496E6C561FA1}"/>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4C8E1CEF-9AD0-359F-8BE0-B37F6F45383A}"/>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6158ED02-DF7E-46BE-40D3-F5D855827227}"/>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FE47E0D9-6EFC-7A80-6E53-36928C017B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AABF3472-82CA-F9C2-CAEC-40E950BEED58}"/>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799E67C7-B0BB-0717-8454-D57DE1B91DFE}"/>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AF4CDE09-666E-BCE9-FE80-1BBC60FDFDB2}"/>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13" name="Line 4">
            <a:extLst>
              <a:ext uri="{FF2B5EF4-FFF2-40B4-BE49-F238E27FC236}">
                <a16:creationId xmlns:a16="http://schemas.microsoft.com/office/drawing/2014/main" id="{41EA3A7F-5B11-9620-F683-D7305D91BB95}"/>
              </a:ext>
            </a:extLst>
          </p:cNvPr>
          <p:cNvSpPr>
            <a:spLocks noChangeShapeType="1"/>
          </p:cNvSpPr>
          <p:nvPr/>
        </p:nvSpPr>
        <p:spPr bwMode="auto">
          <a:xfrm>
            <a:off x="4423986" y="2764095"/>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nvGrpSpPr>
          <p:cNvPr id="14" name="Group 29">
            <a:extLst>
              <a:ext uri="{FF2B5EF4-FFF2-40B4-BE49-F238E27FC236}">
                <a16:creationId xmlns:a16="http://schemas.microsoft.com/office/drawing/2014/main" id="{5E05FC09-CCC4-852C-21EA-542BB1471097}"/>
              </a:ext>
            </a:extLst>
          </p:cNvPr>
          <p:cNvGrpSpPr>
            <a:grpSpLocks/>
          </p:cNvGrpSpPr>
          <p:nvPr/>
        </p:nvGrpSpPr>
        <p:grpSpPr bwMode="auto">
          <a:xfrm>
            <a:off x="6024186" y="975776"/>
            <a:ext cx="1600200" cy="2686050"/>
            <a:chOff x="3888" y="816"/>
            <a:chExt cx="1344" cy="2256"/>
          </a:xfrm>
        </p:grpSpPr>
        <p:sp>
          <p:nvSpPr>
            <p:cNvPr id="15" name="AutoShape 2">
              <a:extLst>
                <a:ext uri="{FF2B5EF4-FFF2-40B4-BE49-F238E27FC236}">
                  <a16:creationId xmlns:a16="http://schemas.microsoft.com/office/drawing/2014/main" id="{F04BF5F2-FE88-2A75-42B6-9FA80609364A}"/>
                </a:ext>
              </a:extLst>
            </p:cNvPr>
            <p:cNvSpPr>
              <a:spLocks noChangeArrowheads="1"/>
            </p:cNvSpPr>
            <p:nvPr/>
          </p:nvSpPr>
          <p:spPr bwMode="auto">
            <a:xfrm rot="5400000">
              <a:off x="3792" y="912"/>
              <a:ext cx="1536" cy="1344"/>
            </a:xfrm>
            <a:prstGeom prst="flowChartInputOutput">
              <a:avLst/>
            </a:prstGeom>
            <a:gradFill rotWithShape="1">
              <a:gsLst>
                <a:gs pos="0">
                  <a:srgbClr val="FFFFFF">
                    <a:gamma/>
                    <a:shade val="89020"/>
                    <a:invGamma/>
                  </a:srgbClr>
                </a:gs>
                <a:gs pos="100000">
                  <a:srgbClr val="FFFFFF"/>
                </a:gs>
              </a:gsLst>
              <a:lin ang="0" scaled="1"/>
            </a:gradFill>
            <a:ln w="9525">
              <a:solidFill>
                <a:srgbClr val="000000"/>
              </a:solidFill>
              <a:miter lim="800000"/>
              <a:headEnd/>
              <a:tailEnd/>
            </a:ln>
            <a:effectLst/>
          </p:spPr>
          <p:txBody>
            <a:bodyPr wrap="none"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cs typeface="Arial" panose="020B0604020202020204" pitchFamily="34" charset="0"/>
              </a:endParaRPr>
            </a:p>
          </p:txBody>
        </p:sp>
        <p:sp>
          <p:nvSpPr>
            <p:cNvPr id="16" name="Line 5">
              <a:extLst>
                <a:ext uri="{FF2B5EF4-FFF2-40B4-BE49-F238E27FC236}">
                  <a16:creationId xmlns:a16="http://schemas.microsoft.com/office/drawing/2014/main" id="{6AD49861-3D53-C357-B600-2C7B98B59DCB}"/>
                </a:ext>
              </a:extLst>
            </p:cNvPr>
            <p:cNvSpPr>
              <a:spLocks noChangeShapeType="1"/>
            </p:cNvSpPr>
            <p:nvPr/>
          </p:nvSpPr>
          <p:spPr bwMode="auto">
            <a:xfrm>
              <a:off x="4512" y="2208"/>
              <a:ext cx="0" cy="864"/>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sp>
        <p:nvSpPr>
          <p:cNvPr id="17" name="Line 6">
            <a:extLst>
              <a:ext uri="{FF2B5EF4-FFF2-40B4-BE49-F238E27FC236}">
                <a16:creationId xmlns:a16="http://schemas.microsoft.com/office/drawing/2014/main" id="{75964C39-0155-A30A-AF1F-52688C24DD3C}"/>
              </a:ext>
            </a:extLst>
          </p:cNvPr>
          <p:cNvSpPr>
            <a:spLocks noChangeShapeType="1"/>
          </p:cNvSpPr>
          <p:nvPr/>
        </p:nvSpPr>
        <p:spPr bwMode="auto">
          <a:xfrm>
            <a:off x="756269" y="3659445"/>
            <a:ext cx="8092097" cy="0"/>
          </a:xfrm>
          <a:prstGeom prst="line">
            <a:avLst/>
          </a:prstGeom>
          <a:noFill/>
          <a:ln w="9525">
            <a:solidFill>
              <a:srgbClr val="FFFF99"/>
            </a:solidFill>
            <a:round/>
            <a:headEnd/>
            <a:tailEnd/>
          </a:ln>
          <a:scene3d>
            <a:camera prst="legacyObliqueTopLeft"/>
            <a:lightRig rig="legacyFlat3" dir="t"/>
          </a:scene3d>
          <a:sp3d extrusionH="430200" prstMaterial="legacyMatte">
            <a:bevelT w="13500" h="13500" prst="angle"/>
            <a:bevelB w="13500" h="13500" prst="angle"/>
            <a:extrusionClr>
              <a:srgbClr val="FFFF99"/>
            </a:extrusionClr>
            <a:contourClr>
              <a:srgbClr val="FFFF99"/>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9" name="Text Box 15">
            <a:extLst>
              <a:ext uri="{FF2B5EF4-FFF2-40B4-BE49-F238E27FC236}">
                <a16:creationId xmlns:a16="http://schemas.microsoft.com/office/drawing/2014/main" id="{C0551A96-17F4-79EA-1EEB-37444BDD5881}"/>
              </a:ext>
            </a:extLst>
          </p:cNvPr>
          <p:cNvSpPr txBox="1">
            <a:spLocks noChangeArrowheads="1"/>
          </p:cNvSpPr>
          <p:nvPr/>
        </p:nvSpPr>
        <p:spPr bwMode="auto">
          <a:xfrm>
            <a:off x="3347661" y="1650862"/>
            <a:ext cx="33337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0" name="Line 16">
            <a:extLst>
              <a:ext uri="{FF2B5EF4-FFF2-40B4-BE49-F238E27FC236}">
                <a16:creationId xmlns:a16="http://schemas.microsoft.com/office/drawing/2014/main" id="{8B3A0446-5F67-B5C5-26CD-36B7D749B4E5}"/>
              </a:ext>
            </a:extLst>
          </p:cNvPr>
          <p:cNvSpPr>
            <a:spLocks noChangeShapeType="1"/>
          </p:cNvSpPr>
          <p:nvPr/>
        </p:nvSpPr>
        <p:spPr bwMode="auto">
          <a:xfrm>
            <a:off x="3452436" y="3892807"/>
            <a:ext cx="97155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1" name="Text Box 17">
            <a:extLst>
              <a:ext uri="{FF2B5EF4-FFF2-40B4-BE49-F238E27FC236}">
                <a16:creationId xmlns:a16="http://schemas.microsoft.com/office/drawing/2014/main" id="{416225B0-D3FB-1945-7D4A-FB3964A45F34}"/>
              </a:ext>
            </a:extLst>
          </p:cNvPr>
          <p:cNvSpPr txBox="1">
            <a:spLocks noChangeArrowheads="1"/>
          </p:cNvSpPr>
          <p:nvPr/>
        </p:nvSpPr>
        <p:spPr bwMode="auto">
          <a:xfrm>
            <a:off x="3795336" y="3658255"/>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f</a:t>
            </a:r>
          </a:p>
        </p:txBody>
      </p:sp>
      <p:sp>
        <p:nvSpPr>
          <p:cNvPr id="22" name="Line 18">
            <a:extLst>
              <a:ext uri="{FF2B5EF4-FFF2-40B4-BE49-F238E27FC236}">
                <a16:creationId xmlns:a16="http://schemas.microsoft.com/office/drawing/2014/main" id="{4F4AAB41-1B41-ACD2-A5F5-AE73EDEDC75D}"/>
              </a:ext>
            </a:extLst>
          </p:cNvPr>
          <p:cNvSpPr>
            <a:spLocks noChangeShapeType="1"/>
          </p:cNvSpPr>
          <p:nvPr/>
        </p:nvSpPr>
        <p:spPr bwMode="auto">
          <a:xfrm>
            <a:off x="3738186" y="3735645"/>
            <a:ext cx="68580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3" name="Text Box 19">
            <a:extLst>
              <a:ext uri="{FF2B5EF4-FFF2-40B4-BE49-F238E27FC236}">
                <a16:creationId xmlns:a16="http://schemas.microsoft.com/office/drawing/2014/main" id="{8CE6F3BD-80CB-69B4-5789-DF4C5558A60B}"/>
              </a:ext>
            </a:extLst>
          </p:cNvPr>
          <p:cNvSpPr txBox="1">
            <a:spLocks noChangeArrowheads="1"/>
          </p:cNvSpPr>
          <p:nvPr/>
        </p:nvSpPr>
        <p:spPr bwMode="auto">
          <a:xfrm>
            <a:off x="3966786" y="3480851"/>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d</a:t>
            </a:r>
          </a:p>
        </p:txBody>
      </p:sp>
      <p:grpSp>
        <p:nvGrpSpPr>
          <p:cNvPr id="24" name="Group 23">
            <a:extLst>
              <a:ext uri="{FF2B5EF4-FFF2-40B4-BE49-F238E27FC236}">
                <a16:creationId xmlns:a16="http://schemas.microsoft.com/office/drawing/2014/main" id="{DCCC4C4F-C0D3-F6B8-10B2-9316CE4015D8}"/>
              </a:ext>
            </a:extLst>
          </p:cNvPr>
          <p:cNvGrpSpPr>
            <a:grpSpLocks/>
          </p:cNvGrpSpPr>
          <p:nvPr/>
        </p:nvGrpSpPr>
        <p:grpSpPr bwMode="auto">
          <a:xfrm>
            <a:off x="1966536" y="1792546"/>
            <a:ext cx="342900" cy="1841897"/>
            <a:chOff x="4800" y="1536"/>
            <a:chExt cx="170" cy="1019"/>
          </a:xfrm>
        </p:grpSpPr>
        <p:sp>
          <p:nvSpPr>
            <p:cNvPr id="25" name="Freeform 24">
              <a:extLst>
                <a:ext uri="{FF2B5EF4-FFF2-40B4-BE49-F238E27FC236}">
                  <a16:creationId xmlns:a16="http://schemas.microsoft.com/office/drawing/2014/main" id="{ECFEAF4A-B5D1-5028-0FA1-17D3B873182A}"/>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6" name="Group 25">
              <a:extLst>
                <a:ext uri="{FF2B5EF4-FFF2-40B4-BE49-F238E27FC236}">
                  <a16:creationId xmlns:a16="http://schemas.microsoft.com/office/drawing/2014/main" id="{E5922E89-139B-B4FB-533A-DAFED3A1DA8F}"/>
                </a:ext>
              </a:extLst>
            </p:cNvPr>
            <p:cNvGrpSpPr>
              <a:grpSpLocks/>
            </p:cNvGrpSpPr>
            <p:nvPr/>
          </p:nvGrpSpPr>
          <p:grpSpPr bwMode="auto">
            <a:xfrm>
              <a:off x="4800" y="1728"/>
              <a:ext cx="162" cy="827"/>
              <a:chOff x="4800" y="1730"/>
              <a:chExt cx="162" cy="827"/>
            </a:xfrm>
          </p:grpSpPr>
          <p:sp>
            <p:nvSpPr>
              <p:cNvPr id="27" name="Freeform 26">
                <a:extLst>
                  <a:ext uri="{FF2B5EF4-FFF2-40B4-BE49-F238E27FC236}">
                    <a16:creationId xmlns:a16="http://schemas.microsoft.com/office/drawing/2014/main" id="{CCF9BF03-F10C-E369-2D83-2F7C7C6FE9AA}"/>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8" name="Rectangle 27">
                <a:extLst>
                  <a:ext uri="{FF2B5EF4-FFF2-40B4-BE49-F238E27FC236}">
                    <a16:creationId xmlns:a16="http://schemas.microsoft.com/office/drawing/2014/main" id="{569E9138-CEEE-FFFF-F1AE-E9B946FF80E0}"/>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83463195-AA67-9D5D-FFF4-48FFA13D8485}"/>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30" name="Line 31">
            <a:extLst>
              <a:ext uri="{FF2B5EF4-FFF2-40B4-BE49-F238E27FC236}">
                <a16:creationId xmlns:a16="http://schemas.microsoft.com/office/drawing/2014/main" id="{232683FB-F440-4B10-FF83-73EABEC80825}"/>
              </a:ext>
            </a:extLst>
          </p:cNvPr>
          <p:cNvSpPr>
            <a:spLocks noChangeShapeType="1"/>
          </p:cNvSpPr>
          <p:nvPr/>
        </p:nvSpPr>
        <p:spPr bwMode="auto">
          <a:xfrm flipH="1">
            <a:off x="2421356" y="2128301"/>
            <a:ext cx="2002631"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1" name="Line 32">
            <a:extLst>
              <a:ext uri="{FF2B5EF4-FFF2-40B4-BE49-F238E27FC236}">
                <a16:creationId xmlns:a16="http://schemas.microsoft.com/office/drawing/2014/main" id="{B0EFB12A-6406-E13C-F4F6-66AD72C2C567}"/>
              </a:ext>
            </a:extLst>
          </p:cNvPr>
          <p:cNvSpPr>
            <a:spLocks noChangeShapeType="1"/>
          </p:cNvSpPr>
          <p:nvPr/>
        </p:nvSpPr>
        <p:spPr bwMode="auto">
          <a:xfrm flipV="1">
            <a:off x="4995487" y="2128302"/>
            <a:ext cx="854869" cy="714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6" name="Text Box 33">
            <a:extLst>
              <a:ext uri="{FF2B5EF4-FFF2-40B4-BE49-F238E27FC236}">
                <a16:creationId xmlns:a16="http://schemas.microsoft.com/office/drawing/2014/main" id="{89B7C613-5D7A-5D97-C500-77AD0DCBD5C8}"/>
              </a:ext>
            </a:extLst>
          </p:cNvPr>
          <p:cNvSpPr txBox="1">
            <a:spLocks noChangeArrowheads="1"/>
          </p:cNvSpPr>
          <p:nvPr/>
        </p:nvSpPr>
        <p:spPr bwMode="auto">
          <a:xfrm>
            <a:off x="5256234" y="1653243"/>
            <a:ext cx="514596"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737" name="Text Box 19">
            <a:extLst>
              <a:ext uri="{FF2B5EF4-FFF2-40B4-BE49-F238E27FC236}">
                <a16:creationId xmlns:a16="http://schemas.microsoft.com/office/drawing/2014/main" id="{BD208C3A-8D69-6F01-99DD-5A862F4E7235}"/>
              </a:ext>
            </a:extLst>
          </p:cNvPr>
          <p:cNvSpPr txBox="1">
            <a:spLocks noChangeArrowheads="1"/>
          </p:cNvSpPr>
          <p:nvPr/>
        </p:nvSpPr>
        <p:spPr bwMode="auto">
          <a:xfrm>
            <a:off x="4067990" y="3251062"/>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738" name="Text Box 19">
            <a:extLst>
              <a:ext uri="{FF2B5EF4-FFF2-40B4-BE49-F238E27FC236}">
                <a16:creationId xmlns:a16="http://schemas.microsoft.com/office/drawing/2014/main" id="{77E7E182-269A-D132-1633-9B7F64108E95}"/>
              </a:ext>
            </a:extLst>
          </p:cNvPr>
          <p:cNvSpPr txBox="1">
            <a:spLocks noChangeArrowheads="1"/>
          </p:cNvSpPr>
          <p:nvPr/>
        </p:nvSpPr>
        <p:spPr bwMode="auto">
          <a:xfrm>
            <a:off x="3278605" y="3105805"/>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39" name="Text Box 19">
            <a:extLst>
              <a:ext uri="{FF2B5EF4-FFF2-40B4-BE49-F238E27FC236}">
                <a16:creationId xmlns:a16="http://schemas.microsoft.com/office/drawing/2014/main" id="{7F632AB3-89DA-17A8-332E-6ABC5E29076F}"/>
              </a:ext>
            </a:extLst>
          </p:cNvPr>
          <p:cNvSpPr txBox="1">
            <a:spLocks noChangeArrowheads="1"/>
          </p:cNvSpPr>
          <p:nvPr/>
        </p:nvSpPr>
        <p:spPr bwMode="auto">
          <a:xfrm>
            <a:off x="5219324" y="3142714"/>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40" name="Straight Connector 739">
            <a:extLst>
              <a:ext uri="{FF2B5EF4-FFF2-40B4-BE49-F238E27FC236}">
                <a16:creationId xmlns:a16="http://schemas.microsoft.com/office/drawing/2014/main" id="{5BBF6861-98CC-F2E7-CB13-27561CCC207C}"/>
              </a:ext>
            </a:extLst>
          </p:cNvPr>
          <p:cNvCxnSpPr/>
          <p:nvPr/>
        </p:nvCxnSpPr>
        <p:spPr>
          <a:xfrm>
            <a:off x="5393155" y="3462993"/>
            <a:ext cx="0" cy="192881"/>
          </a:xfrm>
          <a:prstGeom prst="line">
            <a:avLst/>
          </a:prstGeom>
          <a:noFill/>
          <a:ln w="28575" cap="flat" cmpd="sng" algn="ctr">
            <a:solidFill>
              <a:srgbClr val="FF0000"/>
            </a:solidFill>
            <a:prstDash val="solid"/>
          </a:ln>
          <a:effectLst/>
        </p:spPr>
      </p:cxnSp>
      <p:cxnSp>
        <p:nvCxnSpPr>
          <p:cNvPr id="741" name="Straight Connector 740">
            <a:extLst>
              <a:ext uri="{FF2B5EF4-FFF2-40B4-BE49-F238E27FC236}">
                <a16:creationId xmlns:a16="http://schemas.microsoft.com/office/drawing/2014/main" id="{F5183DA8-2FA9-15A2-FA7B-4C184D45CE7E}"/>
              </a:ext>
            </a:extLst>
          </p:cNvPr>
          <p:cNvCxnSpPr/>
          <p:nvPr/>
        </p:nvCxnSpPr>
        <p:spPr>
          <a:xfrm>
            <a:off x="3461961" y="3479662"/>
            <a:ext cx="0" cy="192881"/>
          </a:xfrm>
          <a:prstGeom prst="line">
            <a:avLst/>
          </a:prstGeom>
          <a:noFill/>
          <a:ln w="28575" cap="flat" cmpd="sng" algn="ctr">
            <a:solidFill>
              <a:srgbClr val="FF0000"/>
            </a:solidFill>
            <a:prstDash val="solid"/>
          </a:ln>
          <a:effectLst/>
        </p:spPr>
      </p:cxnSp>
      <p:cxnSp>
        <p:nvCxnSpPr>
          <p:cNvPr id="742" name="Straight Connector 741">
            <a:extLst>
              <a:ext uri="{FF2B5EF4-FFF2-40B4-BE49-F238E27FC236}">
                <a16:creationId xmlns:a16="http://schemas.microsoft.com/office/drawing/2014/main" id="{914BE675-A19D-9C3F-DB06-0664E923608A}"/>
              </a:ext>
            </a:extLst>
          </p:cNvPr>
          <p:cNvCxnSpPr/>
          <p:nvPr/>
        </p:nvCxnSpPr>
        <p:spPr>
          <a:xfrm>
            <a:off x="4410890" y="3479662"/>
            <a:ext cx="0" cy="192881"/>
          </a:xfrm>
          <a:prstGeom prst="line">
            <a:avLst/>
          </a:prstGeom>
          <a:noFill/>
          <a:ln w="28575" cap="flat" cmpd="sng" algn="ctr">
            <a:solidFill>
              <a:srgbClr val="FF0000"/>
            </a:solidFill>
            <a:prstDash val="solid"/>
          </a:ln>
          <a:effectLst/>
        </p:spPr>
      </p:cxnSp>
      <p:pic>
        <p:nvPicPr>
          <p:cNvPr id="743" name="Picture 41" descr="Ojo Ojos De Dibujos Animados Ojo Ilustrador Ojos De Personaje ...">
            <a:extLst>
              <a:ext uri="{FF2B5EF4-FFF2-40B4-BE49-F238E27FC236}">
                <a16:creationId xmlns:a16="http://schemas.microsoft.com/office/drawing/2014/main" id="{DF1B2163-88CD-B4E0-4626-1A06F90D89FC}"/>
              </a:ext>
            </a:extLst>
          </p:cNvPr>
          <p:cNvPicPr>
            <a:picLocks noChangeAspect="1" noChangeArrowheads="1"/>
          </p:cNvPicPr>
          <p:nvPr/>
        </p:nvPicPr>
        <p:blipFill>
          <a:blip r:embed="rId4">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rot="760594">
            <a:off x="5713435" y="2229505"/>
            <a:ext cx="1312069" cy="131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59" name="Nhóm 2">
            <a:extLst>
              <a:ext uri="{FF2B5EF4-FFF2-40B4-BE49-F238E27FC236}">
                <a16:creationId xmlns:a16="http://schemas.microsoft.com/office/drawing/2014/main" id="{69DFBF04-EEFD-503C-5062-FFED9E5D464F}"/>
              </a:ext>
            </a:extLst>
          </p:cNvPr>
          <p:cNvGrpSpPr>
            <a:grpSpLocks/>
          </p:cNvGrpSpPr>
          <p:nvPr/>
        </p:nvGrpSpPr>
        <p:grpSpPr bwMode="auto">
          <a:xfrm>
            <a:off x="1392655" y="1500842"/>
            <a:ext cx="447675" cy="860822"/>
            <a:chOff x="1470017" y="2515671"/>
            <a:chExt cx="435685" cy="1004999"/>
          </a:xfrm>
        </p:grpSpPr>
        <p:sp>
          <p:nvSpPr>
            <p:cNvPr id="760" name="Freeform 24">
              <a:extLst>
                <a:ext uri="{FF2B5EF4-FFF2-40B4-BE49-F238E27FC236}">
                  <a16:creationId xmlns:a16="http://schemas.microsoft.com/office/drawing/2014/main" id="{9F6FC47A-C468-20DB-4EBB-42CE198B6846}"/>
                </a:ext>
              </a:extLst>
            </p:cNvPr>
            <p:cNvSpPr>
              <a:spLocks noChangeAspect="1"/>
            </p:cNvSpPr>
            <p:nvPr/>
          </p:nvSpPr>
          <p:spPr bwMode="auto">
            <a:xfrm rot="5700000">
              <a:off x="1185360" y="2800328"/>
              <a:ext cx="1004999" cy="435685"/>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61" name="Freeform 26">
              <a:extLst>
                <a:ext uri="{FF2B5EF4-FFF2-40B4-BE49-F238E27FC236}">
                  <a16:creationId xmlns:a16="http://schemas.microsoft.com/office/drawing/2014/main" id="{EC5DD760-2139-F123-98C5-4FD27467EC4A}"/>
                </a:ext>
              </a:extLst>
            </p:cNvPr>
            <p:cNvSpPr>
              <a:spLocks noChangeAspect="1"/>
            </p:cNvSpPr>
            <p:nvPr/>
          </p:nvSpPr>
          <p:spPr bwMode="auto">
            <a:xfrm rot="5700000">
              <a:off x="1421546" y="3114176"/>
              <a:ext cx="532625" cy="23129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12" name="AutoShape 3">
            <a:extLst>
              <a:ext uri="{FF2B5EF4-FFF2-40B4-BE49-F238E27FC236}">
                <a16:creationId xmlns:a16="http://schemas.microsoft.com/office/drawing/2014/main" id="{7870098C-5DEB-A878-B22D-9E035DDE9771}"/>
              </a:ext>
            </a:extLst>
          </p:cNvPr>
          <p:cNvSpPr>
            <a:spLocks noChangeArrowheads="1"/>
          </p:cNvSpPr>
          <p:nvPr/>
        </p:nvSpPr>
        <p:spPr bwMode="auto">
          <a:xfrm rot="16200000">
            <a:off x="3738186" y="1678245"/>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18" name="Oval 7">
            <a:extLst>
              <a:ext uri="{FF2B5EF4-FFF2-40B4-BE49-F238E27FC236}">
                <a16:creationId xmlns:a16="http://schemas.microsoft.com/office/drawing/2014/main" id="{333C8FD3-C4D4-13ED-7BA2-25CDCF63CDE1}"/>
              </a:ext>
            </a:extLst>
          </p:cNvPr>
          <p:cNvSpPr>
            <a:spLocks noChangeArrowheads="1"/>
          </p:cNvSpPr>
          <p:nvPr/>
        </p:nvSpPr>
        <p:spPr bwMode="auto">
          <a:xfrm rot="2834016">
            <a:off x="4084063" y="1903869"/>
            <a:ext cx="722710" cy="5000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2" name="Text Box 12">
            <a:extLst>
              <a:ext uri="{FF2B5EF4-FFF2-40B4-BE49-F238E27FC236}">
                <a16:creationId xmlns:a16="http://schemas.microsoft.com/office/drawing/2014/main" id="{44E3871E-9F9B-AA3A-FDA8-C915DBE873A7}"/>
              </a:ext>
            </a:extLst>
          </p:cNvPr>
          <p:cNvSpPr txBox="1">
            <a:spLocks noChangeArrowheads="1"/>
          </p:cNvSpPr>
          <p:nvPr/>
        </p:nvSpPr>
        <p:spPr bwMode="auto">
          <a:xfrm>
            <a:off x="1159293" y="4171488"/>
            <a:ext cx="6572250" cy="646331"/>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lvl="0" algn="ctr" defTabSz="685800">
              <a:buClrTx/>
              <a:defRPr/>
            </a:pP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&lt; 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lang="vi-VN" sz="1800" b="1" kern="1200" dirty="0">
                <a:latin typeface="Barlow" panose="00000500000000000000" pitchFamily="2" charset="-93"/>
                <a:ea typeface="+mn-ea"/>
                <a:cs typeface="Arial" panose="020B0604020202020204" pitchFamily="34" charset="0"/>
              </a:rPr>
              <a:t>Ảnh không hứng được trên màn, ảnh này là ảnh ảo, cùng chiều với vật và lớn hơn vật</a:t>
            </a:r>
            <a:r>
              <a:rPr lang="en-US" sz="1800" b="1" kern="1200" dirty="0">
                <a:latin typeface="Barlow" panose="00000500000000000000" pitchFamily="2" charset="-93"/>
                <a:ea typeface="+mn-ea"/>
                <a:cs typeface="Arial" panose="020B0604020202020204" pitchFamily="34" charset="0"/>
              </a:rPr>
              <a:t>.</a:t>
            </a:r>
            <a:endParaRPr lang="vi-VN" sz="1800" b="1" kern="1200" dirty="0">
              <a:latin typeface="Barlow" panose="00000500000000000000" pitchFamily="2" charset="-93"/>
              <a:ea typeface="+mn-ea"/>
              <a:cs typeface="Arial" panose="020B0604020202020204" pitchFamily="34" charset="0"/>
            </a:endParaRPr>
          </a:p>
        </p:txBody>
      </p:sp>
    </p:spTree>
    <p:extLst>
      <p:ext uri="{BB962C8B-B14F-4D97-AF65-F5344CB8AC3E}">
        <p14:creationId xmlns:p14="http://schemas.microsoft.com/office/powerpoint/2010/main" val="3795736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16667E-6 8.64198E-7 L 0.19184 8.64198E-7 " pathEditMode="relative" rAng="0" ptsTypes="AA">
                                      <p:cBhvr>
                                        <p:cTn id="6" dur="2000" fill="hold"/>
                                        <p:tgtEl>
                                          <p:spTgt spid="24"/>
                                        </p:tgtEl>
                                        <p:attrNameLst>
                                          <p:attrName>ppt_x</p:attrName>
                                          <p:attrName>ppt_y</p:attrName>
                                        </p:attrNameLst>
                                      </p:cBhvr>
                                      <p:rCtr x="9583" y="0"/>
                                    </p:animMotion>
                                  </p:childTnLst>
                                </p:cTn>
                              </p:par>
                            </p:childTnLst>
                          </p:cTn>
                        </p:par>
                      </p:childTnLst>
                    </p:cTn>
                  </p:par>
                  <p:par>
                    <p:cTn id="7" fill="hold">
                      <p:stCondLst>
                        <p:cond delay="indefinite"/>
                      </p:stCondLst>
                      <p:childTnLst>
                        <p:par>
                          <p:cTn id="8" fill="hold">
                            <p:stCondLst>
                              <p:cond delay="0"/>
                            </p:stCondLst>
                            <p:childTnLst>
                              <p:par>
                                <p:cTn id="9" presetID="3" presetClass="entr" presetSubtype="10" fill="hold" nodeType="click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linds(horizontal)">
                                      <p:cBhvr>
                                        <p:cTn id="11" dur="500"/>
                                        <p:tgtEl>
                                          <p:spTgt spid="22"/>
                                        </p:tgtEl>
                                      </p:cBhvr>
                                    </p:animEffect>
                                  </p:childTnLst>
                                </p:cTn>
                              </p:par>
                              <p:par>
                                <p:cTn id="12" presetID="3" presetClass="entr" presetSubtype="10" fill="hold" nodeType="with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blinds(horizontal)">
                                      <p:cBhvr>
                                        <p:cTn id="14" dur="500"/>
                                        <p:tgtEl>
                                          <p:spTgt spid="23"/>
                                        </p:tgtEl>
                                      </p:cBhvr>
                                    </p:animEffect>
                                  </p:childTnLst>
                                </p:cTn>
                              </p:par>
                            </p:childTnLst>
                          </p:cTn>
                        </p:par>
                      </p:childTnLst>
                    </p:cTn>
                  </p:par>
                  <p:par>
                    <p:cTn id="15" fill="hold">
                      <p:stCondLst>
                        <p:cond delay="indefinite"/>
                      </p:stCondLst>
                      <p:childTnLst>
                        <p:par>
                          <p:cTn id="16" fill="hold">
                            <p:stCondLst>
                              <p:cond delay="0"/>
                            </p:stCondLst>
                            <p:childTnLst>
                              <p:par>
                                <p:cTn id="17" presetID="35" presetClass="path" presetSubtype="0" accel="50000" decel="50000" autoRev="1" fill="hold" nodeType="clickEffect">
                                  <p:stCondLst>
                                    <p:cond delay="0"/>
                                  </p:stCondLst>
                                  <p:childTnLst>
                                    <p:animMotion origin="layout" path="M -4.16667E-6 4.07407E-6 L -0.125 -0.00556 " pathEditMode="relative" rAng="0" ptsTypes="AA">
                                      <p:cBhvr>
                                        <p:cTn id="18" dur="3000" fill="hold"/>
                                        <p:tgtEl>
                                          <p:spTgt spid="14"/>
                                        </p:tgtEl>
                                        <p:attrNameLst>
                                          <p:attrName>ppt_x</p:attrName>
                                          <p:attrName>ppt_y</p:attrName>
                                        </p:attrNameLst>
                                      </p:cBhvr>
                                      <p:rCtr x="-6250" y="-278"/>
                                    </p:animMotion>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43"/>
                                        </p:tgtEl>
                                        <p:attrNameLst>
                                          <p:attrName>style.visibility</p:attrName>
                                        </p:attrNameLst>
                                      </p:cBhvr>
                                      <p:to>
                                        <p:strVal val="visible"/>
                                      </p:to>
                                    </p:set>
                                    <p:animEffect transition="in" filter="barn(inVertical)">
                                      <p:cBhvr>
                                        <p:cTn id="23" dur="500"/>
                                        <p:tgtEl>
                                          <p:spTgt spid="74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59"/>
                                        </p:tgtEl>
                                        <p:attrNameLst>
                                          <p:attrName>style.visibility</p:attrName>
                                        </p:attrNameLst>
                                      </p:cBhvr>
                                      <p:to>
                                        <p:strVal val="visible"/>
                                      </p:to>
                                    </p:set>
                                    <p:animEffect transition="in" filter="barn(inVertical)">
                                      <p:cBhvr>
                                        <p:cTn id="28" dur="500"/>
                                        <p:tgtEl>
                                          <p:spTgt spid="75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762"/>
                                        </p:tgtEl>
                                        <p:attrNameLst>
                                          <p:attrName>style.visibility</p:attrName>
                                        </p:attrNameLst>
                                      </p:cBhvr>
                                      <p:to>
                                        <p:strVal val="visible"/>
                                      </p:to>
                                    </p:set>
                                    <p:animEffect transition="in" filter="dissolve">
                                      <p:cBhvr>
                                        <p:cTn id="33" dur="500"/>
                                        <p:tgtEl>
                                          <p:spTgt spid="7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721F5DB-13AC-8416-85E9-C36CEA3B97BA}"/>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8DC025E-C35C-B691-3231-BEBA4ADAD590}"/>
              </a:ext>
            </a:extLst>
          </p:cNvPr>
          <p:cNvGrpSpPr/>
          <p:nvPr/>
        </p:nvGrpSpPr>
        <p:grpSpPr>
          <a:xfrm>
            <a:off x="2530379" y="830133"/>
            <a:ext cx="4273834" cy="386885"/>
            <a:chOff x="2863742" y="1097155"/>
            <a:chExt cx="3467785" cy="484015"/>
          </a:xfrm>
          <a:solidFill>
            <a:schemeClr val="accent2"/>
          </a:solidFill>
        </p:grpSpPr>
        <p:sp>
          <p:nvSpPr>
            <p:cNvPr id="6" name="Rectangle: Rounded Corners 5">
              <a:extLst>
                <a:ext uri="{FF2B5EF4-FFF2-40B4-BE49-F238E27FC236}">
                  <a16:creationId xmlns:a16="http://schemas.microsoft.com/office/drawing/2014/main" id="{5ACC2A4D-F61D-A2B6-774D-BAA4BA274F35}"/>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Google Shape;356;p47">
              <a:extLst>
                <a:ext uri="{FF2B5EF4-FFF2-40B4-BE49-F238E27FC236}">
                  <a16:creationId xmlns:a16="http://schemas.microsoft.com/office/drawing/2014/main" id="{8268F453-442C-DAFC-BB5A-1543F4837B8D}"/>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2. Quan </a:t>
              </a:r>
              <a:r>
                <a:rPr kumimoji="0" lang="en-US" sz="1600" b="1" i="0" u="none" strike="noStrike" kern="0" cap="none" spc="0" normalizeH="0" baseline="0" noProof="0" dirty="0" err="1">
                  <a:ln>
                    <a:noFill/>
                  </a:ln>
                  <a:solidFill>
                    <a:srgbClr val="2E2723"/>
                  </a:solidFill>
                  <a:effectLst/>
                  <a:uLnTx/>
                  <a:uFillTx/>
                  <a:latin typeface="Barlow"/>
                  <a:sym typeface="Barlow"/>
                </a:rPr>
                <a:t>sát</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phân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kì</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sp>
        <p:nvSpPr>
          <p:cNvPr id="8" name="Google Shape;356;p47">
            <a:extLst>
              <a:ext uri="{FF2B5EF4-FFF2-40B4-BE49-F238E27FC236}">
                <a16:creationId xmlns:a16="http://schemas.microsoft.com/office/drawing/2014/main" id="{7F7336E9-212B-4CD9-A110-199C2737EE06}"/>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Ảnh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vật</a:t>
            </a:r>
            <a:r>
              <a:rPr kumimoji="0" lang="en-US" sz="1800" b="1" i="0" u="none" strike="noStrike" kern="0" cap="none" spc="0" normalizeH="0" baseline="0" noProof="0" dirty="0">
                <a:ln>
                  <a:noFill/>
                </a:ln>
                <a:solidFill>
                  <a:srgbClr val="2E2723"/>
                </a:solidFill>
                <a:effectLst/>
                <a:uLnTx/>
                <a:uFillTx/>
                <a:latin typeface="Barlow"/>
                <a:sym typeface="Barlow"/>
              </a:rPr>
              <a:t> qua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 </a:t>
            </a:r>
            <a:r>
              <a:rPr kumimoji="0" lang="en-US" sz="1800" b="1" i="0" u="none" strike="noStrike" kern="0" cap="none" spc="0" normalizeH="0" baseline="0" noProof="0" dirty="0" err="1">
                <a:ln>
                  <a:noFill/>
                </a:ln>
                <a:solidFill>
                  <a:srgbClr val="2E2723"/>
                </a:solidFill>
                <a:effectLst/>
                <a:uLnTx/>
                <a:uFillTx/>
                <a:latin typeface="Barlow"/>
                <a:sym typeface="Barlow"/>
              </a:rPr>
              <a:t>Cách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vẽ</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ảnh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4" name="Group 13">
            <a:extLst>
              <a:ext uri="{FF2B5EF4-FFF2-40B4-BE49-F238E27FC236}">
                <a16:creationId xmlns:a16="http://schemas.microsoft.com/office/drawing/2014/main" id="{BAEDB3C1-E593-C6D7-9898-B88350DD3C85}"/>
              </a:ext>
            </a:extLst>
          </p:cNvPr>
          <p:cNvGrpSpPr/>
          <p:nvPr/>
        </p:nvGrpSpPr>
        <p:grpSpPr>
          <a:xfrm>
            <a:off x="85528" y="314827"/>
            <a:ext cx="368551" cy="359337"/>
            <a:chOff x="7453548" y="316155"/>
            <a:chExt cx="1108364" cy="1080655"/>
          </a:xfrm>
        </p:grpSpPr>
        <p:sp>
          <p:nvSpPr>
            <p:cNvPr id="12" name="Rectangle: Rounded Corners 11">
              <a:extLst>
                <a:ext uri="{FF2B5EF4-FFF2-40B4-BE49-F238E27FC236}">
                  <a16:creationId xmlns:a16="http://schemas.microsoft.com/office/drawing/2014/main" id="{A0866F9D-CDF3-CE4F-5CE4-66140EA3AD7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3" name="Picture 12" descr="Image">
              <a:extLst>
                <a:ext uri="{FF2B5EF4-FFF2-40B4-BE49-F238E27FC236}">
                  <a16:creationId xmlns:a16="http://schemas.microsoft.com/office/drawing/2014/main" id="{50717EA9-B9B2-AB7D-55BC-43D5FCB945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pic>
        <p:nvPicPr>
          <p:cNvPr id="9" name="Picture 8">
            <a:extLst>
              <a:ext uri="{FF2B5EF4-FFF2-40B4-BE49-F238E27FC236}">
                <a16:creationId xmlns:a16="http://schemas.microsoft.com/office/drawing/2014/main" id="{44119B8B-7B60-7BE9-CA7D-AAD5E512A9CD}"/>
              </a:ext>
            </a:extLst>
          </p:cNvPr>
          <p:cNvPicPr>
            <a:picLocks noChangeAspect="1"/>
          </p:cNvPicPr>
          <p:nvPr/>
        </p:nvPicPr>
        <p:blipFill>
          <a:blip r:embed="rId4"/>
          <a:stretch>
            <a:fillRect/>
          </a:stretch>
        </p:blipFill>
        <p:spPr>
          <a:xfrm>
            <a:off x="407890" y="1375432"/>
            <a:ext cx="5303020" cy="3322186"/>
          </a:xfrm>
          <a:prstGeom prst="rect">
            <a:avLst/>
          </a:prstGeom>
        </p:spPr>
      </p:pic>
      <p:pic>
        <p:nvPicPr>
          <p:cNvPr id="2050" name="Picture 2" descr="Check ">
            <a:extLst>
              <a:ext uri="{FF2B5EF4-FFF2-40B4-BE49-F238E27FC236}">
                <a16:creationId xmlns:a16="http://schemas.microsoft.com/office/drawing/2014/main" id="{EC0697EA-DFE9-21CB-70D5-2701EAF6E2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1627093"/>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2B271D6-03EA-138D-2F5A-C3DF4C85C6FB}"/>
              </a:ext>
            </a:extLst>
          </p:cNvPr>
          <p:cNvSpPr txBox="1"/>
          <p:nvPr/>
        </p:nvSpPr>
        <p:spPr>
          <a:xfrm>
            <a:off x="6478117" y="1560207"/>
            <a:ext cx="1327897"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Vật</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11" name="Picture 2" descr="Check ">
            <a:extLst>
              <a:ext uri="{FF2B5EF4-FFF2-40B4-BE49-F238E27FC236}">
                <a16:creationId xmlns:a16="http://schemas.microsoft.com/office/drawing/2014/main" id="{CDFBAC59-1A18-13A6-9A22-5CFA2206254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104464"/>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23498E4D-3DDF-3CBF-7182-9FFA54E5069D}"/>
              </a:ext>
            </a:extLst>
          </p:cNvPr>
          <p:cNvSpPr txBox="1"/>
          <p:nvPr/>
        </p:nvSpPr>
        <p:spPr>
          <a:xfrm>
            <a:off x="6478117" y="2037578"/>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Nguồn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điện</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16" name="Picture 2" descr="Check ">
            <a:extLst>
              <a:ext uri="{FF2B5EF4-FFF2-40B4-BE49-F238E27FC236}">
                <a16:creationId xmlns:a16="http://schemas.microsoft.com/office/drawing/2014/main" id="{D8FC75FF-4BDA-3360-4842-D83C11FA35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581835"/>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E40AFF7E-0154-EB3A-6FF1-550046E026F6}"/>
              </a:ext>
            </a:extLst>
          </p:cNvPr>
          <p:cNvSpPr txBox="1"/>
          <p:nvPr/>
        </p:nvSpPr>
        <p:spPr>
          <a:xfrm>
            <a:off x="6478117" y="2514949"/>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Nguồn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sáng</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18" name="Picture 2" descr="Check ">
            <a:extLst>
              <a:ext uri="{FF2B5EF4-FFF2-40B4-BE49-F238E27FC236}">
                <a16:creationId xmlns:a16="http://schemas.microsoft.com/office/drawing/2014/main" id="{E6245EAB-BE36-7E63-8A28-0E527A3FFF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059206"/>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3D8F38C0-7C0C-AEBD-9AFC-D3FEAC9E33B9}"/>
              </a:ext>
            </a:extLst>
          </p:cNvPr>
          <p:cNvSpPr txBox="1"/>
          <p:nvPr/>
        </p:nvSpPr>
        <p:spPr>
          <a:xfrm>
            <a:off x="6478116" y="2992320"/>
            <a:ext cx="2445877"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TK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phân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kì</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(f = 10 cm)</a:t>
            </a:r>
          </a:p>
        </p:txBody>
      </p:sp>
      <p:pic>
        <p:nvPicPr>
          <p:cNvPr id="20" name="Picture 2" descr="Check ">
            <a:extLst>
              <a:ext uri="{FF2B5EF4-FFF2-40B4-BE49-F238E27FC236}">
                <a16:creationId xmlns:a16="http://schemas.microsoft.com/office/drawing/2014/main" id="{AC3304BC-C3B1-F008-8A88-31596189FD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536577"/>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8D4B46B8-F7DB-3CAE-805C-B74B1D45F607}"/>
              </a:ext>
            </a:extLst>
          </p:cNvPr>
          <p:cNvSpPr txBox="1"/>
          <p:nvPr/>
        </p:nvSpPr>
        <p:spPr>
          <a:xfrm>
            <a:off x="6478117" y="3469691"/>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Giá</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quang</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học</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22" name="Picture 2" descr="Check ">
            <a:extLst>
              <a:ext uri="{FF2B5EF4-FFF2-40B4-BE49-F238E27FC236}">
                <a16:creationId xmlns:a16="http://schemas.microsoft.com/office/drawing/2014/main" id="{E14CA68A-5099-90CE-2963-1BF5117539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4021441"/>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82F73E1F-F206-4CBF-736A-BAB6B065477B}"/>
              </a:ext>
            </a:extLst>
          </p:cNvPr>
          <p:cNvSpPr txBox="1"/>
          <p:nvPr/>
        </p:nvSpPr>
        <p:spPr>
          <a:xfrm>
            <a:off x="6478117" y="3954555"/>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Màn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chắn</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3815865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050"/>
                                        </p:tgtEl>
                                        <p:attrNameLst>
                                          <p:attrName>style.visibility</p:attrName>
                                        </p:attrNameLst>
                                      </p:cBhvr>
                                      <p:to>
                                        <p:strVal val="visible"/>
                                      </p:to>
                                    </p:set>
                                    <p:animEffect transition="in" filter="fade">
                                      <p:cBhvr>
                                        <p:cTn id="20" dur="500"/>
                                        <p:tgtEl>
                                          <p:spTgt spid="205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randombar(horizont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500"/>
                            </p:stCondLst>
                            <p:childTnLst>
                              <p:par>
                                <p:cTn id="31" presetID="14" presetClass="entr" presetSubtype="1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randombar(horizontal)">
                                      <p:cBhvr>
                                        <p:cTn id="33" dur="500"/>
                                        <p:tgtEl>
                                          <p:spTgt spid="1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par>
                          <p:cTn id="39" fill="hold">
                            <p:stCondLst>
                              <p:cond delay="500"/>
                            </p:stCondLst>
                            <p:childTnLst>
                              <p:par>
                                <p:cTn id="40" presetID="14" presetClass="entr" presetSubtype="1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randombar(horizontal)">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par>
                          <p:cTn id="48" fill="hold">
                            <p:stCondLst>
                              <p:cond delay="500"/>
                            </p:stCondLst>
                            <p:childTnLst>
                              <p:par>
                                <p:cTn id="49" presetID="14" presetClass="entr" presetSubtype="1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randombar(horizontal)">
                                      <p:cBhvr>
                                        <p:cTn id="51" dur="500"/>
                                        <p:tgtEl>
                                          <p:spTgt spid="19"/>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childTnLst>
                          </p:cTn>
                        </p:par>
                        <p:par>
                          <p:cTn id="57" fill="hold">
                            <p:stCondLst>
                              <p:cond delay="500"/>
                            </p:stCondLst>
                            <p:childTnLst>
                              <p:par>
                                <p:cTn id="58" presetID="14" presetClass="entr" presetSubtype="10"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randombar(horizontal)">
                                      <p:cBhvr>
                                        <p:cTn id="60" dur="500"/>
                                        <p:tgtEl>
                                          <p:spTgt spid="2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fade">
                                      <p:cBhvr>
                                        <p:cTn id="65" dur="500"/>
                                        <p:tgtEl>
                                          <p:spTgt spid="22"/>
                                        </p:tgtEl>
                                      </p:cBhvr>
                                    </p:animEffect>
                                  </p:childTnLst>
                                </p:cTn>
                              </p:par>
                            </p:childTnLst>
                          </p:cTn>
                        </p:par>
                        <p:par>
                          <p:cTn id="66" fill="hold">
                            <p:stCondLst>
                              <p:cond delay="500"/>
                            </p:stCondLst>
                            <p:childTnLst>
                              <p:par>
                                <p:cTn id="67" presetID="14" presetClass="entr" presetSubtype="1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randombar(horizontal)">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p:bldP spid="17" grpId="0"/>
      <p:bldP spid="19" grpId="0"/>
      <p:bldP spid="21" grpId="0"/>
      <p:bldP spid="2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B035A97-41A9-3E8E-D470-944D1DA65E68}"/>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113EF81-AD33-D7E2-16AB-F72B3C4A64BE}"/>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Ảnh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vật</a:t>
            </a:r>
            <a:r>
              <a:rPr kumimoji="0" lang="en-US" sz="1800" b="1" i="0" u="none" strike="noStrike" kern="0" cap="none" spc="0" normalizeH="0" baseline="0" noProof="0" dirty="0">
                <a:ln>
                  <a:noFill/>
                </a:ln>
                <a:solidFill>
                  <a:srgbClr val="2E2723"/>
                </a:solidFill>
                <a:effectLst/>
                <a:uLnTx/>
                <a:uFillTx/>
                <a:latin typeface="Barlow"/>
                <a:sym typeface="Barlow"/>
              </a:rPr>
              <a:t> qua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 </a:t>
            </a:r>
            <a:r>
              <a:rPr kumimoji="0" lang="en-US" sz="1800" b="1" i="0" u="none" strike="noStrike" kern="0" cap="none" spc="0" normalizeH="0" baseline="0" noProof="0" dirty="0" err="1">
                <a:ln>
                  <a:noFill/>
                </a:ln>
                <a:solidFill>
                  <a:srgbClr val="2E2723"/>
                </a:solidFill>
                <a:effectLst/>
                <a:uLnTx/>
                <a:uFillTx/>
                <a:latin typeface="Barlow"/>
                <a:sym typeface="Barlow"/>
              </a:rPr>
              <a:t>Cách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vẽ</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ảnh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6" name="Group 5">
            <a:extLst>
              <a:ext uri="{FF2B5EF4-FFF2-40B4-BE49-F238E27FC236}">
                <a16:creationId xmlns:a16="http://schemas.microsoft.com/office/drawing/2014/main" id="{C6A10A41-8273-21F5-B7A9-9CE7D196DD20}"/>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A9B5A40F-BCF4-4CE3-14A3-8BA2010AC072}"/>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8" name="Picture 7" descr="Image">
              <a:extLst>
                <a:ext uri="{FF2B5EF4-FFF2-40B4-BE49-F238E27FC236}">
                  <a16:creationId xmlns:a16="http://schemas.microsoft.com/office/drawing/2014/main" id="{248225A5-35E4-0D15-C2C3-EDF96E39AF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3E4CB230-1B2E-170E-CD29-C64787335641}"/>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FEDD0B7F-4B65-4841-C196-F42EA2C4D6F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1" name="Google Shape;356;p47">
              <a:extLst>
                <a:ext uri="{FF2B5EF4-FFF2-40B4-BE49-F238E27FC236}">
                  <a16:creationId xmlns:a16="http://schemas.microsoft.com/office/drawing/2014/main" id="{EA3E65F6-7B3F-19B1-5AAB-865D0D95C0C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2. Quan </a:t>
              </a:r>
              <a:r>
                <a:rPr kumimoji="0" lang="en-US" sz="1400" b="1" i="0" u="none" strike="noStrike" kern="0" cap="none" spc="0" normalizeH="0" baseline="0" noProof="0" dirty="0" err="1">
                  <a:ln>
                    <a:noFill/>
                  </a:ln>
                  <a:solidFill>
                    <a:srgbClr val="2E2723"/>
                  </a:solidFill>
                  <a:effectLst/>
                  <a:uLnTx/>
                  <a:uFillTx/>
                  <a:latin typeface="Barlow"/>
                  <a:sym typeface="Barlow"/>
                </a:rPr>
                <a:t>sát</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phân</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kì</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pic>
        <p:nvPicPr>
          <p:cNvPr id="12" name="Picture 11">
            <a:extLst>
              <a:ext uri="{FF2B5EF4-FFF2-40B4-BE49-F238E27FC236}">
                <a16:creationId xmlns:a16="http://schemas.microsoft.com/office/drawing/2014/main" id="{FD994A5B-FDC3-01B1-6DAD-8E7919DEB3D8}"/>
              </a:ext>
            </a:extLst>
          </p:cNvPr>
          <p:cNvPicPr>
            <a:picLocks noChangeAspect="1"/>
          </p:cNvPicPr>
          <p:nvPr/>
        </p:nvPicPr>
        <p:blipFill>
          <a:blip r:embed="rId4"/>
          <a:stretch>
            <a:fillRect/>
          </a:stretch>
        </p:blipFill>
        <p:spPr>
          <a:xfrm>
            <a:off x="201635" y="1815049"/>
            <a:ext cx="3643529" cy="2282564"/>
          </a:xfrm>
          <a:prstGeom prst="rect">
            <a:avLst/>
          </a:prstGeom>
        </p:spPr>
      </p:pic>
      <p:sp>
        <p:nvSpPr>
          <p:cNvPr id="14" name="TextBox 13">
            <a:extLst>
              <a:ext uri="{FF2B5EF4-FFF2-40B4-BE49-F238E27FC236}">
                <a16:creationId xmlns:a16="http://schemas.microsoft.com/office/drawing/2014/main" id="{5FD2CA81-71FA-6FCB-0D8F-0FB2B594B5DF}"/>
              </a:ext>
            </a:extLst>
          </p:cNvPr>
          <p:cNvSpPr txBox="1"/>
          <p:nvPr/>
        </p:nvSpPr>
        <p:spPr>
          <a:xfrm>
            <a:off x="3975548" y="1108885"/>
            <a:ext cx="4880166" cy="5262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1: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Bố</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trí</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thí</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nghiệm</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như</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hình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 name="TextBox 1">
            <a:extLst>
              <a:ext uri="{FF2B5EF4-FFF2-40B4-BE49-F238E27FC236}">
                <a16:creationId xmlns:a16="http://schemas.microsoft.com/office/drawing/2014/main" id="{11AA6336-CFE8-0B5D-30E6-F61417B438F6}"/>
              </a:ext>
            </a:extLst>
          </p:cNvPr>
          <p:cNvSpPr txBox="1"/>
          <p:nvPr/>
        </p:nvSpPr>
        <p:spPr>
          <a:xfrm>
            <a:off x="3975548" y="1508565"/>
            <a:ext cx="4880166" cy="118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2: </a:t>
            </a: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Tìm</a:t>
            </a:r>
            <a:r>
              <a:rPr kumimoji="0" lang="en-US" sz="1800" b="1" i="0" u="none" strike="noStrike" kern="0" cap="none" spc="0" normalizeH="0" noProof="0" dirty="0">
                <a:ln>
                  <a:noFill/>
                </a:ln>
                <a:solidFill>
                  <a:srgbClr val="2E2723"/>
                </a:solidFill>
                <a:effectLst/>
                <a:uLnTx/>
                <a:uFillTx/>
                <a:latin typeface="Lato"/>
                <a:ea typeface="Lato"/>
                <a:cs typeface="Lato"/>
                <a:sym typeface="Arial"/>
              </a:rPr>
              <a:t> </a:t>
            </a:r>
            <a:r>
              <a:rPr kumimoji="0" lang="en-US" sz="1800" b="1" i="0" u="none" strike="noStrike" kern="0" cap="none" spc="0" normalizeH="0" noProof="0" dirty="0" err="1">
                <a:ln>
                  <a:noFill/>
                </a:ln>
                <a:solidFill>
                  <a:srgbClr val="2E2723"/>
                </a:solidFill>
                <a:effectLst/>
                <a:uLnTx/>
                <a:uFillTx/>
                <a:latin typeface="Lato"/>
                <a:ea typeface="Lato"/>
                <a:cs typeface="Lato"/>
                <a:sym typeface="Arial"/>
              </a:rPr>
              <a:t>ảnh</a:t>
            </a:r>
            <a:endParaRPr kumimoji="0" lang="en-US" sz="1800" b="1" i="0" u="none" strike="noStrike" kern="0" cap="none" spc="0" normalizeH="0" baseline="0" noProof="0" dirty="0">
              <a:ln>
                <a:noFill/>
              </a:ln>
              <a:solidFill>
                <a:srgbClr val="2E2723"/>
              </a:solidFill>
              <a:effectLst/>
              <a:uLnTx/>
              <a:uFillTx/>
              <a:latin typeface="Lato"/>
              <a:ea typeface="Lato"/>
              <a:cs typeface="Lato"/>
              <a:sym typeface="Arial"/>
            </a:endParaRPr>
          </a:p>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lang="en-US" b="1" dirty="0">
                <a:solidFill>
                  <a:srgbClr val="2E2723"/>
                </a:solidFill>
              </a:rPr>
              <a:t>Ban </a:t>
            </a:r>
            <a:r>
              <a:rPr lang="en-US" b="1" dirty="0" err="1">
                <a:solidFill>
                  <a:srgbClr val="2E2723"/>
                </a:solidFill>
              </a:rPr>
              <a:t>đầu</a:t>
            </a:r>
            <a:r>
              <a:rPr lang="en-US" b="1" dirty="0">
                <a:solidFill>
                  <a:srgbClr val="2E2723"/>
                </a:solidFil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cố</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định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màn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chắn</a:t>
            </a:r>
            <a:r>
              <a:rPr lang="en-US" dirty="0">
                <a:solidFill>
                  <a:srgbClr val="2E2723"/>
                </a:solidFill>
              </a:rPr>
              <a:t>, </a:t>
            </a:r>
            <a:r>
              <a:rPr lang="en-US" dirty="0" err="1">
                <a:solidFill>
                  <a:srgbClr val="2E2723"/>
                </a:solidFill>
              </a:rPr>
              <a:t>dịch</a:t>
            </a:r>
            <a:r>
              <a:rPr lang="en-US" dirty="0">
                <a:solidFill>
                  <a:srgbClr val="2E2723"/>
                </a:solidFill>
              </a:rPr>
              <a:t> </a:t>
            </a:r>
            <a:r>
              <a:rPr lang="en-US" dirty="0" err="1">
                <a:solidFill>
                  <a:srgbClr val="2E2723"/>
                </a:solidFill>
              </a:rPr>
              <a:t>chuyển</a:t>
            </a:r>
            <a:r>
              <a:rPr lang="en-US" dirty="0">
                <a:solidFill>
                  <a:srgbClr val="2E2723"/>
                </a:solidFill>
              </a:rPr>
              <a:t> </a:t>
            </a:r>
            <a:r>
              <a:rPr lang="en-US" dirty="0" err="1">
                <a:solidFill>
                  <a:srgbClr val="2E2723"/>
                </a:solidFill>
              </a:rPr>
              <a:t>vật</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a:p>
            <a:pPr>
              <a:lnSpc>
                <a:spcPct val="120000"/>
              </a:lnSpc>
              <a:buClr>
                <a:srgbClr val="9AB5BE"/>
              </a:buClr>
            </a:pP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Sau: </a:t>
            </a:r>
            <a:r>
              <a:rPr lang="en-US" dirty="0" err="1">
                <a:solidFill>
                  <a:srgbClr val="2E2723"/>
                </a:solidFill>
              </a:rPr>
              <a:t>cố</a:t>
            </a:r>
            <a:r>
              <a:rPr lang="en-US" dirty="0">
                <a:solidFill>
                  <a:srgbClr val="2E2723"/>
                </a:solidFill>
              </a:rPr>
              <a:t> </a:t>
            </a:r>
            <a:r>
              <a:rPr lang="en-US" dirty="0" err="1">
                <a:solidFill>
                  <a:srgbClr val="2E2723"/>
                </a:solidFill>
              </a:rPr>
              <a:t>định</a:t>
            </a:r>
            <a:r>
              <a:rPr lang="en-US" dirty="0">
                <a:solidFill>
                  <a:srgbClr val="2E2723"/>
                </a:solidFill>
              </a:rPr>
              <a:t> </a:t>
            </a:r>
            <a:r>
              <a:rPr lang="en-US" dirty="0" err="1">
                <a:solidFill>
                  <a:srgbClr val="2E2723"/>
                </a:solidFill>
              </a:rPr>
              <a:t>vật</a:t>
            </a:r>
            <a:r>
              <a:rPr lang="en-US" dirty="0">
                <a:solidFill>
                  <a:srgbClr val="2E2723"/>
                </a:solidFill>
              </a:rPr>
              <a:t>, </a:t>
            </a:r>
            <a:r>
              <a:rPr lang="en-US" dirty="0" err="1">
                <a:solidFill>
                  <a:srgbClr val="2E2723"/>
                </a:solidFill>
              </a:rPr>
              <a:t>dịch</a:t>
            </a:r>
            <a:r>
              <a:rPr lang="en-US" dirty="0">
                <a:solidFill>
                  <a:srgbClr val="2E2723"/>
                </a:solidFill>
              </a:rPr>
              <a:t> </a:t>
            </a:r>
            <a:r>
              <a:rPr lang="en-US" dirty="0" err="1">
                <a:solidFill>
                  <a:srgbClr val="2E2723"/>
                </a:solidFill>
              </a:rPr>
              <a:t>chuyển</a:t>
            </a:r>
            <a:r>
              <a:rPr lang="en-US" dirty="0">
                <a:solidFill>
                  <a:srgbClr val="2E2723"/>
                </a:solidFill>
              </a:rPr>
              <a:t> </a:t>
            </a:r>
            <a:r>
              <a:rPr lang="en-US" dirty="0" err="1">
                <a:solidFill>
                  <a:srgbClr val="2E2723"/>
                </a:solidFill>
              </a:rPr>
              <a:t>màn</a:t>
            </a:r>
            <a:r>
              <a:rPr lang="en-US" dirty="0">
                <a:solidFill>
                  <a:srgbClr val="2E2723"/>
                </a:solidFill>
              </a:rPr>
              <a:t> </a:t>
            </a:r>
            <a:r>
              <a:rPr lang="en-US" dirty="0" err="1">
                <a:solidFill>
                  <a:srgbClr val="2E2723"/>
                </a:solidFill>
              </a:rPr>
              <a:t>chắn</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 name="TextBox 2">
            <a:extLst>
              <a:ext uri="{FF2B5EF4-FFF2-40B4-BE49-F238E27FC236}">
                <a16:creationId xmlns:a16="http://schemas.microsoft.com/office/drawing/2014/main" id="{FBA769A9-9A61-0FE7-EF58-C8C57E3150F8}"/>
              </a:ext>
            </a:extLst>
          </p:cNvPr>
          <p:cNvSpPr txBox="1"/>
          <p:nvPr/>
        </p:nvSpPr>
        <p:spPr>
          <a:xfrm>
            <a:off x="3975548" y="2565998"/>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3: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Nếu</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vẫn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không</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thấy</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lang="en-US" dirty="0">
                <a:solidFill>
                  <a:srgbClr val="2E2723"/>
                </a:solidFill>
              </a:rPr>
              <a:t> đ</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ặt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mắt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sau</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TK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để</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quan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sát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ảnh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13" name="Rectangle: Rounded Corners 12">
            <a:extLst>
              <a:ext uri="{FF2B5EF4-FFF2-40B4-BE49-F238E27FC236}">
                <a16:creationId xmlns:a16="http://schemas.microsoft.com/office/drawing/2014/main" id="{AD70A7CB-9106-D3CB-EF64-257AD907F2DF}"/>
              </a:ext>
            </a:extLst>
          </p:cNvPr>
          <p:cNvSpPr/>
          <p:nvPr/>
        </p:nvSpPr>
        <p:spPr>
          <a:xfrm>
            <a:off x="916161" y="4172314"/>
            <a:ext cx="7835953"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5" name="Google Shape;363;p48">
            <a:extLst>
              <a:ext uri="{FF2B5EF4-FFF2-40B4-BE49-F238E27FC236}">
                <a16:creationId xmlns:a16="http://schemas.microsoft.com/office/drawing/2014/main" id="{C2F6C31E-B12B-C324-9314-FA20160A6A49}"/>
              </a:ext>
            </a:extLst>
          </p:cNvPr>
          <p:cNvSpPr txBox="1">
            <a:spLocks/>
          </p:cNvSpPr>
          <p:nvPr/>
        </p:nvSpPr>
        <p:spPr>
          <a:xfrm>
            <a:off x="1667921" y="4106666"/>
            <a:ext cx="671293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Nêu</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nhận</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xét</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về</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quan</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sát</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được</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ở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3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và</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4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TN </a:t>
            </a:r>
          </a:p>
        </p:txBody>
      </p:sp>
      <p:pic>
        <p:nvPicPr>
          <p:cNvPr id="16" name="Picture 15">
            <a:extLst>
              <a:ext uri="{FF2B5EF4-FFF2-40B4-BE49-F238E27FC236}">
                <a16:creationId xmlns:a16="http://schemas.microsoft.com/office/drawing/2014/main" id="{E0F84E89-B9EE-F46E-935C-876B222763FA}"/>
              </a:ext>
            </a:extLst>
          </p:cNvPr>
          <p:cNvPicPr>
            <a:picLocks noChangeAspect="1"/>
          </p:cNvPicPr>
          <p:nvPr/>
        </p:nvPicPr>
        <p:blipFill>
          <a:blip r:embed="rId5"/>
          <a:stretch>
            <a:fillRect/>
          </a:stretch>
        </p:blipFill>
        <p:spPr>
          <a:xfrm>
            <a:off x="494600" y="3835756"/>
            <a:ext cx="981636" cy="981636"/>
          </a:xfrm>
          <a:prstGeom prst="rect">
            <a:avLst/>
          </a:prstGeom>
        </p:spPr>
      </p:pic>
      <p:sp>
        <p:nvSpPr>
          <p:cNvPr id="17" name="TextBox 16">
            <a:extLst>
              <a:ext uri="{FF2B5EF4-FFF2-40B4-BE49-F238E27FC236}">
                <a16:creationId xmlns:a16="http://schemas.microsoft.com/office/drawing/2014/main" id="{82109E3B-10CC-0B2C-8C02-067891DD8EFD}"/>
              </a:ext>
            </a:extLst>
          </p:cNvPr>
          <p:cNvSpPr txBox="1"/>
          <p:nvPr/>
        </p:nvSpPr>
        <p:spPr>
          <a:xfrm>
            <a:off x="3975548" y="3298882"/>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4: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Tiếp</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tục</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thay</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đổi</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khoảng</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cách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vật</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1800" b="0" i="0" u="none" strike="noStrike" kern="0" cap="none" spc="0" normalizeH="0" noProof="0" dirty="0">
                <a:ln>
                  <a:noFill/>
                </a:ln>
                <a:solidFill>
                  <a:srgbClr val="2E2723"/>
                </a:solidFill>
                <a:effectLst/>
                <a:uLnTx/>
                <a:uFillTx/>
                <a:latin typeface="Lato"/>
                <a:ea typeface="Lato"/>
                <a:cs typeface="Lato"/>
                <a:sym typeface="Arial"/>
              </a:rPr>
              <a:t> TK </a:t>
            </a:r>
            <a:r>
              <a:rPr kumimoji="0" lang="en-US" sz="1800" b="0"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lang="en-US" dirty="0">
                <a:solidFill>
                  <a:srgbClr val="2E2723"/>
                </a:solidFil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quan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sát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lang="en-US" noProof="0" dirty="0" err="1">
                <a:solidFill>
                  <a:srgbClr val="2E2723"/>
                </a:solidFill>
              </a:rPr>
              <a:t>độ</a:t>
            </a:r>
            <a:r>
              <a:rPr lang="en-US" noProof="0" dirty="0">
                <a:solidFill>
                  <a:srgbClr val="2E2723"/>
                </a:solidFill>
              </a:rPr>
              <a:t> </a:t>
            </a:r>
            <a:r>
              <a:rPr lang="en-US" noProof="0" dirty="0" err="1">
                <a:solidFill>
                  <a:srgbClr val="2E2723"/>
                </a:solidFill>
              </a:rPr>
              <a:t>lớn</a:t>
            </a:r>
            <a:r>
              <a:rPr lang="en-US" dirty="0">
                <a:solidFill>
                  <a:srgbClr val="2E2723"/>
                </a:solidFil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ảnh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582949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randombar(horizontal)">
                                      <p:cBhvr>
                                        <p:cTn id="3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 grpId="0"/>
      <p:bldP spid="3" grpId="0"/>
      <p:bldP spid="13" grpId="0" animBg="1"/>
      <p:bldP spid="15" grpId="0"/>
      <p:bldP spid="1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7456A6E5-9096-C7B2-DE66-26EB99424257}"/>
              </a:ext>
            </a:extLst>
          </p:cNvPr>
          <p:cNvCxnSpPr>
            <a:cxnSpLocks/>
          </p:cNvCxnSpPr>
          <p:nvPr/>
        </p:nvCxnSpPr>
        <p:spPr>
          <a:xfrm>
            <a:off x="55860" y="368737"/>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F261A12B-C6B3-E4EC-AC00-44C7046BD7F5}"/>
              </a:ext>
            </a:extLst>
          </p:cNvPr>
          <p:cNvSpPr txBox="1">
            <a:spLocks/>
          </p:cNvSpPr>
          <p:nvPr/>
        </p:nvSpPr>
        <p:spPr>
          <a:xfrm>
            <a:off x="269804" y="212768"/>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Ảnh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vật</a:t>
            </a:r>
            <a:r>
              <a:rPr kumimoji="0" lang="en-US" sz="1800" b="1" i="0" u="none" strike="noStrike" kern="0" cap="none" spc="0" normalizeH="0" baseline="0" noProof="0" dirty="0">
                <a:ln>
                  <a:noFill/>
                </a:ln>
                <a:solidFill>
                  <a:srgbClr val="2E2723"/>
                </a:solidFill>
                <a:effectLst/>
                <a:uLnTx/>
                <a:uFillTx/>
                <a:latin typeface="Barlow"/>
                <a:sym typeface="Barlow"/>
              </a:rPr>
              <a:t> qua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 </a:t>
            </a:r>
            <a:r>
              <a:rPr kumimoji="0" lang="en-US" sz="1800" b="1" i="0" u="none" strike="noStrike" kern="0" cap="none" spc="0" normalizeH="0" baseline="0" noProof="0" dirty="0" err="1">
                <a:ln>
                  <a:noFill/>
                </a:ln>
                <a:solidFill>
                  <a:srgbClr val="2E2723"/>
                </a:solidFill>
                <a:effectLst/>
                <a:uLnTx/>
                <a:uFillTx/>
                <a:latin typeface="Barlow"/>
                <a:sym typeface="Barlow"/>
              </a:rPr>
              <a:t>Cách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vẽ</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ảnh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6" name="Group 5">
            <a:extLst>
              <a:ext uri="{FF2B5EF4-FFF2-40B4-BE49-F238E27FC236}">
                <a16:creationId xmlns:a16="http://schemas.microsoft.com/office/drawing/2014/main" id="{7D34D7C5-FADF-6824-23F7-1214561BDFC1}"/>
              </a:ext>
            </a:extLst>
          </p:cNvPr>
          <p:cNvGrpSpPr/>
          <p:nvPr/>
        </p:nvGrpSpPr>
        <p:grpSpPr>
          <a:xfrm>
            <a:off x="85528" y="170449"/>
            <a:ext cx="368551" cy="359337"/>
            <a:chOff x="7453548" y="316155"/>
            <a:chExt cx="1108364" cy="1080655"/>
          </a:xfrm>
        </p:grpSpPr>
        <p:sp>
          <p:nvSpPr>
            <p:cNvPr id="7" name="Rectangle: Rounded Corners 6">
              <a:extLst>
                <a:ext uri="{FF2B5EF4-FFF2-40B4-BE49-F238E27FC236}">
                  <a16:creationId xmlns:a16="http://schemas.microsoft.com/office/drawing/2014/main" id="{832FFD99-6031-AB83-044E-1C58C482112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8" name="Picture 7" descr="Image">
              <a:extLst>
                <a:ext uri="{FF2B5EF4-FFF2-40B4-BE49-F238E27FC236}">
                  <a16:creationId xmlns:a16="http://schemas.microsoft.com/office/drawing/2014/main" id="{3A2AB9A7-DA13-C27A-47F0-6A4F4B24C8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FE65E479-018E-ABE3-A6D8-5DEF734E3769}"/>
              </a:ext>
            </a:extLst>
          </p:cNvPr>
          <p:cNvGrpSpPr/>
          <p:nvPr/>
        </p:nvGrpSpPr>
        <p:grpSpPr>
          <a:xfrm>
            <a:off x="454079" y="615520"/>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90871B93-5D8E-E1D6-9154-2BD289EB306F}"/>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1" name="Google Shape;356;p47">
              <a:extLst>
                <a:ext uri="{FF2B5EF4-FFF2-40B4-BE49-F238E27FC236}">
                  <a16:creationId xmlns:a16="http://schemas.microsoft.com/office/drawing/2014/main" id="{B1799D71-5709-C94E-7BC1-BFA8EB8AD5C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2. Quan </a:t>
              </a:r>
              <a:r>
                <a:rPr kumimoji="0" lang="en-US" sz="1400" b="1" i="0" u="none" strike="noStrike" kern="0" cap="none" spc="0" normalizeH="0" baseline="0" noProof="0" dirty="0" err="1">
                  <a:ln>
                    <a:noFill/>
                  </a:ln>
                  <a:solidFill>
                    <a:srgbClr val="2E2723"/>
                  </a:solidFill>
                  <a:effectLst/>
                  <a:uLnTx/>
                  <a:uFillTx/>
                  <a:latin typeface="Barlow"/>
                  <a:sym typeface="Barlow"/>
                </a:rPr>
                <a:t>sát</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phân</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kì</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12" name="Line 4">
            <a:extLst>
              <a:ext uri="{FF2B5EF4-FFF2-40B4-BE49-F238E27FC236}">
                <a16:creationId xmlns:a16="http://schemas.microsoft.com/office/drawing/2014/main" id="{3BBA9CA1-4877-F7AD-D646-80EACFCB5664}"/>
              </a:ext>
            </a:extLst>
          </p:cNvPr>
          <p:cNvSpPr>
            <a:spLocks noChangeShapeType="1"/>
          </p:cNvSpPr>
          <p:nvPr/>
        </p:nvSpPr>
        <p:spPr bwMode="auto">
          <a:xfrm>
            <a:off x="4344261" y="2585341"/>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16" name="Line 6">
            <a:extLst>
              <a:ext uri="{FF2B5EF4-FFF2-40B4-BE49-F238E27FC236}">
                <a16:creationId xmlns:a16="http://schemas.microsoft.com/office/drawing/2014/main" id="{C73DBD36-D12D-2F3A-DADB-A1D564B759DC}"/>
              </a:ext>
            </a:extLst>
          </p:cNvPr>
          <p:cNvSpPr>
            <a:spLocks noChangeShapeType="1"/>
          </p:cNvSpPr>
          <p:nvPr/>
        </p:nvSpPr>
        <p:spPr bwMode="auto">
          <a:xfrm>
            <a:off x="676544" y="3480691"/>
            <a:ext cx="8092097" cy="0"/>
          </a:xfrm>
          <a:prstGeom prst="line">
            <a:avLst/>
          </a:prstGeom>
          <a:noFill/>
          <a:ln w="9525">
            <a:solidFill>
              <a:srgbClr val="FFFF99"/>
            </a:solidFill>
            <a:round/>
            <a:headEnd/>
            <a:tailEnd/>
          </a:ln>
          <a:scene3d>
            <a:camera prst="legacyObliqueTopLeft"/>
            <a:lightRig rig="legacyFlat3" dir="t"/>
          </a:scene3d>
          <a:sp3d extrusionH="430200" prstMaterial="legacyMatte">
            <a:bevelT w="13500" h="13500" prst="angle"/>
            <a:bevelB w="13500" h="13500" prst="angle"/>
            <a:extrusionClr>
              <a:srgbClr val="FFFF99"/>
            </a:extrusionClr>
            <a:contourClr>
              <a:srgbClr val="FFFF99"/>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7" name="Text Box 15">
            <a:extLst>
              <a:ext uri="{FF2B5EF4-FFF2-40B4-BE49-F238E27FC236}">
                <a16:creationId xmlns:a16="http://schemas.microsoft.com/office/drawing/2014/main" id="{BD974BC3-7C69-8B3B-4A82-634AB124C457}"/>
              </a:ext>
            </a:extLst>
          </p:cNvPr>
          <p:cNvSpPr txBox="1">
            <a:spLocks noChangeArrowheads="1"/>
          </p:cNvSpPr>
          <p:nvPr/>
        </p:nvSpPr>
        <p:spPr bwMode="auto">
          <a:xfrm>
            <a:off x="3267936" y="1472108"/>
            <a:ext cx="33337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9" name="Line 32">
            <a:extLst>
              <a:ext uri="{FF2B5EF4-FFF2-40B4-BE49-F238E27FC236}">
                <a16:creationId xmlns:a16="http://schemas.microsoft.com/office/drawing/2014/main" id="{781943F7-0EB6-9911-20EB-0D2DD5BB22A5}"/>
              </a:ext>
            </a:extLst>
          </p:cNvPr>
          <p:cNvSpPr>
            <a:spLocks noChangeShapeType="1"/>
          </p:cNvSpPr>
          <p:nvPr/>
        </p:nvSpPr>
        <p:spPr bwMode="auto">
          <a:xfrm flipV="1">
            <a:off x="4915762" y="1956692"/>
            <a:ext cx="220693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0" name="Text Box 33">
            <a:extLst>
              <a:ext uri="{FF2B5EF4-FFF2-40B4-BE49-F238E27FC236}">
                <a16:creationId xmlns:a16="http://schemas.microsoft.com/office/drawing/2014/main" id="{F4075F4A-95E9-94BC-CA1C-98D3A6DCFDDA}"/>
              </a:ext>
            </a:extLst>
          </p:cNvPr>
          <p:cNvSpPr txBox="1">
            <a:spLocks noChangeArrowheads="1"/>
          </p:cNvSpPr>
          <p:nvPr/>
        </p:nvSpPr>
        <p:spPr bwMode="auto">
          <a:xfrm>
            <a:off x="5176509" y="1474489"/>
            <a:ext cx="514596"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31" name="Text Box 19">
            <a:extLst>
              <a:ext uri="{FF2B5EF4-FFF2-40B4-BE49-F238E27FC236}">
                <a16:creationId xmlns:a16="http://schemas.microsoft.com/office/drawing/2014/main" id="{25F5AB8F-AF15-FC2D-C58B-A2ED727A63ED}"/>
              </a:ext>
            </a:extLst>
          </p:cNvPr>
          <p:cNvSpPr txBox="1">
            <a:spLocks noChangeArrowheads="1"/>
          </p:cNvSpPr>
          <p:nvPr/>
        </p:nvSpPr>
        <p:spPr bwMode="auto">
          <a:xfrm>
            <a:off x="3988265" y="3072308"/>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736" name="Text Box 19">
            <a:extLst>
              <a:ext uri="{FF2B5EF4-FFF2-40B4-BE49-F238E27FC236}">
                <a16:creationId xmlns:a16="http://schemas.microsoft.com/office/drawing/2014/main" id="{37BE2C6A-38CF-8E9E-4527-51F93F63A6CA}"/>
              </a:ext>
            </a:extLst>
          </p:cNvPr>
          <p:cNvSpPr txBox="1">
            <a:spLocks noChangeArrowheads="1"/>
          </p:cNvSpPr>
          <p:nvPr/>
        </p:nvSpPr>
        <p:spPr bwMode="auto">
          <a:xfrm>
            <a:off x="3198880" y="2927051"/>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37" name="Text Box 19">
            <a:extLst>
              <a:ext uri="{FF2B5EF4-FFF2-40B4-BE49-F238E27FC236}">
                <a16:creationId xmlns:a16="http://schemas.microsoft.com/office/drawing/2014/main" id="{BE30BF8F-5B67-FFF6-542E-31DDAA0E797E}"/>
              </a:ext>
            </a:extLst>
          </p:cNvPr>
          <p:cNvSpPr txBox="1">
            <a:spLocks noChangeArrowheads="1"/>
          </p:cNvSpPr>
          <p:nvPr/>
        </p:nvSpPr>
        <p:spPr bwMode="auto">
          <a:xfrm>
            <a:off x="5139599" y="2963960"/>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38" name="Straight Connector 737">
            <a:extLst>
              <a:ext uri="{FF2B5EF4-FFF2-40B4-BE49-F238E27FC236}">
                <a16:creationId xmlns:a16="http://schemas.microsoft.com/office/drawing/2014/main" id="{C19ACC3F-D19D-5292-9B14-55B1CE7794CE}"/>
              </a:ext>
            </a:extLst>
          </p:cNvPr>
          <p:cNvCxnSpPr/>
          <p:nvPr/>
        </p:nvCxnSpPr>
        <p:spPr>
          <a:xfrm>
            <a:off x="5313430" y="3284239"/>
            <a:ext cx="0" cy="192881"/>
          </a:xfrm>
          <a:prstGeom prst="line">
            <a:avLst/>
          </a:prstGeom>
          <a:noFill/>
          <a:ln w="28575" cap="flat" cmpd="sng" algn="ctr">
            <a:solidFill>
              <a:srgbClr val="FF0000"/>
            </a:solidFill>
            <a:prstDash val="solid"/>
          </a:ln>
          <a:effectLst/>
        </p:spPr>
      </p:cxnSp>
      <p:cxnSp>
        <p:nvCxnSpPr>
          <p:cNvPr id="739" name="Straight Connector 738">
            <a:extLst>
              <a:ext uri="{FF2B5EF4-FFF2-40B4-BE49-F238E27FC236}">
                <a16:creationId xmlns:a16="http://schemas.microsoft.com/office/drawing/2014/main" id="{4B60ABB3-CF41-EB46-9C63-7C581350E9D5}"/>
              </a:ext>
            </a:extLst>
          </p:cNvPr>
          <p:cNvCxnSpPr/>
          <p:nvPr/>
        </p:nvCxnSpPr>
        <p:spPr>
          <a:xfrm>
            <a:off x="3382236" y="3300908"/>
            <a:ext cx="0" cy="192881"/>
          </a:xfrm>
          <a:prstGeom prst="line">
            <a:avLst/>
          </a:prstGeom>
          <a:noFill/>
          <a:ln w="28575" cap="flat" cmpd="sng" algn="ctr">
            <a:solidFill>
              <a:srgbClr val="FF0000"/>
            </a:solidFill>
            <a:prstDash val="solid"/>
          </a:ln>
          <a:effectLst/>
        </p:spPr>
      </p:cxnSp>
      <p:cxnSp>
        <p:nvCxnSpPr>
          <p:cNvPr id="740" name="Straight Connector 739">
            <a:extLst>
              <a:ext uri="{FF2B5EF4-FFF2-40B4-BE49-F238E27FC236}">
                <a16:creationId xmlns:a16="http://schemas.microsoft.com/office/drawing/2014/main" id="{27BF325C-17AE-2B2B-82E5-C0C8B99F63CA}"/>
              </a:ext>
            </a:extLst>
          </p:cNvPr>
          <p:cNvCxnSpPr/>
          <p:nvPr/>
        </p:nvCxnSpPr>
        <p:spPr>
          <a:xfrm>
            <a:off x="4331165" y="3300908"/>
            <a:ext cx="0" cy="192881"/>
          </a:xfrm>
          <a:prstGeom prst="line">
            <a:avLst/>
          </a:prstGeom>
          <a:noFill/>
          <a:ln w="28575" cap="flat" cmpd="sng" algn="ctr">
            <a:solidFill>
              <a:srgbClr val="FF0000"/>
            </a:solidFill>
            <a:prstDash val="solid"/>
          </a:ln>
          <a:effectLst/>
        </p:spPr>
      </p:cxnSp>
      <p:pic>
        <p:nvPicPr>
          <p:cNvPr id="741" name="Picture 41" descr="Ojo Ojos De Dibujos Animados Ojo Ilustrador Ojos De Personaje ...">
            <a:extLst>
              <a:ext uri="{FF2B5EF4-FFF2-40B4-BE49-F238E27FC236}">
                <a16:creationId xmlns:a16="http://schemas.microsoft.com/office/drawing/2014/main" id="{1EA3C2DE-A3AE-AC0B-F4A8-B15AF7526B7F}"/>
              </a:ext>
            </a:extLst>
          </p:cNvPr>
          <p:cNvPicPr>
            <a:picLocks noChangeAspect="1" noChangeArrowheads="1"/>
          </p:cNvPicPr>
          <p:nvPr/>
        </p:nvPicPr>
        <p:blipFill>
          <a:blip r:embed="rId4">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rot="760594">
            <a:off x="5633710" y="2050751"/>
            <a:ext cx="1312069" cy="131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42" name="Nhóm 2">
            <a:extLst>
              <a:ext uri="{FF2B5EF4-FFF2-40B4-BE49-F238E27FC236}">
                <a16:creationId xmlns:a16="http://schemas.microsoft.com/office/drawing/2014/main" id="{E2E35024-7CC4-5681-C52C-E2D7F7AF845E}"/>
              </a:ext>
            </a:extLst>
          </p:cNvPr>
          <p:cNvGrpSpPr>
            <a:grpSpLocks/>
          </p:cNvGrpSpPr>
          <p:nvPr/>
        </p:nvGrpSpPr>
        <p:grpSpPr bwMode="auto">
          <a:xfrm>
            <a:off x="2817585" y="1938693"/>
            <a:ext cx="266700" cy="512830"/>
            <a:chOff x="1470017" y="2515671"/>
            <a:chExt cx="435685" cy="1004999"/>
          </a:xfrm>
        </p:grpSpPr>
        <p:sp>
          <p:nvSpPr>
            <p:cNvPr id="743" name="Freeform 24">
              <a:extLst>
                <a:ext uri="{FF2B5EF4-FFF2-40B4-BE49-F238E27FC236}">
                  <a16:creationId xmlns:a16="http://schemas.microsoft.com/office/drawing/2014/main" id="{3C2C40ED-AAD7-8E41-2982-A19422DDEC01}"/>
                </a:ext>
              </a:extLst>
            </p:cNvPr>
            <p:cNvSpPr>
              <a:spLocks noChangeAspect="1"/>
            </p:cNvSpPr>
            <p:nvPr/>
          </p:nvSpPr>
          <p:spPr bwMode="auto">
            <a:xfrm rot="5700000">
              <a:off x="1185360" y="2800328"/>
              <a:ext cx="1004999" cy="435685"/>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4" name="Freeform 26">
              <a:extLst>
                <a:ext uri="{FF2B5EF4-FFF2-40B4-BE49-F238E27FC236}">
                  <a16:creationId xmlns:a16="http://schemas.microsoft.com/office/drawing/2014/main" id="{EDEAFB9F-3DC5-DAF2-43AD-ABB66FD23EEF}"/>
                </a:ext>
              </a:extLst>
            </p:cNvPr>
            <p:cNvSpPr>
              <a:spLocks noChangeAspect="1"/>
            </p:cNvSpPr>
            <p:nvPr/>
          </p:nvSpPr>
          <p:spPr bwMode="auto">
            <a:xfrm rot="5700000">
              <a:off x="1421546" y="3114176"/>
              <a:ext cx="532625" cy="23129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grpSp>
        <p:nvGrpSpPr>
          <p:cNvPr id="22" name="Group 21">
            <a:extLst>
              <a:ext uri="{FF2B5EF4-FFF2-40B4-BE49-F238E27FC236}">
                <a16:creationId xmlns:a16="http://schemas.microsoft.com/office/drawing/2014/main" id="{E9F406B4-EDEE-4E54-932D-60AD930F360B}"/>
              </a:ext>
            </a:extLst>
          </p:cNvPr>
          <p:cNvGrpSpPr>
            <a:grpSpLocks/>
          </p:cNvGrpSpPr>
          <p:nvPr/>
        </p:nvGrpSpPr>
        <p:grpSpPr bwMode="auto">
          <a:xfrm>
            <a:off x="1886811" y="1613792"/>
            <a:ext cx="342900" cy="1841897"/>
            <a:chOff x="4800" y="1536"/>
            <a:chExt cx="170" cy="1019"/>
          </a:xfrm>
        </p:grpSpPr>
        <p:sp>
          <p:nvSpPr>
            <p:cNvPr id="23" name="Freeform 24">
              <a:extLst>
                <a:ext uri="{FF2B5EF4-FFF2-40B4-BE49-F238E27FC236}">
                  <a16:creationId xmlns:a16="http://schemas.microsoft.com/office/drawing/2014/main" id="{799EC217-92E9-C540-C608-B120AF19351A}"/>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4" name="Group 23">
              <a:extLst>
                <a:ext uri="{FF2B5EF4-FFF2-40B4-BE49-F238E27FC236}">
                  <a16:creationId xmlns:a16="http://schemas.microsoft.com/office/drawing/2014/main" id="{9511FE71-3FEB-A671-3B22-3759F9167A11}"/>
                </a:ext>
              </a:extLst>
            </p:cNvPr>
            <p:cNvGrpSpPr>
              <a:grpSpLocks/>
            </p:cNvGrpSpPr>
            <p:nvPr/>
          </p:nvGrpSpPr>
          <p:grpSpPr bwMode="auto">
            <a:xfrm>
              <a:off x="4800" y="1728"/>
              <a:ext cx="162" cy="827"/>
              <a:chOff x="4800" y="1730"/>
              <a:chExt cx="162" cy="827"/>
            </a:xfrm>
          </p:grpSpPr>
          <p:sp>
            <p:nvSpPr>
              <p:cNvPr id="25" name="Freeform 26">
                <a:extLst>
                  <a:ext uri="{FF2B5EF4-FFF2-40B4-BE49-F238E27FC236}">
                    <a16:creationId xmlns:a16="http://schemas.microsoft.com/office/drawing/2014/main" id="{96CDE99D-04F8-7B5D-F805-9FD1E399CA95}"/>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6" name="Rectangle 25">
                <a:extLst>
                  <a:ext uri="{FF2B5EF4-FFF2-40B4-BE49-F238E27FC236}">
                    <a16:creationId xmlns:a16="http://schemas.microsoft.com/office/drawing/2014/main" id="{25D947D8-9A17-E5AC-B02A-B91ED8BACBCE}"/>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AD0BF090-87C3-564D-5A1A-2E672663E634}"/>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13" name="Group 29">
            <a:extLst>
              <a:ext uri="{FF2B5EF4-FFF2-40B4-BE49-F238E27FC236}">
                <a16:creationId xmlns:a16="http://schemas.microsoft.com/office/drawing/2014/main" id="{44EA19D6-D539-4B8E-F131-C4726435499C}"/>
              </a:ext>
            </a:extLst>
          </p:cNvPr>
          <p:cNvGrpSpPr>
            <a:grpSpLocks/>
          </p:cNvGrpSpPr>
          <p:nvPr/>
        </p:nvGrpSpPr>
        <p:grpSpPr bwMode="auto">
          <a:xfrm>
            <a:off x="5944461" y="797022"/>
            <a:ext cx="1600200" cy="2686050"/>
            <a:chOff x="3888" y="816"/>
            <a:chExt cx="1344" cy="2256"/>
          </a:xfrm>
        </p:grpSpPr>
        <p:sp>
          <p:nvSpPr>
            <p:cNvPr id="14" name="AutoShape 2">
              <a:extLst>
                <a:ext uri="{FF2B5EF4-FFF2-40B4-BE49-F238E27FC236}">
                  <a16:creationId xmlns:a16="http://schemas.microsoft.com/office/drawing/2014/main" id="{E8BDFD35-3C55-FFF9-872A-560BCD4D9495}"/>
                </a:ext>
              </a:extLst>
            </p:cNvPr>
            <p:cNvSpPr>
              <a:spLocks noChangeArrowheads="1"/>
            </p:cNvSpPr>
            <p:nvPr/>
          </p:nvSpPr>
          <p:spPr bwMode="auto">
            <a:xfrm rot="5400000">
              <a:off x="3792" y="912"/>
              <a:ext cx="1536" cy="1344"/>
            </a:xfrm>
            <a:prstGeom prst="flowChartInputOutput">
              <a:avLst/>
            </a:prstGeom>
            <a:gradFill rotWithShape="1">
              <a:gsLst>
                <a:gs pos="0">
                  <a:srgbClr val="FFFFFF">
                    <a:gamma/>
                    <a:shade val="89020"/>
                    <a:invGamma/>
                  </a:srgbClr>
                </a:gs>
                <a:gs pos="100000">
                  <a:srgbClr val="FFFFFF"/>
                </a:gs>
              </a:gsLst>
              <a:lin ang="0" scaled="1"/>
            </a:gradFill>
            <a:ln w="9525">
              <a:solidFill>
                <a:srgbClr val="000000"/>
              </a:solidFill>
              <a:miter lim="800000"/>
              <a:headEnd/>
              <a:tailEnd/>
            </a:ln>
            <a:effectLst/>
          </p:spPr>
          <p:txBody>
            <a:bodyPr wrap="none"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cs typeface="Arial" panose="020B0604020202020204" pitchFamily="34" charset="0"/>
              </a:endParaRPr>
            </a:p>
          </p:txBody>
        </p:sp>
        <p:sp>
          <p:nvSpPr>
            <p:cNvPr id="15" name="Line 5">
              <a:extLst>
                <a:ext uri="{FF2B5EF4-FFF2-40B4-BE49-F238E27FC236}">
                  <a16:creationId xmlns:a16="http://schemas.microsoft.com/office/drawing/2014/main" id="{4EB6FDA6-37F2-7A12-DCC0-DC7F62F57D91}"/>
                </a:ext>
              </a:extLst>
            </p:cNvPr>
            <p:cNvSpPr>
              <a:spLocks noChangeShapeType="1"/>
            </p:cNvSpPr>
            <p:nvPr/>
          </p:nvSpPr>
          <p:spPr bwMode="auto">
            <a:xfrm>
              <a:off x="4512" y="2208"/>
              <a:ext cx="0" cy="864"/>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sp>
        <p:nvSpPr>
          <p:cNvPr id="747" name="Text Box 12">
            <a:extLst>
              <a:ext uri="{FF2B5EF4-FFF2-40B4-BE49-F238E27FC236}">
                <a16:creationId xmlns:a16="http://schemas.microsoft.com/office/drawing/2014/main" id="{49C9A931-E5F6-56A5-2CF3-BAB6702619F1}"/>
              </a:ext>
            </a:extLst>
          </p:cNvPr>
          <p:cNvSpPr txBox="1">
            <a:spLocks noChangeArrowheads="1"/>
          </p:cNvSpPr>
          <p:nvPr/>
        </p:nvSpPr>
        <p:spPr bwMode="auto">
          <a:xfrm>
            <a:off x="1146772" y="3771206"/>
            <a:ext cx="7054586" cy="923330"/>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wrap="square">
            <a:spAutoFit/>
          </a:bodyPr>
          <a:lstStyle/>
          <a:p>
            <a:pPr lvl="0" algn="ctr" defTabSz="685800">
              <a:buClrTx/>
              <a:defRPr/>
            </a:pPr>
            <a:endParaRPr lang="en-US" sz="1800" b="1" kern="1200" dirty="0">
              <a:latin typeface="Barlow" panose="00000500000000000000" pitchFamily="2" charset="-93"/>
              <a:ea typeface="+mn-ea"/>
              <a:cs typeface="Arial" panose="020B0604020202020204" pitchFamily="34" charset="0"/>
            </a:endParaRPr>
          </a:p>
          <a:p>
            <a:pPr lvl="0" algn="ctr" defTabSz="685800">
              <a:buClrTx/>
              <a:defRPr/>
            </a:pPr>
            <a:endParaRPr lang="en-US" sz="1800" b="1" kern="1200" dirty="0">
              <a:latin typeface="Barlow" panose="00000500000000000000" pitchFamily="2" charset="-93"/>
              <a:ea typeface="+mn-ea"/>
              <a:cs typeface="Arial" panose="020B0604020202020204" pitchFamily="34" charset="0"/>
            </a:endParaRPr>
          </a:p>
          <a:p>
            <a:pPr lvl="0" algn="ctr" defTabSz="685800">
              <a:buClrTx/>
              <a:defRPr/>
            </a:pPr>
            <a:endParaRPr lang="vi-VN" sz="1800" b="1" kern="1200" dirty="0">
              <a:latin typeface="Barlow" panose="00000500000000000000" pitchFamily="2" charset="-93"/>
              <a:ea typeface="+mn-ea"/>
              <a:cs typeface="Arial" panose="020B0604020202020204" pitchFamily="34" charset="0"/>
            </a:endParaRPr>
          </a:p>
        </p:txBody>
      </p:sp>
      <p:sp>
        <p:nvSpPr>
          <p:cNvPr id="749" name="TextBox 748">
            <a:extLst>
              <a:ext uri="{FF2B5EF4-FFF2-40B4-BE49-F238E27FC236}">
                <a16:creationId xmlns:a16="http://schemas.microsoft.com/office/drawing/2014/main" id="{269011B7-2143-68EE-EA23-0D99EB18A3C2}"/>
              </a:ext>
            </a:extLst>
          </p:cNvPr>
          <p:cNvSpPr txBox="1"/>
          <p:nvPr/>
        </p:nvSpPr>
        <p:spPr>
          <a:xfrm>
            <a:off x="2051368" y="3779004"/>
            <a:ext cx="5342448" cy="30777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defTabSz="914400" eaLnBrk="1" fontAlgn="auto" latinLnBrk="0" hangingPunct="1">
              <a:buClr>
                <a:srgbClr val="2E2723"/>
              </a:buClr>
              <a:buSzPts val="3000"/>
              <a:buFont typeface="Barlow"/>
              <a:buNone/>
              <a:tabLst/>
              <a:defRPr kumimoji="0" b="1" kern="0" spc="0" normalizeH="0" baseline="0">
                <a:ln>
                  <a:noFill/>
                </a:ln>
                <a:solidFill>
                  <a:srgbClr val="2E2723"/>
                </a:solidFill>
                <a:effectLst/>
                <a:uLnTx/>
                <a:uFillTx/>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r>
              <a:rPr lang="vi-VN" sz="1800" dirty="0"/>
              <a:t>Ảnh không hứng được trên màn</a:t>
            </a:r>
          </a:p>
        </p:txBody>
      </p:sp>
      <p:sp>
        <p:nvSpPr>
          <p:cNvPr id="750" name="TextBox 749">
            <a:extLst>
              <a:ext uri="{FF2B5EF4-FFF2-40B4-BE49-F238E27FC236}">
                <a16:creationId xmlns:a16="http://schemas.microsoft.com/office/drawing/2014/main" id="{E466BAF5-745C-2351-FE28-E934630E790E}"/>
              </a:ext>
            </a:extLst>
          </p:cNvPr>
          <p:cNvSpPr txBox="1"/>
          <p:nvPr/>
        </p:nvSpPr>
        <p:spPr>
          <a:xfrm>
            <a:off x="1864806" y="3803351"/>
            <a:ext cx="5859614" cy="30777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defTabSz="914400" eaLnBrk="1" fontAlgn="auto" latinLnBrk="0" hangingPunct="1">
              <a:buClr>
                <a:srgbClr val="2E2723"/>
              </a:buClr>
              <a:buSzPts val="3000"/>
              <a:buFont typeface="Barlow"/>
              <a:buNone/>
              <a:tabLst/>
              <a:defRPr kumimoji="0" b="1" kern="0" spc="0" normalizeH="0" baseline="0">
                <a:ln>
                  <a:noFill/>
                </a:ln>
                <a:solidFill>
                  <a:srgbClr val="2E2723"/>
                </a:solidFill>
                <a:effectLst/>
                <a:uLnTx/>
                <a:uFillTx/>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pPr marL="609600" indent="-609600">
              <a:lnSpc>
                <a:spcPct val="120000"/>
              </a:lnSpc>
              <a:buClr>
                <a:srgbClr val="FF5050"/>
              </a:buClr>
              <a:defRPr/>
            </a:pPr>
            <a:r>
              <a:rPr lang="en-US" sz="1800" dirty="0" err="1">
                <a:solidFill>
                  <a:schemeClr val="tx1"/>
                </a:solidFill>
                <a:cs typeface="Arial" panose="020B0604020202020204" pitchFamily="34" charset="0"/>
              </a:rPr>
              <a:t>Một</a:t>
            </a:r>
            <a:r>
              <a:rPr lang="en-US" sz="1800" dirty="0">
                <a:solidFill>
                  <a:schemeClr val="tx1"/>
                </a:solidFill>
                <a:cs typeface="Arial" panose="020B0604020202020204" pitchFamily="34" charset="0"/>
              </a:rPr>
              <a:t> </a:t>
            </a:r>
            <a:r>
              <a:rPr lang="en-US" sz="1800" dirty="0" err="1">
                <a:solidFill>
                  <a:schemeClr val="tx1"/>
                </a:solidFill>
                <a:cs typeface="Arial" panose="020B0604020202020204" pitchFamily="34" charset="0"/>
              </a:rPr>
              <a:t>vật</a:t>
            </a:r>
            <a:r>
              <a:rPr lang="en-US" sz="1800" dirty="0">
                <a:solidFill>
                  <a:schemeClr val="tx1"/>
                </a:solidFill>
                <a:cs typeface="Arial" panose="020B0604020202020204" pitchFamily="34" charset="0"/>
              </a:rPr>
              <a:t> </a:t>
            </a:r>
            <a:r>
              <a:rPr lang="vi-VN" sz="1800" dirty="0">
                <a:solidFill>
                  <a:schemeClr val="tx1"/>
                </a:solidFill>
                <a:cs typeface="Arial" panose="020B0604020202020204" pitchFamily="34" charset="0"/>
              </a:rPr>
              <a:t>đặt ở mọi vị trí trước thấu kính phân kì luôn cho </a:t>
            </a:r>
            <a:r>
              <a:rPr lang="vi-VN" sz="1800" i="1" dirty="0">
                <a:solidFill>
                  <a:srgbClr val="FF0000"/>
                </a:solidFill>
                <a:cs typeface="Arial" panose="020B0604020202020204" pitchFamily="34" charset="0"/>
              </a:rPr>
              <a:t>ảnh ảo, cùng chiều</a:t>
            </a:r>
            <a:r>
              <a:rPr lang="en-US" sz="1800" i="1" dirty="0">
                <a:solidFill>
                  <a:srgbClr val="FF0000"/>
                </a:solidFill>
                <a:cs typeface="Arial" panose="020B0604020202020204" pitchFamily="34" charset="0"/>
              </a:rPr>
              <a:t>, </a:t>
            </a:r>
            <a:r>
              <a:rPr lang="en-US" sz="1800" i="1" dirty="0" err="1">
                <a:solidFill>
                  <a:srgbClr val="FF0000"/>
                </a:solidFill>
                <a:cs typeface="Arial" panose="020B0604020202020204" pitchFamily="34" charset="0"/>
              </a:rPr>
              <a:t>nhỏ</a:t>
            </a:r>
            <a:r>
              <a:rPr lang="en-US" sz="1800" i="1" dirty="0">
                <a:solidFill>
                  <a:srgbClr val="FF0000"/>
                </a:solidFill>
                <a:cs typeface="Arial" panose="020B0604020202020204" pitchFamily="34" charset="0"/>
              </a:rPr>
              <a:t> </a:t>
            </a:r>
            <a:r>
              <a:rPr lang="en-US" sz="1800" i="1" dirty="0" err="1">
                <a:solidFill>
                  <a:srgbClr val="FF0000"/>
                </a:solidFill>
                <a:cs typeface="Arial" panose="020B0604020202020204" pitchFamily="34" charset="0"/>
              </a:rPr>
              <a:t>hơn</a:t>
            </a:r>
            <a:r>
              <a:rPr lang="vi-VN" sz="1800" i="1" dirty="0">
                <a:solidFill>
                  <a:srgbClr val="FF0000"/>
                </a:solidFill>
                <a:cs typeface="Arial" panose="020B0604020202020204" pitchFamily="34" charset="0"/>
              </a:rPr>
              <a:t> với vật.</a:t>
            </a:r>
          </a:p>
        </p:txBody>
      </p:sp>
      <p:sp>
        <p:nvSpPr>
          <p:cNvPr id="745" name="AutoShape 3">
            <a:extLst>
              <a:ext uri="{FF2B5EF4-FFF2-40B4-BE49-F238E27FC236}">
                <a16:creationId xmlns:a16="http://schemas.microsoft.com/office/drawing/2014/main" id="{80624C62-4CAE-3B2B-8E87-8370EFF2E93A}"/>
              </a:ext>
            </a:extLst>
          </p:cNvPr>
          <p:cNvSpPr>
            <a:spLocks noChangeArrowheads="1"/>
          </p:cNvSpPr>
          <p:nvPr/>
        </p:nvSpPr>
        <p:spPr bwMode="auto">
          <a:xfrm rot="16200000">
            <a:off x="3658461" y="1499491"/>
            <a:ext cx="1485900" cy="1028700"/>
          </a:xfrm>
          <a:prstGeom prst="parallelogram">
            <a:avLst>
              <a:gd name="adj" fmla="val 36111"/>
            </a:avLst>
          </a:prstGeom>
          <a:solidFill>
            <a:srgbClr val="0B5394"/>
          </a:solidFill>
          <a:ln>
            <a:noFill/>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746" name="Oval 7">
            <a:extLst>
              <a:ext uri="{FF2B5EF4-FFF2-40B4-BE49-F238E27FC236}">
                <a16:creationId xmlns:a16="http://schemas.microsoft.com/office/drawing/2014/main" id="{B4AC950E-F082-4C08-0F99-5AD841372AC9}"/>
              </a:ext>
            </a:extLst>
          </p:cNvPr>
          <p:cNvSpPr>
            <a:spLocks noChangeArrowheads="1"/>
          </p:cNvSpPr>
          <p:nvPr/>
        </p:nvSpPr>
        <p:spPr bwMode="auto">
          <a:xfrm rot="2834016">
            <a:off x="4004338" y="1725115"/>
            <a:ext cx="722710" cy="5000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Line 31">
            <a:extLst>
              <a:ext uri="{FF2B5EF4-FFF2-40B4-BE49-F238E27FC236}">
                <a16:creationId xmlns:a16="http://schemas.microsoft.com/office/drawing/2014/main" id="{B76660CD-5A4B-FE00-EA3C-9503FBB487BC}"/>
              </a:ext>
            </a:extLst>
          </p:cNvPr>
          <p:cNvSpPr>
            <a:spLocks noChangeShapeType="1"/>
          </p:cNvSpPr>
          <p:nvPr/>
        </p:nvSpPr>
        <p:spPr bwMode="auto">
          <a:xfrm flipH="1">
            <a:off x="2341631" y="1949547"/>
            <a:ext cx="2002631"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Tree>
    <p:extLst>
      <p:ext uri="{BB962C8B-B14F-4D97-AF65-F5344CB8AC3E}">
        <p14:creationId xmlns:p14="http://schemas.microsoft.com/office/powerpoint/2010/main" val="2033459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repeatCount="2000" accel="50000" decel="50000" autoRev="1" fill="hold" nodeType="clickEffect">
                                  <p:stCondLst>
                                    <p:cond delay="0"/>
                                  </p:stCondLst>
                                  <p:childTnLst>
                                    <p:animMotion origin="layout" path="M -3.61111E-6 -1.23457E-6 L 0.19184 -1.23457E-6 " pathEditMode="relative" rAng="0" ptsTypes="AA">
                                      <p:cBhvr>
                                        <p:cTn id="6" dur="2000" fill="hold"/>
                                        <p:tgtEl>
                                          <p:spTgt spid="22"/>
                                        </p:tgtEl>
                                        <p:attrNameLst>
                                          <p:attrName>ppt_x</p:attrName>
                                          <p:attrName>ppt_y</p:attrName>
                                        </p:attrNameLst>
                                      </p:cBhvr>
                                      <p:rCtr x="9583" y="0"/>
                                    </p:animMotion>
                                  </p:childTnLst>
                                </p:cTn>
                              </p:par>
                            </p:childTnLst>
                          </p:cTn>
                        </p:par>
                      </p:childTnLst>
                    </p:cTn>
                  </p:par>
                  <p:par>
                    <p:cTn id="7" fill="hold">
                      <p:stCondLst>
                        <p:cond delay="indefinite"/>
                      </p:stCondLst>
                      <p:childTnLst>
                        <p:par>
                          <p:cTn id="8" fill="hold">
                            <p:stCondLst>
                              <p:cond delay="0"/>
                            </p:stCondLst>
                            <p:childTnLst>
                              <p:par>
                                <p:cTn id="9" presetID="35" presetClass="path" presetSubtype="0" repeatCount="2000" accel="50000" decel="50000" autoRev="1" fill="hold" nodeType="clickEffect">
                                  <p:stCondLst>
                                    <p:cond delay="0"/>
                                  </p:stCondLst>
                                  <p:childTnLst>
                                    <p:animMotion origin="layout" path="M -3.61111E-6 6.17284E-7 L -0.125 -0.00556 " pathEditMode="relative" rAng="0" ptsTypes="AA">
                                      <p:cBhvr>
                                        <p:cTn id="10" dur="3000" fill="hold"/>
                                        <p:tgtEl>
                                          <p:spTgt spid="13"/>
                                        </p:tgtEl>
                                        <p:attrNameLst>
                                          <p:attrName>ppt_x</p:attrName>
                                          <p:attrName>ppt_y</p:attrName>
                                        </p:attrNameLst>
                                      </p:cBhvr>
                                      <p:rCtr x="-6250" y="-278"/>
                                    </p:animMotion>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47"/>
                                        </p:tgtEl>
                                        <p:attrNameLst>
                                          <p:attrName>style.visibility</p:attrName>
                                        </p:attrNameLst>
                                      </p:cBhvr>
                                      <p:to>
                                        <p:strVal val="visible"/>
                                      </p:to>
                                    </p:set>
                                    <p:animEffect transition="in" filter="dissolve">
                                      <p:cBhvr>
                                        <p:cTn id="15" dur="500"/>
                                        <p:tgtEl>
                                          <p:spTgt spid="747"/>
                                        </p:tgtEl>
                                      </p:cBhvr>
                                    </p:animEffect>
                                  </p:childTnLst>
                                </p:cTn>
                              </p:par>
                            </p:childTnLst>
                          </p:cTn>
                        </p:par>
                        <p:par>
                          <p:cTn id="16" fill="hold">
                            <p:stCondLst>
                              <p:cond delay="500"/>
                            </p:stCondLst>
                            <p:childTnLst>
                              <p:par>
                                <p:cTn id="17" presetID="14" presetClass="entr" presetSubtype="10" fill="hold" grpId="0" nodeType="afterEffect">
                                  <p:stCondLst>
                                    <p:cond delay="0"/>
                                  </p:stCondLst>
                                  <p:childTnLst>
                                    <p:set>
                                      <p:cBhvr>
                                        <p:cTn id="18" dur="1" fill="hold">
                                          <p:stCondLst>
                                            <p:cond delay="0"/>
                                          </p:stCondLst>
                                        </p:cTn>
                                        <p:tgtEl>
                                          <p:spTgt spid="749"/>
                                        </p:tgtEl>
                                        <p:attrNameLst>
                                          <p:attrName>style.visibility</p:attrName>
                                        </p:attrNameLst>
                                      </p:cBhvr>
                                      <p:to>
                                        <p:strVal val="visible"/>
                                      </p:to>
                                    </p:set>
                                    <p:animEffect transition="in" filter="randombar(horizontal)">
                                      <p:cBhvr>
                                        <p:cTn id="19" dur="500"/>
                                        <p:tgtEl>
                                          <p:spTgt spid="749"/>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741"/>
                                        </p:tgtEl>
                                        <p:attrNameLst>
                                          <p:attrName>style.visibility</p:attrName>
                                        </p:attrNameLst>
                                      </p:cBhvr>
                                      <p:to>
                                        <p:strVal val="visible"/>
                                      </p:to>
                                    </p:set>
                                    <p:animEffect transition="in" filter="barn(inVertical)">
                                      <p:cBhvr>
                                        <p:cTn id="24" dur="500"/>
                                        <p:tgtEl>
                                          <p:spTgt spid="741"/>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42"/>
                                        </p:tgtEl>
                                        <p:attrNameLst>
                                          <p:attrName>style.visibility</p:attrName>
                                        </p:attrNameLst>
                                      </p:cBhvr>
                                      <p:to>
                                        <p:strVal val="visible"/>
                                      </p:to>
                                    </p:set>
                                    <p:animEffect transition="in" filter="barn(inVertical)">
                                      <p:cBhvr>
                                        <p:cTn id="29" dur="500"/>
                                        <p:tgtEl>
                                          <p:spTgt spid="742"/>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750"/>
                                        </p:tgtEl>
                                        <p:attrNameLst>
                                          <p:attrName>style.visibility</p:attrName>
                                        </p:attrNameLst>
                                      </p:cBhvr>
                                      <p:to>
                                        <p:strVal val="visible"/>
                                      </p:to>
                                    </p:set>
                                    <p:animEffect transition="in" filter="randombar(horizontal)">
                                      <p:cBhvr>
                                        <p:cTn id="34" dur="500"/>
                                        <p:tgtEl>
                                          <p:spTgt spid="750"/>
                                        </p:tgtEl>
                                      </p:cBhvr>
                                    </p:animEffect>
                                  </p:childTnLst>
                                </p:cTn>
                              </p:par>
                              <p:par>
                                <p:cTn id="35" presetID="10" presetClass="exit" presetSubtype="0" fill="hold" grpId="1" nodeType="withEffect">
                                  <p:stCondLst>
                                    <p:cond delay="0"/>
                                  </p:stCondLst>
                                  <p:childTnLst>
                                    <p:animEffect transition="out" filter="fade">
                                      <p:cBhvr>
                                        <p:cTn id="36" dur="500"/>
                                        <p:tgtEl>
                                          <p:spTgt spid="749"/>
                                        </p:tgtEl>
                                      </p:cBhvr>
                                    </p:animEffect>
                                    <p:set>
                                      <p:cBhvr>
                                        <p:cTn id="37" dur="1" fill="hold">
                                          <p:stCondLst>
                                            <p:cond delay="499"/>
                                          </p:stCondLst>
                                        </p:cTn>
                                        <p:tgtEl>
                                          <p:spTgt spid="7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9" grpId="0"/>
      <p:bldP spid="749" grpId="1"/>
      <p:bldP spid="75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1159597569"/>
              </p:ext>
            </p:extLst>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Chọn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tỉ</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xích</a:t>
            </a:r>
            <a:r>
              <a:rPr lang="en-US" sz="2000" dirty="0">
                <a:solidFill>
                  <a:srgbClr val="2E2723"/>
                </a:solidFill>
              </a:rPr>
              <a:t>, 1 ô = 2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r>
              <a:rPr kumimoji="0" lang="az-Cyrl-AZ" b="1"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Є</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p:spTree>
    <p:extLst>
      <p:ext uri="{BB962C8B-B14F-4D97-AF65-F5344CB8AC3E}">
        <p14:creationId xmlns:p14="http://schemas.microsoft.com/office/powerpoint/2010/main" val="2787898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1432905597"/>
              </p:ext>
            </p:extLst>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a:t>
            </a:r>
            <a:r>
              <a:rPr lang="en-US" sz="2000" b="1"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 F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OF = 8 cm = 4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r>
              <a:rPr kumimoji="0" lang="az-Cyrl-AZ" b="1"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Є</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2205089950"/>
              </p:ext>
            </p:extLst>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4" imgW="139579" imgH="164957" progId="Equation.DSMT4">
                  <p:embed/>
                </p:oleObj>
              </mc:Choice>
              <mc:Fallback>
                <p:oleObj name="Equation" r:id="rId4" imgW="139579" imgH="164957" progId="Equation.DSMT4">
                  <p:embed/>
                  <p:pic>
                    <p:nvPicPr>
                      <p:cNvPr id="138" name="Object 9">
                        <a:extLst>
                          <a:ext uri="{FF2B5EF4-FFF2-40B4-BE49-F238E27FC236}">
                            <a16:creationId xmlns:a16="http://schemas.microsoft.com/office/drawing/2014/main" id="{F3AC3E8A-FDCD-20C9-E51A-D0BACD2C894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3338687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000"/>
                            </p:stCondLst>
                            <p:childTnLst>
                              <p:par>
                                <p:cTn id="26" presetID="14" presetClass="entr" presetSubtype="10" fill="hold" grpId="1"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000"/>
                            </p:stCondLst>
                            <p:childTnLst>
                              <p:par>
                                <p:cTn id="34" presetID="14" presetClass="entr" presetSubtype="10" fill="hold" grpId="1"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4" grpId="0" animBg="1"/>
      <p:bldP spid="5" grpId="0"/>
      <p:bldP spid="5" grpId="1"/>
      <p:bldP spid="6" grpId="0" animBg="1"/>
      <p:bldP spid="7" grpId="0"/>
      <p:bldP spid="7" grpId="1"/>
      <p:bldP spid="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AB = h = 6 cm = 3 ô, AB </a:t>
                </a:r>
                <a14:m>
                  <m:oMath xmlns:m="http://schemas.openxmlformats.org/officeDocument/2006/math">
                    <m:r>
                      <a:rPr kumimoji="0" lang="en-US" sz="2000" i="0" u="none" strike="noStrike" kern="0" cap="none" spc="0" normalizeH="0" noProof="0" dirty="0" smtClean="0">
                        <a:ln>
                          <a:noFill/>
                        </a:ln>
                        <a:solidFill>
                          <a:srgbClr val="2E2723"/>
                        </a:solidFill>
                        <a:effectLst/>
                        <a:uLnTx/>
                        <a:uFillTx/>
                        <a:latin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 </a:t>
                </a:r>
                <a:r>
                  <a:rPr lang="en-US" sz="2000" dirty="0">
                    <a:solidFill>
                      <a:srgbClr val="2E2723"/>
                    </a:solidFill>
                  </a:rPr>
                  <a:t>B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lang="en-US" sz="2000" b="1" dirty="0">
                    <a:solidFill>
                      <a:srgbClr val="2E2723"/>
                    </a:solidFil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a:solidFill>
                      <a:srgbClr val="2E2723"/>
                    </a:solidFill>
                  </a:rPr>
                  <a:t>d = OB = 24 cm = 12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4"/>
                <a:stretch>
                  <a:fillRect l="-735"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5"/>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6" imgW="139579" imgH="164957" progId="Equation.DSMT4">
                  <p:embed/>
                </p:oleObj>
              </mc:Choice>
              <mc:Fallback>
                <p:oleObj name="Equation" r:id="rId6"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86523"/>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30669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2" grpId="1"/>
      <p:bldP spid="13" grpId="0"/>
      <p:bldP spid="13"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1797897229"/>
              </p:ext>
            </p:extLst>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4:</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75691"/>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1032688" y="206705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989935" y="2885452"/>
            <a:ext cx="2910706" cy="1"/>
            <a:chOff x="991" y="2064"/>
            <a:chExt cx="714"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AO qua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quang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tâm</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truyền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thẳng</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1494173" y="4307986"/>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qua F</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58555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59730">
            <a:off x="4837531" y="2195250"/>
            <a:ext cx="3198825" cy="575628"/>
            <a:chOff x="4921901" y="2752304"/>
            <a:chExt cx="4564008" cy="821288"/>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21901" y="2752304"/>
              <a:ext cx="160897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Tree>
    <p:extLst>
      <p:ext uri="{BB962C8B-B14F-4D97-AF65-F5344CB8AC3E}">
        <p14:creationId xmlns:p14="http://schemas.microsoft.com/office/powerpoint/2010/main" val="479058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500"/>
                                        <p:tgtEl>
                                          <p:spTgt spid="2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wipe(left)">
                                      <p:cBhvr>
                                        <p:cTn id="20" dur="500"/>
                                        <p:tgtEl>
                                          <p:spTgt spid="33"/>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wipe(left)">
                                      <p:cBhvr>
                                        <p:cTn id="32" dur="500"/>
                                        <p:tgtEl>
                                          <p:spTgt spid="39"/>
                                        </p:tgtEl>
                                      </p:cBhvr>
                                    </p:animEffect>
                                  </p:childTnLst>
                                </p:cTn>
                              </p:par>
                            </p:childTnLst>
                          </p:cTn>
                        </p:par>
                        <p:par>
                          <p:cTn id="33" fill="hold">
                            <p:stCondLst>
                              <p:cond delay="500"/>
                            </p:stCondLst>
                            <p:childTnLst>
                              <p:par>
                                <p:cTn id="34" presetID="10" presetClass="entr" presetSubtype="0" fill="hold" grpId="1"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childTnLst>
                          </p:cTn>
                        </p:par>
                        <p:par>
                          <p:cTn id="37" fill="hold">
                            <p:stCondLst>
                              <p:cond delay="1000"/>
                            </p:stCondLst>
                            <p:childTnLst>
                              <p:par>
                                <p:cTn id="38" presetID="22" presetClass="entr" presetSubtype="8"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wipe(left)">
                                      <p:cBhvr>
                                        <p:cTn id="4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3" grpId="0"/>
      <p:bldP spid="37" grpId="0"/>
      <p:bldP spid="37" grpId="1"/>
      <p:bldP spid="38" grpId="0"/>
      <p:bldP spid="45" grpId="0"/>
      <p:bldP spid="45"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5:</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75691"/>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1032688" y="206705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989935" y="2885452"/>
            <a:ext cx="2910706" cy="1"/>
            <a:chOff x="991" y="2064"/>
            <a:chExt cx="714"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sz="2000" dirty="0">
                <a:solidFill>
                  <a:srgbClr val="2E2723"/>
                </a:solidFill>
              </a:rPr>
              <a:t>Hai </a:t>
            </a:r>
            <a:r>
              <a:rPr lang="en-US" sz="2000" dirty="0" err="1">
                <a:solidFill>
                  <a:srgbClr val="2E2723"/>
                </a:solidFill>
              </a:rPr>
              <a:t>tia</a:t>
            </a:r>
            <a:r>
              <a:rPr lang="en-US" sz="2000" dirty="0">
                <a:solidFill>
                  <a:srgbClr val="2E2723"/>
                </a:solidFill>
              </a:rPr>
              <a:t> </a:t>
            </a:r>
            <a:r>
              <a:rPr lang="en-US" sz="2000" dirty="0" err="1">
                <a:solidFill>
                  <a:srgbClr val="2E2723"/>
                </a:solidFill>
              </a:rPr>
              <a:t>ló</a:t>
            </a:r>
            <a:r>
              <a:rPr lang="en-US" sz="2000" dirty="0">
                <a:solidFill>
                  <a:srgbClr val="2E2723"/>
                </a:solidFill>
              </a:rPr>
              <a:t> </a:t>
            </a:r>
            <a:r>
              <a:rPr lang="en-US" sz="2000" dirty="0" err="1">
                <a:solidFill>
                  <a:srgbClr val="2E2723"/>
                </a:solidFill>
              </a:rPr>
              <a:t>này</a:t>
            </a:r>
            <a:r>
              <a:rPr lang="en-US" sz="2000" dirty="0">
                <a:solidFill>
                  <a:srgbClr val="2E2723"/>
                </a:solidFill>
              </a:rPr>
              <a:t> </a:t>
            </a:r>
            <a:r>
              <a:rPr lang="en-US" sz="2000" dirty="0" err="1">
                <a:solidFill>
                  <a:srgbClr val="2E2723"/>
                </a:solidFill>
              </a:rPr>
              <a:t>cắt</a:t>
            </a:r>
            <a:r>
              <a:rPr lang="en-US" sz="2000" dirty="0">
                <a:solidFill>
                  <a:srgbClr val="2E2723"/>
                </a:solidFill>
              </a:rPr>
              <a:t> </a:t>
            </a:r>
            <a:r>
              <a:rPr lang="en-US" sz="2000" dirty="0" err="1">
                <a:solidFill>
                  <a:srgbClr val="2E2723"/>
                </a:solidFill>
              </a:rPr>
              <a:t>nhau</a:t>
            </a:r>
            <a:r>
              <a:rPr lang="en-US" sz="2000" dirty="0">
                <a:solidFill>
                  <a:srgbClr val="2E2723"/>
                </a:solidFill>
              </a:rPr>
              <a:t> </a:t>
            </a:r>
            <a:r>
              <a:rPr lang="en-US" sz="2000" dirty="0" err="1">
                <a:solidFill>
                  <a:srgbClr val="2E2723"/>
                </a:solidFill>
              </a:rPr>
              <a:t>tại</a:t>
            </a:r>
            <a:r>
              <a:rPr lang="en-US" sz="2000" dirty="0">
                <a:solidFill>
                  <a:srgbClr val="2E2723"/>
                </a:solidFill>
              </a:rPr>
              <a:t> A’, A’ </a:t>
            </a:r>
            <a:r>
              <a:rPr lang="en-US" sz="2000" dirty="0" err="1">
                <a:solidFill>
                  <a:srgbClr val="2E2723"/>
                </a:solidFill>
              </a:rPr>
              <a:t>là</a:t>
            </a:r>
            <a:r>
              <a:rPr lang="en-US" sz="2000" dirty="0">
                <a:solidFill>
                  <a:srgbClr val="2E2723"/>
                </a:solidFill>
              </a:rPr>
              <a:t> </a:t>
            </a:r>
            <a:r>
              <a:rPr lang="en-US" sz="2000" dirty="0" err="1">
                <a:solidFill>
                  <a:srgbClr val="2E2723"/>
                </a:solidFill>
              </a:rPr>
              <a:t>ảnh</a:t>
            </a:r>
            <a:r>
              <a:rPr lang="en-US" sz="2000" dirty="0">
                <a:solidFill>
                  <a:srgbClr val="2E2723"/>
                </a:solidFill>
              </a:rPr>
              <a:t> </a:t>
            </a:r>
            <a:r>
              <a:rPr lang="en-US" sz="2000" dirty="0" err="1">
                <a:solidFill>
                  <a:srgbClr val="2E2723"/>
                </a:solidFill>
              </a:rPr>
              <a:t>của</a:t>
            </a:r>
            <a:r>
              <a:rPr lang="en-US" sz="2000" dirty="0">
                <a:solidFill>
                  <a:srgbClr val="2E2723"/>
                </a:solidFill>
              </a:rPr>
              <a:t> A</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58555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46787">
            <a:off x="4815412" y="2179857"/>
            <a:ext cx="3198825" cy="575628"/>
            <a:chOff x="4921901" y="2752304"/>
            <a:chExt cx="4564008" cy="821288"/>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21901" y="2752304"/>
              <a:ext cx="160897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6833561" y="32118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2" name="Oval 31">
            <a:extLst>
              <a:ext uri="{FF2B5EF4-FFF2-40B4-BE49-F238E27FC236}">
                <a16:creationId xmlns:a16="http://schemas.microsoft.com/office/drawing/2014/main" id="{EF7A9A3B-8846-9FF1-F27F-C7CF72A36CEA}"/>
              </a:ext>
            </a:extLst>
          </p:cNvPr>
          <p:cNvSpPr/>
          <p:nvPr/>
        </p:nvSpPr>
        <p:spPr>
          <a:xfrm>
            <a:off x="7012208" y="297749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73424" y="4302924"/>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err="1">
                <a:solidFill>
                  <a:srgbClr val="2E2723"/>
                </a:solidFill>
              </a:rPr>
              <a:t>cắt</a:t>
            </a:r>
            <a:r>
              <a:rPr lang="en-US" sz="2000" dirty="0">
                <a:solidFill>
                  <a:srgbClr val="2E2723"/>
                </a:solidFill>
              </a:rPr>
              <a:t> ∆  </a:t>
            </a:r>
            <a:r>
              <a:rPr lang="en-US" sz="2000" dirty="0" err="1">
                <a:solidFill>
                  <a:srgbClr val="2E2723"/>
                </a:solidFill>
              </a:rPr>
              <a:t>tại</a:t>
            </a:r>
            <a:r>
              <a:rPr lang="en-US" sz="2000" dirty="0">
                <a:solidFill>
                  <a:srgbClr val="2E2723"/>
                </a:solidFil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7045908" y="2562515"/>
            <a:ext cx="0" cy="485594"/>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6854025" y="225261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3881393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4" presetClass="entr" presetSubtype="10" fill="hold" grpId="1"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randombar(horizont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37"/>
                                        </p:tgtEl>
                                        <p:attrNameLst>
                                          <p:attrName>style.visibility</p:attrName>
                                        </p:attrNameLst>
                                      </p:cBhvr>
                                      <p:to>
                                        <p:strVal val="hidden"/>
                                      </p:to>
                                    </p:set>
                                  </p:childTnLst>
                                </p:cTn>
                              </p:par>
                              <p:par>
                                <p:cTn id="24" presetID="22" presetClass="entr" presetSubtype="8"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left)">
                                      <p:cBhvr>
                                        <p:cTn id="26" dur="500"/>
                                        <p:tgtEl>
                                          <p:spTgt spid="36"/>
                                        </p:tgtEl>
                                      </p:cBhvr>
                                    </p:animEffect>
                                  </p:childTnLst>
                                </p:cTn>
                              </p:par>
                            </p:childTnLst>
                          </p:cTn>
                        </p:par>
                        <p:par>
                          <p:cTn id="27" fill="hold">
                            <p:stCondLst>
                              <p:cond delay="500"/>
                            </p:stCondLst>
                            <p:childTnLst>
                              <p:par>
                                <p:cTn id="28" presetID="1" presetClass="exit" presetSubtype="0" fill="hold" grpId="1" nodeType="afterEffect">
                                  <p:stCondLst>
                                    <p:cond delay="0"/>
                                  </p:stCondLst>
                                  <p:childTnLst>
                                    <p:set>
                                      <p:cBhvr>
                                        <p:cTn id="29" dur="1" fill="hold">
                                          <p:stCondLst>
                                            <p:cond delay="0"/>
                                          </p:stCondLst>
                                        </p:cTn>
                                        <p:tgtEl>
                                          <p:spTgt spid="32"/>
                                        </p:tgtEl>
                                        <p:attrNameLst>
                                          <p:attrName>style.visibility</p:attrName>
                                        </p:attrNameLst>
                                      </p:cBhvr>
                                      <p:to>
                                        <p:strVal val="hidden"/>
                                      </p:to>
                                    </p:set>
                                  </p:childTnLst>
                                </p:cTn>
                              </p:par>
                              <p:par>
                                <p:cTn id="30" presetID="22" presetClass="entr" presetSubtype="4" fill="hold" nodeType="with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down)">
                                      <p:cBhvr>
                                        <p:cTn id="32" dur="500"/>
                                        <p:tgtEl>
                                          <p:spTgt spid="46"/>
                                        </p:tgtEl>
                                      </p:cBhvr>
                                    </p:animEffect>
                                  </p:childTnLst>
                                </p:cTn>
                              </p:par>
                            </p:childTnLst>
                          </p:cTn>
                        </p:par>
                        <p:par>
                          <p:cTn id="33" fill="hold">
                            <p:stCondLst>
                              <p:cond delay="1000"/>
                            </p:stCondLst>
                            <p:childTnLst>
                              <p:par>
                                <p:cTn id="34" presetID="14" presetClass="entr" presetSubtype="10" fill="hold" grpId="1" nodeType="afterEffect">
                                  <p:stCondLst>
                                    <p:cond delay="0"/>
                                  </p:stCondLst>
                                  <p:childTnLst>
                                    <p:set>
                                      <p:cBhvr>
                                        <p:cTn id="35" dur="1" fill="hold">
                                          <p:stCondLst>
                                            <p:cond delay="0"/>
                                          </p:stCondLst>
                                        </p:cTn>
                                        <p:tgtEl>
                                          <p:spTgt spid="52"/>
                                        </p:tgtEl>
                                        <p:attrNameLst>
                                          <p:attrName>style.visibility</p:attrName>
                                        </p:attrNameLst>
                                      </p:cBhvr>
                                      <p:to>
                                        <p:strVal val="visible"/>
                                      </p:to>
                                    </p:set>
                                    <p:animEffect transition="in" filter="randombar(horizontal)">
                                      <p:cBhvr>
                                        <p:cTn id="3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3" grpId="0"/>
      <p:bldP spid="37" grpId="0"/>
      <p:bldP spid="37" grpId="1"/>
      <p:bldP spid="45" grpId="0"/>
      <p:bldP spid="31" grpId="0"/>
      <p:bldP spid="31" grpId="1"/>
      <p:bldP spid="32" grpId="0" animBg="1"/>
      <p:bldP spid="32" grpId="1" animBg="1"/>
      <p:bldP spid="36" grpId="0"/>
      <p:bldP spid="52" grpId="0"/>
      <p:bldP spid="52"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4919397" y="1467376"/>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dirty="0">
                <a:solidFill>
                  <a:srgbClr val="2E2723"/>
                </a:solidFill>
              </a:rPr>
              <a:t>01</a:t>
            </a:r>
            <a:endParaRPr sz="5400" dirty="0">
              <a:solidFill>
                <a:srgbClr val="2E2723"/>
              </a:solidFill>
            </a:endParaRPr>
          </a:p>
        </p:txBody>
      </p:sp>
      <p:sp>
        <p:nvSpPr>
          <p:cNvPr id="394" name="Google Shape;394;p51"/>
          <p:cNvSpPr txBox="1">
            <a:spLocks noGrp="1"/>
          </p:cNvSpPr>
          <p:nvPr>
            <p:ph type="title"/>
          </p:nvPr>
        </p:nvSpPr>
        <p:spPr>
          <a:xfrm>
            <a:off x="4919397" y="2340264"/>
            <a:ext cx="3961368" cy="139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vi-VN" sz="5400" dirty="0"/>
              <a:t>THẤU KÍNH</a:t>
            </a:r>
            <a:endParaRPr sz="5400" dirty="0">
              <a:solidFill>
                <a:schemeClr val="dk2"/>
              </a:solidFill>
            </a:endParaRPr>
          </a:p>
        </p:txBody>
      </p:sp>
      <p:pic>
        <p:nvPicPr>
          <p:cNvPr id="24" name="Picture 23">
            <a:extLst>
              <a:ext uri="{FF2B5EF4-FFF2-40B4-BE49-F238E27FC236}">
                <a16:creationId xmlns:a16="http://schemas.microsoft.com/office/drawing/2014/main" id="{2D28E6DA-B9F7-435A-515E-123FAB7DC064}"/>
              </a:ext>
            </a:extLst>
          </p:cNvPr>
          <p:cNvPicPr>
            <a:picLocks noChangeAspect="1"/>
          </p:cNvPicPr>
          <p:nvPr/>
        </p:nvPicPr>
        <p:blipFill>
          <a:blip r:embed="rId3"/>
          <a:stretch>
            <a:fillRect/>
          </a:stretch>
        </p:blipFill>
        <p:spPr>
          <a:xfrm>
            <a:off x="263235" y="481445"/>
            <a:ext cx="4662055" cy="4662055"/>
          </a:xfrm>
          <a:prstGeom prst="rect">
            <a:avLst/>
          </a:prstGeom>
        </p:spPr>
      </p:pic>
      <p:grpSp>
        <p:nvGrpSpPr>
          <p:cNvPr id="6" name="Group 5">
            <a:extLst>
              <a:ext uri="{FF2B5EF4-FFF2-40B4-BE49-F238E27FC236}">
                <a16:creationId xmlns:a16="http://schemas.microsoft.com/office/drawing/2014/main" id="{693CC12A-03C5-BC5A-E622-D24CDB38D48B}"/>
              </a:ext>
            </a:extLst>
          </p:cNvPr>
          <p:cNvGrpSpPr/>
          <p:nvPr/>
        </p:nvGrpSpPr>
        <p:grpSpPr>
          <a:xfrm>
            <a:off x="7822577" y="481445"/>
            <a:ext cx="862583" cy="841019"/>
            <a:chOff x="463870" y="1432714"/>
            <a:chExt cx="536171" cy="522767"/>
          </a:xfrm>
        </p:grpSpPr>
        <p:sp>
          <p:nvSpPr>
            <p:cNvPr id="7" name="Rectangle: Rounded Corners 6">
              <a:extLst>
                <a:ext uri="{FF2B5EF4-FFF2-40B4-BE49-F238E27FC236}">
                  <a16:creationId xmlns:a16="http://schemas.microsoft.com/office/drawing/2014/main" id="{45319408-1DC3-D42A-5AE3-4D05EDF211DB}"/>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6" descr="Search">
              <a:extLst>
                <a:ext uri="{FF2B5EF4-FFF2-40B4-BE49-F238E27FC236}">
                  <a16:creationId xmlns:a16="http://schemas.microsoft.com/office/drawing/2014/main" id="{891C932D-806B-D9D4-0D5B-1E57325FC3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441204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99785" y="4259427"/>
            <a:ext cx="8221171"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A’B’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AB; d’ = OB’ =  ô = 12 cm; h’ = A’B’ = 1,5 ô = 3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75691"/>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1032688" y="206705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989935" y="2885452"/>
            <a:ext cx="2910706" cy="1"/>
            <a:chOff x="991" y="2064"/>
            <a:chExt cx="714"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58555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46787">
            <a:off x="4815412" y="2179857"/>
            <a:ext cx="3198825" cy="575628"/>
            <a:chOff x="4921901" y="2752304"/>
            <a:chExt cx="4564008" cy="821288"/>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21901" y="2752304"/>
              <a:ext cx="160897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6833561" y="32118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7045908" y="2562515"/>
            <a:ext cx="0" cy="485594"/>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6854025" y="225261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259746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3" grpId="0"/>
      <p:bldP spid="45" grpId="0"/>
      <p:bldP spid="31" grpId="0"/>
      <p:bldP spid="5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137079303"/>
              </p:ext>
            </p:extLst>
          </p:nvPr>
        </p:nvGraphicFramePr>
        <p:xfrm>
          <a:off x="653143" y="853204"/>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07890"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79655"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Chọn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tỉ</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xích</a:t>
            </a:r>
            <a:r>
              <a:rPr lang="en-US" sz="2000" dirty="0">
                <a:solidFill>
                  <a:srgbClr val="2E2723"/>
                </a:solidFill>
              </a:rPr>
              <a:t>, 1 ô = 1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3"/>
                <a:ext cx="6712933" cy="5398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2: AB = h = 2 cm; d = </a:t>
                </a:r>
                <a:r>
                  <a:rPr lang="en-US" b="1" dirty="0">
                    <a:solidFill>
                      <a:srgbClr val="2E2723"/>
                    </a:solidFill>
                  </a:rPr>
                  <a:t>3</a:t>
                </a:r>
                <a:r>
                  <a:rPr kumimoji="0" lang="en-US" b="1" i="0" u="none" strike="noStrike" kern="0" cap="none" spc="0" normalizeH="0" noProof="0" dirty="0">
                    <a:ln>
                      <a:noFill/>
                    </a:ln>
                    <a:solidFill>
                      <a:srgbClr val="2E2723"/>
                    </a:solidFill>
                    <a:effectLst/>
                    <a:uLnTx/>
                    <a:uFillTx/>
                    <a:latin typeface="Lato"/>
                    <a:ea typeface="Lato"/>
                    <a:cs typeface="Lato"/>
                    <a:sym typeface="Arial"/>
                  </a:rPr>
                  <a:t>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3"/>
                <a:ext cx="6712933" cy="539845"/>
              </a:xfrm>
              <a:prstGeom prst="rect">
                <a:avLst/>
              </a:prstGeom>
              <a:blipFill>
                <a:blip r:embed="rId4"/>
                <a:stretch>
                  <a:fillRect l="-726" b="-17045"/>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2054394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2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EE1D0880-8316-CA41-5483-BCA2E509BA08}"/>
              </a:ext>
            </a:extLst>
          </p:cNvPr>
          <p:cNvGraphicFramePr>
            <a:graphicFrameLocks noGrp="1"/>
          </p:cNvGraphicFramePr>
          <p:nvPr>
            <p:extLst>
              <p:ext uri="{D42A27DB-BD31-4B8C-83A1-F6EECF244321}">
                <p14:modId xmlns:p14="http://schemas.microsoft.com/office/powerpoint/2010/main" val="2569571356"/>
              </p:ext>
            </p:extLst>
          </p:nvPr>
        </p:nvGraphicFramePr>
        <p:xfrm>
          <a:off x="596154" y="898839"/>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a:t>
            </a:r>
            <a:r>
              <a:rPr lang="en-US" sz="2000" b="1"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 F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OF = 4 cm = 4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2: AB = h = 2 cm; d = </a:t>
                </a:r>
                <a:r>
                  <a:rPr lang="en-US" b="1" dirty="0">
                    <a:solidFill>
                      <a:srgbClr val="2E2723"/>
                    </a:solidFill>
                  </a:rPr>
                  <a:t>3</a:t>
                </a:r>
                <a:r>
                  <a:rPr kumimoji="0" lang="en-US" b="1" i="0" u="none" strike="noStrike" kern="0" cap="none" spc="0" normalizeH="0" noProof="0" dirty="0">
                    <a:ln>
                      <a:noFill/>
                    </a:ln>
                    <a:solidFill>
                      <a:srgbClr val="2E2723"/>
                    </a:solidFill>
                    <a:effectLst/>
                    <a:uLnTx/>
                    <a:uFillTx/>
                    <a:latin typeface="Lato"/>
                    <a:ea typeface="Lato"/>
                    <a:cs typeface="Lato"/>
                    <a:sym typeface="Arial"/>
                  </a:rPr>
                  <a:t>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776736" y="3407113"/>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1750807746"/>
              </p:ext>
            </p:extLst>
          </p:nvPr>
        </p:nvGraphicFramePr>
        <p:xfrm>
          <a:off x="545268" y="3440274"/>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45268" y="3440274"/>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960321" y="2386577"/>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5559879" y="349063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917175" y="3348294"/>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940513" y="296856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7076016" y="336312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2198469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000"/>
                            </p:stCondLst>
                            <p:childTnLst>
                              <p:par>
                                <p:cTn id="26" presetID="14" presetClass="entr" presetSubtype="10" fill="hold" grpId="1"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000"/>
                            </p:stCondLst>
                            <p:childTnLst>
                              <p:par>
                                <p:cTn id="34" presetID="14" presetClass="entr" presetSubtype="10" fill="hold" grpId="1"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4" grpId="0" animBg="1"/>
      <p:bldP spid="5" grpId="0"/>
      <p:bldP spid="5" grpId="1"/>
      <p:bldP spid="6" grpId="0" animBg="1"/>
      <p:bldP spid="7" grpId="0"/>
      <p:bldP spid="7" grpId="1"/>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5498DDCC-75FC-E113-0AA9-58A4BA45EDCA}"/>
              </a:ext>
            </a:extLst>
          </p:cNvPr>
          <p:cNvGraphicFramePr>
            <a:graphicFrameLocks noGrp="1"/>
          </p:cNvGraphicFramePr>
          <p:nvPr>
            <p:extLst>
              <p:ext uri="{D42A27DB-BD31-4B8C-83A1-F6EECF244321}">
                <p14:modId xmlns:p14="http://schemas.microsoft.com/office/powerpoint/2010/main" val="1518575491"/>
              </p:ext>
            </p:extLst>
          </p:nvPr>
        </p:nvGraphicFramePr>
        <p:xfrm>
          <a:off x="596154" y="9034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11" name="Line 41">
            <a:extLst>
              <a:ext uri="{FF2B5EF4-FFF2-40B4-BE49-F238E27FC236}">
                <a16:creationId xmlns:a16="http://schemas.microsoft.com/office/drawing/2014/main" id="{FA178CB3-4ACC-69E7-BB9B-EF9B80215E0B}"/>
              </a:ext>
            </a:extLst>
          </p:cNvPr>
          <p:cNvSpPr>
            <a:spLocks noChangeShapeType="1"/>
          </p:cNvSpPr>
          <p:nvPr/>
        </p:nvSpPr>
        <p:spPr bwMode="auto">
          <a:xfrm flipV="1">
            <a:off x="776736" y="34117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4" name="Object 9">
            <a:extLst>
              <a:ext uri="{FF2B5EF4-FFF2-40B4-BE49-F238E27FC236}">
                <a16:creationId xmlns:a16="http://schemas.microsoft.com/office/drawing/2014/main" id="{4A8CF25F-03A1-9EDB-2F77-81D6263D48C1}"/>
              </a:ext>
            </a:extLst>
          </p:cNvPr>
          <p:cNvGraphicFramePr>
            <a:graphicFrameLocks noChangeAspect="1"/>
          </p:cNvGraphicFramePr>
          <p:nvPr>
            <p:extLst>
              <p:ext uri="{D42A27DB-BD31-4B8C-83A1-F6EECF244321}">
                <p14:modId xmlns:p14="http://schemas.microsoft.com/office/powerpoint/2010/main" val="2571959674"/>
              </p:ext>
            </p:extLst>
          </p:nvPr>
        </p:nvGraphicFramePr>
        <p:xfrm>
          <a:off x="545268" y="3444900"/>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268" y="3444900"/>
                        <a:ext cx="462936" cy="293534"/>
                      </a:xfrm>
                      <a:prstGeom prst="rect">
                        <a:avLst/>
                      </a:prstGeom>
                      <a:noFill/>
                      <a:ln>
                        <a:noFill/>
                      </a:ln>
                    </p:spPr>
                  </p:pic>
                </p:oleObj>
              </mc:Fallback>
            </mc:AlternateContent>
          </a:graphicData>
        </a:graphic>
      </p:graphicFrame>
      <p:sp>
        <p:nvSpPr>
          <p:cNvPr id="15" name="Line 34">
            <a:extLst>
              <a:ext uri="{FF2B5EF4-FFF2-40B4-BE49-F238E27FC236}">
                <a16:creationId xmlns:a16="http://schemas.microsoft.com/office/drawing/2014/main" id="{E202E634-16A8-E5F6-CA4B-70CE03DEA7AE}"/>
              </a:ext>
            </a:extLst>
          </p:cNvPr>
          <p:cNvSpPr>
            <a:spLocks noChangeShapeType="1"/>
          </p:cNvSpPr>
          <p:nvPr/>
        </p:nvSpPr>
        <p:spPr bwMode="auto">
          <a:xfrm>
            <a:off x="5960321" y="23912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4" name="Rectangle 51">
            <a:extLst>
              <a:ext uri="{FF2B5EF4-FFF2-40B4-BE49-F238E27FC236}">
                <a16:creationId xmlns:a16="http://schemas.microsoft.com/office/drawing/2014/main" id="{3761DDAE-6466-968B-679F-A9D3F0322BBE}"/>
              </a:ext>
            </a:extLst>
          </p:cNvPr>
          <p:cNvSpPr>
            <a:spLocks noChangeArrowheads="1"/>
          </p:cNvSpPr>
          <p:nvPr/>
        </p:nvSpPr>
        <p:spPr bwMode="auto">
          <a:xfrm>
            <a:off x="5559879" y="34952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29" name="Oval 28">
            <a:extLst>
              <a:ext uri="{FF2B5EF4-FFF2-40B4-BE49-F238E27FC236}">
                <a16:creationId xmlns:a16="http://schemas.microsoft.com/office/drawing/2014/main" id="{630D0847-9BE9-BA43-BB89-E00B6F01F307}"/>
              </a:ext>
            </a:extLst>
          </p:cNvPr>
          <p:cNvSpPr/>
          <p:nvPr/>
        </p:nvSpPr>
        <p:spPr>
          <a:xfrm>
            <a:off x="5917175" y="33529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0" name="Rectangle 51">
            <a:extLst>
              <a:ext uri="{FF2B5EF4-FFF2-40B4-BE49-F238E27FC236}">
                <a16:creationId xmlns:a16="http://schemas.microsoft.com/office/drawing/2014/main" id="{99393E07-6C14-58C3-AB38-3ABCACF6F272}"/>
              </a:ext>
            </a:extLst>
          </p:cNvPr>
          <p:cNvSpPr>
            <a:spLocks noChangeArrowheads="1"/>
          </p:cNvSpPr>
          <p:nvPr/>
        </p:nvSpPr>
        <p:spPr bwMode="auto">
          <a:xfrm>
            <a:off x="6940513" y="29731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31" name="Oval 30">
            <a:extLst>
              <a:ext uri="{FF2B5EF4-FFF2-40B4-BE49-F238E27FC236}">
                <a16:creationId xmlns:a16="http://schemas.microsoft.com/office/drawing/2014/main" id="{DBB7E208-96D9-005D-D2F1-C22315D56EE8}"/>
              </a:ext>
            </a:extLst>
          </p:cNvPr>
          <p:cNvSpPr/>
          <p:nvPr/>
        </p:nvSpPr>
        <p:spPr>
          <a:xfrm>
            <a:off x="7076016" y="33677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AB = h = 2 cm = 2 ô, AB </a:t>
                </a:r>
                <a14:m>
                  <m:oMath xmlns:m="http://schemas.openxmlformats.org/officeDocument/2006/math">
                    <m:r>
                      <a:rPr kumimoji="0" lang="en-US" sz="2000" i="0" u="none" strike="noStrike" kern="0" cap="none" spc="0" normalizeH="0" noProof="0" dirty="0" smtClean="0">
                        <a:ln>
                          <a:noFill/>
                        </a:ln>
                        <a:solidFill>
                          <a:srgbClr val="2E2723"/>
                        </a:solidFill>
                        <a:effectLst/>
                        <a:uLnTx/>
                        <a:uFillTx/>
                        <a:latin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 </a:t>
                </a:r>
                <a:r>
                  <a:rPr lang="en-US" sz="2000" dirty="0">
                    <a:solidFill>
                      <a:srgbClr val="2E2723"/>
                    </a:solidFill>
                  </a:rPr>
                  <a:t>B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lang="en-US" sz="2000" b="1" dirty="0">
                    <a:solidFill>
                      <a:srgbClr val="2E2723"/>
                    </a:solidFil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a:solidFill>
                      <a:srgbClr val="2E2723"/>
                    </a:solidFill>
                  </a:rPr>
                  <a:t>d = OB = 3 cm = 3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6"/>
                <a:stretch>
                  <a:fillRect l="-735"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7"/>
                <a:stretch>
                  <a:fillRect l="-726" b="-110204"/>
                </a:stretch>
              </a:blipFill>
              <a:ln>
                <a:noFill/>
              </a:ln>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5132070" y="2833007"/>
            <a:ext cx="0" cy="560517"/>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4922862" y="2551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4922862" y="34705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3259747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30" grpId="0"/>
      <p:bldP spid="27" grpId="0"/>
      <p:bldP spid="12" grpId="0"/>
      <p:bldP spid="12" grpId="1"/>
      <p:bldP spid="13" grpId="0"/>
      <p:bldP spid="13" grpId="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11" name="Table 10">
            <a:extLst>
              <a:ext uri="{FF2B5EF4-FFF2-40B4-BE49-F238E27FC236}">
                <a16:creationId xmlns:a16="http://schemas.microsoft.com/office/drawing/2014/main" id="{9FA8EDFA-C59B-E495-40E6-0D63AAB92F91}"/>
              </a:ext>
            </a:extLst>
          </p:cNvPr>
          <p:cNvGraphicFramePr>
            <a:graphicFrameLocks noGrp="1"/>
          </p:cNvGraphicFramePr>
          <p:nvPr>
            <p:extLst>
              <p:ext uri="{D42A27DB-BD31-4B8C-83A1-F6EECF244321}">
                <p14:modId xmlns:p14="http://schemas.microsoft.com/office/powerpoint/2010/main" val="2019160020"/>
              </p:ext>
            </p:extLst>
          </p:nvPr>
        </p:nvGraphicFramePr>
        <p:xfrm>
          <a:off x="596154" y="9034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14" name="Line 41">
            <a:extLst>
              <a:ext uri="{FF2B5EF4-FFF2-40B4-BE49-F238E27FC236}">
                <a16:creationId xmlns:a16="http://schemas.microsoft.com/office/drawing/2014/main" id="{69D4B8FF-F7CA-FFF0-335E-614E28B93EC8}"/>
              </a:ext>
            </a:extLst>
          </p:cNvPr>
          <p:cNvSpPr>
            <a:spLocks noChangeShapeType="1"/>
          </p:cNvSpPr>
          <p:nvPr/>
        </p:nvSpPr>
        <p:spPr bwMode="auto">
          <a:xfrm flipV="1">
            <a:off x="776736" y="34117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CC29D827-9F57-84B0-5274-962929A76956}"/>
              </a:ext>
            </a:extLst>
          </p:cNvPr>
          <p:cNvGraphicFramePr>
            <a:graphicFrameLocks noChangeAspect="1"/>
          </p:cNvGraphicFramePr>
          <p:nvPr>
            <p:extLst>
              <p:ext uri="{D42A27DB-BD31-4B8C-83A1-F6EECF244321}">
                <p14:modId xmlns:p14="http://schemas.microsoft.com/office/powerpoint/2010/main" val="314360593"/>
              </p:ext>
            </p:extLst>
          </p:nvPr>
        </p:nvGraphicFramePr>
        <p:xfrm>
          <a:off x="545268" y="3444900"/>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4" name="Object 9">
                        <a:extLst>
                          <a:ext uri="{FF2B5EF4-FFF2-40B4-BE49-F238E27FC236}">
                            <a16:creationId xmlns:a16="http://schemas.microsoft.com/office/drawing/2014/main" id="{4A8CF25F-03A1-9EDB-2F77-81D6263D48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268" y="3444900"/>
                        <a:ext cx="462936" cy="293534"/>
                      </a:xfrm>
                      <a:prstGeom prst="rect">
                        <a:avLst/>
                      </a:prstGeom>
                      <a:noFill/>
                      <a:ln>
                        <a:noFill/>
                      </a:ln>
                    </p:spPr>
                  </p:pic>
                </p:oleObj>
              </mc:Fallback>
            </mc:AlternateContent>
          </a:graphicData>
        </a:graphic>
      </p:graphicFrame>
      <p:sp>
        <p:nvSpPr>
          <p:cNvPr id="31" name="Line 34">
            <a:extLst>
              <a:ext uri="{FF2B5EF4-FFF2-40B4-BE49-F238E27FC236}">
                <a16:creationId xmlns:a16="http://schemas.microsoft.com/office/drawing/2014/main" id="{1FC221DE-FA2C-A8B2-A0CD-7CD0F648D836}"/>
              </a:ext>
            </a:extLst>
          </p:cNvPr>
          <p:cNvSpPr>
            <a:spLocks noChangeShapeType="1"/>
          </p:cNvSpPr>
          <p:nvPr/>
        </p:nvSpPr>
        <p:spPr bwMode="auto">
          <a:xfrm>
            <a:off x="5960321" y="23912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2" name="Rectangle 51">
            <a:extLst>
              <a:ext uri="{FF2B5EF4-FFF2-40B4-BE49-F238E27FC236}">
                <a16:creationId xmlns:a16="http://schemas.microsoft.com/office/drawing/2014/main" id="{A160B3CC-2EF6-F57B-5F7D-3E54DDE03F87}"/>
              </a:ext>
            </a:extLst>
          </p:cNvPr>
          <p:cNvSpPr>
            <a:spLocks noChangeArrowheads="1"/>
          </p:cNvSpPr>
          <p:nvPr/>
        </p:nvSpPr>
        <p:spPr bwMode="auto">
          <a:xfrm>
            <a:off x="5559879" y="34952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6" name="Oval 35">
            <a:extLst>
              <a:ext uri="{FF2B5EF4-FFF2-40B4-BE49-F238E27FC236}">
                <a16:creationId xmlns:a16="http://schemas.microsoft.com/office/drawing/2014/main" id="{A3F1CD7C-CF1C-AF83-68A4-00D25BF9E042}"/>
              </a:ext>
            </a:extLst>
          </p:cNvPr>
          <p:cNvSpPr/>
          <p:nvPr/>
        </p:nvSpPr>
        <p:spPr>
          <a:xfrm>
            <a:off x="5917175" y="33529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6" name="Rectangle 51">
            <a:extLst>
              <a:ext uri="{FF2B5EF4-FFF2-40B4-BE49-F238E27FC236}">
                <a16:creationId xmlns:a16="http://schemas.microsoft.com/office/drawing/2014/main" id="{B596A531-D520-E023-C273-BF78FC3ED0B4}"/>
              </a:ext>
            </a:extLst>
          </p:cNvPr>
          <p:cNvSpPr>
            <a:spLocks noChangeArrowheads="1"/>
          </p:cNvSpPr>
          <p:nvPr/>
        </p:nvSpPr>
        <p:spPr bwMode="auto">
          <a:xfrm>
            <a:off x="6940513" y="29731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31442B09-DCBD-10DD-4624-7158A4D2F2B1}"/>
              </a:ext>
            </a:extLst>
          </p:cNvPr>
          <p:cNvSpPr/>
          <p:nvPr/>
        </p:nvSpPr>
        <p:spPr>
          <a:xfrm>
            <a:off x="7076016" y="33677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48" name="Straight Arrow Connector 47">
            <a:extLst>
              <a:ext uri="{FF2B5EF4-FFF2-40B4-BE49-F238E27FC236}">
                <a16:creationId xmlns:a16="http://schemas.microsoft.com/office/drawing/2014/main" id="{E005D423-85B9-859A-762C-3E029DB1B1C4}"/>
              </a:ext>
            </a:extLst>
          </p:cNvPr>
          <p:cNvCxnSpPr>
            <a:cxnSpLocks/>
          </p:cNvCxnSpPr>
          <p:nvPr/>
        </p:nvCxnSpPr>
        <p:spPr>
          <a:xfrm flipV="1">
            <a:off x="5144655" y="2856461"/>
            <a:ext cx="0" cy="58275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49" name="Rectangle 51">
            <a:extLst>
              <a:ext uri="{FF2B5EF4-FFF2-40B4-BE49-F238E27FC236}">
                <a16:creationId xmlns:a16="http://schemas.microsoft.com/office/drawing/2014/main" id="{41FCD61F-61E1-E5F6-142B-6034AB1CD4AB}"/>
              </a:ext>
            </a:extLst>
          </p:cNvPr>
          <p:cNvSpPr>
            <a:spLocks noChangeArrowheads="1"/>
          </p:cNvSpPr>
          <p:nvPr/>
        </p:nvSpPr>
        <p:spPr bwMode="auto">
          <a:xfrm>
            <a:off x="4922862" y="2551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0" name="Rectangle 51">
            <a:extLst>
              <a:ext uri="{FF2B5EF4-FFF2-40B4-BE49-F238E27FC236}">
                <a16:creationId xmlns:a16="http://schemas.microsoft.com/office/drawing/2014/main" id="{FB18059D-5129-704B-59EE-AB32DD66C627}"/>
              </a:ext>
            </a:extLst>
          </p:cNvPr>
          <p:cNvSpPr>
            <a:spLocks noChangeArrowheads="1"/>
          </p:cNvSpPr>
          <p:nvPr/>
        </p:nvSpPr>
        <p:spPr bwMode="auto">
          <a:xfrm>
            <a:off x="4922862" y="34705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4:</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6"/>
                <a:stretch>
                  <a:fillRect l="-726" b="-110204"/>
                </a:stretch>
              </a:blipFill>
              <a:ln>
                <a:noFill/>
              </a:ln>
            </p:spPr>
            <p:txBody>
              <a:bodyPr/>
              <a:lstStyle/>
              <a:p>
                <a:r>
                  <a:rPr lang="en-US">
                    <a:noFill/>
                  </a:rPr>
                  <a:t> </a:t>
                </a:r>
              </a:p>
            </p:txBody>
          </p:sp>
        </mc:Fallback>
      </mc:AlternateContent>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1984323" flipV="1">
            <a:off x="5061227" y="3135788"/>
            <a:ext cx="990621" cy="767"/>
            <a:chOff x="997" y="70724"/>
            <a:chExt cx="243" cy="767"/>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060" y="70724"/>
              <a:ext cx="18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7" y="71491"/>
              <a:ext cx="13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1514282" flipV="1">
            <a:off x="5856975" y="3250560"/>
            <a:ext cx="1818173" cy="1"/>
            <a:chOff x="991" y="2063"/>
            <a:chExt cx="446"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AO qua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quang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tâm</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truyền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thẳng</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1494173" y="4307986"/>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qua F</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flipV="1">
            <a:off x="5138592" y="2621604"/>
            <a:ext cx="827450" cy="245953"/>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55" name="Group 40">
            <a:extLst>
              <a:ext uri="{FF2B5EF4-FFF2-40B4-BE49-F238E27FC236}">
                <a16:creationId xmlns:a16="http://schemas.microsoft.com/office/drawing/2014/main" id="{DC63E61D-E11C-4494-B033-CE4511FA6563}"/>
              </a:ext>
            </a:extLst>
          </p:cNvPr>
          <p:cNvGrpSpPr>
            <a:grpSpLocks/>
          </p:cNvGrpSpPr>
          <p:nvPr/>
        </p:nvGrpSpPr>
        <p:grpSpPr bwMode="auto">
          <a:xfrm rot="1984323" flipV="1">
            <a:off x="5836986" y="3820446"/>
            <a:ext cx="1545043" cy="767"/>
            <a:chOff x="997" y="70723"/>
            <a:chExt cx="379" cy="767"/>
          </a:xfrm>
        </p:grpSpPr>
        <p:sp>
          <p:nvSpPr>
            <p:cNvPr id="56" name="Line 41">
              <a:extLst>
                <a:ext uri="{FF2B5EF4-FFF2-40B4-BE49-F238E27FC236}">
                  <a16:creationId xmlns:a16="http://schemas.microsoft.com/office/drawing/2014/main" id="{59E97819-FF5E-A454-2332-3AEE3250BE64}"/>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7" name="Line 42">
              <a:extLst>
                <a:ext uri="{FF2B5EF4-FFF2-40B4-BE49-F238E27FC236}">
                  <a16:creationId xmlns:a16="http://schemas.microsoft.com/office/drawing/2014/main" id="{11CB8ED4-CF5B-C294-B034-CFA6983D38E0}"/>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Tree>
    <p:extLst>
      <p:ext uri="{BB962C8B-B14F-4D97-AF65-F5344CB8AC3E}">
        <p14:creationId xmlns:p14="http://schemas.microsoft.com/office/powerpoint/2010/main" val="970059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500"/>
                                        <p:tgtEl>
                                          <p:spTgt spid="2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wipe(left)">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wipe(left)">
                                      <p:cBhvr>
                                        <p:cTn id="32" dur="500"/>
                                        <p:tgtEl>
                                          <p:spTgt spid="39"/>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left)">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6" grpId="0"/>
      <p:bldP spid="49" grpId="0"/>
      <p:bldP spid="50" grpId="0"/>
      <p:bldP spid="27" grpId="0"/>
      <p:bldP spid="37" grpId="0"/>
      <p:bldP spid="37" grpId="1"/>
      <p:bldP spid="3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2" name="Table 1">
            <a:extLst>
              <a:ext uri="{FF2B5EF4-FFF2-40B4-BE49-F238E27FC236}">
                <a16:creationId xmlns:a16="http://schemas.microsoft.com/office/drawing/2014/main" id="{BA230043-576A-307A-AA60-94AD2CCF97E7}"/>
              </a:ext>
            </a:extLst>
          </p:cNvPr>
          <p:cNvGraphicFramePr>
            <a:graphicFrameLocks noGrp="1"/>
          </p:cNvGraphicFramePr>
          <p:nvPr>
            <p:extLst>
              <p:ext uri="{D42A27DB-BD31-4B8C-83A1-F6EECF244321}">
                <p14:modId xmlns:p14="http://schemas.microsoft.com/office/powerpoint/2010/main" val="3315212524"/>
              </p:ext>
            </p:extLst>
          </p:nvPr>
        </p:nvGraphicFramePr>
        <p:xfrm>
          <a:off x="525217" y="8458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488465F9-7D88-5F57-EA4C-948FD33AB881}"/>
              </a:ext>
            </a:extLst>
          </p:cNvPr>
          <p:cNvSpPr>
            <a:spLocks noChangeShapeType="1"/>
          </p:cNvSpPr>
          <p:nvPr/>
        </p:nvSpPr>
        <p:spPr bwMode="auto">
          <a:xfrm flipV="1">
            <a:off x="705799" y="33541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3947F409-5959-EBC4-238F-40D14B9CCC89}"/>
              </a:ext>
            </a:extLst>
          </p:cNvPr>
          <p:cNvGraphicFramePr>
            <a:graphicFrameLocks noChangeAspect="1"/>
          </p:cNvGraphicFramePr>
          <p:nvPr>
            <p:extLst>
              <p:ext uri="{D42A27DB-BD31-4B8C-83A1-F6EECF244321}">
                <p14:modId xmlns:p14="http://schemas.microsoft.com/office/powerpoint/2010/main" val="140670796"/>
              </p:ext>
            </p:extLst>
          </p:nvPr>
        </p:nvGraphicFramePr>
        <p:xfrm>
          <a:off x="474331" y="3387300"/>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CC29D827-9F57-84B0-5274-962929A769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4331" y="3387300"/>
                        <a:ext cx="462936" cy="293534"/>
                      </a:xfrm>
                      <a:prstGeom prst="rect">
                        <a:avLst/>
                      </a:prstGeom>
                      <a:noFill/>
                      <a:ln>
                        <a:noFill/>
                      </a:ln>
                    </p:spPr>
                  </p:pic>
                </p:oleObj>
              </mc:Fallback>
            </mc:AlternateContent>
          </a:graphicData>
        </a:graphic>
      </p:graphicFrame>
      <p:sp>
        <p:nvSpPr>
          <p:cNvPr id="5" name="Line 34">
            <a:extLst>
              <a:ext uri="{FF2B5EF4-FFF2-40B4-BE49-F238E27FC236}">
                <a16:creationId xmlns:a16="http://schemas.microsoft.com/office/drawing/2014/main" id="{5427C96E-8A09-C1B1-0876-8FC003243E36}"/>
              </a:ext>
            </a:extLst>
          </p:cNvPr>
          <p:cNvSpPr>
            <a:spLocks noChangeShapeType="1"/>
          </p:cNvSpPr>
          <p:nvPr/>
        </p:nvSpPr>
        <p:spPr bwMode="auto">
          <a:xfrm>
            <a:off x="5889384" y="23336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 name="Rectangle 51">
            <a:extLst>
              <a:ext uri="{FF2B5EF4-FFF2-40B4-BE49-F238E27FC236}">
                <a16:creationId xmlns:a16="http://schemas.microsoft.com/office/drawing/2014/main" id="{FD7C92F1-622C-29DD-976C-29C699A1435A}"/>
              </a:ext>
            </a:extLst>
          </p:cNvPr>
          <p:cNvSpPr>
            <a:spLocks noChangeArrowheads="1"/>
          </p:cNvSpPr>
          <p:nvPr/>
        </p:nvSpPr>
        <p:spPr bwMode="auto">
          <a:xfrm>
            <a:off x="5488942" y="34376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7" name="Oval 6">
            <a:extLst>
              <a:ext uri="{FF2B5EF4-FFF2-40B4-BE49-F238E27FC236}">
                <a16:creationId xmlns:a16="http://schemas.microsoft.com/office/drawing/2014/main" id="{3B846019-37F4-7449-8A04-49D88E063D6E}"/>
              </a:ext>
            </a:extLst>
          </p:cNvPr>
          <p:cNvSpPr/>
          <p:nvPr/>
        </p:nvSpPr>
        <p:spPr>
          <a:xfrm>
            <a:off x="5846238" y="32953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8" name="Rectangle 51">
            <a:extLst>
              <a:ext uri="{FF2B5EF4-FFF2-40B4-BE49-F238E27FC236}">
                <a16:creationId xmlns:a16="http://schemas.microsoft.com/office/drawing/2014/main" id="{ED6E554D-CC44-2C43-5717-5D39FE9578DE}"/>
              </a:ext>
            </a:extLst>
          </p:cNvPr>
          <p:cNvSpPr>
            <a:spLocks noChangeArrowheads="1"/>
          </p:cNvSpPr>
          <p:nvPr/>
        </p:nvSpPr>
        <p:spPr bwMode="auto">
          <a:xfrm>
            <a:off x="6869576" y="29155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10" name="Oval 9">
            <a:extLst>
              <a:ext uri="{FF2B5EF4-FFF2-40B4-BE49-F238E27FC236}">
                <a16:creationId xmlns:a16="http://schemas.microsoft.com/office/drawing/2014/main" id="{261950E7-F69A-BBC4-C9C5-275E6B3B6252}"/>
              </a:ext>
            </a:extLst>
          </p:cNvPr>
          <p:cNvSpPr/>
          <p:nvPr/>
        </p:nvSpPr>
        <p:spPr>
          <a:xfrm>
            <a:off x="7005079" y="33101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1" name="Straight Arrow Connector 10">
            <a:extLst>
              <a:ext uri="{FF2B5EF4-FFF2-40B4-BE49-F238E27FC236}">
                <a16:creationId xmlns:a16="http://schemas.microsoft.com/office/drawing/2014/main" id="{3DEC12E9-ED25-E8D5-E622-E940ABC673C6}"/>
              </a:ext>
            </a:extLst>
          </p:cNvPr>
          <p:cNvCxnSpPr>
            <a:cxnSpLocks/>
          </p:cNvCxnSpPr>
          <p:nvPr/>
        </p:nvCxnSpPr>
        <p:spPr>
          <a:xfrm flipV="1">
            <a:off x="5073718" y="2798861"/>
            <a:ext cx="0" cy="58275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686A9CAC-A296-FEA8-9263-415386D8127C}"/>
              </a:ext>
            </a:extLst>
          </p:cNvPr>
          <p:cNvSpPr>
            <a:spLocks noChangeArrowheads="1"/>
          </p:cNvSpPr>
          <p:nvPr/>
        </p:nvSpPr>
        <p:spPr bwMode="auto">
          <a:xfrm>
            <a:off x="4851925" y="24940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168FA7A5-2B7E-8FA1-5F87-8BAD0189E50A}"/>
              </a:ext>
            </a:extLst>
          </p:cNvPr>
          <p:cNvSpPr>
            <a:spLocks noChangeArrowheads="1"/>
          </p:cNvSpPr>
          <p:nvPr/>
        </p:nvSpPr>
        <p:spPr bwMode="auto">
          <a:xfrm>
            <a:off x="4851925" y="34129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14" name="Group 40">
            <a:extLst>
              <a:ext uri="{FF2B5EF4-FFF2-40B4-BE49-F238E27FC236}">
                <a16:creationId xmlns:a16="http://schemas.microsoft.com/office/drawing/2014/main" id="{61711644-1021-3D57-4BD1-F20C763BE82E}"/>
              </a:ext>
            </a:extLst>
          </p:cNvPr>
          <p:cNvGrpSpPr>
            <a:grpSpLocks/>
          </p:cNvGrpSpPr>
          <p:nvPr/>
        </p:nvGrpSpPr>
        <p:grpSpPr bwMode="auto">
          <a:xfrm rot="1984323" flipV="1">
            <a:off x="4990290" y="3078188"/>
            <a:ext cx="990621" cy="767"/>
            <a:chOff x="997" y="70724"/>
            <a:chExt cx="243" cy="767"/>
          </a:xfrm>
        </p:grpSpPr>
        <p:sp>
          <p:nvSpPr>
            <p:cNvPr id="15" name="Line 41">
              <a:extLst>
                <a:ext uri="{FF2B5EF4-FFF2-40B4-BE49-F238E27FC236}">
                  <a16:creationId xmlns:a16="http://schemas.microsoft.com/office/drawing/2014/main" id="{639D0C0E-3601-0B45-AC2D-6CFDBC967EE8}"/>
                </a:ext>
              </a:extLst>
            </p:cNvPr>
            <p:cNvSpPr>
              <a:spLocks noChangeShapeType="1"/>
            </p:cNvSpPr>
            <p:nvPr/>
          </p:nvSpPr>
          <p:spPr bwMode="auto">
            <a:xfrm flipV="1">
              <a:off x="1060" y="70724"/>
              <a:ext cx="18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4" name="Line 42">
              <a:extLst>
                <a:ext uri="{FF2B5EF4-FFF2-40B4-BE49-F238E27FC236}">
                  <a16:creationId xmlns:a16="http://schemas.microsoft.com/office/drawing/2014/main" id="{BE5FFDE2-1986-FA85-1815-09FD9DF1113C}"/>
                </a:ext>
              </a:extLst>
            </p:cNvPr>
            <p:cNvSpPr>
              <a:spLocks noChangeShapeType="1"/>
            </p:cNvSpPr>
            <p:nvPr/>
          </p:nvSpPr>
          <p:spPr bwMode="auto">
            <a:xfrm>
              <a:off x="997" y="71491"/>
              <a:ext cx="13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25" name="Group 40">
            <a:extLst>
              <a:ext uri="{FF2B5EF4-FFF2-40B4-BE49-F238E27FC236}">
                <a16:creationId xmlns:a16="http://schemas.microsoft.com/office/drawing/2014/main" id="{FF13B7C6-9AC1-FD53-17D0-C61A1B55585A}"/>
              </a:ext>
            </a:extLst>
          </p:cNvPr>
          <p:cNvGrpSpPr>
            <a:grpSpLocks/>
          </p:cNvGrpSpPr>
          <p:nvPr/>
        </p:nvGrpSpPr>
        <p:grpSpPr bwMode="auto">
          <a:xfrm rot="1514282" flipV="1">
            <a:off x="5786038" y="3192960"/>
            <a:ext cx="1818173" cy="1"/>
            <a:chOff x="991" y="2063"/>
            <a:chExt cx="446" cy="1"/>
          </a:xfrm>
        </p:grpSpPr>
        <p:sp>
          <p:nvSpPr>
            <p:cNvPr id="29" name="Line 41">
              <a:extLst>
                <a:ext uri="{FF2B5EF4-FFF2-40B4-BE49-F238E27FC236}">
                  <a16:creationId xmlns:a16="http://schemas.microsoft.com/office/drawing/2014/main" id="{457E0891-98F4-B8C3-0D1F-7C76AA8A6EF5}"/>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C525E8A1-6C7B-04D9-2F4C-C5EE5FB717FC}"/>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F9B771C7-B42B-97B9-3D4C-AEEBF38C7B85}"/>
              </a:ext>
            </a:extLst>
          </p:cNvPr>
          <p:cNvGrpSpPr>
            <a:grpSpLocks/>
          </p:cNvGrpSpPr>
          <p:nvPr/>
        </p:nvGrpSpPr>
        <p:grpSpPr bwMode="auto">
          <a:xfrm flipV="1">
            <a:off x="5067655" y="2564004"/>
            <a:ext cx="827450" cy="245953"/>
            <a:chOff x="991" y="2064"/>
            <a:chExt cx="1198" cy="0"/>
          </a:xfrm>
        </p:grpSpPr>
        <p:sp>
          <p:nvSpPr>
            <p:cNvPr id="34" name="Line 41">
              <a:extLst>
                <a:ext uri="{FF2B5EF4-FFF2-40B4-BE49-F238E27FC236}">
                  <a16:creationId xmlns:a16="http://schemas.microsoft.com/office/drawing/2014/main" id="{83E0CA62-1C29-A891-5E5C-EF6C76641FC3}"/>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F915EFB8-49B2-6C34-B1C1-A46B7971CBC9}"/>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38" name="Group 40">
            <a:extLst>
              <a:ext uri="{FF2B5EF4-FFF2-40B4-BE49-F238E27FC236}">
                <a16:creationId xmlns:a16="http://schemas.microsoft.com/office/drawing/2014/main" id="{BA2B5FA3-7F6A-55C5-A924-DB0D5F192BD9}"/>
              </a:ext>
            </a:extLst>
          </p:cNvPr>
          <p:cNvGrpSpPr>
            <a:grpSpLocks/>
          </p:cNvGrpSpPr>
          <p:nvPr/>
        </p:nvGrpSpPr>
        <p:grpSpPr bwMode="auto">
          <a:xfrm rot="1984323" flipV="1">
            <a:off x="5766049" y="3762846"/>
            <a:ext cx="1545043" cy="767"/>
            <a:chOff x="997" y="70723"/>
            <a:chExt cx="379" cy="767"/>
          </a:xfrm>
        </p:grpSpPr>
        <p:sp>
          <p:nvSpPr>
            <p:cNvPr id="39" name="Line 41">
              <a:extLst>
                <a:ext uri="{FF2B5EF4-FFF2-40B4-BE49-F238E27FC236}">
                  <a16:creationId xmlns:a16="http://schemas.microsoft.com/office/drawing/2014/main" id="{77D594B9-0C7D-D29A-FC35-6FDA82FBD1DC}"/>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0" name="Line 42">
              <a:extLst>
                <a:ext uri="{FF2B5EF4-FFF2-40B4-BE49-F238E27FC236}">
                  <a16:creationId xmlns:a16="http://schemas.microsoft.com/office/drawing/2014/main" id="{551389B4-4227-7B89-634E-A93417E6B88A}"/>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5:</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6"/>
                <a:stretch>
                  <a:fillRect l="-726" b="-110204"/>
                </a:stretch>
              </a:blipFill>
              <a:ln>
                <a:noFill/>
              </a:ln>
            </p:spPr>
            <p:txBody>
              <a:bodyPr/>
              <a:lstStyle/>
              <a:p>
                <a:r>
                  <a:rPr lang="en-US">
                    <a:noFill/>
                  </a:rPr>
                  <a:t> </a:t>
                </a:r>
              </a:p>
            </p:txBody>
          </p:sp>
        </mc:Fallback>
      </mc:AlternateContent>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sz="2000" dirty="0" err="1">
                <a:solidFill>
                  <a:srgbClr val="2E2723"/>
                </a:solidFill>
              </a:rPr>
              <a:t>Đường</a:t>
            </a:r>
            <a:r>
              <a:rPr lang="en-US" sz="2000" dirty="0">
                <a:solidFill>
                  <a:srgbClr val="2E2723"/>
                </a:solidFill>
              </a:rPr>
              <a:t> </a:t>
            </a:r>
            <a:r>
              <a:rPr lang="en-US" sz="2000" dirty="0" err="1">
                <a:solidFill>
                  <a:srgbClr val="2E2723"/>
                </a:solidFill>
              </a:rPr>
              <a:t>kéo</a:t>
            </a:r>
            <a:r>
              <a:rPr lang="en-US" sz="2000" dirty="0">
                <a:solidFill>
                  <a:srgbClr val="2E2723"/>
                </a:solidFill>
              </a:rPr>
              <a:t> </a:t>
            </a:r>
            <a:r>
              <a:rPr lang="en-US" sz="2000" dirty="0" err="1">
                <a:solidFill>
                  <a:srgbClr val="2E2723"/>
                </a:solidFill>
              </a:rPr>
              <a:t>dài</a:t>
            </a:r>
            <a:r>
              <a:rPr lang="en-US" sz="2000" dirty="0">
                <a:solidFill>
                  <a:srgbClr val="2E2723"/>
                </a:solidFill>
              </a:rPr>
              <a:t> </a:t>
            </a:r>
            <a:r>
              <a:rPr lang="en-US" sz="2000" dirty="0" err="1">
                <a:solidFill>
                  <a:srgbClr val="2E2723"/>
                </a:solidFill>
              </a:rPr>
              <a:t>hai</a:t>
            </a:r>
            <a:r>
              <a:rPr lang="en-US" sz="2000" dirty="0">
                <a:solidFill>
                  <a:srgbClr val="2E2723"/>
                </a:solidFill>
              </a:rPr>
              <a:t> </a:t>
            </a:r>
            <a:r>
              <a:rPr lang="en-US" sz="2000" dirty="0" err="1">
                <a:solidFill>
                  <a:srgbClr val="2E2723"/>
                </a:solidFill>
              </a:rPr>
              <a:t>tia</a:t>
            </a:r>
            <a:r>
              <a:rPr lang="en-US" sz="2000" dirty="0">
                <a:solidFill>
                  <a:srgbClr val="2E2723"/>
                </a:solidFill>
              </a:rPr>
              <a:t> </a:t>
            </a:r>
            <a:r>
              <a:rPr lang="en-US" sz="2000" dirty="0" err="1">
                <a:solidFill>
                  <a:srgbClr val="2E2723"/>
                </a:solidFill>
              </a:rPr>
              <a:t>ló</a:t>
            </a:r>
            <a:r>
              <a:rPr lang="en-US" sz="2000" dirty="0">
                <a:solidFill>
                  <a:srgbClr val="2E2723"/>
                </a:solidFill>
              </a:rPr>
              <a:t> </a:t>
            </a:r>
            <a:r>
              <a:rPr lang="en-US" sz="2000" dirty="0" err="1">
                <a:solidFill>
                  <a:srgbClr val="2E2723"/>
                </a:solidFill>
              </a:rPr>
              <a:t>này</a:t>
            </a:r>
            <a:r>
              <a:rPr lang="en-US" sz="2000" dirty="0">
                <a:solidFill>
                  <a:srgbClr val="2E2723"/>
                </a:solidFill>
              </a:rPr>
              <a:t> </a:t>
            </a:r>
            <a:r>
              <a:rPr lang="en-US" sz="2000" dirty="0" err="1">
                <a:solidFill>
                  <a:srgbClr val="2E2723"/>
                </a:solidFill>
              </a:rPr>
              <a:t>cắt</a:t>
            </a:r>
            <a:r>
              <a:rPr lang="en-US" sz="2000" dirty="0">
                <a:solidFill>
                  <a:srgbClr val="2E2723"/>
                </a:solidFill>
              </a:rPr>
              <a:t> </a:t>
            </a:r>
            <a:r>
              <a:rPr lang="en-US" sz="2000" dirty="0" err="1">
                <a:solidFill>
                  <a:srgbClr val="2E2723"/>
                </a:solidFill>
              </a:rPr>
              <a:t>nhau</a:t>
            </a:r>
            <a:r>
              <a:rPr lang="en-US" sz="2000" dirty="0">
                <a:solidFill>
                  <a:srgbClr val="2E2723"/>
                </a:solidFill>
              </a:rPr>
              <a:t> </a:t>
            </a:r>
            <a:r>
              <a:rPr lang="en-US" sz="2000" dirty="0" err="1">
                <a:solidFill>
                  <a:srgbClr val="2E2723"/>
                </a:solidFill>
              </a:rPr>
              <a:t>tại</a:t>
            </a:r>
            <a:r>
              <a:rPr lang="en-US" sz="2000" dirty="0">
                <a:solidFill>
                  <a:srgbClr val="2E2723"/>
                </a:solidFill>
              </a:rPr>
              <a:t> A’, A’ </a:t>
            </a:r>
            <a:r>
              <a:rPr lang="en-US" sz="2000" dirty="0" err="1">
                <a:solidFill>
                  <a:srgbClr val="2E2723"/>
                </a:solidFill>
              </a:rPr>
              <a:t>là</a:t>
            </a:r>
            <a:r>
              <a:rPr lang="en-US" sz="2000" dirty="0">
                <a:solidFill>
                  <a:srgbClr val="2E2723"/>
                </a:solidFill>
              </a:rPr>
              <a:t> </a:t>
            </a:r>
            <a:r>
              <a:rPr lang="en-US" sz="2000" dirty="0" err="1">
                <a:solidFill>
                  <a:srgbClr val="2E2723"/>
                </a:solidFill>
              </a:rPr>
              <a:t>ảnh</a:t>
            </a:r>
            <a:r>
              <a:rPr lang="en-US" sz="2000" dirty="0">
                <a:solidFill>
                  <a:srgbClr val="2E2723"/>
                </a:solidFill>
              </a:rPr>
              <a:t> </a:t>
            </a:r>
            <a:r>
              <a:rPr lang="en-US" sz="2000" dirty="0" err="1">
                <a:solidFill>
                  <a:srgbClr val="2E2723"/>
                </a:solidFill>
              </a:rPr>
              <a:t>của</a:t>
            </a:r>
            <a:r>
              <a:rPr lang="en-US" sz="2000" dirty="0">
                <a:solidFill>
                  <a:srgbClr val="2E2723"/>
                </a:solidFill>
              </a:rPr>
              <a:t> A</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2300861" y="81220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19128" y="4315875"/>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err="1">
                <a:solidFill>
                  <a:srgbClr val="2E2723"/>
                </a:solidFill>
              </a:rPr>
              <a:t>cắt</a:t>
            </a:r>
            <a:r>
              <a:rPr lang="en-US" sz="2000" dirty="0">
                <a:solidFill>
                  <a:srgbClr val="2E2723"/>
                </a:solidFill>
              </a:rPr>
              <a:t> ∆  </a:t>
            </a:r>
            <a:r>
              <a:rPr lang="en-US" sz="2000" dirty="0" err="1">
                <a:solidFill>
                  <a:srgbClr val="2E2723"/>
                </a:solidFill>
              </a:rPr>
              <a:t>tại</a:t>
            </a:r>
            <a:r>
              <a:rPr lang="en-US" sz="2000" dirty="0">
                <a:solidFill>
                  <a:srgbClr val="2E2723"/>
                </a:solidFil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flipV="1">
            <a:off x="2502238" y="1110381"/>
            <a:ext cx="0" cy="2228084"/>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2287951" y="344704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42" name="Line 41">
            <a:extLst>
              <a:ext uri="{FF2B5EF4-FFF2-40B4-BE49-F238E27FC236}">
                <a16:creationId xmlns:a16="http://schemas.microsoft.com/office/drawing/2014/main" id="{377C5EEA-061C-EA97-D65B-29B2DD218F09}"/>
              </a:ext>
            </a:extLst>
          </p:cNvPr>
          <p:cNvSpPr>
            <a:spLocks noChangeShapeType="1"/>
          </p:cNvSpPr>
          <p:nvPr/>
        </p:nvSpPr>
        <p:spPr bwMode="auto">
          <a:xfrm rot="1514282">
            <a:off x="2299740" y="1924970"/>
            <a:ext cx="3780493" cy="75684"/>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41">
            <a:extLst>
              <a:ext uri="{FF2B5EF4-FFF2-40B4-BE49-F238E27FC236}">
                <a16:creationId xmlns:a16="http://schemas.microsoft.com/office/drawing/2014/main" id="{7777A271-DE55-5C88-080E-5E35FB4A2DA9}"/>
              </a:ext>
            </a:extLst>
          </p:cNvPr>
          <p:cNvSpPr>
            <a:spLocks noChangeShapeType="1"/>
          </p:cNvSpPr>
          <p:nvPr/>
        </p:nvSpPr>
        <p:spPr bwMode="auto">
          <a:xfrm rot="1984323">
            <a:off x="2255211" y="1962969"/>
            <a:ext cx="3087034" cy="5116"/>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2" name="Oval 31">
            <a:extLst>
              <a:ext uri="{FF2B5EF4-FFF2-40B4-BE49-F238E27FC236}">
                <a16:creationId xmlns:a16="http://schemas.microsoft.com/office/drawing/2014/main" id="{EF7A9A3B-8846-9FF1-F27F-C7CF72A36CEA}"/>
              </a:ext>
            </a:extLst>
          </p:cNvPr>
          <p:cNvSpPr/>
          <p:nvPr/>
        </p:nvSpPr>
        <p:spPr>
          <a:xfrm>
            <a:off x="2460741" y="108482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3431053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down)">
                                      <p:cBhvr>
                                        <p:cTn id="16" dur="500"/>
                                        <p:tgtEl>
                                          <p:spTgt spid="44"/>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wipe(down)">
                                      <p:cBhvr>
                                        <p:cTn id="20" dur="500"/>
                                        <p:tgtEl>
                                          <p:spTgt spid="42"/>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500"/>
                                        <p:tgtEl>
                                          <p:spTgt spid="32"/>
                                        </p:tgtEl>
                                      </p:cBhvr>
                                    </p:animEffect>
                                  </p:childTnLst>
                                </p:cTn>
                              </p:par>
                            </p:childTnLst>
                          </p:cTn>
                        </p:par>
                        <p:par>
                          <p:cTn id="25" fill="hold">
                            <p:stCondLst>
                              <p:cond delay="1500"/>
                            </p:stCondLst>
                            <p:childTnLst>
                              <p:par>
                                <p:cTn id="26" presetID="14" presetClass="entr" presetSubtype="10" fill="hold" grpId="1"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randombar(horizontal)">
                                      <p:cBhvr>
                                        <p:cTn id="28" dur="500"/>
                                        <p:tgtEl>
                                          <p:spTgt spid="31"/>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37"/>
                                        </p:tgtEl>
                                        <p:attrNameLst>
                                          <p:attrName>style.visibility</p:attrName>
                                        </p:attrNameLst>
                                      </p:cBhvr>
                                      <p:to>
                                        <p:strVal val="hidden"/>
                                      </p:to>
                                    </p:set>
                                  </p:childTnLst>
                                </p:cTn>
                              </p:par>
                              <p:par>
                                <p:cTn id="33" presetID="22" presetClass="entr" presetSubtype="8" fill="hold" grpId="0" nodeType="with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wipe(left)">
                                      <p:cBhvr>
                                        <p:cTn id="35" dur="500"/>
                                        <p:tgtEl>
                                          <p:spTgt spid="36"/>
                                        </p:tgtEl>
                                      </p:cBhvr>
                                    </p:animEffect>
                                  </p:childTnLst>
                                </p:cTn>
                              </p:par>
                            </p:childTnLst>
                          </p:cTn>
                        </p:par>
                        <p:par>
                          <p:cTn id="36" fill="hold">
                            <p:stCondLst>
                              <p:cond delay="500"/>
                            </p:stCondLst>
                            <p:childTnLst>
                              <p:par>
                                <p:cTn id="37" presetID="1" presetClass="exit" presetSubtype="0" fill="hold" grpId="1" nodeType="afterEffect">
                                  <p:stCondLst>
                                    <p:cond delay="0"/>
                                  </p:stCondLst>
                                  <p:childTnLst>
                                    <p:set>
                                      <p:cBhvr>
                                        <p:cTn id="38" dur="1" fill="hold">
                                          <p:stCondLst>
                                            <p:cond delay="0"/>
                                          </p:stCondLst>
                                        </p:cTn>
                                        <p:tgtEl>
                                          <p:spTgt spid="32"/>
                                        </p:tgtEl>
                                        <p:attrNameLst>
                                          <p:attrName>style.visibility</p:attrName>
                                        </p:attrNameLst>
                                      </p:cBhvr>
                                      <p:to>
                                        <p:strVal val="hidden"/>
                                      </p:to>
                                    </p:set>
                                  </p:childTnLst>
                                </p:cTn>
                              </p:par>
                              <p:par>
                                <p:cTn id="39" presetID="22" presetClass="entr" presetSubtype="1" fill="hold" nodeType="with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wipe(up)">
                                      <p:cBhvr>
                                        <p:cTn id="41" dur="500"/>
                                        <p:tgtEl>
                                          <p:spTgt spid="46"/>
                                        </p:tgtEl>
                                      </p:cBhvr>
                                    </p:animEffect>
                                  </p:childTnLst>
                                </p:cTn>
                              </p:par>
                            </p:childTnLst>
                          </p:cTn>
                        </p:par>
                        <p:par>
                          <p:cTn id="42" fill="hold">
                            <p:stCondLst>
                              <p:cond delay="1000"/>
                            </p:stCondLst>
                            <p:childTnLst>
                              <p:par>
                                <p:cTn id="43" presetID="14" presetClass="entr" presetSubtype="10" fill="hold" grpId="1"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randombar(horizontal)">
                                      <p:cBhvr>
                                        <p:cTn id="4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2" grpId="0"/>
      <p:bldP spid="13" grpId="0"/>
      <p:bldP spid="27" grpId="0"/>
      <p:bldP spid="37" grpId="0"/>
      <p:bldP spid="37" grpId="1"/>
      <p:bldP spid="31" grpId="0"/>
      <p:bldP spid="31" grpId="1"/>
      <p:bldP spid="36" grpId="0"/>
      <p:bldP spid="52" grpId="0"/>
      <p:bldP spid="52" grpId="1"/>
      <p:bldP spid="42" grpId="0" animBg="1"/>
      <p:bldP spid="44" grpId="0" animBg="1"/>
      <p:bldP spid="32" grpId="0" animBg="1"/>
      <p:bldP spid="32" grpId="1"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graphicFrame>
        <p:nvGraphicFramePr>
          <p:cNvPr id="11" name="Table 10">
            <a:extLst>
              <a:ext uri="{FF2B5EF4-FFF2-40B4-BE49-F238E27FC236}">
                <a16:creationId xmlns:a16="http://schemas.microsoft.com/office/drawing/2014/main" id="{3D793BCD-FEA4-0C67-C63F-70368FB8C418}"/>
              </a:ext>
            </a:extLst>
          </p:cNvPr>
          <p:cNvGraphicFramePr>
            <a:graphicFrameLocks noGrp="1"/>
          </p:cNvGraphicFramePr>
          <p:nvPr>
            <p:extLst>
              <p:ext uri="{D42A27DB-BD31-4B8C-83A1-F6EECF244321}">
                <p14:modId xmlns:p14="http://schemas.microsoft.com/office/powerpoint/2010/main" val="240257115"/>
              </p:ext>
            </p:extLst>
          </p:nvPr>
        </p:nvGraphicFramePr>
        <p:xfrm>
          <a:off x="525217" y="8458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14" name="Line 41">
            <a:extLst>
              <a:ext uri="{FF2B5EF4-FFF2-40B4-BE49-F238E27FC236}">
                <a16:creationId xmlns:a16="http://schemas.microsoft.com/office/drawing/2014/main" id="{3F6D21A3-4E21-613B-B3D9-C337AE31588B}"/>
              </a:ext>
            </a:extLst>
          </p:cNvPr>
          <p:cNvSpPr>
            <a:spLocks noChangeShapeType="1"/>
          </p:cNvSpPr>
          <p:nvPr/>
        </p:nvSpPr>
        <p:spPr bwMode="auto">
          <a:xfrm flipV="1">
            <a:off x="705799" y="33541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7B05C095-4AF9-0183-0602-31BF4E6EF156}"/>
              </a:ext>
            </a:extLst>
          </p:cNvPr>
          <p:cNvGraphicFramePr>
            <a:graphicFrameLocks noChangeAspect="1"/>
          </p:cNvGraphicFramePr>
          <p:nvPr>
            <p:extLst>
              <p:ext uri="{D42A27DB-BD31-4B8C-83A1-F6EECF244321}">
                <p14:modId xmlns:p14="http://schemas.microsoft.com/office/powerpoint/2010/main" val="388860634"/>
              </p:ext>
            </p:extLst>
          </p:nvPr>
        </p:nvGraphicFramePr>
        <p:xfrm>
          <a:off x="474331" y="3387300"/>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4" name="Object 9">
                        <a:extLst>
                          <a:ext uri="{FF2B5EF4-FFF2-40B4-BE49-F238E27FC236}">
                            <a16:creationId xmlns:a16="http://schemas.microsoft.com/office/drawing/2014/main" id="{3947F409-5959-EBC4-238F-40D14B9CCC8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331" y="3387300"/>
                        <a:ext cx="462936" cy="293534"/>
                      </a:xfrm>
                      <a:prstGeom prst="rect">
                        <a:avLst/>
                      </a:prstGeom>
                      <a:noFill/>
                      <a:ln>
                        <a:noFill/>
                      </a:ln>
                    </p:spPr>
                  </p:pic>
                </p:oleObj>
              </mc:Fallback>
            </mc:AlternateContent>
          </a:graphicData>
        </a:graphic>
      </p:graphicFrame>
      <p:sp>
        <p:nvSpPr>
          <p:cNvPr id="32" name="Line 34">
            <a:extLst>
              <a:ext uri="{FF2B5EF4-FFF2-40B4-BE49-F238E27FC236}">
                <a16:creationId xmlns:a16="http://schemas.microsoft.com/office/drawing/2014/main" id="{EACC3B22-E3CE-4E89-95EA-168DE4CD6430}"/>
              </a:ext>
            </a:extLst>
          </p:cNvPr>
          <p:cNvSpPr>
            <a:spLocks noChangeShapeType="1"/>
          </p:cNvSpPr>
          <p:nvPr/>
        </p:nvSpPr>
        <p:spPr bwMode="auto">
          <a:xfrm>
            <a:off x="5889384" y="23336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6" name="Rectangle 51">
            <a:extLst>
              <a:ext uri="{FF2B5EF4-FFF2-40B4-BE49-F238E27FC236}">
                <a16:creationId xmlns:a16="http://schemas.microsoft.com/office/drawing/2014/main" id="{1C0CF6EA-B08E-F854-337F-4617F7A6E017}"/>
              </a:ext>
            </a:extLst>
          </p:cNvPr>
          <p:cNvSpPr>
            <a:spLocks noChangeArrowheads="1"/>
          </p:cNvSpPr>
          <p:nvPr/>
        </p:nvSpPr>
        <p:spPr bwMode="auto">
          <a:xfrm>
            <a:off x="5488942" y="34376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7" name="Oval 36">
            <a:extLst>
              <a:ext uri="{FF2B5EF4-FFF2-40B4-BE49-F238E27FC236}">
                <a16:creationId xmlns:a16="http://schemas.microsoft.com/office/drawing/2014/main" id="{05F92764-360C-B034-C8D9-D8F84B6C7CF7}"/>
              </a:ext>
            </a:extLst>
          </p:cNvPr>
          <p:cNvSpPr/>
          <p:nvPr/>
        </p:nvSpPr>
        <p:spPr>
          <a:xfrm>
            <a:off x="5846238" y="32953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8" name="Rectangle 51">
            <a:extLst>
              <a:ext uri="{FF2B5EF4-FFF2-40B4-BE49-F238E27FC236}">
                <a16:creationId xmlns:a16="http://schemas.microsoft.com/office/drawing/2014/main" id="{0BAD7338-C3E8-9F13-91D0-A1C391A45F8F}"/>
              </a:ext>
            </a:extLst>
          </p:cNvPr>
          <p:cNvSpPr>
            <a:spLocks noChangeArrowheads="1"/>
          </p:cNvSpPr>
          <p:nvPr/>
        </p:nvSpPr>
        <p:spPr bwMode="auto">
          <a:xfrm>
            <a:off x="6869576" y="29155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BB6350FE-0C40-0059-0BEA-0A765380139C}"/>
              </a:ext>
            </a:extLst>
          </p:cNvPr>
          <p:cNvSpPr/>
          <p:nvPr/>
        </p:nvSpPr>
        <p:spPr>
          <a:xfrm>
            <a:off x="7005079" y="33101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48" name="Straight Arrow Connector 47">
            <a:extLst>
              <a:ext uri="{FF2B5EF4-FFF2-40B4-BE49-F238E27FC236}">
                <a16:creationId xmlns:a16="http://schemas.microsoft.com/office/drawing/2014/main" id="{D9B9F6E7-84A5-C9A2-FBF3-486C8A626847}"/>
              </a:ext>
            </a:extLst>
          </p:cNvPr>
          <p:cNvCxnSpPr>
            <a:cxnSpLocks/>
          </p:cNvCxnSpPr>
          <p:nvPr/>
        </p:nvCxnSpPr>
        <p:spPr>
          <a:xfrm flipV="1">
            <a:off x="5073718" y="2798861"/>
            <a:ext cx="0" cy="58275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49" name="Rectangle 51">
            <a:extLst>
              <a:ext uri="{FF2B5EF4-FFF2-40B4-BE49-F238E27FC236}">
                <a16:creationId xmlns:a16="http://schemas.microsoft.com/office/drawing/2014/main" id="{6D05E7E1-E14E-9394-C92B-8C01891CDDA1}"/>
              </a:ext>
            </a:extLst>
          </p:cNvPr>
          <p:cNvSpPr>
            <a:spLocks noChangeArrowheads="1"/>
          </p:cNvSpPr>
          <p:nvPr/>
        </p:nvSpPr>
        <p:spPr bwMode="auto">
          <a:xfrm>
            <a:off x="4851925" y="24940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0" name="Rectangle 51">
            <a:extLst>
              <a:ext uri="{FF2B5EF4-FFF2-40B4-BE49-F238E27FC236}">
                <a16:creationId xmlns:a16="http://schemas.microsoft.com/office/drawing/2014/main" id="{1DEAB952-A166-7603-6845-F20C4DCE4775}"/>
              </a:ext>
            </a:extLst>
          </p:cNvPr>
          <p:cNvSpPr>
            <a:spLocks noChangeArrowheads="1"/>
          </p:cNvSpPr>
          <p:nvPr/>
        </p:nvSpPr>
        <p:spPr bwMode="auto">
          <a:xfrm>
            <a:off x="4851925" y="34129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51" name="Group 40">
            <a:extLst>
              <a:ext uri="{FF2B5EF4-FFF2-40B4-BE49-F238E27FC236}">
                <a16:creationId xmlns:a16="http://schemas.microsoft.com/office/drawing/2014/main" id="{A4EF02BD-C7D1-1D11-EDC1-DF0F1F38ECBB}"/>
              </a:ext>
            </a:extLst>
          </p:cNvPr>
          <p:cNvGrpSpPr>
            <a:grpSpLocks/>
          </p:cNvGrpSpPr>
          <p:nvPr/>
        </p:nvGrpSpPr>
        <p:grpSpPr bwMode="auto">
          <a:xfrm rot="1984323" flipV="1">
            <a:off x="4990290" y="3078188"/>
            <a:ext cx="990621" cy="767"/>
            <a:chOff x="997" y="70724"/>
            <a:chExt cx="243" cy="767"/>
          </a:xfrm>
        </p:grpSpPr>
        <p:sp>
          <p:nvSpPr>
            <p:cNvPr id="53" name="Line 41">
              <a:extLst>
                <a:ext uri="{FF2B5EF4-FFF2-40B4-BE49-F238E27FC236}">
                  <a16:creationId xmlns:a16="http://schemas.microsoft.com/office/drawing/2014/main" id="{1A3D9D6D-75A1-D56C-02AC-E9EB579C29E9}"/>
                </a:ext>
              </a:extLst>
            </p:cNvPr>
            <p:cNvSpPr>
              <a:spLocks noChangeShapeType="1"/>
            </p:cNvSpPr>
            <p:nvPr/>
          </p:nvSpPr>
          <p:spPr bwMode="auto">
            <a:xfrm flipV="1">
              <a:off x="1060" y="70724"/>
              <a:ext cx="18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4" name="Line 42">
              <a:extLst>
                <a:ext uri="{FF2B5EF4-FFF2-40B4-BE49-F238E27FC236}">
                  <a16:creationId xmlns:a16="http://schemas.microsoft.com/office/drawing/2014/main" id="{CAC78219-E934-310E-BF91-8516F14E1569}"/>
                </a:ext>
              </a:extLst>
            </p:cNvPr>
            <p:cNvSpPr>
              <a:spLocks noChangeShapeType="1"/>
            </p:cNvSpPr>
            <p:nvPr/>
          </p:nvSpPr>
          <p:spPr bwMode="auto">
            <a:xfrm>
              <a:off x="997" y="71491"/>
              <a:ext cx="13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5" name="Group 40">
            <a:extLst>
              <a:ext uri="{FF2B5EF4-FFF2-40B4-BE49-F238E27FC236}">
                <a16:creationId xmlns:a16="http://schemas.microsoft.com/office/drawing/2014/main" id="{D30869A4-1361-2247-3154-EFBDC5183DA5}"/>
              </a:ext>
            </a:extLst>
          </p:cNvPr>
          <p:cNvGrpSpPr>
            <a:grpSpLocks/>
          </p:cNvGrpSpPr>
          <p:nvPr/>
        </p:nvGrpSpPr>
        <p:grpSpPr bwMode="auto">
          <a:xfrm rot="1514282" flipV="1">
            <a:off x="5786038" y="3192960"/>
            <a:ext cx="1818173" cy="1"/>
            <a:chOff x="991" y="2063"/>
            <a:chExt cx="446" cy="1"/>
          </a:xfrm>
        </p:grpSpPr>
        <p:sp>
          <p:nvSpPr>
            <p:cNvPr id="56" name="Line 41">
              <a:extLst>
                <a:ext uri="{FF2B5EF4-FFF2-40B4-BE49-F238E27FC236}">
                  <a16:creationId xmlns:a16="http://schemas.microsoft.com/office/drawing/2014/main" id="{2D9A54A1-945F-DDA0-2453-542FBDC22C2F}"/>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57" name="Line 42">
              <a:extLst>
                <a:ext uri="{FF2B5EF4-FFF2-40B4-BE49-F238E27FC236}">
                  <a16:creationId xmlns:a16="http://schemas.microsoft.com/office/drawing/2014/main" id="{924DB6A7-C0B2-4986-07C0-83EB038ECEA2}"/>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8" name="Group 40">
            <a:extLst>
              <a:ext uri="{FF2B5EF4-FFF2-40B4-BE49-F238E27FC236}">
                <a16:creationId xmlns:a16="http://schemas.microsoft.com/office/drawing/2014/main" id="{03553CEF-14C7-475A-3138-8F8F7E54BC59}"/>
              </a:ext>
            </a:extLst>
          </p:cNvPr>
          <p:cNvGrpSpPr>
            <a:grpSpLocks/>
          </p:cNvGrpSpPr>
          <p:nvPr/>
        </p:nvGrpSpPr>
        <p:grpSpPr bwMode="auto">
          <a:xfrm flipV="1">
            <a:off x="5067655" y="2564004"/>
            <a:ext cx="827450" cy="245953"/>
            <a:chOff x="991" y="2064"/>
            <a:chExt cx="1198" cy="0"/>
          </a:xfrm>
        </p:grpSpPr>
        <p:sp>
          <p:nvSpPr>
            <p:cNvPr id="59" name="Line 41">
              <a:extLst>
                <a:ext uri="{FF2B5EF4-FFF2-40B4-BE49-F238E27FC236}">
                  <a16:creationId xmlns:a16="http://schemas.microsoft.com/office/drawing/2014/main" id="{8D490711-8710-6692-BFCB-5B88D7692438}"/>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0" name="Line 42">
              <a:extLst>
                <a:ext uri="{FF2B5EF4-FFF2-40B4-BE49-F238E27FC236}">
                  <a16:creationId xmlns:a16="http://schemas.microsoft.com/office/drawing/2014/main" id="{1C822BAB-869A-4AB0-0A10-43D424CE4A4F}"/>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61" name="Group 40">
            <a:extLst>
              <a:ext uri="{FF2B5EF4-FFF2-40B4-BE49-F238E27FC236}">
                <a16:creationId xmlns:a16="http://schemas.microsoft.com/office/drawing/2014/main" id="{E8142F0F-CFE8-4C26-0E53-BE3FE879504E}"/>
              </a:ext>
            </a:extLst>
          </p:cNvPr>
          <p:cNvGrpSpPr>
            <a:grpSpLocks/>
          </p:cNvGrpSpPr>
          <p:nvPr/>
        </p:nvGrpSpPr>
        <p:grpSpPr bwMode="auto">
          <a:xfrm rot="1984323" flipV="1">
            <a:off x="5766049" y="3762846"/>
            <a:ext cx="1545043" cy="767"/>
            <a:chOff x="997" y="70723"/>
            <a:chExt cx="379" cy="767"/>
          </a:xfrm>
        </p:grpSpPr>
        <p:sp>
          <p:nvSpPr>
            <p:cNvPr id="62" name="Line 41">
              <a:extLst>
                <a:ext uri="{FF2B5EF4-FFF2-40B4-BE49-F238E27FC236}">
                  <a16:creationId xmlns:a16="http://schemas.microsoft.com/office/drawing/2014/main" id="{4A36C0B2-CB52-E07A-0FF4-0B216357CADF}"/>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3" name="Line 42">
              <a:extLst>
                <a:ext uri="{FF2B5EF4-FFF2-40B4-BE49-F238E27FC236}">
                  <a16:creationId xmlns:a16="http://schemas.microsoft.com/office/drawing/2014/main" id="{9A4E7FD6-8F21-BE77-1127-C13662CB5165}"/>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4" name="Rectangle 51">
            <a:extLst>
              <a:ext uri="{FF2B5EF4-FFF2-40B4-BE49-F238E27FC236}">
                <a16:creationId xmlns:a16="http://schemas.microsoft.com/office/drawing/2014/main" id="{FF323730-9D34-581C-4B21-84005A48B420}"/>
              </a:ext>
            </a:extLst>
          </p:cNvPr>
          <p:cNvSpPr>
            <a:spLocks noChangeArrowheads="1"/>
          </p:cNvSpPr>
          <p:nvPr/>
        </p:nvSpPr>
        <p:spPr bwMode="auto">
          <a:xfrm>
            <a:off x="2300861" y="81220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65" name="Straight Arrow Connector 64">
            <a:extLst>
              <a:ext uri="{FF2B5EF4-FFF2-40B4-BE49-F238E27FC236}">
                <a16:creationId xmlns:a16="http://schemas.microsoft.com/office/drawing/2014/main" id="{94B8C61C-46E8-6F2E-7F97-875C8C7BF4FC}"/>
              </a:ext>
            </a:extLst>
          </p:cNvPr>
          <p:cNvCxnSpPr>
            <a:cxnSpLocks/>
          </p:cNvCxnSpPr>
          <p:nvPr/>
        </p:nvCxnSpPr>
        <p:spPr>
          <a:xfrm flipV="1">
            <a:off x="2502238" y="1110381"/>
            <a:ext cx="0" cy="2228084"/>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7AFE046-D035-DEE2-5E38-17C5DA09A9CC}"/>
              </a:ext>
            </a:extLst>
          </p:cNvPr>
          <p:cNvSpPr>
            <a:spLocks noChangeArrowheads="1"/>
          </p:cNvSpPr>
          <p:nvPr/>
        </p:nvSpPr>
        <p:spPr bwMode="auto">
          <a:xfrm>
            <a:off x="2287951" y="344704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67" name="Line 41">
            <a:extLst>
              <a:ext uri="{FF2B5EF4-FFF2-40B4-BE49-F238E27FC236}">
                <a16:creationId xmlns:a16="http://schemas.microsoft.com/office/drawing/2014/main" id="{73536098-7770-7F46-6462-B0C26B87A022}"/>
              </a:ext>
            </a:extLst>
          </p:cNvPr>
          <p:cNvSpPr>
            <a:spLocks noChangeShapeType="1"/>
          </p:cNvSpPr>
          <p:nvPr/>
        </p:nvSpPr>
        <p:spPr bwMode="auto">
          <a:xfrm rot="1514282">
            <a:off x="2299740" y="1924970"/>
            <a:ext cx="3780493" cy="75684"/>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8" name="Line 41">
            <a:extLst>
              <a:ext uri="{FF2B5EF4-FFF2-40B4-BE49-F238E27FC236}">
                <a16:creationId xmlns:a16="http://schemas.microsoft.com/office/drawing/2014/main" id="{24AE38C9-A578-F7CB-6AB1-DC8623C45C19}"/>
              </a:ext>
            </a:extLst>
          </p:cNvPr>
          <p:cNvSpPr>
            <a:spLocks noChangeShapeType="1"/>
          </p:cNvSpPr>
          <p:nvPr/>
        </p:nvSpPr>
        <p:spPr bwMode="auto">
          <a:xfrm rot="1984323">
            <a:off x="2255211" y="1962969"/>
            <a:ext cx="3087034" cy="5116"/>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9" name="Oval 68">
            <a:extLst>
              <a:ext uri="{FF2B5EF4-FFF2-40B4-BE49-F238E27FC236}">
                <a16:creationId xmlns:a16="http://schemas.microsoft.com/office/drawing/2014/main" id="{5D64C5E7-DD79-BB7E-8BC7-1596B5E20FC8}"/>
              </a:ext>
            </a:extLst>
          </p:cNvPr>
          <p:cNvSpPr/>
          <p:nvPr/>
        </p:nvSpPr>
        <p:spPr>
          <a:xfrm>
            <a:off x="2460741" y="108482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09850" y="4308725"/>
            <a:ext cx="8221171"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A’B’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AB; d’ = OB’ =  12 ô = 12 cm; h’ = A’B’ = </a:t>
            </a:r>
            <a:r>
              <a:rPr lang="en-US" sz="2000" b="1" dirty="0">
                <a:solidFill>
                  <a:srgbClr val="2E2723"/>
                </a:solidFill>
              </a:rPr>
              <a:t>8</a:t>
            </a:r>
            <a:r>
              <a:rPr kumimoji="0" lang="en-US" sz="2000" b="1" i="0" u="none" strike="noStrike" kern="0" cap="none" spc="0" normalizeH="0" noProof="0" dirty="0">
                <a:ln>
                  <a:noFill/>
                </a:ln>
                <a:solidFill>
                  <a:srgbClr val="2E2723"/>
                </a:solidFill>
                <a:effectLst/>
                <a:uLnTx/>
                <a:uFillTx/>
                <a:latin typeface="Lato"/>
                <a:ea typeface="Lato"/>
                <a:cs typeface="Lato"/>
                <a:sym typeface="Arial"/>
              </a:rPr>
              <a:t> ô = 8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291055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8" grpId="0"/>
      <p:bldP spid="49" grpId="0"/>
      <p:bldP spid="50" grpId="0"/>
      <p:bldP spid="64" grpId="0"/>
      <p:bldP spid="66" grpId="0"/>
      <p:bldP spid="2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392755156"/>
              </p:ext>
            </p:extLst>
          </p:nvPr>
        </p:nvGraphicFramePr>
        <p:xfrm>
          <a:off x="596152" y="848844"/>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07890"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79655"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Chọn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tỉ</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xích</a:t>
            </a:r>
            <a:r>
              <a:rPr lang="en-US" sz="2000" dirty="0">
                <a:solidFill>
                  <a:srgbClr val="2E2723"/>
                </a:solidFill>
              </a:rPr>
              <a:t>, 1 ô = 2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3"/>
                <a:ext cx="6712933" cy="5398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3: AB = h = 8 cm; d = </a:t>
                </a:r>
                <a:r>
                  <a:rPr lang="en-US" b="1" dirty="0">
                    <a:solidFill>
                      <a:srgbClr val="2E2723"/>
                    </a:solidFill>
                  </a:rPr>
                  <a:t>20</a:t>
                </a:r>
                <a:r>
                  <a:rPr kumimoji="0" lang="en-US" b="1" i="0" u="none" strike="noStrike" kern="0" cap="none" spc="0" normalizeH="0" noProof="0" dirty="0">
                    <a:ln>
                      <a:noFill/>
                    </a:ln>
                    <a:solidFill>
                      <a:srgbClr val="2E2723"/>
                    </a:solidFill>
                    <a:effectLst/>
                    <a:uLnTx/>
                    <a:uFillTx/>
                    <a:latin typeface="Lato"/>
                    <a:ea typeface="Lato"/>
                    <a:cs typeface="Lato"/>
                    <a:sym typeface="Arial"/>
                  </a:rPr>
                  <a:t>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3"/>
                <a:ext cx="6712933" cy="539845"/>
              </a:xfrm>
              <a:prstGeom prst="rect">
                <a:avLst/>
              </a:prstGeom>
              <a:blipFill>
                <a:blip r:embed="rId4"/>
                <a:stretch>
                  <a:fillRect l="-726" b="-17045"/>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3258674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2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EE1D0880-8316-CA41-5483-BCA2E509BA08}"/>
              </a:ext>
            </a:extLst>
          </p:cNvPr>
          <p:cNvGraphicFramePr>
            <a:graphicFrameLocks noGrp="1"/>
          </p:cNvGraphicFramePr>
          <p:nvPr>
            <p:extLst>
              <p:ext uri="{D42A27DB-BD31-4B8C-83A1-F6EECF244321}">
                <p14:modId xmlns:p14="http://schemas.microsoft.com/office/powerpoint/2010/main" val="397850479"/>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a:t>
            </a:r>
            <a:r>
              <a:rPr lang="en-US" sz="2000" b="1"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 F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OF = 20 cm = 10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320432518"/>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282744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10" name="Group 4">
            <a:extLst>
              <a:ext uri="{FF2B5EF4-FFF2-40B4-BE49-F238E27FC236}">
                <a16:creationId xmlns:a16="http://schemas.microsoft.com/office/drawing/2014/main" id="{7A3E9406-F8B0-CA27-ECBB-DCDB2CE375ED}"/>
              </a:ext>
            </a:extLst>
          </p:cNvPr>
          <p:cNvGrpSpPr>
            <a:grpSpLocks/>
          </p:cNvGrpSpPr>
          <p:nvPr/>
        </p:nvGrpSpPr>
        <p:grpSpPr bwMode="auto">
          <a:xfrm>
            <a:off x="5599717" y="1320329"/>
            <a:ext cx="227167" cy="2814224"/>
            <a:chOff x="2592" y="2677"/>
            <a:chExt cx="192" cy="1221"/>
          </a:xfrm>
        </p:grpSpPr>
        <p:sp>
          <p:nvSpPr>
            <p:cNvPr id="11" name="Line 5">
              <a:extLst>
                <a:ext uri="{FF2B5EF4-FFF2-40B4-BE49-F238E27FC236}">
                  <a16:creationId xmlns:a16="http://schemas.microsoft.com/office/drawing/2014/main" id="{16D403C1-3CCE-A551-0C73-306CB82FB943}"/>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3" name="Group 9">
              <a:extLst>
                <a:ext uri="{FF2B5EF4-FFF2-40B4-BE49-F238E27FC236}">
                  <a16:creationId xmlns:a16="http://schemas.microsoft.com/office/drawing/2014/main" id="{1BE1D61A-DDFB-4D06-6ED1-B08472BE6571}"/>
                </a:ext>
              </a:extLst>
            </p:cNvPr>
            <p:cNvGrpSpPr>
              <a:grpSpLocks/>
            </p:cNvGrpSpPr>
            <p:nvPr/>
          </p:nvGrpSpPr>
          <p:grpSpPr bwMode="auto">
            <a:xfrm flipV="1">
              <a:off x="2592" y="2677"/>
              <a:ext cx="192" cy="1221"/>
              <a:chOff x="2592" y="2516"/>
              <a:chExt cx="192" cy="1221"/>
            </a:xfrm>
          </p:grpSpPr>
          <p:sp>
            <p:nvSpPr>
              <p:cNvPr id="14" name="Line 10">
                <a:extLst>
                  <a:ext uri="{FF2B5EF4-FFF2-40B4-BE49-F238E27FC236}">
                    <a16:creationId xmlns:a16="http://schemas.microsoft.com/office/drawing/2014/main" id="{63C94B88-A813-EA0F-78C4-3DFEBA9DD24A}"/>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 name="Line 11">
                <a:extLst>
                  <a:ext uri="{FF2B5EF4-FFF2-40B4-BE49-F238E27FC236}">
                    <a16:creationId xmlns:a16="http://schemas.microsoft.com/office/drawing/2014/main" id="{2AB2C21A-FB7A-11FA-604C-87A2DD17714D}"/>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29" name="Line 10">
                <a:extLst>
                  <a:ext uri="{FF2B5EF4-FFF2-40B4-BE49-F238E27FC236}">
                    <a16:creationId xmlns:a16="http://schemas.microsoft.com/office/drawing/2014/main" id="{F8029E7E-265B-EAD8-0DDB-92C85B9F4E33}"/>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30" name="Line 11">
                <a:extLst>
                  <a:ext uri="{FF2B5EF4-FFF2-40B4-BE49-F238E27FC236}">
                    <a16:creationId xmlns:a16="http://schemas.microsoft.com/office/drawing/2014/main" id="{4FBDA4D5-CE76-F96A-5C1E-D7BA69AA7040}"/>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spTree>
    <p:extLst>
      <p:ext uri="{BB962C8B-B14F-4D97-AF65-F5344CB8AC3E}">
        <p14:creationId xmlns:p14="http://schemas.microsoft.com/office/powerpoint/2010/main" val="3139523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000"/>
                            </p:stCondLst>
                            <p:childTnLst>
                              <p:par>
                                <p:cTn id="26" presetID="14" presetClass="entr" presetSubtype="10" fill="hold" grpId="1"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000"/>
                            </p:stCondLst>
                            <p:childTnLst>
                              <p:par>
                                <p:cTn id="34" presetID="14" presetClass="entr" presetSubtype="10" fill="hold" grpId="1"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5" grpId="0"/>
      <p:bldP spid="5" grpId="1"/>
      <p:bldP spid="6" grpId="0" animBg="1"/>
      <p:bldP spid="7" grpId="0"/>
      <p:bldP spid="7" grpId="1"/>
      <p:bldP spid="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ED670C5F-A81B-4FB7-1801-0BBA15B58F76}"/>
              </a:ext>
            </a:extLst>
          </p:cNvPr>
          <p:cNvGraphicFramePr>
            <a:graphicFrameLocks noGrp="1"/>
          </p:cNvGraphicFramePr>
          <p:nvPr>
            <p:extLst>
              <p:ext uri="{D42A27DB-BD31-4B8C-83A1-F6EECF244321}">
                <p14:modId xmlns:p14="http://schemas.microsoft.com/office/powerpoint/2010/main" val="1443363857"/>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115F65D9-0CEA-4CC1-D63F-CCAA6BBAE453}"/>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3EC5392A-19D8-3715-528B-048A3C21B16A}"/>
              </a:ext>
            </a:extLst>
          </p:cNvPr>
          <p:cNvGraphicFramePr>
            <a:graphicFrameLocks noChangeAspect="1"/>
          </p:cNvGraphicFramePr>
          <p:nvPr>
            <p:extLst>
              <p:ext uri="{D42A27DB-BD31-4B8C-83A1-F6EECF244321}">
                <p14:modId xmlns:p14="http://schemas.microsoft.com/office/powerpoint/2010/main" val="1622209486"/>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C337A43E-5FE9-FA43-1834-C508B08F4F2E}"/>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8E52106C-C1D8-7983-E034-FA239F404753}"/>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6019AD4B-0142-FF44-6168-B9EC0229174E}"/>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169407D3-9EBC-6554-207F-C0A53A6F387E}"/>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25" name="Group 4">
            <a:extLst>
              <a:ext uri="{FF2B5EF4-FFF2-40B4-BE49-F238E27FC236}">
                <a16:creationId xmlns:a16="http://schemas.microsoft.com/office/drawing/2014/main" id="{5A6A9CB5-456B-7010-2C57-2B2CAAABC819}"/>
              </a:ext>
            </a:extLst>
          </p:cNvPr>
          <p:cNvGrpSpPr>
            <a:grpSpLocks/>
          </p:cNvGrpSpPr>
          <p:nvPr/>
        </p:nvGrpSpPr>
        <p:grpSpPr bwMode="auto">
          <a:xfrm>
            <a:off x="5599717" y="1320329"/>
            <a:ext cx="227167" cy="2814224"/>
            <a:chOff x="2592" y="2677"/>
            <a:chExt cx="192" cy="1221"/>
          </a:xfrm>
        </p:grpSpPr>
        <p:sp>
          <p:nvSpPr>
            <p:cNvPr id="32" name="Line 5">
              <a:extLst>
                <a:ext uri="{FF2B5EF4-FFF2-40B4-BE49-F238E27FC236}">
                  <a16:creationId xmlns:a16="http://schemas.microsoft.com/office/drawing/2014/main" id="{FDBD5F4A-9229-3E28-9F29-DADBD2A30A66}"/>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33" name="Group 9">
              <a:extLst>
                <a:ext uri="{FF2B5EF4-FFF2-40B4-BE49-F238E27FC236}">
                  <a16:creationId xmlns:a16="http://schemas.microsoft.com/office/drawing/2014/main" id="{78B92BF6-71B1-A116-EA3D-63CC341BE7B9}"/>
                </a:ext>
              </a:extLst>
            </p:cNvPr>
            <p:cNvGrpSpPr>
              <a:grpSpLocks/>
            </p:cNvGrpSpPr>
            <p:nvPr/>
          </p:nvGrpSpPr>
          <p:grpSpPr bwMode="auto">
            <a:xfrm flipV="1">
              <a:off x="2592" y="2677"/>
              <a:ext cx="192" cy="1221"/>
              <a:chOff x="2592" y="2516"/>
              <a:chExt cx="192" cy="1221"/>
            </a:xfrm>
          </p:grpSpPr>
          <p:sp>
            <p:nvSpPr>
              <p:cNvPr id="34" name="Line 10">
                <a:extLst>
                  <a:ext uri="{FF2B5EF4-FFF2-40B4-BE49-F238E27FC236}">
                    <a16:creationId xmlns:a16="http://schemas.microsoft.com/office/drawing/2014/main" id="{1FC356BA-65B9-5211-E41D-EFA865B5A230}"/>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35" name="Line 11">
                <a:extLst>
                  <a:ext uri="{FF2B5EF4-FFF2-40B4-BE49-F238E27FC236}">
                    <a16:creationId xmlns:a16="http://schemas.microsoft.com/office/drawing/2014/main" id="{B9A4CC4A-B752-09A6-509B-BE078EE51F9B}"/>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36" name="Line 10">
                <a:extLst>
                  <a:ext uri="{FF2B5EF4-FFF2-40B4-BE49-F238E27FC236}">
                    <a16:creationId xmlns:a16="http://schemas.microsoft.com/office/drawing/2014/main" id="{B8BFC31C-19E1-34F5-F3F7-7E9C6B55730C}"/>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37" name="Line 11">
                <a:extLst>
                  <a:ext uri="{FF2B5EF4-FFF2-40B4-BE49-F238E27FC236}">
                    <a16:creationId xmlns:a16="http://schemas.microsoft.com/office/drawing/2014/main" id="{46BE29D7-7376-8693-50D4-3224337ACDEE}"/>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AB = h = 8 cm = 4 ô, AB </a:t>
                </a:r>
                <a14:m>
                  <m:oMath xmlns:m="http://schemas.openxmlformats.org/officeDocument/2006/math">
                    <m:r>
                      <a:rPr kumimoji="0" lang="en-US" sz="2000" i="0" u="none" strike="noStrike" kern="0" cap="none" spc="0" normalizeH="0" noProof="0" dirty="0" smtClean="0">
                        <a:ln>
                          <a:noFill/>
                        </a:ln>
                        <a:solidFill>
                          <a:srgbClr val="2E2723"/>
                        </a:solidFill>
                        <a:effectLst/>
                        <a:uLnTx/>
                        <a:uFillTx/>
                        <a:latin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 </a:t>
                </a:r>
                <a:r>
                  <a:rPr lang="en-US" sz="2000" dirty="0">
                    <a:solidFill>
                      <a:srgbClr val="2E2723"/>
                    </a:solidFill>
                  </a:rPr>
                  <a:t>B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lang="en-US" sz="2000" b="1" dirty="0">
                    <a:solidFill>
                      <a:srgbClr val="2E2723"/>
                    </a:solidFil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a:solidFill>
                      <a:srgbClr val="2E2723"/>
                    </a:solidFill>
                  </a:rPr>
                  <a:t>d = OB = 20 cm = 10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6"/>
                <a:stretch>
                  <a:fillRect l="-735"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7"/>
                <a:stretch>
                  <a:fillRect l="-726" b="-110204"/>
                </a:stretch>
              </a:blipFill>
              <a:ln>
                <a:noFill/>
              </a:ln>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2854291" y="1744980"/>
            <a:ext cx="0" cy="1147589"/>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199769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27" grpId="0"/>
      <p:bldP spid="12" grpId="0"/>
      <p:bldP spid="12" grpId="1"/>
      <p:bldP spid="13" grpId="0"/>
      <p:bldP spid="13"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1"/>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A5DFAC4C-AE8E-4722-B569-27306BD35C46}"/>
              </a:ext>
            </a:extLst>
          </p:cNvPr>
          <p:cNvCxnSpPr>
            <a:cxnSpLocks/>
          </p:cNvCxnSpPr>
          <p:nvPr/>
        </p:nvCxnSpPr>
        <p:spPr>
          <a:xfrm>
            <a:off x="176060" y="464234"/>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7" name="Google Shape;356;p47">
            <a:extLst>
              <a:ext uri="{FF2B5EF4-FFF2-40B4-BE49-F238E27FC236}">
                <a16:creationId xmlns:a16="http://schemas.microsoft.com/office/drawing/2014/main" id="{E4B281B6-17D0-3426-E5BB-36813C75AF06}"/>
              </a:ext>
            </a:extLst>
          </p:cNvPr>
          <p:cNvSpPr txBox="1">
            <a:spLocks/>
          </p:cNvSpPr>
          <p:nvPr/>
        </p:nvSpPr>
        <p:spPr>
          <a:xfrm>
            <a:off x="665462" y="295395"/>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4" name="Group 3">
            <a:extLst>
              <a:ext uri="{FF2B5EF4-FFF2-40B4-BE49-F238E27FC236}">
                <a16:creationId xmlns:a16="http://schemas.microsoft.com/office/drawing/2014/main" id="{DB22FA8C-956C-BA3B-6FA2-86BAFB9CA53F}"/>
              </a:ext>
            </a:extLst>
          </p:cNvPr>
          <p:cNvGrpSpPr/>
          <p:nvPr/>
        </p:nvGrpSpPr>
        <p:grpSpPr>
          <a:xfrm>
            <a:off x="507378" y="308265"/>
            <a:ext cx="316168" cy="308264"/>
            <a:chOff x="463870" y="1432714"/>
            <a:chExt cx="536171" cy="522767"/>
          </a:xfrm>
        </p:grpSpPr>
        <p:sp>
          <p:nvSpPr>
            <p:cNvPr id="5" name="Rectangle: Rounded Corners 4">
              <a:extLst>
                <a:ext uri="{FF2B5EF4-FFF2-40B4-BE49-F238E27FC236}">
                  <a16:creationId xmlns:a16="http://schemas.microsoft.com/office/drawing/2014/main" id="{245338B3-9862-D323-A764-4F0E33C5A6C0}"/>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6" descr="Search">
              <a:extLst>
                <a:ext uri="{FF2B5EF4-FFF2-40B4-BE49-F238E27FC236}">
                  <a16:creationId xmlns:a16="http://schemas.microsoft.com/office/drawing/2014/main" id="{93243C40-AFB9-A955-45D5-676D443D34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a:extLst>
              <a:ext uri="{FF2B5EF4-FFF2-40B4-BE49-F238E27FC236}">
                <a16:creationId xmlns:a16="http://schemas.microsoft.com/office/drawing/2014/main" id="{934FB21A-9861-D896-12DA-974847ED2343}"/>
              </a:ext>
            </a:extLst>
          </p:cNvPr>
          <p:cNvGrpSpPr/>
          <p:nvPr/>
        </p:nvGrpSpPr>
        <p:grpSpPr>
          <a:xfrm>
            <a:off x="176060" y="751896"/>
            <a:ext cx="4575940" cy="359912"/>
            <a:chOff x="951914" y="1130899"/>
            <a:chExt cx="5379613" cy="450271"/>
          </a:xfrm>
        </p:grpSpPr>
        <p:sp>
          <p:nvSpPr>
            <p:cNvPr id="9" name="Rectangle: Rounded Corners 8">
              <a:extLst>
                <a:ext uri="{FF2B5EF4-FFF2-40B4-BE49-F238E27FC236}">
                  <a16:creationId xmlns:a16="http://schemas.microsoft.com/office/drawing/2014/main" id="{04107E34-3600-C42E-2500-67C46325CCC1}"/>
                </a:ext>
              </a:extLst>
            </p:cNvPr>
            <p:cNvSpPr/>
            <p:nvPr/>
          </p:nvSpPr>
          <p:spPr>
            <a:xfrm>
              <a:off x="951914" y="1184563"/>
              <a:ext cx="5379613" cy="396607"/>
            </a:xfrm>
            <a:prstGeom prst="roundRect">
              <a:avLst/>
            </a:prstGeom>
            <a:no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8" name="Google Shape;356;p47">
              <a:extLst>
                <a:ext uri="{FF2B5EF4-FFF2-40B4-BE49-F238E27FC236}">
                  <a16:creationId xmlns:a16="http://schemas.microsoft.com/office/drawing/2014/main" id="{9F82D69F-FCD7-896B-E125-7597C9CC1675}"/>
                </a:ext>
              </a:extLst>
            </p:cNvPr>
            <p:cNvSpPr txBox="1">
              <a:spLocks/>
            </p:cNvSpPr>
            <p:nvPr/>
          </p:nvSpPr>
          <p:spPr>
            <a:xfrm>
              <a:off x="951914" y="1130899"/>
              <a:ext cx="5168000"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a:t>
              </a:r>
              <a:r>
                <a:rPr lang="vi-VN" sz="1600">
                  <a:solidFill>
                    <a:srgbClr val="2E2723"/>
                  </a:solidFill>
                </a:rPr>
                <a:t>. Nhận biết thấu kính hội tụ và thấu kính phân kì</a:t>
              </a:r>
              <a:endParaRPr lang="en-US" sz="1600" dirty="0">
                <a:solidFill>
                  <a:srgbClr val="2E2723"/>
                </a:solidFill>
              </a:endParaRPr>
            </a:p>
          </p:txBody>
        </p:sp>
      </p:grpSp>
      <p:pic>
        <p:nvPicPr>
          <p:cNvPr id="17" name="Picture 16">
            <a:extLst>
              <a:ext uri="{FF2B5EF4-FFF2-40B4-BE49-F238E27FC236}">
                <a16:creationId xmlns:a16="http://schemas.microsoft.com/office/drawing/2014/main" id="{124059EB-4403-7300-EC32-E614C36E8B5D}"/>
              </a:ext>
            </a:extLst>
          </p:cNvPr>
          <p:cNvPicPr>
            <a:picLocks noChangeAspect="1"/>
          </p:cNvPicPr>
          <p:nvPr/>
        </p:nvPicPr>
        <p:blipFill>
          <a:blip r:embed="rId4"/>
          <a:stretch>
            <a:fillRect/>
          </a:stretch>
        </p:blipFill>
        <p:spPr>
          <a:xfrm>
            <a:off x="665462" y="1430852"/>
            <a:ext cx="7301132" cy="2130738"/>
          </a:xfrm>
          <a:prstGeom prst="rect">
            <a:avLst/>
          </a:prstGeom>
        </p:spPr>
      </p:pic>
      <p:sp>
        <p:nvSpPr>
          <p:cNvPr id="19" name="Google Shape;363;p48">
            <a:extLst>
              <a:ext uri="{FF2B5EF4-FFF2-40B4-BE49-F238E27FC236}">
                <a16:creationId xmlns:a16="http://schemas.microsoft.com/office/drawing/2014/main" id="{EB252F98-F6F0-1ED2-7538-0982CCBA08C1}"/>
              </a:ext>
            </a:extLst>
          </p:cNvPr>
          <p:cNvSpPr txBox="1">
            <a:spLocks/>
          </p:cNvSpPr>
          <p:nvPr/>
        </p:nvSpPr>
        <p:spPr>
          <a:xfrm>
            <a:off x="507378" y="3656242"/>
            <a:ext cx="7896450" cy="67413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vi-VN" sz="2000" dirty="0"/>
              <a:t>Th</a:t>
            </a:r>
            <a:r>
              <a:rPr lang="en-US" sz="2000" dirty="0"/>
              <a:t>ấ</a:t>
            </a:r>
            <a:r>
              <a:rPr lang="vi-VN" sz="2000" dirty="0"/>
              <a:t>u kính là một</a:t>
            </a:r>
            <a:r>
              <a:rPr lang="en-US" sz="2000" dirty="0"/>
              <a:t> </a:t>
            </a:r>
            <a:r>
              <a:rPr lang="en-US" sz="2000" dirty="0" err="1"/>
              <a:t>khối</a:t>
            </a:r>
            <a:r>
              <a:rPr lang="en-US" sz="2000" dirty="0"/>
              <a:t> </a:t>
            </a:r>
            <a:r>
              <a:rPr lang="vi-VN" sz="2000" dirty="0"/>
              <a:t>trong suốt, đống chất (thuỷ tinh, nhựa,...) được giới hạn bởi hai mặt cong hoặc một mặt phẳng và một mặt cong</a:t>
            </a:r>
            <a:endParaRPr lang="en-US" sz="20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500" fill="hold"/>
                                        <p:tgtEl>
                                          <p:spTgt spid="17"/>
                                        </p:tgtEl>
                                        <p:attrNameLst>
                                          <p:attrName>ppt_w</p:attrName>
                                        </p:attrNameLst>
                                      </p:cBhvr>
                                      <p:tavLst>
                                        <p:tav tm="0">
                                          <p:val>
                                            <p:fltVal val="0"/>
                                          </p:val>
                                        </p:tav>
                                        <p:tav tm="100000">
                                          <p:val>
                                            <p:strVal val="#ppt_w"/>
                                          </p:val>
                                        </p:tav>
                                      </p:tavLst>
                                    </p:anim>
                                    <p:anim calcmode="lin" valueType="num">
                                      <p:cBhvr>
                                        <p:cTn id="14" dur="500" fill="hold"/>
                                        <p:tgtEl>
                                          <p:spTgt spid="17"/>
                                        </p:tgtEl>
                                        <p:attrNameLst>
                                          <p:attrName>ppt_h</p:attrName>
                                        </p:attrNameLst>
                                      </p:cBhvr>
                                      <p:tavLst>
                                        <p:tav tm="0">
                                          <p:val>
                                            <p:fltVal val="0"/>
                                          </p:val>
                                        </p:tav>
                                        <p:tav tm="100000">
                                          <p:val>
                                            <p:strVal val="#ppt_h"/>
                                          </p:val>
                                        </p:tav>
                                      </p:tavLst>
                                    </p:anim>
                                    <p:animEffect transition="in" filter="fade">
                                      <p:cBhvr>
                                        <p:cTn id="15" dur="500"/>
                                        <p:tgtEl>
                                          <p:spTgt spid="17"/>
                                        </p:tgtEl>
                                      </p:cBhvr>
                                    </p:animEffect>
                                  </p:childTnLst>
                                </p:cTn>
                              </p:par>
                            </p:childTnLst>
                          </p:cTn>
                        </p:par>
                        <p:par>
                          <p:cTn id="16" fill="hold">
                            <p:stCondLst>
                              <p:cond delay="500"/>
                            </p:stCondLst>
                            <p:childTnLst>
                              <p:par>
                                <p:cTn id="17" presetID="22" presetClass="entr" presetSubtype="1"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up)">
                                      <p:cBhvr>
                                        <p:cTn id="1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2" name="Table 1">
            <a:extLst>
              <a:ext uri="{FF2B5EF4-FFF2-40B4-BE49-F238E27FC236}">
                <a16:creationId xmlns:a16="http://schemas.microsoft.com/office/drawing/2014/main" id="{8D1AC9C7-74BE-37CA-93CC-99AE07A50837}"/>
              </a:ext>
            </a:extLst>
          </p:cNvPr>
          <p:cNvGraphicFramePr>
            <a:graphicFrameLocks noGrp="1"/>
          </p:cNvGraphicFramePr>
          <p:nvPr>
            <p:extLst>
              <p:ext uri="{D42A27DB-BD31-4B8C-83A1-F6EECF244321}">
                <p14:modId xmlns:p14="http://schemas.microsoft.com/office/powerpoint/2010/main" val="3779833413"/>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9F92D1A1-661C-900C-FB02-4AAC7B3D3886}"/>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1BBF48E7-22FA-9D07-CAC8-0D181F07CB8C}"/>
              </a:ext>
            </a:extLst>
          </p:cNvPr>
          <p:cNvGraphicFramePr>
            <a:graphicFrameLocks noChangeAspect="1"/>
          </p:cNvGraphicFramePr>
          <p:nvPr>
            <p:extLst>
              <p:ext uri="{D42A27DB-BD31-4B8C-83A1-F6EECF244321}">
                <p14:modId xmlns:p14="http://schemas.microsoft.com/office/powerpoint/2010/main" val="133728304"/>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 name="Object 9">
                        <a:extLst>
                          <a:ext uri="{FF2B5EF4-FFF2-40B4-BE49-F238E27FC236}">
                            <a16:creationId xmlns:a16="http://schemas.microsoft.com/office/drawing/2014/main" id="{3EC5392A-19D8-3715-528B-048A3C21B1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5650CE0F-724C-77DA-E874-867EFED90E91}"/>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4615F39C-42F0-49C0-4C43-57CC48254D30}"/>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05F634A3-D244-DEED-77E8-54F9889ED6B1}"/>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2462A243-5C9E-BE4F-7A02-7B61B37DF57E}"/>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10" name="Group 4">
            <a:extLst>
              <a:ext uri="{FF2B5EF4-FFF2-40B4-BE49-F238E27FC236}">
                <a16:creationId xmlns:a16="http://schemas.microsoft.com/office/drawing/2014/main" id="{4F8B4A72-AC82-76A3-BD43-0D9EE3541DFA}"/>
              </a:ext>
            </a:extLst>
          </p:cNvPr>
          <p:cNvGrpSpPr>
            <a:grpSpLocks/>
          </p:cNvGrpSpPr>
          <p:nvPr/>
        </p:nvGrpSpPr>
        <p:grpSpPr bwMode="auto">
          <a:xfrm>
            <a:off x="5599717" y="1320329"/>
            <a:ext cx="227167" cy="2814224"/>
            <a:chOff x="2592" y="2677"/>
            <a:chExt cx="192" cy="1221"/>
          </a:xfrm>
        </p:grpSpPr>
        <p:sp>
          <p:nvSpPr>
            <p:cNvPr id="12" name="Line 5">
              <a:extLst>
                <a:ext uri="{FF2B5EF4-FFF2-40B4-BE49-F238E27FC236}">
                  <a16:creationId xmlns:a16="http://schemas.microsoft.com/office/drawing/2014/main" id="{86EC370F-3B22-E9D2-C49F-A0D16CC2BE1A}"/>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3" name="Group 9">
              <a:extLst>
                <a:ext uri="{FF2B5EF4-FFF2-40B4-BE49-F238E27FC236}">
                  <a16:creationId xmlns:a16="http://schemas.microsoft.com/office/drawing/2014/main" id="{10A54696-5573-13C8-F85A-1E812B57E40E}"/>
                </a:ext>
              </a:extLst>
            </p:cNvPr>
            <p:cNvGrpSpPr>
              <a:grpSpLocks/>
            </p:cNvGrpSpPr>
            <p:nvPr/>
          </p:nvGrpSpPr>
          <p:grpSpPr bwMode="auto">
            <a:xfrm flipV="1">
              <a:off x="2592" y="2677"/>
              <a:ext cx="192" cy="1221"/>
              <a:chOff x="2592" y="2516"/>
              <a:chExt cx="192" cy="1221"/>
            </a:xfrm>
          </p:grpSpPr>
          <p:sp>
            <p:nvSpPr>
              <p:cNvPr id="25" name="Line 10">
                <a:extLst>
                  <a:ext uri="{FF2B5EF4-FFF2-40B4-BE49-F238E27FC236}">
                    <a16:creationId xmlns:a16="http://schemas.microsoft.com/office/drawing/2014/main" id="{2DA7AED4-9E0C-2970-9599-27B947B7DDB4}"/>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42" name="Line 11">
                <a:extLst>
                  <a:ext uri="{FF2B5EF4-FFF2-40B4-BE49-F238E27FC236}">
                    <a16:creationId xmlns:a16="http://schemas.microsoft.com/office/drawing/2014/main" id="{87660CE5-2EA4-CD0F-2894-66A29A8BDCAC}"/>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43" name="Line 10">
                <a:extLst>
                  <a:ext uri="{FF2B5EF4-FFF2-40B4-BE49-F238E27FC236}">
                    <a16:creationId xmlns:a16="http://schemas.microsoft.com/office/drawing/2014/main" id="{0D8D0A78-CAF2-7639-9D6E-3B675CAA2E22}"/>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44" name="Line 11">
                <a:extLst>
                  <a:ext uri="{FF2B5EF4-FFF2-40B4-BE49-F238E27FC236}">
                    <a16:creationId xmlns:a16="http://schemas.microsoft.com/office/drawing/2014/main" id="{C0596545-CF45-83B8-2052-69BFEF2C1D48}"/>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45" name="Straight Arrow Connector 44">
            <a:extLst>
              <a:ext uri="{FF2B5EF4-FFF2-40B4-BE49-F238E27FC236}">
                <a16:creationId xmlns:a16="http://schemas.microsoft.com/office/drawing/2014/main" id="{80CC7AEA-0462-4DC3-4363-8D2D5DA375F7}"/>
              </a:ext>
            </a:extLst>
          </p:cNvPr>
          <p:cNvCxnSpPr>
            <a:cxnSpLocks/>
          </p:cNvCxnSpPr>
          <p:nvPr/>
        </p:nvCxnSpPr>
        <p:spPr>
          <a:xfrm flipV="1">
            <a:off x="2862646" y="1726767"/>
            <a:ext cx="0" cy="116580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1" name="Rectangle 51">
            <a:extLst>
              <a:ext uri="{FF2B5EF4-FFF2-40B4-BE49-F238E27FC236}">
                <a16:creationId xmlns:a16="http://schemas.microsoft.com/office/drawing/2014/main" id="{4B940CC2-E7DA-36D4-A2FD-CFB8188B5A08}"/>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2" name="Rectangle 51">
            <a:extLst>
              <a:ext uri="{FF2B5EF4-FFF2-40B4-BE49-F238E27FC236}">
                <a16:creationId xmlns:a16="http://schemas.microsoft.com/office/drawing/2014/main" id="{5A7866E4-7F76-7632-187F-105B1AAFE5EE}"/>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4:</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6"/>
                <a:stretch>
                  <a:fillRect l="-726" b="-110204"/>
                </a:stretch>
              </a:blipFill>
              <a:ln>
                <a:noFill/>
              </a:ln>
            </p:spPr>
            <p:txBody>
              <a:bodyPr/>
              <a:lstStyle/>
              <a:p>
                <a:r>
                  <a:rPr lang="en-US">
                    <a:noFill/>
                  </a:rPr>
                  <a:t> </a:t>
                </a:r>
              </a:p>
            </p:txBody>
          </p:sp>
        </mc:Fallback>
      </mc:AlternateContent>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1320000" flipV="1">
            <a:off x="2758971" y="2324427"/>
            <a:ext cx="3069702" cy="766"/>
            <a:chOff x="997" y="70725"/>
            <a:chExt cx="753" cy="766"/>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333" y="70725"/>
              <a:ext cx="41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7" y="71491"/>
              <a:ext cx="36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20280000" flipV="1">
            <a:off x="5643927" y="1406400"/>
            <a:ext cx="1818173" cy="1"/>
            <a:chOff x="991" y="2063"/>
            <a:chExt cx="446"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AO qua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quang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tâm</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truyền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thẳng</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1482267" y="4301343"/>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kéo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dài</a:t>
            </a:r>
            <a:r>
              <a:rPr kumimoji="0" lang="en-US" sz="2000" i="0" u="none" strike="noStrike" kern="0" cap="none" spc="0" normalizeH="0" noProof="0" dirty="0">
                <a:ln>
                  <a:noFill/>
                </a:ln>
                <a:solidFill>
                  <a:srgbClr val="2E2723"/>
                </a:solidFill>
                <a:effectLst/>
                <a:uLnTx/>
                <a:uFillTx/>
                <a:latin typeface="Lato"/>
                <a:ea typeface="Lato"/>
                <a:cs typeface="Lato"/>
                <a:sym typeface="Arial"/>
              </a:rPr>
              <a:t> qua F</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flipV="1">
            <a:off x="2859580" y="1742160"/>
            <a:ext cx="2856706" cy="0"/>
            <a:chOff x="991" y="2064"/>
            <a:chExt cx="4136"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2846" y="2064"/>
              <a:ext cx="228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1992"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55" name="Group 40">
            <a:extLst>
              <a:ext uri="{FF2B5EF4-FFF2-40B4-BE49-F238E27FC236}">
                <a16:creationId xmlns:a16="http://schemas.microsoft.com/office/drawing/2014/main" id="{DC63E61D-E11C-4494-B033-CE4511FA6563}"/>
              </a:ext>
            </a:extLst>
          </p:cNvPr>
          <p:cNvGrpSpPr>
            <a:grpSpLocks/>
          </p:cNvGrpSpPr>
          <p:nvPr/>
        </p:nvGrpSpPr>
        <p:grpSpPr bwMode="auto">
          <a:xfrm rot="1320000" flipV="1">
            <a:off x="5653728" y="3186559"/>
            <a:ext cx="1545043" cy="767"/>
            <a:chOff x="997" y="70723"/>
            <a:chExt cx="379" cy="767"/>
          </a:xfrm>
        </p:grpSpPr>
        <p:sp>
          <p:nvSpPr>
            <p:cNvPr id="56" name="Line 41">
              <a:extLst>
                <a:ext uri="{FF2B5EF4-FFF2-40B4-BE49-F238E27FC236}">
                  <a16:creationId xmlns:a16="http://schemas.microsoft.com/office/drawing/2014/main" id="{59E97819-FF5E-A454-2332-3AEE3250BE64}"/>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7" name="Line 42">
              <a:extLst>
                <a:ext uri="{FF2B5EF4-FFF2-40B4-BE49-F238E27FC236}">
                  <a16:creationId xmlns:a16="http://schemas.microsoft.com/office/drawing/2014/main" id="{11CB8ED4-CF5B-C294-B034-CFA6983D38E0}"/>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2" name="Line 41">
            <a:extLst>
              <a:ext uri="{FF2B5EF4-FFF2-40B4-BE49-F238E27FC236}">
                <a16:creationId xmlns:a16="http://schemas.microsoft.com/office/drawing/2014/main" id="{A1D96268-24E5-1F24-E8F8-3A5D272B253A}"/>
              </a:ext>
            </a:extLst>
          </p:cNvPr>
          <p:cNvSpPr>
            <a:spLocks noChangeShapeType="1"/>
          </p:cNvSpPr>
          <p:nvPr/>
        </p:nvSpPr>
        <p:spPr bwMode="auto">
          <a:xfrm rot="20280000">
            <a:off x="2758964" y="2321454"/>
            <a:ext cx="3073826" cy="0"/>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Tree>
    <p:extLst>
      <p:ext uri="{BB962C8B-B14F-4D97-AF65-F5344CB8AC3E}">
        <p14:creationId xmlns:p14="http://schemas.microsoft.com/office/powerpoint/2010/main" val="2741147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500"/>
                                        <p:tgtEl>
                                          <p:spTgt spid="2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wipe(left)">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wipe(left)">
                                      <p:cBhvr>
                                        <p:cTn id="32" dur="500"/>
                                        <p:tgtEl>
                                          <p:spTgt spid="39"/>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wipe(left)">
                                      <p:cBhvr>
                                        <p:cTn id="36" dur="500"/>
                                        <p:tgtEl>
                                          <p:spTgt spid="62"/>
                                        </p:tgtEl>
                                      </p:cBhvr>
                                    </p:animEffect>
                                  </p:childTnLst>
                                </p:cTn>
                              </p:par>
                            </p:childTnLst>
                          </p:cTn>
                        </p:par>
                        <p:par>
                          <p:cTn id="37" fill="hold">
                            <p:stCondLst>
                              <p:cond delay="1000"/>
                            </p:stCondLst>
                            <p:childTnLst>
                              <p:par>
                                <p:cTn id="38" presetID="22" presetClass="entr" presetSubtype="8"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left)">
                                      <p:cBhvr>
                                        <p:cTn id="4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51" grpId="0"/>
      <p:bldP spid="52" grpId="0"/>
      <p:bldP spid="27" grpId="0"/>
      <p:bldP spid="37" grpId="0"/>
      <p:bldP spid="37" grpId="1"/>
      <p:bldP spid="38" grpId="0"/>
      <p:bldP spid="6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41" name="Table 40">
            <a:extLst>
              <a:ext uri="{FF2B5EF4-FFF2-40B4-BE49-F238E27FC236}">
                <a16:creationId xmlns:a16="http://schemas.microsoft.com/office/drawing/2014/main" id="{F5BD5720-59B5-6D9D-5458-442ED44A3F0B}"/>
              </a:ext>
            </a:extLst>
          </p:cNvPr>
          <p:cNvGraphicFramePr>
            <a:graphicFrameLocks noGrp="1"/>
          </p:cNvGraphicFramePr>
          <p:nvPr>
            <p:extLst>
              <p:ext uri="{D42A27DB-BD31-4B8C-83A1-F6EECF244321}">
                <p14:modId xmlns:p14="http://schemas.microsoft.com/office/powerpoint/2010/main" val="2003261224"/>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43" name="Line 41">
            <a:extLst>
              <a:ext uri="{FF2B5EF4-FFF2-40B4-BE49-F238E27FC236}">
                <a16:creationId xmlns:a16="http://schemas.microsoft.com/office/drawing/2014/main" id="{E3CA01CD-5E3C-14D8-833D-28774F913E7E}"/>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5" name="Object 9">
            <a:extLst>
              <a:ext uri="{FF2B5EF4-FFF2-40B4-BE49-F238E27FC236}">
                <a16:creationId xmlns:a16="http://schemas.microsoft.com/office/drawing/2014/main" id="{C0B058A3-133C-C8A5-970E-31983360C2EF}"/>
              </a:ext>
            </a:extLst>
          </p:cNvPr>
          <p:cNvGraphicFramePr>
            <a:graphicFrameLocks noChangeAspect="1"/>
          </p:cNvGraphicFramePr>
          <p:nvPr>
            <p:extLst>
              <p:ext uri="{D42A27DB-BD31-4B8C-83A1-F6EECF244321}">
                <p14:modId xmlns:p14="http://schemas.microsoft.com/office/powerpoint/2010/main" val="2345724476"/>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 name="Object 9">
                        <a:extLst>
                          <a:ext uri="{FF2B5EF4-FFF2-40B4-BE49-F238E27FC236}">
                            <a16:creationId xmlns:a16="http://schemas.microsoft.com/office/drawing/2014/main" id="{1BBF48E7-22FA-9D07-CAC8-0D181F07CB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47" name="Rectangle 51">
            <a:extLst>
              <a:ext uri="{FF2B5EF4-FFF2-40B4-BE49-F238E27FC236}">
                <a16:creationId xmlns:a16="http://schemas.microsoft.com/office/drawing/2014/main" id="{DA2F9ADD-1A43-F790-3E3D-B1C4428CB2FC}"/>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48" name="Oval 47">
            <a:extLst>
              <a:ext uri="{FF2B5EF4-FFF2-40B4-BE49-F238E27FC236}">
                <a16:creationId xmlns:a16="http://schemas.microsoft.com/office/drawing/2014/main" id="{26EE4E93-691C-A03B-98DD-EB2F395D1901}"/>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9" name="Rectangle 51">
            <a:extLst>
              <a:ext uri="{FF2B5EF4-FFF2-40B4-BE49-F238E27FC236}">
                <a16:creationId xmlns:a16="http://schemas.microsoft.com/office/drawing/2014/main" id="{09D02B1B-0EDA-E364-2631-D98205576478}"/>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50" name="Oval 49">
            <a:extLst>
              <a:ext uri="{FF2B5EF4-FFF2-40B4-BE49-F238E27FC236}">
                <a16:creationId xmlns:a16="http://schemas.microsoft.com/office/drawing/2014/main" id="{120C3918-A873-78A6-42DB-6747AD9DC14D}"/>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51" name="Group 4">
            <a:extLst>
              <a:ext uri="{FF2B5EF4-FFF2-40B4-BE49-F238E27FC236}">
                <a16:creationId xmlns:a16="http://schemas.microsoft.com/office/drawing/2014/main" id="{7E0AC1A1-7663-EE94-B66F-CF2DE227050A}"/>
              </a:ext>
            </a:extLst>
          </p:cNvPr>
          <p:cNvGrpSpPr>
            <a:grpSpLocks/>
          </p:cNvGrpSpPr>
          <p:nvPr/>
        </p:nvGrpSpPr>
        <p:grpSpPr bwMode="auto">
          <a:xfrm>
            <a:off x="5599717" y="1320329"/>
            <a:ext cx="227167" cy="2814224"/>
            <a:chOff x="2592" y="2677"/>
            <a:chExt cx="192" cy="1221"/>
          </a:xfrm>
        </p:grpSpPr>
        <p:sp>
          <p:nvSpPr>
            <p:cNvPr id="53" name="Line 5">
              <a:extLst>
                <a:ext uri="{FF2B5EF4-FFF2-40B4-BE49-F238E27FC236}">
                  <a16:creationId xmlns:a16="http://schemas.microsoft.com/office/drawing/2014/main" id="{BD0649B7-EC22-EDD4-5E9F-B88AE68EC2E7}"/>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54" name="Group 9">
              <a:extLst>
                <a:ext uri="{FF2B5EF4-FFF2-40B4-BE49-F238E27FC236}">
                  <a16:creationId xmlns:a16="http://schemas.microsoft.com/office/drawing/2014/main" id="{467A013B-497C-9661-CB61-92622E202327}"/>
                </a:ext>
              </a:extLst>
            </p:cNvPr>
            <p:cNvGrpSpPr>
              <a:grpSpLocks/>
            </p:cNvGrpSpPr>
            <p:nvPr/>
          </p:nvGrpSpPr>
          <p:grpSpPr bwMode="auto">
            <a:xfrm flipV="1">
              <a:off x="2592" y="2677"/>
              <a:ext cx="192" cy="1221"/>
              <a:chOff x="2592" y="2516"/>
              <a:chExt cx="192" cy="1221"/>
            </a:xfrm>
          </p:grpSpPr>
          <p:sp>
            <p:nvSpPr>
              <p:cNvPr id="55" name="Line 10">
                <a:extLst>
                  <a:ext uri="{FF2B5EF4-FFF2-40B4-BE49-F238E27FC236}">
                    <a16:creationId xmlns:a16="http://schemas.microsoft.com/office/drawing/2014/main" id="{FBA872E5-9267-16A9-B414-A35FFC938BD4}"/>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56" name="Line 11">
                <a:extLst>
                  <a:ext uri="{FF2B5EF4-FFF2-40B4-BE49-F238E27FC236}">
                    <a16:creationId xmlns:a16="http://schemas.microsoft.com/office/drawing/2014/main" id="{3F34D91E-009E-DE64-F5E3-1862D6CB39B5}"/>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57" name="Line 10">
                <a:extLst>
                  <a:ext uri="{FF2B5EF4-FFF2-40B4-BE49-F238E27FC236}">
                    <a16:creationId xmlns:a16="http://schemas.microsoft.com/office/drawing/2014/main" id="{06CD1E40-4876-55AC-23C9-5A885017B685}"/>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58" name="Line 11">
                <a:extLst>
                  <a:ext uri="{FF2B5EF4-FFF2-40B4-BE49-F238E27FC236}">
                    <a16:creationId xmlns:a16="http://schemas.microsoft.com/office/drawing/2014/main" id="{5D4C58D7-981A-B2E4-CD14-08C98C5FBBAD}"/>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59" name="Straight Arrow Connector 58">
            <a:extLst>
              <a:ext uri="{FF2B5EF4-FFF2-40B4-BE49-F238E27FC236}">
                <a16:creationId xmlns:a16="http://schemas.microsoft.com/office/drawing/2014/main" id="{1DE117B2-B0FE-D3E8-A62C-190E8F8A4B9E}"/>
              </a:ext>
            </a:extLst>
          </p:cNvPr>
          <p:cNvCxnSpPr>
            <a:cxnSpLocks/>
          </p:cNvCxnSpPr>
          <p:nvPr/>
        </p:nvCxnSpPr>
        <p:spPr>
          <a:xfrm flipV="1">
            <a:off x="2862646" y="1726767"/>
            <a:ext cx="0" cy="116580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0" name="Rectangle 51">
            <a:extLst>
              <a:ext uri="{FF2B5EF4-FFF2-40B4-BE49-F238E27FC236}">
                <a16:creationId xmlns:a16="http://schemas.microsoft.com/office/drawing/2014/main" id="{C4AFE498-835D-4753-F723-EC3908DC5964}"/>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61" name="Rectangle 60">
            <a:extLst>
              <a:ext uri="{FF2B5EF4-FFF2-40B4-BE49-F238E27FC236}">
                <a16:creationId xmlns:a16="http://schemas.microsoft.com/office/drawing/2014/main" id="{E3316F2A-812C-2BF2-B908-A58649312AED}"/>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62" name="Group 40">
            <a:extLst>
              <a:ext uri="{FF2B5EF4-FFF2-40B4-BE49-F238E27FC236}">
                <a16:creationId xmlns:a16="http://schemas.microsoft.com/office/drawing/2014/main" id="{26DD274A-6D85-12B6-5AF8-B6BE57ACA81A}"/>
              </a:ext>
            </a:extLst>
          </p:cNvPr>
          <p:cNvGrpSpPr>
            <a:grpSpLocks/>
          </p:cNvGrpSpPr>
          <p:nvPr/>
        </p:nvGrpSpPr>
        <p:grpSpPr bwMode="auto">
          <a:xfrm rot="1320000" flipV="1">
            <a:off x="2758971" y="2324427"/>
            <a:ext cx="3069702" cy="766"/>
            <a:chOff x="997" y="70725"/>
            <a:chExt cx="753" cy="766"/>
          </a:xfrm>
        </p:grpSpPr>
        <p:sp>
          <p:nvSpPr>
            <p:cNvPr id="63" name="Line 41">
              <a:extLst>
                <a:ext uri="{FF2B5EF4-FFF2-40B4-BE49-F238E27FC236}">
                  <a16:creationId xmlns:a16="http://schemas.microsoft.com/office/drawing/2014/main" id="{42424916-DDB7-9C14-5052-1D5F713D140F}"/>
                </a:ext>
              </a:extLst>
            </p:cNvPr>
            <p:cNvSpPr>
              <a:spLocks noChangeShapeType="1"/>
            </p:cNvSpPr>
            <p:nvPr/>
          </p:nvSpPr>
          <p:spPr bwMode="auto">
            <a:xfrm flipV="1">
              <a:off x="1333" y="70725"/>
              <a:ext cx="41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4" name="Line 42">
              <a:extLst>
                <a:ext uri="{FF2B5EF4-FFF2-40B4-BE49-F238E27FC236}">
                  <a16:creationId xmlns:a16="http://schemas.microsoft.com/office/drawing/2014/main" id="{56AF84A7-E15A-B5C1-A409-9A6F80D76A53}"/>
                </a:ext>
              </a:extLst>
            </p:cNvPr>
            <p:cNvSpPr>
              <a:spLocks noChangeShapeType="1"/>
            </p:cNvSpPr>
            <p:nvPr/>
          </p:nvSpPr>
          <p:spPr bwMode="auto">
            <a:xfrm>
              <a:off x="997" y="71491"/>
              <a:ext cx="36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65" name="Group 40">
            <a:extLst>
              <a:ext uri="{FF2B5EF4-FFF2-40B4-BE49-F238E27FC236}">
                <a16:creationId xmlns:a16="http://schemas.microsoft.com/office/drawing/2014/main" id="{BEC19E25-B510-32DB-C41E-FC8F5391D9F6}"/>
              </a:ext>
            </a:extLst>
          </p:cNvPr>
          <p:cNvGrpSpPr>
            <a:grpSpLocks/>
          </p:cNvGrpSpPr>
          <p:nvPr/>
        </p:nvGrpSpPr>
        <p:grpSpPr bwMode="auto">
          <a:xfrm rot="20280000" flipV="1">
            <a:off x="5643927" y="1406400"/>
            <a:ext cx="1818173" cy="1"/>
            <a:chOff x="991" y="2063"/>
            <a:chExt cx="446" cy="1"/>
          </a:xfrm>
        </p:grpSpPr>
        <p:sp>
          <p:nvSpPr>
            <p:cNvPr id="66" name="Line 41">
              <a:extLst>
                <a:ext uri="{FF2B5EF4-FFF2-40B4-BE49-F238E27FC236}">
                  <a16:creationId xmlns:a16="http://schemas.microsoft.com/office/drawing/2014/main" id="{2B00B654-FD6E-7A51-18BA-FF33149C201E}"/>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7" name="Line 42">
              <a:extLst>
                <a:ext uri="{FF2B5EF4-FFF2-40B4-BE49-F238E27FC236}">
                  <a16:creationId xmlns:a16="http://schemas.microsoft.com/office/drawing/2014/main" id="{AC197FE2-EE47-ACBD-9F77-3D426297AC89}"/>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68" name="Group 40">
            <a:extLst>
              <a:ext uri="{FF2B5EF4-FFF2-40B4-BE49-F238E27FC236}">
                <a16:creationId xmlns:a16="http://schemas.microsoft.com/office/drawing/2014/main" id="{7B0B6DD6-AF80-B6F4-D1CD-A79FEA87533F}"/>
              </a:ext>
            </a:extLst>
          </p:cNvPr>
          <p:cNvGrpSpPr>
            <a:grpSpLocks/>
          </p:cNvGrpSpPr>
          <p:nvPr/>
        </p:nvGrpSpPr>
        <p:grpSpPr bwMode="auto">
          <a:xfrm flipV="1">
            <a:off x="2859580" y="1742160"/>
            <a:ext cx="2856706" cy="0"/>
            <a:chOff x="991" y="2064"/>
            <a:chExt cx="4136" cy="0"/>
          </a:xfrm>
        </p:grpSpPr>
        <p:sp>
          <p:nvSpPr>
            <p:cNvPr id="69" name="Line 41">
              <a:extLst>
                <a:ext uri="{FF2B5EF4-FFF2-40B4-BE49-F238E27FC236}">
                  <a16:creationId xmlns:a16="http://schemas.microsoft.com/office/drawing/2014/main" id="{98B265A6-89E5-25A2-A351-EA672BD7F7F3}"/>
                </a:ext>
              </a:extLst>
            </p:cNvPr>
            <p:cNvSpPr>
              <a:spLocks noChangeShapeType="1"/>
            </p:cNvSpPr>
            <p:nvPr/>
          </p:nvSpPr>
          <p:spPr bwMode="auto">
            <a:xfrm flipV="1">
              <a:off x="2846" y="2064"/>
              <a:ext cx="228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70" name="Line 42">
              <a:extLst>
                <a:ext uri="{FF2B5EF4-FFF2-40B4-BE49-F238E27FC236}">
                  <a16:creationId xmlns:a16="http://schemas.microsoft.com/office/drawing/2014/main" id="{87A3DFFF-A889-EA54-4A3D-D2FEF4EBB2D4}"/>
                </a:ext>
              </a:extLst>
            </p:cNvPr>
            <p:cNvSpPr>
              <a:spLocks noChangeShapeType="1"/>
            </p:cNvSpPr>
            <p:nvPr/>
          </p:nvSpPr>
          <p:spPr bwMode="auto">
            <a:xfrm>
              <a:off x="991" y="2064"/>
              <a:ext cx="1992"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71" name="Group 40">
            <a:extLst>
              <a:ext uri="{FF2B5EF4-FFF2-40B4-BE49-F238E27FC236}">
                <a16:creationId xmlns:a16="http://schemas.microsoft.com/office/drawing/2014/main" id="{1DEFB031-7092-99E2-D5FD-7D4C7AAE10B8}"/>
              </a:ext>
            </a:extLst>
          </p:cNvPr>
          <p:cNvGrpSpPr>
            <a:grpSpLocks/>
          </p:cNvGrpSpPr>
          <p:nvPr/>
        </p:nvGrpSpPr>
        <p:grpSpPr bwMode="auto">
          <a:xfrm rot="1320000" flipV="1">
            <a:off x="5653728" y="3186559"/>
            <a:ext cx="1545043" cy="767"/>
            <a:chOff x="997" y="70723"/>
            <a:chExt cx="379" cy="767"/>
          </a:xfrm>
        </p:grpSpPr>
        <p:sp>
          <p:nvSpPr>
            <p:cNvPr id="72" name="Line 41">
              <a:extLst>
                <a:ext uri="{FF2B5EF4-FFF2-40B4-BE49-F238E27FC236}">
                  <a16:creationId xmlns:a16="http://schemas.microsoft.com/office/drawing/2014/main" id="{64F0FB2F-88C0-B922-FFA4-E28026089485}"/>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73" name="Line 42">
              <a:extLst>
                <a:ext uri="{FF2B5EF4-FFF2-40B4-BE49-F238E27FC236}">
                  <a16:creationId xmlns:a16="http://schemas.microsoft.com/office/drawing/2014/main" id="{DDE1795D-664F-EEA9-B119-D6412EA34075}"/>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74" name="Line 41">
            <a:extLst>
              <a:ext uri="{FF2B5EF4-FFF2-40B4-BE49-F238E27FC236}">
                <a16:creationId xmlns:a16="http://schemas.microsoft.com/office/drawing/2014/main" id="{E1955C19-82C4-FEFB-2F03-C5D8E1FC22FB}"/>
              </a:ext>
            </a:extLst>
          </p:cNvPr>
          <p:cNvSpPr>
            <a:spLocks noChangeShapeType="1"/>
          </p:cNvSpPr>
          <p:nvPr/>
        </p:nvSpPr>
        <p:spPr bwMode="auto">
          <a:xfrm rot="20280000">
            <a:off x="2758964" y="2321454"/>
            <a:ext cx="3073826" cy="0"/>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5:</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6"/>
                <a:stretch>
                  <a:fillRect l="-726" b="-110204"/>
                </a:stretch>
              </a:blipFill>
              <a:ln>
                <a:noFill/>
              </a:ln>
            </p:spPr>
            <p:txBody>
              <a:bodyPr/>
              <a:lstStyle/>
              <a:p>
                <a:r>
                  <a:rPr lang="en-US">
                    <a:noFill/>
                  </a:rPr>
                  <a:t> </a:t>
                </a:r>
              </a:p>
            </p:txBody>
          </p:sp>
        </mc:Fallback>
      </mc:AlternateContent>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sz="2000" dirty="0" err="1">
                <a:solidFill>
                  <a:srgbClr val="2E2723"/>
                </a:solidFill>
              </a:rPr>
              <a:t>Đường</a:t>
            </a:r>
            <a:r>
              <a:rPr lang="en-US" sz="2000" dirty="0">
                <a:solidFill>
                  <a:srgbClr val="2E2723"/>
                </a:solidFill>
              </a:rPr>
              <a:t> </a:t>
            </a:r>
            <a:r>
              <a:rPr lang="en-US" sz="2000" dirty="0" err="1">
                <a:solidFill>
                  <a:srgbClr val="2E2723"/>
                </a:solidFill>
              </a:rPr>
              <a:t>kéo</a:t>
            </a:r>
            <a:r>
              <a:rPr lang="en-US" sz="2000" dirty="0">
                <a:solidFill>
                  <a:srgbClr val="2E2723"/>
                </a:solidFill>
              </a:rPr>
              <a:t> </a:t>
            </a:r>
            <a:r>
              <a:rPr lang="en-US" sz="2000" dirty="0" err="1">
                <a:solidFill>
                  <a:srgbClr val="2E2723"/>
                </a:solidFill>
              </a:rPr>
              <a:t>dài</a:t>
            </a:r>
            <a:r>
              <a:rPr lang="en-US" sz="2000" dirty="0">
                <a:solidFill>
                  <a:srgbClr val="2E2723"/>
                </a:solidFill>
              </a:rPr>
              <a:t> </a:t>
            </a:r>
            <a:r>
              <a:rPr lang="en-US" sz="2000" dirty="0" err="1">
                <a:solidFill>
                  <a:srgbClr val="2E2723"/>
                </a:solidFill>
              </a:rPr>
              <a:t>hai</a:t>
            </a:r>
            <a:r>
              <a:rPr lang="en-US" sz="2000" dirty="0">
                <a:solidFill>
                  <a:srgbClr val="2E2723"/>
                </a:solidFill>
              </a:rPr>
              <a:t> </a:t>
            </a:r>
            <a:r>
              <a:rPr lang="en-US" sz="2000" dirty="0" err="1">
                <a:solidFill>
                  <a:srgbClr val="2E2723"/>
                </a:solidFill>
              </a:rPr>
              <a:t>tia</a:t>
            </a:r>
            <a:r>
              <a:rPr lang="en-US" sz="2000" dirty="0">
                <a:solidFill>
                  <a:srgbClr val="2E2723"/>
                </a:solidFill>
              </a:rPr>
              <a:t> </a:t>
            </a:r>
            <a:r>
              <a:rPr lang="en-US" sz="2000" dirty="0" err="1">
                <a:solidFill>
                  <a:srgbClr val="2E2723"/>
                </a:solidFill>
              </a:rPr>
              <a:t>ló</a:t>
            </a:r>
            <a:r>
              <a:rPr lang="en-US" sz="2000" dirty="0">
                <a:solidFill>
                  <a:srgbClr val="2E2723"/>
                </a:solidFill>
              </a:rPr>
              <a:t> </a:t>
            </a:r>
            <a:r>
              <a:rPr lang="en-US" sz="2000" dirty="0" err="1">
                <a:solidFill>
                  <a:srgbClr val="2E2723"/>
                </a:solidFill>
              </a:rPr>
              <a:t>này</a:t>
            </a:r>
            <a:r>
              <a:rPr lang="en-US" sz="2000" dirty="0">
                <a:solidFill>
                  <a:srgbClr val="2E2723"/>
                </a:solidFill>
              </a:rPr>
              <a:t> </a:t>
            </a:r>
            <a:r>
              <a:rPr lang="en-US" sz="2000" dirty="0" err="1">
                <a:solidFill>
                  <a:srgbClr val="2E2723"/>
                </a:solidFill>
              </a:rPr>
              <a:t>cắt</a:t>
            </a:r>
            <a:r>
              <a:rPr lang="en-US" sz="2000" dirty="0">
                <a:solidFill>
                  <a:srgbClr val="2E2723"/>
                </a:solidFill>
              </a:rPr>
              <a:t> </a:t>
            </a:r>
            <a:r>
              <a:rPr lang="en-US" sz="2000" dirty="0" err="1">
                <a:solidFill>
                  <a:srgbClr val="2E2723"/>
                </a:solidFill>
              </a:rPr>
              <a:t>nhau</a:t>
            </a:r>
            <a:r>
              <a:rPr lang="en-US" sz="2000" dirty="0">
                <a:solidFill>
                  <a:srgbClr val="2E2723"/>
                </a:solidFill>
              </a:rPr>
              <a:t> </a:t>
            </a:r>
            <a:r>
              <a:rPr lang="en-US" sz="2000" dirty="0" err="1">
                <a:solidFill>
                  <a:srgbClr val="2E2723"/>
                </a:solidFill>
              </a:rPr>
              <a:t>tại</a:t>
            </a:r>
            <a:r>
              <a:rPr lang="en-US" sz="2000" dirty="0">
                <a:solidFill>
                  <a:srgbClr val="2E2723"/>
                </a:solidFill>
              </a:rPr>
              <a:t> A’, A’ </a:t>
            </a:r>
            <a:r>
              <a:rPr lang="en-US" sz="2000" dirty="0" err="1">
                <a:solidFill>
                  <a:srgbClr val="2E2723"/>
                </a:solidFill>
              </a:rPr>
              <a:t>là</a:t>
            </a:r>
            <a:r>
              <a:rPr lang="en-US" sz="2000" dirty="0">
                <a:solidFill>
                  <a:srgbClr val="2E2723"/>
                </a:solidFill>
              </a:rPr>
              <a:t> </a:t>
            </a:r>
            <a:r>
              <a:rPr lang="en-US" sz="2000" dirty="0" err="1">
                <a:solidFill>
                  <a:srgbClr val="2E2723"/>
                </a:solidFill>
              </a:rPr>
              <a:t>ảnh</a:t>
            </a:r>
            <a:r>
              <a:rPr lang="en-US" sz="2000" dirty="0">
                <a:solidFill>
                  <a:srgbClr val="2E2723"/>
                </a:solidFill>
              </a:rPr>
              <a:t> </a:t>
            </a:r>
            <a:r>
              <a:rPr lang="en-US" sz="2000" dirty="0" err="1">
                <a:solidFill>
                  <a:srgbClr val="2E2723"/>
                </a:solidFill>
              </a:rPr>
              <a:t>của</a:t>
            </a:r>
            <a:r>
              <a:rPr lang="en-US" sz="2000" dirty="0">
                <a:solidFill>
                  <a:srgbClr val="2E2723"/>
                </a:solidFill>
              </a:rPr>
              <a:t> A</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4093999" y="196717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38274" y="4302699"/>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err="1">
                <a:solidFill>
                  <a:srgbClr val="2E2723"/>
                </a:solidFill>
              </a:rPr>
              <a:t>cắt</a:t>
            </a:r>
            <a:r>
              <a:rPr lang="en-US" sz="2000" dirty="0">
                <a:solidFill>
                  <a:srgbClr val="2E2723"/>
                </a:solidFill>
              </a:rPr>
              <a:t> ∆  </a:t>
            </a:r>
            <a:r>
              <a:rPr lang="en-US" sz="2000" dirty="0" err="1">
                <a:solidFill>
                  <a:srgbClr val="2E2723"/>
                </a:solidFill>
              </a:rPr>
              <a:t>tại</a:t>
            </a:r>
            <a:r>
              <a:rPr lang="en-US" sz="2000" dirty="0">
                <a:solidFill>
                  <a:srgbClr val="2E2723"/>
                </a:solidFil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flipV="1">
            <a:off x="4277707" y="2309667"/>
            <a:ext cx="0" cy="591865"/>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4082859" y="2955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32" name="Oval 31">
            <a:extLst>
              <a:ext uri="{FF2B5EF4-FFF2-40B4-BE49-F238E27FC236}">
                <a16:creationId xmlns:a16="http://schemas.microsoft.com/office/drawing/2014/main" id="{EF7A9A3B-8846-9FF1-F27F-C7CF72A36CEA}"/>
              </a:ext>
            </a:extLst>
          </p:cNvPr>
          <p:cNvSpPr/>
          <p:nvPr/>
        </p:nvSpPr>
        <p:spPr>
          <a:xfrm>
            <a:off x="4248416" y="2263316"/>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281073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4" presetClass="entr" presetSubtype="10" fill="hold" grpId="1"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randombar(horizont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37"/>
                                        </p:tgtEl>
                                        <p:attrNameLst>
                                          <p:attrName>style.visibility</p:attrName>
                                        </p:attrNameLst>
                                      </p:cBhvr>
                                      <p:to>
                                        <p:strVal val="hidden"/>
                                      </p:to>
                                    </p:set>
                                  </p:childTnLst>
                                </p:cTn>
                              </p:par>
                              <p:par>
                                <p:cTn id="24" presetID="22" presetClass="entr" presetSubtype="8"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left)">
                                      <p:cBhvr>
                                        <p:cTn id="26" dur="500"/>
                                        <p:tgtEl>
                                          <p:spTgt spid="36"/>
                                        </p:tgtEl>
                                      </p:cBhvr>
                                    </p:animEffect>
                                  </p:childTnLst>
                                </p:cTn>
                              </p:par>
                            </p:childTnLst>
                          </p:cTn>
                        </p:par>
                        <p:par>
                          <p:cTn id="27" fill="hold">
                            <p:stCondLst>
                              <p:cond delay="500"/>
                            </p:stCondLst>
                            <p:childTnLst>
                              <p:par>
                                <p:cTn id="28" presetID="1" presetClass="exit" presetSubtype="0" fill="hold" grpId="1" nodeType="afterEffect">
                                  <p:stCondLst>
                                    <p:cond delay="0"/>
                                  </p:stCondLst>
                                  <p:childTnLst>
                                    <p:set>
                                      <p:cBhvr>
                                        <p:cTn id="29" dur="1" fill="hold">
                                          <p:stCondLst>
                                            <p:cond delay="0"/>
                                          </p:stCondLst>
                                        </p:cTn>
                                        <p:tgtEl>
                                          <p:spTgt spid="32"/>
                                        </p:tgtEl>
                                        <p:attrNameLst>
                                          <p:attrName>style.visibility</p:attrName>
                                        </p:attrNameLst>
                                      </p:cBhvr>
                                      <p:to>
                                        <p:strVal val="hidden"/>
                                      </p:to>
                                    </p:set>
                                  </p:childTnLst>
                                </p:cTn>
                              </p:par>
                              <p:par>
                                <p:cTn id="30" presetID="22" presetClass="entr" presetSubtype="1" fill="hold" nodeType="with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up)">
                                      <p:cBhvr>
                                        <p:cTn id="32" dur="500"/>
                                        <p:tgtEl>
                                          <p:spTgt spid="46"/>
                                        </p:tgtEl>
                                      </p:cBhvr>
                                    </p:animEffect>
                                  </p:childTnLst>
                                </p:cTn>
                              </p:par>
                            </p:childTnLst>
                          </p:cTn>
                        </p:par>
                        <p:par>
                          <p:cTn id="33" fill="hold">
                            <p:stCondLst>
                              <p:cond delay="1000"/>
                            </p:stCondLst>
                            <p:childTnLst>
                              <p:par>
                                <p:cTn id="34" presetID="14" presetClass="entr" presetSubtype="10" fill="hold" grpId="1" nodeType="afterEffect">
                                  <p:stCondLst>
                                    <p:cond delay="0"/>
                                  </p:stCondLst>
                                  <p:childTnLst>
                                    <p:set>
                                      <p:cBhvr>
                                        <p:cTn id="35" dur="1" fill="hold">
                                          <p:stCondLst>
                                            <p:cond delay="0"/>
                                          </p:stCondLst>
                                        </p:cTn>
                                        <p:tgtEl>
                                          <p:spTgt spid="52"/>
                                        </p:tgtEl>
                                        <p:attrNameLst>
                                          <p:attrName>style.visibility</p:attrName>
                                        </p:attrNameLst>
                                      </p:cBhvr>
                                      <p:to>
                                        <p:strVal val="visible"/>
                                      </p:to>
                                    </p:set>
                                    <p:animEffect transition="in" filter="randombar(horizontal)">
                                      <p:cBhvr>
                                        <p:cTn id="3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p:bldP spid="60" grpId="0"/>
      <p:bldP spid="61" grpId="0"/>
      <p:bldP spid="27" grpId="0"/>
      <p:bldP spid="37" grpId="0"/>
      <p:bldP spid="37" grpId="1"/>
      <p:bldP spid="31" grpId="0"/>
      <p:bldP spid="31" grpId="1"/>
      <p:bldP spid="36" grpId="0"/>
      <p:bldP spid="52" grpId="0"/>
      <p:bldP spid="52" grpId="1"/>
      <p:bldP spid="32" grpId="0" animBg="1"/>
      <p:bldP spid="32"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09850" y="4308725"/>
            <a:ext cx="8221171"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A’B’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AB; d’ = OB’ =  5 ô = 10 cm; h’ = A’B’ = </a:t>
            </a:r>
            <a:r>
              <a:rPr lang="en-US" sz="2000" b="1" dirty="0">
                <a:solidFill>
                  <a:srgbClr val="2E2723"/>
                </a:solidFill>
              </a:rPr>
              <a:t>2</a:t>
            </a:r>
            <a:r>
              <a:rPr kumimoji="0" lang="en-US" sz="2000" b="1" i="0" u="none" strike="noStrike" kern="0" cap="none" spc="0" normalizeH="0" noProof="0" dirty="0">
                <a:ln>
                  <a:noFill/>
                </a:ln>
                <a:solidFill>
                  <a:srgbClr val="2E2723"/>
                </a:solidFill>
                <a:effectLst/>
                <a:uLnTx/>
                <a:uFillTx/>
                <a:latin typeface="Lato"/>
                <a:ea typeface="Lato"/>
                <a:cs typeface="Lato"/>
                <a:sym typeface="Arial"/>
              </a:rPr>
              <a:t> ô = 4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aphicFrame>
        <p:nvGraphicFramePr>
          <p:cNvPr id="2" name="Table 1">
            <a:extLst>
              <a:ext uri="{FF2B5EF4-FFF2-40B4-BE49-F238E27FC236}">
                <a16:creationId xmlns:a16="http://schemas.microsoft.com/office/drawing/2014/main" id="{CBE22156-3D4A-342C-6075-31A745FCEEBE}"/>
              </a:ext>
            </a:extLst>
          </p:cNvPr>
          <p:cNvGraphicFramePr>
            <a:graphicFrameLocks noGrp="1"/>
          </p:cNvGraphicFramePr>
          <p:nvPr>
            <p:extLst>
              <p:ext uri="{D42A27DB-BD31-4B8C-83A1-F6EECF244321}">
                <p14:modId xmlns:p14="http://schemas.microsoft.com/office/powerpoint/2010/main" val="377500881"/>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7AC1A5E8-D469-6F4B-E645-E0E4836B19A9}"/>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F6806E05-614F-8626-D117-DAA557103371}"/>
              </a:ext>
            </a:extLst>
          </p:cNvPr>
          <p:cNvGraphicFramePr>
            <a:graphicFrameLocks noChangeAspect="1"/>
          </p:cNvGraphicFramePr>
          <p:nvPr>
            <p:extLst>
              <p:ext uri="{D42A27DB-BD31-4B8C-83A1-F6EECF244321}">
                <p14:modId xmlns:p14="http://schemas.microsoft.com/office/powerpoint/2010/main" val="3873236702"/>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45" name="Object 9">
                        <a:extLst>
                          <a:ext uri="{FF2B5EF4-FFF2-40B4-BE49-F238E27FC236}">
                            <a16:creationId xmlns:a16="http://schemas.microsoft.com/office/drawing/2014/main" id="{C0B058A3-133C-C8A5-970E-31983360C2E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55EE4571-D5F3-8EE0-48E9-87E5169843DF}"/>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DE24BD01-5E0D-AB26-3D01-94FCACAD376D}"/>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EE3D47E3-2CD6-BFA4-C81B-25F331B3BA52}"/>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61BB2F38-5E73-2E7C-464B-6FB153326BF4}"/>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10" name="Group 4">
            <a:extLst>
              <a:ext uri="{FF2B5EF4-FFF2-40B4-BE49-F238E27FC236}">
                <a16:creationId xmlns:a16="http://schemas.microsoft.com/office/drawing/2014/main" id="{7EAF97C7-2F83-85CB-6086-968C5BB2397F}"/>
              </a:ext>
            </a:extLst>
          </p:cNvPr>
          <p:cNvGrpSpPr>
            <a:grpSpLocks/>
          </p:cNvGrpSpPr>
          <p:nvPr/>
        </p:nvGrpSpPr>
        <p:grpSpPr bwMode="auto">
          <a:xfrm>
            <a:off x="5599717" y="1320329"/>
            <a:ext cx="227167" cy="2814224"/>
            <a:chOff x="2592" y="2677"/>
            <a:chExt cx="192" cy="1221"/>
          </a:xfrm>
        </p:grpSpPr>
        <p:sp>
          <p:nvSpPr>
            <p:cNvPr id="12" name="Line 5">
              <a:extLst>
                <a:ext uri="{FF2B5EF4-FFF2-40B4-BE49-F238E27FC236}">
                  <a16:creationId xmlns:a16="http://schemas.microsoft.com/office/drawing/2014/main" id="{D45DC7EF-EACB-8073-64A4-89F91DD32B09}"/>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3" name="Group 9">
              <a:extLst>
                <a:ext uri="{FF2B5EF4-FFF2-40B4-BE49-F238E27FC236}">
                  <a16:creationId xmlns:a16="http://schemas.microsoft.com/office/drawing/2014/main" id="{F6EE9C5F-7FC8-AB3D-F145-EFDFBA0EDDCF}"/>
                </a:ext>
              </a:extLst>
            </p:cNvPr>
            <p:cNvGrpSpPr>
              <a:grpSpLocks/>
            </p:cNvGrpSpPr>
            <p:nvPr/>
          </p:nvGrpSpPr>
          <p:grpSpPr bwMode="auto">
            <a:xfrm flipV="1">
              <a:off x="2592" y="2677"/>
              <a:ext cx="192" cy="1221"/>
              <a:chOff x="2592" y="2516"/>
              <a:chExt cx="192" cy="1221"/>
            </a:xfrm>
          </p:grpSpPr>
          <p:sp>
            <p:nvSpPr>
              <p:cNvPr id="24" name="Line 10">
                <a:extLst>
                  <a:ext uri="{FF2B5EF4-FFF2-40B4-BE49-F238E27FC236}">
                    <a16:creationId xmlns:a16="http://schemas.microsoft.com/office/drawing/2014/main" id="{018E49A0-1447-6DB2-1CFE-0C67AD37BB7A}"/>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25" name="Line 11">
                <a:extLst>
                  <a:ext uri="{FF2B5EF4-FFF2-40B4-BE49-F238E27FC236}">
                    <a16:creationId xmlns:a16="http://schemas.microsoft.com/office/drawing/2014/main" id="{9B2EC105-243B-02D6-2B0E-3618BC5B79E8}"/>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29" name="Line 10">
                <a:extLst>
                  <a:ext uri="{FF2B5EF4-FFF2-40B4-BE49-F238E27FC236}">
                    <a16:creationId xmlns:a16="http://schemas.microsoft.com/office/drawing/2014/main" id="{D3DD40BA-C4E6-FB28-5716-C8D5C119D521}"/>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30" name="Line 11">
                <a:extLst>
                  <a:ext uri="{FF2B5EF4-FFF2-40B4-BE49-F238E27FC236}">
                    <a16:creationId xmlns:a16="http://schemas.microsoft.com/office/drawing/2014/main" id="{189DC692-0955-24E7-0079-C6163A5D4759}"/>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31" name="Straight Arrow Connector 30">
            <a:extLst>
              <a:ext uri="{FF2B5EF4-FFF2-40B4-BE49-F238E27FC236}">
                <a16:creationId xmlns:a16="http://schemas.microsoft.com/office/drawing/2014/main" id="{03950111-7672-4CAF-30D1-5F1F2430457C}"/>
              </a:ext>
            </a:extLst>
          </p:cNvPr>
          <p:cNvCxnSpPr>
            <a:cxnSpLocks/>
          </p:cNvCxnSpPr>
          <p:nvPr/>
        </p:nvCxnSpPr>
        <p:spPr>
          <a:xfrm flipV="1">
            <a:off x="2862646" y="1726767"/>
            <a:ext cx="0" cy="116580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3" name="Rectangle 51">
            <a:extLst>
              <a:ext uri="{FF2B5EF4-FFF2-40B4-BE49-F238E27FC236}">
                <a16:creationId xmlns:a16="http://schemas.microsoft.com/office/drawing/2014/main" id="{0CF204CD-8CD0-6F75-B685-57937D69A119}"/>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4" name="Rectangle 33">
            <a:extLst>
              <a:ext uri="{FF2B5EF4-FFF2-40B4-BE49-F238E27FC236}">
                <a16:creationId xmlns:a16="http://schemas.microsoft.com/office/drawing/2014/main" id="{69052F14-307E-DE01-0F51-C19923EE7D36}"/>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35" name="Group 40">
            <a:extLst>
              <a:ext uri="{FF2B5EF4-FFF2-40B4-BE49-F238E27FC236}">
                <a16:creationId xmlns:a16="http://schemas.microsoft.com/office/drawing/2014/main" id="{BD64BC71-5922-4539-56F9-F9D29DF50947}"/>
              </a:ext>
            </a:extLst>
          </p:cNvPr>
          <p:cNvGrpSpPr>
            <a:grpSpLocks/>
          </p:cNvGrpSpPr>
          <p:nvPr/>
        </p:nvGrpSpPr>
        <p:grpSpPr bwMode="auto">
          <a:xfrm rot="1320000" flipV="1">
            <a:off x="2758971" y="2324427"/>
            <a:ext cx="3069702" cy="766"/>
            <a:chOff x="997" y="70725"/>
            <a:chExt cx="753" cy="766"/>
          </a:xfrm>
        </p:grpSpPr>
        <p:sp>
          <p:nvSpPr>
            <p:cNvPr id="39" name="Line 41">
              <a:extLst>
                <a:ext uri="{FF2B5EF4-FFF2-40B4-BE49-F238E27FC236}">
                  <a16:creationId xmlns:a16="http://schemas.microsoft.com/office/drawing/2014/main" id="{1F0C5AB1-D5D0-4705-8958-191C96BE6E08}"/>
                </a:ext>
              </a:extLst>
            </p:cNvPr>
            <p:cNvSpPr>
              <a:spLocks noChangeShapeType="1"/>
            </p:cNvSpPr>
            <p:nvPr/>
          </p:nvSpPr>
          <p:spPr bwMode="auto">
            <a:xfrm flipV="1">
              <a:off x="1333" y="70725"/>
              <a:ext cx="41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0" name="Line 42">
              <a:extLst>
                <a:ext uri="{FF2B5EF4-FFF2-40B4-BE49-F238E27FC236}">
                  <a16:creationId xmlns:a16="http://schemas.microsoft.com/office/drawing/2014/main" id="{FCEF8344-F439-0950-BA28-3EAA3D209E82}"/>
                </a:ext>
              </a:extLst>
            </p:cNvPr>
            <p:cNvSpPr>
              <a:spLocks noChangeShapeType="1"/>
            </p:cNvSpPr>
            <p:nvPr/>
          </p:nvSpPr>
          <p:spPr bwMode="auto">
            <a:xfrm>
              <a:off x="997" y="71491"/>
              <a:ext cx="36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41" name="Group 40">
            <a:extLst>
              <a:ext uri="{FF2B5EF4-FFF2-40B4-BE49-F238E27FC236}">
                <a16:creationId xmlns:a16="http://schemas.microsoft.com/office/drawing/2014/main" id="{800C72B7-1162-6948-5B12-322DFF866B6B}"/>
              </a:ext>
            </a:extLst>
          </p:cNvPr>
          <p:cNvGrpSpPr>
            <a:grpSpLocks/>
          </p:cNvGrpSpPr>
          <p:nvPr/>
        </p:nvGrpSpPr>
        <p:grpSpPr bwMode="auto">
          <a:xfrm rot="20280000" flipV="1">
            <a:off x="5643927" y="1406400"/>
            <a:ext cx="1818173" cy="1"/>
            <a:chOff x="991" y="2063"/>
            <a:chExt cx="446" cy="1"/>
          </a:xfrm>
        </p:grpSpPr>
        <p:sp>
          <p:nvSpPr>
            <p:cNvPr id="42" name="Line 41">
              <a:extLst>
                <a:ext uri="{FF2B5EF4-FFF2-40B4-BE49-F238E27FC236}">
                  <a16:creationId xmlns:a16="http://schemas.microsoft.com/office/drawing/2014/main" id="{9634F20B-B45F-E8EA-9788-257BE6234859}"/>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3" name="Line 42">
              <a:extLst>
                <a:ext uri="{FF2B5EF4-FFF2-40B4-BE49-F238E27FC236}">
                  <a16:creationId xmlns:a16="http://schemas.microsoft.com/office/drawing/2014/main" id="{9587D5B8-1C38-55E0-1B35-E15429211EC1}"/>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44" name="Group 40">
            <a:extLst>
              <a:ext uri="{FF2B5EF4-FFF2-40B4-BE49-F238E27FC236}">
                <a16:creationId xmlns:a16="http://schemas.microsoft.com/office/drawing/2014/main" id="{11063862-9B5A-E6CD-349A-68CBB604F1D3}"/>
              </a:ext>
            </a:extLst>
          </p:cNvPr>
          <p:cNvGrpSpPr>
            <a:grpSpLocks/>
          </p:cNvGrpSpPr>
          <p:nvPr/>
        </p:nvGrpSpPr>
        <p:grpSpPr bwMode="auto">
          <a:xfrm flipV="1">
            <a:off x="2859580" y="1742160"/>
            <a:ext cx="2856706" cy="0"/>
            <a:chOff x="991" y="2064"/>
            <a:chExt cx="4136" cy="0"/>
          </a:xfrm>
        </p:grpSpPr>
        <p:sp>
          <p:nvSpPr>
            <p:cNvPr id="45" name="Line 41">
              <a:extLst>
                <a:ext uri="{FF2B5EF4-FFF2-40B4-BE49-F238E27FC236}">
                  <a16:creationId xmlns:a16="http://schemas.microsoft.com/office/drawing/2014/main" id="{C0912015-1831-FF7C-F959-1607F675DC2E}"/>
                </a:ext>
              </a:extLst>
            </p:cNvPr>
            <p:cNvSpPr>
              <a:spLocks noChangeShapeType="1"/>
            </p:cNvSpPr>
            <p:nvPr/>
          </p:nvSpPr>
          <p:spPr bwMode="auto">
            <a:xfrm flipV="1">
              <a:off x="2846" y="2064"/>
              <a:ext cx="228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6" name="Line 42">
              <a:extLst>
                <a:ext uri="{FF2B5EF4-FFF2-40B4-BE49-F238E27FC236}">
                  <a16:creationId xmlns:a16="http://schemas.microsoft.com/office/drawing/2014/main" id="{E90D7256-FD73-D907-5ECC-830C4DF8188D}"/>
                </a:ext>
              </a:extLst>
            </p:cNvPr>
            <p:cNvSpPr>
              <a:spLocks noChangeShapeType="1"/>
            </p:cNvSpPr>
            <p:nvPr/>
          </p:nvSpPr>
          <p:spPr bwMode="auto">
            <a:xfrm>
              <a:off x="991" y="2064"/>
              <a:ext cx="1992"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52" name="Group 40">
            <a:extLst>
              <a:ext uri="{FF2B5EF4-FFF2-40B4-BE49-F238E27FC236}">
                <a16:creationId xmlns:a16="http://schemas.microsoft.com/office/drawing/2014/main" id="{6A8DC31E-09AF-8304-DAA9-D25FB85F0D2E}"/>
              </a:ext>
            </a:extLst>
          </p:cNvPr>
          <p:cNvGrpSpPr>
            <a:grpSpLocks/>
          </p:cNvGrpSpPr>
          <p:nvPr/>
        </p:nvGrpSpPr>
        <p:grpSpPr bwMode="auto">
          <a:xfrm rot="1320000" flipV="1">
            <a:off x="5653728" y="3186559"/>
            <a:ext cx="1545043" cy="767"/>
            <a:chOff x="997" y="70723"/>
            <a:chExt cx="379" cy="767"/>
          </a:xfrm>
        </p:grpSpPr>
        <p:sp>
          <p:nvSpPr>
            <p:cNvPr id="70" name="Line 41">
              <a:extLst>
                <a:ext uri="{FF2B5EF4-FFF2-40B4-BE49-F238E27FC236}">
                  <a16:creationId xmlns:a16="http://schemas.microsoft.com/office/drawing/2014/main" id="{3AE0F34D-6916-40DC-2DF2-BABDDDE0A9E2}"/>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71" name="Line 42">
              <a:extLst>
                <a:ext uri="{FF2B5EF4-FFF2-40B4-BE49-F238E27FC236}">
                  <a16:creationId xmlns:a16="http://schemas.microsoft.com/office/drawing/2014/main" id="{C7D973F3-E3C5-42C5-C023-48906B10CD59}"/>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72" name="Line 41">
            <a:extLst>
              <a:ext uri="{FF2B5EF4-FFF2-40B4-BE49-F238E27FC236}">
                <a16:creationId xmlns:a16="http://schemas.microsoft.com/office/drawing/2014/main" id="{FACDF98D-F44E-FA81-F56E-7F3A8E567452}"/>
              </a:ext>
            </a:extLst>
          </p:cNvPr>
          <p:cNvSpPr>
            <a:spLocks noChangeShapeType="1"/>
          </p:cNvSpPr>
          <p:nvPr/>
        </p:nvSpPr>
        <p:spPr bwMode="auto">
          <a:xfrm rot="20280000">
            <a:off x="2758964" y="2321454"/>
            <a:ext cx="3073826" cy="0"/>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73" name="Rectangle 51">
            <a:extLst>
              <a:ext uri="{FF2B5EF4-FFF2-40B4-BE49-F238E27FC236}">
                <a16:creationId xmlns:a16="http://schemas.microsoft.com/office/drawing/2014/main" id="{2C05DD90-3D6E-94FE-8175-39127DB3E59A}"/>
              </a:ext>
            </a:extLst>
          </p:cNvPr>
          <p:cNvSpPr>
            <a:spLocks noChangeArrowheads="1"/>
          </p:cNvSpPr>
          <p:nvPr/>
        </p:nvSpPr>
        <p:spPr bwMode="auto">
          <a:xfrm>
            <a:off x="4093999" y="196717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74" name="Straight Arrow Connector 73">
            <a:extLst>
              <a:ext uri="{FF2B5EF4-FFF2-40B4-BE49-F238E27FC236}">
                <a16:creationId xmlns:a16="http://schemas.microsoft.com/office/drawing/2014/main" id="{E90F2846-B739-1743-A431-372946602491}"/>
              </a:ext>
            </a:extLst>
          </p:cNvPr>
          <p:cNvCxnSpPr>
            <a:cxnSpLocks/>
          </p:cNvCxnSpPr>
          <p:nvPr/>
        </p:nvCxnSpPr>
        <p:spPr>
          <a:xfrm flipV="1">
            <a:off x="4277707" y="2309667"/>
            <a:ext cx="0" cy="591865"/>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EAB0B320-A93A-244D-4D0A-998BC9DFB106}"/>
              </a:ext>
            </a:extLst>
          </p:cNvPr>
          <p:cNvSpPr>
            <a:spLocks noChangeArrowheads="1"/>
          </p:cNvSpPr>
          <p:nvPr/>
        </p:nvSpPr>
        <p:spPr bwMode="auto">
          <a:xfrm>
            <a:off x="4082859" y="2955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76" name="Oval 75">
            <a:extLst>
              <a:ext uri="{FF2B5EF4-FFF2-40B4-BE49-F238E27FC236}">
                <a16:creationId xmlns:a16="http://schemas.microsoft.com/office/drawing/2014/main" id="{D6EC0BA8-E98B-4609-6A33-B244006FCD90}"/>
              </a:ext>
            </a:extLst>
          </p:cNvPr>
          <p:cNvSpPr/>
          <p:nvPr/>
        </p:nvSpPr>
        <p:spPr>
          <a:xfrm>
            <a:off x="4248416" y="2263316"/>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420346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33" grpId="0"/>
      <p:bldP spid="34" grpId="0"/>
      <p:bldP spid="73" grpId="0"/>
      <p:bldP spid="7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pic>
        <p:nvPicPr>
          <p:cNvPr id="3" name="Picture 2">
            <a:extLst>
              <a:ext uri="{FF2B5EF4-FFF2-40B4-BE49-F238E27FC236}">
                <a16:creationId xmlns:a16="http://schemas.microsoft.com/office/drawing/2014/main" id="{79710741-5286-E767-14F9-35749A481ED4}"/>
              </a:ext>
            </a:extLst>
          </p:cNvPr>
          <p:cNvPicPr>
            <a:picLocks noChangeAspect="1"/>
          </p:cNvPicPr>
          <p:nvPr/>
        </p:nvPicPr>
        <p:blipFill>
          <a:blip r:embed="rId3"/>
          <a:stretch>
            <a:fillRect/>
          </a:stretch>
        </p:blipFill>
        <p:spPr>
          <a:xfrm>
            <a:off x="4918364" y="642201"/>
            <a:ext cx="4225636" cy="4225636"/>
          </a:xfrm>
          <a:prstGeom prst="rect">
            <a:avLst/>
          </a:prstGeom>
        </p:spPr>
      </p:pic>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947433" y="1482184"/>
            <a:ext cx="4225636" cy="17219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lang="vi-VN" b="1" dirty="0">
                <a:solidFill>
                  <a:srgbClr val="2E2723"/>
                </a:solidFill>
              </a:rPr>
              <a:t>Một vật AB cao 3 cm đặt trước thấu kính hội tụ có tiêu cự 4 cm, cho ảnh thật A’B’ cao 6 cm và cách thấu kính 12 cm. Vẽ sơ đồ tỉ lệ tạo ảnh, từ đó xác định khoảng cách từ vật đến thấu kính.</a:t>
            </a:r>
            <a:endParaRPr kumimoji="0" lang="en-US" sz="1800" b="1" i="0" u="none" strike="noStrike" kern="0" cap="none" spc="0" normalizeH="0" baseline="0" noProof="0" dirty="0">
              <a:ln>
                <a:noFill/>
              </a:ln>
              <a:solidFill>
                <a:srgbClr val="2E2723"/>
              </a:solidFill>
              <a:effectLst/>
              <a:uLnTx/>
              <a:uFillTx/>
              <a:sym typeface="Arial"/>
            </a:endParaRPr>
          </a:p>
        </p:txBody>
      </p:sp>
    </p:spTree>
    <p:extLst>
      <p:ext uri="{BB962C8B-B14F-4D97-AF65-F5344CB8AC3E}">
        <p14:creationId xmlns:p14="http://schemas.microsoft.com/office/powerpoint/2010/main" val="2109791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60846" y="734901"/>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119746724"/>
              </p:ext>
            </p:extLst>
          </p:nvPr>
        </p:nvGraphicFramePr>
        <p:xfrm>
          <a:off x="457200" y="781127"/>
          <a:ext cx="8229600" cy="356961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b="1"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737569136"/>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446487"/>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59477" y="4333609"/>
            <a:ext cx="8566877"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OF = 4 cm = 4 ô, OB’ = 12 cm = 12 ô, A’B’ = 6 cm = 6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127730" y="205353"/>
            <a:ext cx="7230373" cy="56497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AB = h = </a:t>
            </a:r>
            <a:r>
              <a:rPr lang="en-US" b="1" dirty="0">
                <a:solidFill>
                  <a:srgbClr val="2E2723"/>
                </a:solidFill>
              </a:rPr>
              <a:t>3</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cm;</a:t>
            </a:r>
            <a:r>
              <a:rPr lang="en-US" b="1" dirty="0">
                <a:solidFill>
                  <a:srgbClr val="2E2723"/>
                </a:solidFill>
              </a:rPr>
              <a:t> f = 4 cm</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A’B</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 h’ = </a:t>
            </a:r>
            <a:r>
              <a:rPr lang="en-US" b="1" dirty="0">
                <a:solidFill>
                  <a:srgbClr val="2E2723"/>
                </a:solidFill>
              </a:rPr>
              <a:t>6</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cm; OB’ = d’ = 12 cm. d = ?</a:t>
            </a:r>
          </a:p>
        </p:txBody>
      </p:sp>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070695"/>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930071348"/>
              </p:ext>
            </p:extLst>
          </p:nvPr>
        </p:nvGraphicFramePr>
        <p:xfrm>
          <a:off x="407890" y="2112994"/>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7890" y="2112994"/>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3091760" y="877359"/>
            <a:ext cx="0" cy="3473378"/>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2710113" y="211384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3048614" y="2011876"/>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4228660" y="163214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4364163" y="202670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074636"/>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7549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14848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buClrTx/>
              <a:buFontTx/>
              <a:buNone/>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1560000" flipV="1">
            <a:off x="995880" y="1575089"/>
            <a:ext cx="2193221" cy="1"/>
            <a:chOff x="991" y="2064"/>
            <a:chExt cx="538"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27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28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1577066" flipV="1">
            <a:off x="2830422" y="3025507"/>
            <a:ext cx="4427208" cy="1"/>
            <a:chOff x="619" y="2064"/>
            <a:chExt cx="1086"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619" y="2064"/>
              <a:ext cx="66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084501"/>
            <a:ext cx="1982022" cy="0"/>
            <a:chOff x="991" y="2064"/>
            <a:chExt cx="601"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33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317"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46787">
            <a:off x="2652087" y="2143108"/>
            <a:ext cx="4735361" cy="877076"/>
            <a:chOff x="2729609" y="2322206"/>
            <a:chExt cx="6756300" cy="1251386"/>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a:off x="2729609" y="2322206"/>
              <a:ext cx="3879506" cy="3129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3018822" y="85701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6854024" y="411065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7045908" y="2061460"/>
            <a:ext cx="0" cy="1996909"/>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6854025" y="175155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mc:AlternateContent xmlns:mc="http://schemas.openxmlformats.org/markup-compatibility/2006" xmlns:a14="http://schemas.microsoft.com/office/drawing/2010/main">
        <mc:Choice Requires="a14">
          <p:sp>
            <p:nvSpPr>
              <p:cNvPr id="14" name="Google Shape;363;p48">
                <a:extLst>
                  <a:ext uri="{FF2B5EF4-FFF2-40B4-BE49-F238E27FC236}">
                    <a16:creationId xmlns:a16="http://schemas.microsoft.com/office/drawing/2014/main" id="{1265CE47-238D-ECE6-A1B9-85A9B3375420}"/>
                  </a:ext>
                </a:extLst>
              </p:cNvPr>
              <p:cNvSpPr txBox="1">
                <a:spLocks/>
              </p:cNvSpPr>
              <p:nvPr/>
            </p:nvSpPr>
            <p:spPr>
              <a:xfrm>
                <a:off x="459477" y="4361618"/>
                <a:ext cx="8566877"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OA’ </a:t>
                </a:r>
                <a:r>
                  <a:rPr kumimoji="0" lang="en-US" sz="2000"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AI’ qua F’ </a:t>
                </a:r>
                <a:r>
                  <a:rPr lang="en-US" sz="2000"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14:m>
                  <m:oMath xmlns:m="http://schemas.openxmlformats.org/officeDocument/2006/math">
                    <m:r>
                      <a:rPr kumimoji="0" lang="en-US" sz="2000" i="1" u="none" strike="noStrike" kern="0" cap="none" spc="0" normalizeH="0" noProof="0" smtClean="0">
                        <a:ln>
                          <a:noFill/>
                        </a:ln>
                        <a:solidFill>
                          <a:srgbClr val="2E2723"/>
                        </a:solidFill>
                        <a:effectLst/>
                        <a:uLnTx/>
                        <a:uFillTx/>
                        <a:latin typeface="Cambria Math" panose="02040503050406030204" pitchFamily="18" charset="0"/>
                        <a:ea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14" name="Google Shape;363;p48">
                <a:extLst>
                  <a:ext uri="{FF2B5EF4-FFF2-40B4-BE49-F238E27FC236}">
                    <a16:creationId xmlns:a16="http://schemas.microsoft.com/office/drawing/2014/main" id="{1265CE47-238D-ECE6-A1B9-85A9B3375420}"/>
                  </a:ext>
                </a:extLst>
              </p:cNvPr>
              <p:cNvSpPr txBox="1">
                <a:spLocks noRot="1" noChangeAspect="1" noMove="1" noResize="1" noEditPoints="1" noAdjustHandles="1" noChangeArrowheads="1" noChangeShapeType="1" noTextEdit="1"/>
              </p:cNvSpPr>
              <p:nvPr/>
            </p:nvSpPr>
            <p:spPr>
              <a:xfrm>
                <a:off x="459477" y="4361618"/>
                <a:ext cx="8566877" cy="543768"/>
              </a:xfrm>
              <a:prstGeom prst="rect">
                <a:avLst/>
              </a:prstGeom>
              <a:blipFill>
                <a:blip r:embed="rId5"/>
                <a:stretch>
                  <a:fillRect l="-711"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Google Shape;363;p48">
                <a:extLst>
                  <a:ext uri="{FF2B5EF4-FFF2-40B4-BE49-F238E27FC236}">
                    <a16:creationId xmlns:a16="http://schemas.microsoft.com/office/drawing/2014/main" id="{2523ACA7-7056-0524-7E3F-8BF2F9734922}"/>
                  </a:ext>
                </a:extLst>
              </p:cNvPr>
              <p:cNvSpPr txBox="1">
                <a:spLocks/>
              </p:cNvSpPr>
              <p:nvPr/>
            </p:nvSpPr>
            <p:spPr>
              <a:xfrm>
                <a:off x="388808" y="4363338"/>
                <a:ext cx="8566877"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a:ln>
                      <a:noFill/>
                    </a:ln>
                    <a:solidFill>
                      <a:srgbClr val="2E2723"/>
                    </a:solidFill>
                    <a:effectLst/>
                    <a:uLnTx/>
                    <a:uFillTx/>
                    <a:latin typeface="Lato"/>
                    <a:ea typeface="Lato"/>
                    <a:cs typeface="Lato"/>
                    <a:sym typeface="Arial"/>
                  </a:rPr>
                  <a:t>OA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2000" i="0" u="none" strike="noStrike" kern="0" cap="none" spc="0" normalizeH="0" noProof="0" dirty="0">
                    <a:ln>
                      <a:noFill/>
                    </a:ln>
                    <a:solidFill>
                      <a:srgbClr val="2E2723"/>
                    </a:solidFill>
                    <a:effectLst/>
                    <a:uLnTx/>
                    <a:uFillTx/>
                    <a:latin typeface="Lato"/>
                    <a:ea typeface="Lato"/>
                    <a:cs typeface="Lato"/>
                    <a:sym typeface="Arial"/>
                  </a:rPr>
                  <a:t> AI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cắt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nhau</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tại</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14:m>
                  <m:oMath xmlns:m="http://schemas.openxmlformats.org/officeDocument/2006/math">
                    <m:r>
                      <a:rPr kumimoji="0" lang="en-US" sz="2000" i="1" u="none" strike="noStrike" kern="0" cap="none" spc="0" normalizeH="0" noProof="0" smtClean="0">
                        <a:ln>
                          <a:noFill/>
                        </a:ln>
                        <a:solidFill>
                          <a:srgbClr val="2E2723"/>
                        </a:solidFill>
                        <a:effectLst/>
                        <a:uLnTx/>
                        <a:uFillTx/>
                        <a:latin typeface="Cambria Math" panose="02040503050406030204" pitchFamily="18" charset="0"/>
                        <a:ea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cắt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tại</a:t>
                </a:r>
                <a:r>
                  <a:rPr kumimoji="0" lang="en-US" sz="2000" i="0" u="none" strike="noStrike" kern="0" cap="none" spc="0" normalizeH="0" noProof="0" dirty="0">
                    <a:ln>
                      <a:noFill/>
                    </a:ln>
                    <a:solidFill>
                      <a:srgbClr val="2E2723"/>
                    </a:solidFill>
                    <a:effectLst/>
                    <a:uLnTx/>
                    <a:uFillTx/>
                    <a:latin typeface="Lato"/>
                    <a:ea typeface="Lato"/>
                    <a:cs typeface="Lato"/>
                    <a:sym typeface="Aria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15" name="Google Shape;363;p48">
                <a:extLst>
                  <a:ext uri="{FF2B5EF4-FFF2-40B4-BE49-F238E27FC236}">
                    <a16:creationId xmlns:a16="http://schemas.microsoft.com/office/drawing/2014/main" id="{2523ACA7-7056-0524-7E3F-8BF2F9734922}"/>
                  </a:ext>
                </a:extLst>
              </p:cNvPr>
              <p:cNvSpPr txBox="1">
                <a:spLocks noRot="1" noChangeAspect="1" noMove="1" noResize="1" noEditPoints="1" noAdjustHandles="1" noChangeArrowheads="1" noChangeShapeType="1" noTextEdit="1"/>
              </p:cNvSpPr>
              <p:nvPr/>
            </p:nvSpPr>
            <p:spPr>
              <a:xfrm>
                <a:off x="388808" y="4363338"/>
                <a:ext cx="8566877" cy="543768"/>
              </a:xfrm>
              <a:prstGeom prst="rect">
                <a:avLst/>
              </a:prstGeom>
              <a:blipFill>
                <a:blip r:embed="rId6"/>
                <a:stretch>
                  <a:fillRect l="-783" b="-17978"/>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1270544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par>
                                <p:cTn id="19" presetID="10"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10" presetClass="entr" presetSubtype="0" fill="hold" grpId="1"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nodeType="with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par>
                                <p:cTn id="31" presetID="10" presetClass="entr" presetSubtype="0" fill="hold" grpId="1"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par>
                                <p:cTn id="34" presetID="10" presetClass="entr" presetSubtype="0" fill="hold" grpId="1" nodeType="with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par>
                                <p:cTn id="37" presetID="10" presetClass="entr" presetSubtype="0" fill="hold" grpId="1" nodeType="with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1" nodeType="clickEffect">
                                  <p:stCondLst>
                                    <p:cond delay="0"/>
                                  </p:stCondLst>
                                  <p:childTnLst>
                                    <p:animEffect transition="out" filter="fade">
                                      <p:cBhvr>
                                        <p:cTn id="43" dur="500"/>
                                        <p:tgtEl>
                                          <p:spTgt spid="27"/>
                                        </p:tgtEl>
                                      </p:cBhvr>
                                    </p:animEffect>
                                    <p:set>
                                      <p:cBhvr>
                                        <p:cTn id="44" dur="1" fill="hold">
                                          <p:stCondLst>
                                            <p:cond delay="499"/>
                                          </p:stCondLst>
                                        </p:cTn>
                                        <p:tgtEl>
                                          <p:spTgt spid="27"/>
                                        </p:tgtEl>
                                        <p:attrNameLst>
                                          <p:attrName>style.visibility</p:attrName>
                                        </p:attrNameLst>
                                      </p:cBhvr>
                                      <p:to>
                                        <p:strVal val="hidden"/>
                                      </p:to>
                                    </p:set>
                                  </p:childTnLst>
                                </p:cTn>
                              </p:par>
                              <p:par>
                                <p:cTn id="45" presetID="22" presetClass="entr" presetSubtype="8"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500"/>
                                        <p:tgtEl>
                                          <p:spTgt spid="14"/>
                                        </p:tgtEl>
                                      </p:cBhvr>
                                    </p:animEffect>
                                  </p:childTnLst>
                                </p:cTn>
                              </p:par>
                            </p:childTnLst>
                          </p:cTn>
                        </p:par>
                        <p:par>
                          <p:cTn id="48" fill="hold">
                            <p:stCondLst>
                              <p:cond delay="500"/>
                            </p:stCondLst>
                            <p:childTnLst>
                              <p:par>
                                <p:cTn id="49" presetID="22" presetClass="entr" presetSubtype="4" fill="hold" nodeType="after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wipe(down)">
                                      <p:cBhvr>
                                        <p:cTn id="51" dur="500"/>
                                        <p:tgtEl>
                                          <p:spTgt spid="33"/>
                                        </p:tgtEl>
                                      </p:cBhvr>
                                    </p:animEffect>
                                  </p:childTnLst>
                                </p:cTn>
                              </p:par>
                            </p:childTnLst>
                          </p:cTn>
                        </p:par>
                        <p:par>
                          <p:cTn id="52" fill="hold">
                            <p:stCondLst>
                              <p:cond delay="1000"/>
                            </p:stCondLst>
                            <p:childTnLst>
                              <p:par>
                                <p:cTn id="53" presetID="22" presetClass="entr" presetSubtype="4" fill="hold"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wipe(down)">
                                      <p:cBhvr>
                                        <p:cTn id="55" dur="500"/>
                                        <p:tgtEl>
                                          <p:spTgt spid="24"/>
                                        </p:tgtEl>
                                      </p:cBhvr>
                                    </p:animEffect>
                                  </p:childTnLst>
                                </p:cTn>
                              </p:par>
                            </p:childTnLst>
                          </p:cTn>
                        </p:par>
                        <p:par>
                          <p:cTn id="56" fill="hold">
                            <p:stCondLst>
                              <p:cond delay="1500"/>
                            </p:stCondLst>
                            <p:childTnLst>
                              <p:par>
                                <p:cTn id="57" presetID="22" presetClass="entr" presetSubtype="4" fill="hold"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wipe(down)">
                                      <p:cBhvr>
                                        <p:cTn id="59" dur="500"/>
                                        <p:tgtEl>
                                          <p:spTgt spid="42"/>
                                        </p:tgtEl>
                                      </p:cBhvr>
                                    </p:animEffect>
                                  </p:childTnLst>
                                </p:cTn>
                              </p:par>
                            </p:childTnLst>
                          </p:cTn>
                        </p:par>
                        <p:par>
                          <p:cTn id="60" fill="hold">
                            <p:stCondLst>
                              <p:cond delay="2000"/>
                            </p:stCondLst>
                            <p:childTnLst>
                              <p:par>
                                <p:cTn id="61" presetID="22" presetClass="entr" presetSubtype="2"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wipe(right)">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grpId="1" nodeType="clickEffect">
                                  <p:stCondLst>
                                    <p:cond delay="0"/>
                                  </p:stCondLst>
                                  <p:childTnLst>
                                    <p:animEffect transition="out" filter="fade">
                                      <p:cBhvr>
                                        <p:cTn id="67" dur="500"/>
                                        <p:tgtEl>
                                          <p:spTgt spid="14"/>
                                        </p:tgtEl>
                                      </p:cBhvr>
                                    </p:animEffect>
                                    <p:set>
                                      <p:cBhvr>
                                        <p:cTn id="68" dur="1" fill="hold">
                                          <p:stCondLst>
                                            <p:cond delay="499"/>
                                          </p:stCondLst>
                                        </p:cTn>
                                        <p:tgtEl>
                                          <p:spTgt spid="14"/>
                                        </p:tgtEl>
                                        <p:attrNameLst>
                                          <p:attrName>style.visibility</p:attrName>
                                        </p:attrNameLst>
                                      </p:cBhvr>
                                      <p:to>
                                        <p:strVal val="hidden"/>
                                      </p:to>
                                    </p:set>
                                  </p:childTnLst>
                                </p:cTn>
                              </p:par>
                              <p:par>
                                <p:cTn id="69" presetID="22" presetClass="entr" presetSubtype="8"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left)">
                                      <p:cBhvr>
                                        <p:cTn id="71" dur="500"/>
                                        <p:tgtEl>
                                          <p:spTgt spid="15"/>
                                        </p:tgtEl>
                                      </p:cBhvr>
                                    </p:animEffect>
                                  </p:childTnLst>
                                </p:cTn>
                              </p:par>
                            </p:childTnLst>
                          </p:cTn>
                        </p:par>
                        <p:par>
                          <p:cTn id="72" fill="hold">
                            <p:stCondLst>
                              <p:cond delay="500"/>
                            </p:stCondLst>
                            <p:childTnLst>
                              <p:par>
                                <p:cTn id="73" presetID="10" presetClass="entr" presetSubtype="0" fill="hold" grpId="1" nodeType="afterEffect">
                                  <p:stCondLst>
                                    <p:cond delay="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500"/>
                                        <p:tgtEl>
                                          <p:spTgt spid="12"/>
                                        </p:tgtEl>
                                      </p:cBhvr>
                                    </p:animEffect>
                                  </p:childTnLst>
                                </p:cTn>
                              </p:par>
                            </p:childTnLst>
                          </p:cTn>
                        </p:par>
                        <p:par>
                          <p:cTn id="76" fill="hold">
                            <p:stCondLst>
                              <p:cond delay="1000"/>
                            </p:stCondLst>
                            <p:childTnLst>
                              <p:par>
                                <p:cTn id="77" presetID="22" presetClass="entr" presetSubtype="1" fill="hold" nodeType="afterEffect">
                                  <p:stCondLst>
                                    <p:cond delay="0"/>
                                  </p:stCondLst>
                                  <p:childTnLst>
                                    <p:set>
                                      <p:cBhvr>
                                        <p:cTn id="78" dur="1" fill="hold">
                                          <p:stCondLst>
                                            <p:cond delay="0"/>
                                          </p:stCondLst>
                                        </p:cTn>
                                        <p:tgtEl>
                                          <p:spTgt spid="10"/>
                                        </p:tgtEl>
                                        <p:attrNameLst>
                                          <p:attrName>style.visibility</p:attrName>
                                        </p:attrNameLst>
                                      </p:cBhvr>
                                      <p:to>
                                        <p:strVal val="visible"/>
                                      </p:to>
                                    </p:set>
                                    <p:animEffect transition="in" filter="wipe(up)">
                                      <p:cBhvr>
                                        <p:cTn id="7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P spid="2" grpId="0" animBg="1"/>
      <p:bldP spid="4" grpId="0" animBg="1"/>
      <p:bldP spid="5" grpId="0"/>
      <p:bldP spid="5" grpId="1"/>
      <p:bldP spid="6" grpId="0" animBg="1"/>
      <p:bldP spid="7" grpId="0"/>
      <p:bldP spid="7" grpId="1"/>
      <p:bldP spid="8" grpId="0" animBg="1"/>
      <p:bldP spid="12" grpId="0"/>
      <p:bldP spid="12" grpId="1"/>
      <p:bldP spid="13" grpId="0"/>
      <p:bldP spid="45" grpId="0"/>
      <p:bldP spid="31" grpId="0"/>
      <p:bldP spid="31" grpId="1"/>
      <p:bldP spid="52" grpId="0"/>
      <p:bldP spid="52" grpId="1"/>
      <p:bldP spid="14" grpId="0"/>
      <p:bldP spid="14" grpId="1"/>
      <p:bldP spid="1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853088" y="1481231"/>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dirty="0">
                <a:solidFill>
                  <a:srgbClr val="2E2723"/>
                </a:solidFill>
              </a:rPr>
              <a:t>03</a:t>
            </a:r>
            <a:endParaRPr sz="6000" dirty="0">
              <a:solidFill>
                <a:srgbClr val="2E2723"/>
              </a:solidFill>
            </a:endParaRPr>
          </a:p>
        </p:txBody>
      </p:sp>
      <p:sp>
        <p:nvSpPr>
          <p:cNvPr id="394" name="Google Shape;394;p51"/>
          <p:cNvSpPr txBox="1">
            <a:spLocks noGrp="1"/>
          </p:cNvSpPr>
          <p:nvPr>
            <p:ph type="title"/>
          </p:nvPr>
        </p:nvSpPr>
        <p:spPr>
          <a:xfrm>
            <a:off x="853088" y="2381828"/>
            <a:ext cx="3961368" cy="139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vi-VN" sz="6000" dirty="0"/>
              <a:t>KÍNH</a:t>
            </a:r>
            <a:r>
              <a:rPr lang="en-US" sz="6000" dirty="0"/>
              <a:t> LÚP</a:t>
            </a:r>
            <a:endParaRPr sz="6000" dirty="0">
              <a:solidFill>
                <a:schemeClr val="dk2"/>
              </a:solidFill>
            </a:endParaRPr>
          </a:p>
        </p:txBody>
      </p:sp>
      <p:pic>
        <p:nvPicPr>
          <p:cNvPr id="2" name="Picture 1">
            <a:extLst>
              <a:ext uri="{FF2B5EF4-FFF2-40B4-BE49-F238E27FC236}">
                <a16:creationId xmlns:a16="http://schemas.microsoft.com/office/drawing/2014/main" id="{229B1DC9-6BD9-FD09-1B33-753A6075A71E}"/>
              </a:ext>
            </a:extLst>
          </p:cNvPr>
          <p:cNvPicPr>
            <a:picLocks noChangeAspect="1"/>
          </p:cNvPicPr>
          <p:nvPr/>
        </p:nvPicPr>
        <p:blipFill>
          <a:blip r:embed="rId3"/>
          <a:stretch>
            <a:fillRect/>
          </a:stretch>
        </p:blipFill>
        <p:spPr>
          <a:xfrm>
            <a:off x="4196895" y="475621"/>
            <a:ext cx="4612461" cy="4612461"/>
          </a:xfrm>
          <a:prstGeom prst="rect">
            <a:avLst/>
          </a:prstGeom>
        </p:spPr>
      </p:pic>
      <p:grpSp>
        <p:nvGrpSpPr>
          <p:cNvPr id="9" name="Group 8">
            <a:extLst>
              <a:ext uri="{FF2B5EF4-FFF2-40B4-BE49-F238E27FC236}">
                <a16:creationId xmlns:a16="http://schemas.microsoft.com/office/drawing/2014/main" id="{2AA9BB21-D9EB-AAFC-24CB-5C4536C23863}"/>
              </a:ext>
            </a:extLst>
          </p:cNvPr>
          <p:cNvGrpSpPr/>
          <p:nvPr/>
        </p:nvGrpSpPr>
        <p:grpSpPr>
          <a:xfrm>
            <a:off x="643832" y="400576"/>
            <a:ext cx="1108364" cy="1080655"/>
            <a:chOff x="1391977" y="3181022"/>
            <a:chExt cx="1108364" cy="1080655"/>
          </a:xfrm>
        </p:grpSpPr>
        <p:sp>
          <p:nvSpPr>
            <p:cNvPr id="4" name="Rectangle: Rounded Corners 3">
              <a:extLst>
                <a:ext uri="{FF2B5EF4-FFF2-40B4-BE49-F238E27FC236}">
                  <a16:creationId xmlns:a16="http://schemas.microsoft.com/office/drawing/2014/main" id="{C7F6114A-4DA3-9FA1-98B3-8D4F4A643CAB}"/>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5" name="Picture 2" descr="Magnifier ">
              <a:extLst>
                <a:ext uri="{FF2B5EF4-FFF2-40B4-BE49-F238E27FC236}">
                  <a16:creationId xmlns:a16="http://schemas.microsoft.com/office/drawing/2014/main" id="{F2B468F5-480D-549E-7A08-386B041133D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841139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335EBD5F-2A98-D519-B3FB-B6EBB520DEA3}"/>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9" name="Google Shape;356;p47">
            <a:extLst>
              <a:ext uri="{FF2B5EF4-FFF2-40B4-BE49-F238E27FC236}">
                <a16:creationId xmlns:a16="http://schemas.microsoft.com/office/drawing/2014/main" id="{233A24A0-4E90-186B-1887-170EB4F9E6C8}"/>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3" name="Group 12">
            <a:extLst>
              <a:ext uri="{FF2B5EF4-FFF2-40B4-BE49-F238E27FC236}">
                <a16:creationId xmlns:a16="http://schemas.microsoft.com/office/drawing/2014/main" id="{F6CCC6FB-C43D-A60F-BB5E-9D36720329DD}"/>
              </a:ext>
            </a:extLst>
          </p:cNvPr>
          <p:cNvGrpSpPr/>
          <p:nvPr/>
        </p:nvGrpSpPr>
        <p:grpSpPr>
          <a:xfrm>
            <a:off x="3373125" y="202793"/>
            <a:ext cx="1833316" cy="386885"/>
            <a:chOff x="2863742" y="1097155"/>
            <a:chExt cx="3467785" cy="484015"/>
          </a:xfrm>
          <a:solidFill>
            <a:schemeClr val="accent2"/>
          </a:solidFill>
        </p:grpSpPr>
        <p:sp>
          <p:nvSpPr>
            <p:cNvPr id="14" name="Rectangle: Rounded Corners 13">
              <a:extLst>
                <a:ext uri="{FF2B5EF4-FFF2-40B4-BE49-F238E27FC236}">
                  <a16:creationId xmlns:a16="http://schemas.microsoft.com/office/drawing/2014/main" id="{AB886F25-FBE1-F89C-11EA-E6BEC23FB286}"/>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5" name="Google Shape;356;p47">
              <a:extLst>
                <a:ext uri="{FF2B5EF4-FFF2-40B4-BE49-F238E27FC236}">
                  <a16:creationId xmlns:a16="http://schemas.microsoft.com/office/drawing/2014/main" id="{7ECC3FD8-0235-3A40-F73D-6AF98093C260}"/>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1. </a:t>
              </a:r>
              <a:r>
                <a:rPr kumimoji="0" lang="en-US" sz="1400" b="1" i="0" u="none" strike="noStrike" kern="0" cap="none" spc="0" normalizeH="0" baseline="0" noProof="0" dirty="0" err="1">
                  <a:ln>
                    <a:noFill/>
                  </a:ln>
                  <a:solidFill>
                    <a:srgbClr val="2E2723"/>
                  </a:solidFill>
                  <a:effectLst/>
                  <a:uLnTx/>
                  <a:uFillTx/>
                  <a:latin typeface="Barlow"/>
                  <a:sym typeface="Barlow"/>
                </a:rPr>
                <a:t>Mô</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tả</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lúp</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pSp>
        <p:nvGrpSpPr>
          <p:cNvPr id="2" name="Group 1">
            <a:extLst>
              <a:ext uri="{FF2B5EF4-FFF2-40B4-BE49-F238E27FC236}">
                <a16:creationId xmlns:a16="http://schemas.microsoft.com/office/drawing/2014/main" id="{1028A1CE-3FC4-EA7D-C970-81E71567F983}"/>
              </a:ext>
            </a:extLst>
          </p:cNvPr>
          <p:cNvGrpSpPr/>
          <p:nvPr/>
        </p:nvGrpSpPr>
        <p:grpSpPr>
          <a:xfrm>
            <a:off x="150770" y="234364"/>
            <a:ext cx="303309" cy="295726"/>
            <a:chOff x="1391977" y="3181022"/>
            <a:chExt cx="1108364" cy="1080655"/>
          </a:xfrm>
        </p:grpSpPr>
        <p:sp>
          <p:nvSpPr>
            <p:cNvPr id="3" name="Rectangle: Rounded Corners 2">
              <a:extLst>
                <a:ext uri="{FF2B5EF4-FFF2-40B4-BE49-F238E27FC236}">
                  <a16:creationId xmlns:a16="http://schemas.microsoft.com/office/drawing/2014/main" id="{8D6AAA3C-3CDE-E4C9-1AAE-A117DAE93CF8}"/>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4" name="Picture 2" descr="Magnifier ">
              <a:extLst>
                <a:ext uri="{FF2B5EF4-FFF2-40B4-BE49-F238E27FC236}">
                  <a16:creationId xmlns:a16="http://schemas.microsoft.com/office/drawing/2014/main" id="{E2E89699-F273-7A1A-9003-8D7902F882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pic>
        <p:nvPicPr>
          <p:cNvPr id="5" name="Picture 4" descr="Nên mua kính lúp nào cho trẻ?">
            <a:extLst>
              <a:ext uri="{FF2B5EF4-FFF2-40B4-BE49-F238E27FC236}">
                <a16:creationId xmlns:a16="http://schemas.microsoft.com/office/drawing/2014/main" id="{3D0C084E-572F-F460-5D48-2C500E2BF91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930"/>
          <a:stretch/>
        </p:blipFill>
        <p:spPr bwMode="auto">
          <a:xfrm flipH="1">
            <a:off x="756180" y="1086045"/>
            <a:ext cx="4205449" cy="2436962"/>
          </a:xfrm>
          <a:prstGeom prst="parallelogram">
            <a:avLst>
              <a:gd name="adj" fmla="val 18609"/>
            </a:avLst>
          </a:prstGeom>
          <a:noFill/>
          <a:extLst>
            <a:ext uri="{909E8E84-426E-40DD-AFC4-6F175D3DCCD1}">
              <a14:hiddenFill xmlns:a14="http://schemas.microsoft.com/office/drawing/2010/main">
                <a:solidFill>
                  <a:srgbClr val="FFFFFF"/>
                </a:solidFill>
              </a14:hiddenFill>
            </a:ext>
          </a:extLst>
        </p:spPr>
      </p:pic>
      <p:pic>
        <p:nvPicPr>
          <p:cNvPr id="6" name="Picture 6" descr="Kính lúp dùng để làm gì? Giá bao nhiêu? Mua loại nào tốt?">
            <a:extLst>
              <a:ext uri="{FF2B5EF4-FFF2-40B4-BE49-F238E27FC236}">
                <a16:creationId xmlns:a16="http://schemas.microsoft.com/office/drawing/2014/main" id="{D10A69E0-C92D-67B2-9F39-38AF6E870128}"/>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3886"/>
          <a:stretch/>
        </p:blipFill>
        <p:spPr bwMode="auto">
          <a:xfrm flipH="1">
            <a:off x="4572000" y="1086045"/>
            <a:ext cx="3545206" cy="2436962"/>
          </a:xfrm>
          <a:prstGeom prst="parallelogram">
            <a:avLst>
              <a:gd name="adj" fmla="val 19383"/>
            </a:avLst>
          </a:prstGeom>
          <a:noFill/>
          <a:extLst>
            <a:ext uri="{909E8E84-426E-40DD-AFC4-6F175D3DCCD1}">
              <a14:hiddenFill xmlns:a14="http://schemas.microsoft.com/office/drawing/2010/main">
                <a:solidFill>
                  <a:srgbClr val="FFFFFF"/>
                </a:solidFill>
              </a14:hiddenFill>
            </a:ext>
          </a:extLst>
        </p:spPr>
      </p:pic>
      <p:sp>
        <p:nvSpPr>
          <p:cNvPr id="7" name="Rectangle 71">
            <a:extLst>
              <a:ext uri="{FF2B5EF4-FFF2-40B4-BE49-F238E27FC236}">
                <a16:creationId xmlns:a16="http://schemas.microsoft.com/office/drawing/2014/main" id="{AE954D30-C16C-503F-D747-0CFE6F17FDE8}"/>
              </a:ext>
            </a:extLst>
          </p:cNvPr>
          <p:cNvSpPr>
            <a:spLocks noChangeArrowheads="1"/>
          </p:cNvSpPr>
          <p:nvPr/>
        </p:nvSpPr>
        <p:spPr bwMode="auto">
          <a:xfrm>
            <a:off x="1418729" y="3929574"/>
            <a:ext cx="6730694"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r>
              <a:rPr lang="vi-VN" sz="2400" b="1" dirty="0">
                <a:solidFill>
                  <a:srgbClr val="0033CC"/>
                </a:solidFill>
              </a:rPr>
              <a:t>Kính lúp được dùng để quan sát các vật nhỏ.</a:t>
            </a:r>
          </a:p>
        </p:txBody>
      </p:sp>
    </p:spTree>
    <p:extLst>
      <p:ext uri="{BB962C8B-B14F-4D97-AF65-F5344CB8AC3E}">
        <p14:creationId xmlns:p14="http://schemas.microsoft.com/office/powerpoint/2010/main" val="435309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randombar(horizontal)">
                                      <p:cBhvr>
                                        <p:cTn id="13" dur="500"/>
                                        <p:tgtEl>
                                          <p:spTgt spid="13"/>
                                        </p:tgtEl>
                                      </p:cBhvr>
                                    </p:animEffect>
                                  </p:childTnLst>
                                </p:cTn>
                              </p:par>
                              <p:par>
                                <p:cTn id="14" presetID="14" presetClass="entr" presetSubtype="1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randombar(horizontal)">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par>
                                <p:cTn id="22" presetID="10"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536"/>
        <p:cNvGrpSpPr/>
        <p:nvPr/>
      </p:nvGrpSpPr>
      <p:grpSpPr>
        <a:xfrm>
          <a:off x="0" y="0"/>
          <a:ext cx="0" cy="0"/>
          <a:chOff x="0" y="0"/>
          <a:chExt cx="0" cy="0"/>
        </a:xfrm>
      </p:grpSpPr>
      <p:pic>
        <p:nvPicPr>
          <p:cNvPr id="4" name="Picture 8" descr="Magnifying Glass Brass - Louvre Abu Dhabi Boutique">
            <a:extLst>
              <a:ext uri="{FF2B5EF4-FFF2-40B4-BE49-F238E27FC236}">
                <a16:creationId xmlns:a16="http://schemas.microsoft.com/office/drawing/2014/main" id="{4C70B1E6-0041-A28B-8DCC-FFDA7A3480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2473" y="579070"/>
            <a:ext cx="4137835" cy="4137836"/>
          </a:xfrm>
          <a:prstGeom prst="rect">
            <a:avLst/>
          </a:prstGeom>
          <a:noFill/>
          <a:extLst>
            <a:ext uri="{909E8E84-426E-40DD-AFC4-6F175D3DCCD1}">
              <a14:hiddenFill xmlns:a14="http://schemas.microsoft.com/office/drawing/2010/main">
                <a:solidFill>
                  <a:srgbClr val="FFFFFF"/>
                </a:solidFill>
              </a14:hiddenFill>
            </a:ext>
          </a:extLst>
        </p:spPr>
      </p:pic>
      <p:sp>
        <p:nvSpPr>
          <p:cNvPr id="5" name="Line Callout 2 (No Border) 9">
            <a:extLst>
              <a:ext uri="{FF2B5EF4-FFF2-40B4-BE49-F238E27FC236}">
                <a16:creationId xmlns:a16="http://schemas.microsoft.com/office/drawing/2014/main" id="{DCAD6F4A-17C1-9C30-E05E-828E1B95D614}"/>
              </a:ext>
            </a:extLst>
          </p:cNvPr>
          <p:cNvSpPr/>
          <p:nvPr/>
        </p:nvSpPr>
        <p:spPr>
          <a:xfrm flipH="1">
            <a:off x="336627" y="1202298"/>
            <a:ext cx="2200335" cy="458997"/>
          </a:xfrm>
          <a:prstGeom prst="callout2">
            <a:avLst>
              <a:gd name="adj1" fmla="val 18750"/>
              <a:gd name="adj2" fmla="val -8333"/>
              <a:gd name="adj3" fmla="val 18750"/>
              <a:gd name="adj4" fmla="val -16667"/>
              <a:gd name="adj5" fmla="val 122011"/>
              <a:gd name="adj6" fmla="val -46667"/>
            </a:avLst>
          </a:prstGeom>
          <a:solidFill>
            <a:srgbClr val="54849A">
              <a:lumMod val="20000"/>
              <a:lumOff val="80000"/>
            </a:srgbClr>
          </a:solidFill>
          <a:ln w="19050" cap="rnd"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Thấu kính</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hội</a:t>
            </a:r>
            <a:r>
              <a:rPr kumimoji="0" lang="en-US" sz="2000" b="0" i="0" u="none" strike="noStrike" kern="1200" cap="none" spc="0" normalizeH="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noProof="0" dirty="0" err="1">
                <a:ln>
                  <a:noFill/>
                </a:ln>
                <a:solidFill>
                  <a:prstClr val="black"/>
                </a:solidFill>
                <a:effectLst/>
                <a:uLnTx/>
                <a:uFillTx/>
                <a:latin typeface="Arial" panose="020B0604020202020204" pitchFamily="34" charset="0"/>
                <a:ea typeface="+mn-ea"/>
                <a:cs typeface="Arial" panose="020B0604020202020204" pitchFamily="34" charset="0"/>
              </a:rPr>
              <a:t>tụ</a:t>
            </a:r>
            <a:r>
              <a:rPr kumimoji="0" lang="en-US" sz="2000" b="0" i="0" u="none" strike="noStrike" kern="1200" cap="none" spc="0" normalizeH="0" noProof="0" dirty="0">
                <a:ln>
                  <a:noFill/>
                </a:ln>
                <a:solidFill>
                  <a:prstClr val="black"/>
                </a:solidFill>
                <a:effectLst/>
                <a:uLnTx/>
                <a:uFillTx/>
                <a:latin typeface="Arial" panose="020B0604020202020204" pitchFamily="34" charset="0"/>
                <a:ea typeface="+mn-ea"/>
                <a:cs typeface="Arial" panose="020B0604020202020204" pitchFamily="34" charset="0"/>
              </a:rPr>
              <a:t> </a:t>
            </a:r>
            <a:endPar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cxnSp>
        <p:nvCxnSpPr>
          <p:cNvPr id="6" name="Straight Connector 5">
            <a:extLst>
              <a:ext uri="{FF2B5EF4-FFF2-40B4-BE49-F238E27FC236}">
                <a16:creationId xmlns:a16="http://schemas.microsoft.com/office/drawing/2014/main" id="{D8D1BDB6-84FB-4FEB-7210-D954D450BCE2}"/>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7" name="Google Shape;356;p47">
            <a:extLst>
              <a:ext uri="{FF2B5EF4-FFF2-40B4-BE49-F238E27FC236}">
                <a16:creationId xmlns:a16="http://schemas.microsoft.com/office/drawing/2014/main" id="{E29C7E20-3DBE-3007-A95C-14B3DDA999C5}"/>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6" name="Group 15">
            <a:extLst>
              <a:ext uri="{FF2B5EF4-FFF2-40B4-BE49-F238E27FC236}">
                <a16:creationId xmlns:a16="http://schemas.microsoft.com/office/drawing/2014/main" id="{B0904DA7-92B8-3367-CD96-86639799D77D}"/>
              </a:ext>
            </a:extLst>
          </p:cNvPr>
          <p:cNvGrpSpPr/>
          <p:nvPr/>
        </p:nvGrpSpPr>
        <p:grpSpPr>
          <a:xfrm>
            <a:off x="3373125" y="202793"/>
            <a:ext cx="1833316" cy="386885"/>
            <a:chOff x="2863742" y="1097155"/>
            <a:chExt cx="3467785" cy="484015"/>
          </a:xfrm>
          <a:solidFill>
            <a:schemeClr val="accent2"/>
          </a:solidFill>
        </p:grpSpPr>
        <p:sp>
          <p:nvSpPr>
            <p:cNvPr id="17" name="Rectangle: Rounded Corners 16">
              <a:extLst>
                <a:ext uri="{FF2B5EF4-FFF2-40B4-BE49-F238E27FC236}">
                  <a16:creationId xmlns:a16="http://schemas.microsoft.com/office/drawing/2014/main" id="{B5887145-24A7-F80C-5A2C-65DC09F5748F}"/>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8" name="Google Shape;356;p47">
              <a:extLst>
                <a:ext uri="{FF2B5EF4-FFF2-40B4-BE49-F238E27FC236}">
                  <a16:creationId xmlns:a16="http://schemas.microsoft.com/office/drawing/2014/main" id="{BA03A4BE-C5EA-E592-DDBC-F9492E2836B6}"/>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1. </a:t>
              </a:r>
              <a:r>
                <a:rPr kumimoji="0" lang="en-US" sz="1400" b="1" i="0" u="none" strike="noStrike" kern="0" cap="none" spc="0" normalizeH="0" baseline="0" noProof="0" dirty="0" err="1">
                  <a:ln>
                    <a:noFill/>
                  </a:ln>
                  <a:solidFill>
                    <a:srgbClr val="2E2723"/>
                  </a:solidFill>
                  <a:effectLst/>
                  <a:uLnTx/>
                  <a:uFillTx/>
                  <a:latin typeface="Barlow"/>
                  <a:sym typeface="Barlow"/>
                </a:rPr>
                <a:t>Mô</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tả</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lúp</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pSp>
        <p:nvGrpSpPr>
          <p:cNvPr id="19" name="Group 18">
            <a:extLst>
              <a:ext uri="{FF2B5EF4-FFF2-40B4-BE49-F238E27FC236}">
                <a16:creationId xmlns:a16="http://schemas.microsoft.com/office/drawing/2014/main" id="{1A22FE98-A68B-43CB-193C-576221FB3761}"/>
              </a:ext>
            </a:extLst>
          </p:cNvPr>
          <p:cNvGrpSpPr/>
          <p:nvPr/>
        </p:nvGrpSpPr>
        <p:grpSpPr>
          <a:xfrm>
            <a:off x="150770" y="234364"/>
            <a:ext cx="303309" cy="295726"/>
            <a:chOff x="1391977" y="3181022"/>
            <a:chExt cx="1108364" cy="1080655"/>
          </a:xfrm>
        </p:grpSpPr>
        <p:sp>
          <p:nvSpPr>
            <p:cNvPr id="20" name="Rectangle: Rounded Corners 19">
              <a:extLst>
                <a:ext uri="{FF2B5EF4-FFF2-40B4-BE49-F238E27FC236}">
                  <a16:creationId xmlns:a16="http://schemas.microsoft.com/office/drawing/2014/main" id="{CEEB025B-DDF0-9113-0411-6D4456C7E829}"/>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1" name="Picture 2" descr="Magnifier ">
              <a:extLst>
                <a:ext uri="{FF2B5EF4-FFF2-40B4-BE49-F238E27FC236}">
                  <a16:creationId xmlns:a16="http://schemas.microsoft.com/office/drawing/2014/main" id="{7280B791-97B4-03B0-B5EA-268ECE5017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sp>
        <p:nvSpPr>
          <p:cNvPr id="25" name="Line Callout 2 (No Border) 2">
            <a:extLst>
              <a:ext uri="{FF2B5EF4-FFF2-40B4-BE49-F238E27FC236}">
                <a16:creationId xmlns:a16="http://schemas.microsoft.com/office/drawing/2014/main" id="{DA1FB1AB-CB07-52CC-E452-4BDD049629F1}"/>
              </a:ext>
            </a:extLst>
          </p:cNvPr>
          <p:cNvSpPr/>
          <p:nvPr/>
        </p:nvSpPr>
        <p:spPr>
          <a:xfrm>
            <a:off x="5951760" y="1215213"/>
            <a:ext cx="1748117" cy="446082"/>
          </a:xfrm>
          <a:prstGeom prst="callout2">
            <a:avLst>
              <a:gd name="adj1" fmla="val 18750"/>
              <a:gd name="adj2" fmla="val -8333"/>
              <a:gd name="adj3" fmla="val 18750"/>
              <a:gd name="adj4" fmla="val -16667"/>
              <a:gd name="adj5" fmla="val 174799"/>
              <a:gd name="adj6" fmla="val -50770"/>
            </a:avLst>
          </a:prstGeom>
          <a:solidFill>
            <a:srgbClr val="54849A">
              <a:lumMod val="20000"/>
              <a:lumOff val="80000"/>
            </a:srgbClr>
          </a:solidFill>
          <a:ln w="19050" cap="rnd"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Khung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kính</a:t>
            </a:r>
            <a:endPar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 name="Line Callout 2 (No Border) 10">
            <a:extLst>
              <a:ext uri="{FF2B5EF4-FFF2-40B4-BE49-F238E27FC236}">
                <a16:creationId xmlns:a16="http://schemas.microsoft.com/office/drawing/2014/main" id="{D3883A72-F438-A9D3-DC26-D465DCD3B858}"/>
              </a:ext>
            </a:extLst>
          </p:cNvPr>
          <p:cNvSpPr/>
          <p:nvPr/>
        </p:nvSpPr>
        <p:spPr>
          <a:xfrm flipH="1">
            <a:off x="2825397" y="3473843"/>
            <a:ext cx="1595718" cy="458997"/>
          </a:xfrm>
          <a:prstGeom prst="callout2">
            <a:avLst>
              <a:gd name="adj1" fmla="val 18750"/>
              <a:gd name="adj2" fmla="val -8333"/>
              <a:gd name="adj3" fmla="val 18750"/>
              <a:gd name="adj4" fmla="val -16667"/>
              <a:gd name="adj5" fmla="val 90761"/>
              <a:gd name="adj6" fmla="val -60000"/>
            </a:avLst>
          </a:prstGeom>
          <a:solidFill>
            <a:srgbClr val="54849A">
              <a:lumMod val="20000"/>
              <a:lumOff val="80000"/>
            </a:srgbClr>
          </a:solidFill>
          <a:ln w="19050" cap="rnd"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Tay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cầm</a:t>
            </a:r>
            <a:endPar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arn(inVertical)">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barn(inVertical)">
                                      <p:cBhvr>
                                        <p:cTn id="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5" grpId="0" animBg="1"/>
      <p:bldP spid="2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pic>
        <p:nvPicPr>
          <p:cNvPr id="8" name="Picture 2" descr="Kính Lúp Tìm - Miễn Phí vector hình ảnh trên Pixabay">
            <a:extLst>
              <a:ext uri="{FF2B5EF4-FFF2-40B4-BE49-F238E27FC236}">
                <a16:creationId xmlns:a16="http://schemas.microsoft.com/office/drawing/2014/main" id="{89009751-A178-1F00-C6BD-4AF3F37FB3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84053">
            <a:off x="4671401" y="565292"/>
            <a:ext cx="4017159" cy="3822578"/>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71">
            <a:extLst>
              <a:ext uri="{FF2B5EF4-FFF2-40B4-BE49-F238E27FC236}">
                <a16:creationId xmlns:a16="http://schemas.microsoft.com/office/drawing/2014/main" id="{44F3CD4D-3B4F-CB99-E63E-9135E0C6C93A}"/>
              </a:ext>
            </a:extLst>
          </p:cNvPr>
          <p:cNvSpPr>
            <a:spLocks noChangeArrowheads="1"/>
          </p:cNvSpPr>
          <p:nvPr/>
        </p:nvSpPr>
        <p:spPr bwMode="auto">
          <a:xfrm>
            <a:off x="1087188" y="1831326"/>
            <a:ext cx="3816277" cy="1059008"/>
          </a:xfrm>
          <a:prstGeom prst="rect">
            <a:avLst/>
          </a:prstGeom>
          <a:noFill/>
          <a:ln w="19050" algn="ctr">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lnSpc>
                <a:spcPct val="120000"/>
              </a:lnSpc>
            </a:pPr>
            <a:r>
              <a:rPr lang="vi-VN" sz="1800" dirty="0">
                <a:ea typeface="Aachen" panose="02020500000000000000" pitchFamily="18" charset="0"/>
                <a:cs typeface="Arial" panose="020B0604020202020204" pitchFamily="34" charset="0"/>
              </a:rPr>
              <a:t>Mỗi kính lúp có một số bội giác, kí hiệu là G và được ghi bằng các con số như: 2x; 3x; 5x; ...</a:t>
            </a:r>
          </a:p>
        </p:txBody>
      </p:sp>
      <p:sp>
        <p:nvSpPr>
          <p:cNvPr id="11" name="Rectangle 71">
            <a:extLst>
              <a:ext uri="{FF2B5EF4-FFF2-40B4-BE49-F238E27FC236}">
                <a16:creationId xmlns:a16="http://schemas.microsoft.com/office/drawing/2014/main" id="{C2AA4A99-902A-37D4-31B6-7471463D53F4}"/>
              </a:ext>
            </a:extLst>
          </p:cNvPr>
          <p:cNvSpPr>
            <a:spLocks noChangeArrowheads="1"/>
          </p:cNvSpPr>
          <p:nvPr/>
        </p:nvSpPr>
        <p:spPr bwMode="auto">
          <a:xfrm>
            <a:off x="558775" y="3218611"/>
            <a:ext cx="5004997" cy="726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eaLnBrk="1" fontAlgn="auto" latinLnBrk="0" hangingPunct="1">
              <a:lnSpc>
                <a:spcPct val="120000"/>
              </a:lnSpc>
              <a:spcBef>
                <a:spcPts val="0"/>
              </a:spcBef>
              <a:spcAft>
                <a:spcPts val="0"/>
              </a:spcAft>
              <a:buClrTx/>
              <a:buSzTx/>
              <a:buFontTx/>
              <a:buNone/>
              <a:tabLst/>
              <a:defRPr/>
            </a:pPr>
            <a:r>
              <a:rPr kumimoji="0" lang="vi-VN" sz="18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Kính lúp có số </a:t>
            </a:r>
            <a:r>
              <a:rPr kumimoji="0" lang="vi-VN"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bội giác càng lớn </a:t>
            </a:r>
            <a:r>
              <a:rPr kumimoji="0" lang="vi-VN" sz="18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khi quan sát một vật thì sẽ thấy</a:t>
            </a:r>
            <a:r>
              <a:rPr kumimoji="0" lang="vi-VN" sz="1800" b="1" i="0" u="none" strike="noStrike" kern="1200" cap="none" spc="0" normalizeH="0" baseline="0" noProof="0" dirty="0">
                <a:ln>
                  <a:noFill/>
                </a:ln>
                <a:solidFill>
                  <a:srgbClr val="000099"/>
                </a:solidFill>
                <a:effectLst/>
                <a:uLnTx/>
                <a:uFillTx/>
                <a:latin typeface="Arial" panose="020B0604020202020204" pitchFamily="34" charset="0"/>
                <a:ea typeface="+mn-ea"/>
                <a:cs typeface="+mn-cs"/>
              </a:rPr>
              <a:t> </a:t>
            </a:r>
            <a:r>
              <a:rPr kumimoji="0" lang="vi-VN"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ảnh càng lớn.</a:t>
            </a:r>
          </a:p>
        </p:txBody>
      </p:sp>
      <p:cxnSp>
        <p:nvCxnSpPr>
          <p:cNvPr id="12" name="Straight Connector 11">
            <a:extLst>
              <a:ext uri="{FF2B5EF4-FFF2-40B4-BE49-F238E27FC236}">
                <a16:creationId xmlns:a16="http://schemas.microsoft.com/office/drawing/2014/main" id="{D8BD36DF-1861-000C-239F-9B7333F8E79A}"/>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3" name="Google Shape;356;p47">
            <a:extLst>
              <a:ext uri="{FF2B5EF4-FFF2-40B4-BE49-F238E27FC236}">
                <a16:creationId xmlns:a16="http://schemas.microsoft.com/office/drawing/2014/main" id="{D0081091-61A6-29D8-19B4-51D97C0A55C5}"/>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4" name="Group 13">
            <a:extLst>
              <a:ext uri="{FF2B5EF4-FFF2-40B4-BE49-F238E27FC236}">
                <a16:creationId xmlns:a16="http://schemas.microsoft.com/office/drawing/2014/main" id="{F4B79B04-1408-1189-1F1B-F66778D3CC32}"/>
              </a:ext>
            </a:extLst>
          </p:cNvPr>
          <p:cNvGrpSpPr/>
          <p:nvPr/>
        </p:nvGrpSpPr>
        <p:grpSpPr>
          <a:xfrm>
            <a:off x="3373125" y="202793"/>
            <a:ext cx="1833316" cy="386885"/>
            <a:chOff x="2863742" y="1097155"/>
            <a:chExt cx="3467785" cy="484015"/>
          </a:xfrm>
          <a:solidFill>
            <a:schemeClr val="accent2"/>
          </a:solidFill>
        </p:grpSpPr>
        <p:sp>
          <p:nvSpPr>
            <p:cNvPr id="15" name="Rectangle: Rounded Corners 14">
              <a:extLst>
                <a:ext uri="{FF2B5EF4-FFF2-40B4-BE49-F238E27FC236}">
                  <a16:creationId xmlns:a16="http://schemas.microsoft.com/office/drawing/2014/main" id="{CDBA6DD7-94D5-C4D1-AE3B-097FAF26D1C3}"/>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6" name="Google Shape;356;p47">
              <a:extLst>
                <a:ext uri="{FF2B5EF4-FFF2-40B4-BE49-F238E27FC236}">
                  <a16:creationId xmlns:a16="http://schemas.microsoft.com/office/drawing/2014/main" id="{7EB5FFB0-9F36-7102-80EC-FA1CFAD0FBF4}"/>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1. </a:t>
              </a:r>
              <a:r>
                <a:rPr kumimoji="0" lang="en-US" sz="1400" b="1" i="0" u="none" strike="noStrike" kern="0" cap="none" spc="0" normalizeH="0" baseline="0" noProof="0" dirty="0" err="1">
                  <a:ln>
                    <a:noFill/>
                  </a:ln>
                  <a:solidFill>
                    <a:srgbClr val="2E2723"/>
                  </a:solidFill>
                  <a:effectLst/>
                  <a:uLnTx/>
                  <a:uFillTx/>
                  <a:latin typeface="Barlow"/>
                  <a:sym typeface="Barlow"/>
                </a:rPr>
                <a:t>Mô</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tả</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lúp</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pSp>
        <p:nvGrpSpPr>
          <p:cNvPr id="17" name="Group 16">
            <a:extLst>
              <a:ext uri="{FF2B5EF4-FFF2-40B4-BE49-F238E27FC236}">
                <a16:creationId xmlns:a16="http://schemas.microsoft.com/office/drawing/2014/main" id="{D1342566-CD4B-50D6-CA9E-C13E995351E1}"/>
              </a:ext>
            </a:extLst>
          </p:cNvPr>
          <p:cNvGrpSpPr/>
          <p:nvPr/>
        </p:nvGrpSpPr>
        <p:grpSpPr>
          <a:xfrm>
            <a:off x="150770" y="234364"/>
            <a:ext cx="303309" cy="295726"/>
            <a:chOff x="1391977" y="3181022"/>
            <a:chExt cx="1108364" cy="1080655"/>
          </a:xfrm>
        </p:grpSpPr>
        <p:sp>
          <p:nvSpPr>
            <p:cNvPr id="18" name="Rectangle: Rounded Corners 17">
              <a:extLst>
                <a:ext uri="{FF2B5EF4-FFF2-40B4-BE49-F238E27FC236}">
                  <a16:creationId xmlns:a16="http://schemas.microsoft.com/office/drawing/2014/main" id="{2B58D130-7930-EAE9-E173-D521EC7DC026}"/>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9" name="Picture 2" descr="Magnifier ">
              <a:extLst>
                <a:ext uri="{FF2B5EF4-FFF2-40B4-BE49-F238E27FC236}">
                  <a16:creationId xmlns:a16="http://schemas.microsoft.com/office/drawing/2014/main" id="{33831D67-AE22-13D9-46FE-4FCE6DE55E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27" presetClass="entr" presetSubtype="0" fill="hold" grpId="0" nodeType="afterEffect">
                                  <p:stCondLst>
                                    <p:cond delay="0"/>
                                  </p:stCondLst>
                                  <p:iterate type="lt">
                                    <p:tmPct val="50000"/>
                                  </p:iterate>
                                  <p:childTnLst>
                                    <p:set>
                                      <p:cBhvr>
                                        <p:cTn id="12" dur="1" fill="hold">
                                          <p:stCondLst>
                                            <p:cond delay="0"/>
                                          </p:stCondLst>
                                        </p:cTn>
                                        <p:tgtEl>
                                          <p:spTgt spid="11"/>
                                        </p:tgtEl>
                                        <p:attrNameLst>
                                          <p:attrName>style.visibility</p:attrName>
                                        </p:attrNameLst>
                                      </p:cBhvr>
                                      <p:to>
                                        <p:strVal val="visible"/>
                                      </p:to>
                                    </p:set>
                                    <p:anim calcmode="discrete" valueType="clr">
                                      <p:cBhvr override="childStyle">
                                        <p:cTn id="13" dur="80"/>
                                        <p:tgtEl>
                                          <p:spTgt spid="11"/>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11"/>
                                        </p:tgtEl>
                                        <p:attrNameLst>
                                          <p:attrName>fillcolor</p:attrName>
                                        </p:attrNameLst>
                                      </p:cBhvr>
                                      <p:tavLst>
                                        <p:tav tm="0">
                                          <p:val>
                                            <p:clrVal>
                                              <a:schemeClr val="accent2"/>
                                            </p:clrVal>
                                          </p:val>
                                        </p:tav>
                                        <p:tav tm="50000">
                                          <p:val>
                                            <p:clrVal>
                                              <a:schemeClr val="hlink"/>
                                            </p:clrVal>
                                          </p:val>
                                        </p:tav>
                                      </p:tavLst>
                                    </p:anim>
                                    <p:set>
                                      <p:cBhvr>
                                        <p:cTn id="15" dur="80"/>
                                        <p:tgtEl>
                                          <p:spTgt spid="1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C5745BA-B5EE-904C-3FA3-EA1852D03494}"/>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t="9397" b="9397"/>
          <a:stretch/>
        </p:blipFill>
        <p:spPr>
          <a:xfrm>
            <a:off x="-1" y="0"/>
            <a:ext cx="9144000" cy="5143500"/>
          </a:xfrm>
          <a:prstGeom prst="rect">
            <a:avLst/>
          </a:prstGeom>
        </p:spPr>
      </p:pic>
      <p:sp>
        <p:nvSpPr>
          <p:cNvPr id="5" name="Google Shape;356;p47">
            <a:extLst>
              <a:ext uri="{FF2B5EF4-FFF2-40B4-BE49-F238E27FC236}">
                <a16:creationId xmlns:a16="http://schemas.microsoft.com/office/drawing/2014/main" id="{A56E619B-B170-D803-A07F-59E8E8C747CD}"/>
              </a:ext>
            </a:extLst>
          </p:cNvPr>
          <p:cNvSpPr txBox="1">
            <a:spLocks/>
          </p:cNvSpPr>
          <p:nvPr/>
        </p:nvSpPr>
        <p:spPr>
          <a:xfrm>
            <a:off x="-1" y="0"/>
            <a:ext cx="9143999" cy="1191491"/>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vi-VN" sz="2200" b="1" i="0" u="none" strike="noStrike" kern="0" cap="none" spc="0" normalizeH="0" baseline="0" noProof="0" dirty="0">
                <a:ln>
                  <a:noFill/>
                </a:ln>
                <a:solidFill>
                  <a:srgbClr val="002060"/>
                </a:solidFill>
                <a:effectLst/>
                <a:uLnTx/>
                <a:uFillTx/>
                <a:latin typeface="Barlow"/>
                <a:sym typeface="Barlow"/>
              </a:rPr>
              <a:t>Khi dọn lều trại, giáo viên yêu cầu học sinh không được để chai thủy tinh hoặc chai nhựa đựng nước trong rừng vì có thể gây hỏa hoạn. Làm thế nào mà chai nước có thể tạo ra được ngọn lửa?</a:t>
            </a:r>
            <a:endParaRPr kumimoji="0" lang="en-US" sz="2200" b="1" i="0" u="none" strike="noStrike" kern="0" cap="none" spc="0" normalizeH="0" baseline="0" noProof="0" dirty="0">
              <a:ln>
                <a:noFill/>
              </a:ln>
              <a:solidFill>
                <a:srgbClr val="002060"/>
              </a:solidFill>
              <a:effectLst/>
              <a:uLnTx/>
              <a:uFillTx/>
              <a:latin typeface="Barlow"/>
              <a:sym typeface="Barlow"/>
            </a:endParaRPr>
          </a:p>
        </p:txBody>
      </p:sp>
    </p:spTree>
    <p:extLst>
      <p:ext uri="{BB962C8B-B14F-4D97-AF65-F5344CB8AC3E}">
        <p14:creationId xmlns:p14="http://schemas.microsoft.com/office/powerpoint/2010/main" val="1994870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61" name="Rectangle: Rounded Corners 360">
            <a:extLst>
              <a:ext uri="{FF2B5EF4-FFF2-40B4-BE49-F238E27FC236}">
                <a16:creationId xmlns:a16="http://schemas.microsoft.com/office/drawing/2014/main" id="{E9D4F5D2-94B4-4705-4E17-BEFBBB42F936}"/>
              </a:ext>
            </a:extLst>
          </p:cNvPr>
          <p:cNvSpPr/>
          <p:nvPr/>
        </p:nvSpPr>
        <p:spPr>
          <a:xfrm>
            <a:off x="1023536" y="3830400"/>
            <a:ext cx="7393264" cy="798466"/>
          </a:xfrm>
          <a:prstGeom prst="roundRect">
            <a:avLst/>
          </a:prstGeom>
          <a:solidFill>
            <a:srgbClr val="EE721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8" name="Straight Connector 27">
            <a:extLst>
              <a:ext uri="{FF2B5EF4-FFF2-40B4-BE49-F238E27FC236}">
                <a16:creationId xmlns:a16="http://schemas.microsoft.com/office/drawing/2014/main" id="{187D3727-CAFF-C48C-4960-807212BAD777}"/>
              </a:ext>
            </a:extLst>
          </p:cNvPr>
          <p:cNvCxnSpPr>
            <a:cxnSpLocks/>
          </p:cNvCxnSpPr>
          <p:nvPr/>
        </p:nvCxnSpPr>
        <p:spPr>
          <a:xfrm>
            <a:off x="176060" y="464234"/>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29" name="Google Shape;356;p47">
            <a:extLst>
              <a:ext uri="{FF2B5EF4-FFF2-40B4-BE49-F238E27FC236}">
                <a16:creationId xmlns:a16="http://schemas.microsoft.com/office/drawing/2014/main" id="{D61BC103-7DBD-A1F0-8A5F-8BEB434AB3A0}"/>
              </a:ext>
            </a:extLst>
          </p:cNvPr>
          <p:cNvSpPr txBox="1">
            <a:spLocks/>
          </p:cNvSpPr>
          <p:nvPr/>
        </p:nvSpPr>
        <p:spPr>
          <a:xfrm>
            <a:off x="665462" y="295395"/>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30" name="Group 29">
            <a:extLst>
              <a:ext uri="{FF2B5EF4-FFF2-40B4-BE49-F238E27FC236}">
                <a16:creationId xmlns:a16="http://schemas.microsoft.com/office/drawing/2014/main" id="{3EA518F8-7468-4766-0006-4B13B1E5579C}"/>
              </a:ext>
            </a:extLst>
          </p:cNvPr>
          <p:cNvGrpSpPr/>
          <p:nvPr/>
        </p:nvGrpSpPr>
        <p:grpSpPr>
          <a:xfrm>
            <a:off x="507378" y="308265"/>
            <a:ext cx="316168" cy="308264"/>
            <a:chOff x="463870" y="1432714"/>
            <a:chExt cx="536171" cy="522767"/>
          </a:xfrm>
        </p:grpSpPr>
        <p:sp>
          <p:nvSpPr>
            <p:cNvPr id="31" name="Rectangle: Rounded Corners 30">
              <a:extLst>
                <a:ext uri="{FF2B5EF4-FFF2-40B4-BE49-F238E27FC236}">
                  <a16:creationId xmlns:a16="http://schemas.microsoft.com/office/drawing/2014/main" id="{0AA162D6-7446-70E1-C0AB-8056C4E1F92D}"/>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52" name="Picture 6" descr="Search">
              <a:extLst>
                <a:ext uri="{FF2B5EF4-FFF2-40B4-BE49-F238E27FC236}">
                  <a16:creationId xmlns:a16="http://schemas.microsoft.com/office/drawing/2014/main" id="{7F160C9C-592F-EEDD-CBA6-93F05752F7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53" name="Group 352">
            <a:extLst>
              <a:ext uri="{FF2B5EF4-FFF2-40B4-BE49-F238E27FC236}">
                <a16:creationId xmlns:a16="http://schemas.microsoft.com/office/drawing/2014/main" id="{ABEC2012-1146-4265-A59F-4321A9F61FA2}"/>
              </a:ext>
            </a:extLst>
          </p:cNvPr>
          <p:cNvGrpSpPr/>
          <p:nvPr/>
        </p:nvGrpSpPr>
        <p:grpSpPr>
          <a:xfrm>
            <a:off x="176060" y="751896"/>
            <a:ext cx="4748740" cy="359912"/>
            <a:chOff x="951914" y="1130899"/>
            <a:chExt cx="5379613" cy="450271"/>
          </a:xfrm>
        </p:grpSpPr>
        <p:sp>
          <p:nvSpPr>
            <p:cNvPr id="354" name="Rectangle: Rounded Corners 353">
              <a:extLst>
                <a:ext uri="{FF2B5EF4-FFF2-40B4-BE49-F238E27FC236}">
                  <a16:creationId xmlns:a16="http://schemas.microsoft.com/office/drawing/2014/main" id="{0E419F00-B907-DF01-B323-8BD0970C4247}"/>
                </a:ext>
              </a:extLst>
            </p:cNvPr>
            <p:cNvSpPr/>
            <p:nvPr/>
          </p:nvSpPr>
          <p:spPr>
            <a:xfrm>
              <a:off x="951914" y="1184563"/>
              <a:ext cx="5379613" cy="396607"/>
            </a:xfrm>
            <a:prstGeom prst="roundRect">
              <a:avLst/>
            </a:prstGeom>
            <a:no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55" name="Google Shape;356;p47">
              <a:extLst>
                <a:ext uri="{FF2B5EF4-FFF2-40B4-BE49-F238E27FC236}">
                  <a16:creationId xmlns:a16="http://schemas.microsoft.com/office/drawing/2014/main" id="{AA575445-7D41-8599-0B65-30C8377846F4}"/>
                </a:ext>
              </a:extLst>
            </p:cNvPr>
            <p:cNvSpPr txBox="1">
              <a:spLocks/>
            </p:cNvSpPr>
            <p:nvPr/>
          </p:nvSpPr>
          <p:spPr>
            <a:xfrm>
              <a:off x="951914" y="1130899"/>
              <a:ext cx="5168000"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a:t>
              </a:r>
              <a:r>
                <a:rPr lang="vi-VN" sz="1600">
                  <a:solidFill>
                    <a:srgbClr val="2E2723"/>
                  </a:solidFill>
                </a:rPr>
                <a:t>. Nhận biết thấu kính hội tụ và thấu kính phân kì</a:t>
              </a:r>
              <a:endParaRPr lang="en-US" sz="1600" dirty="0">
                <a:solidFill>
                  <a:srgbClr val="2E2723"/>
                </a:solidFill>
              </a:endParaRPr>
            </a:p>
          </p:txBody>
        </p:sp>
      </p:grpSp>
      <p:pic>
        <p:nvPicPr>
          <p:cNvPr id="356" name="Picture 355">
            <a:extLst>
              <a:ext uri="{FF2B5EF4-FFF2-40B4-BE49-F238E27FC236}">
                <a16:creationId xmlns:a16="http://schemas.microsoft.com/office/drawing/2014/main" id="{D1EBC83F-1C28-20E9-9B4F-E4B801696AF8}"/>
              </a:ext>
            </a:extLst>
          </p:cNvPr>
          <p:cNvPicPr>
            <a:picLocks noChangeAspect="1"/>
          </p:cNvPicPr>
          <p:nvPr/>
        </p:nvPicPr>
        <p:blipFill>
          <a:blip r:embed="rId4"/>
          <a:stretch>
            <a:fillRect/>
          </a:stretch>
        </p:blipFill>
        <p:spPr>
          <a:xfrm>
            <a:off x="792589" y="1340487"/>
            <a:ext cx="7511669" cy="2192181"/>
          </a:xfrm>
          <a:prstGeom prst="rect">
            <a:avLst/>
          </a:prstGeom>
        </p:spPr>
      </p:pic>
      <p:sp>
        <p:nvSpPr>
          <p:cNvPr id="357" name="Google Shape;363;p48">
            <a:extLst>
              <a:ext uri="{FF2B5EF4-FFF2-40B4-BE49-F238E27FC236}">
                <a16:creationId xmlns:a16="http://schemas.microsoft.com/office/drawing/2014/main" id="{8B467D73-B50D-2759-E1EA-BB42B9ADB2EC}"/>
              </a:ext>
            </a:extLst>
          </p:cNvPr>
          <p:cNvSpPr txBox="1">
            <a:spLocks/>
          </p:cNvSpPr>
          <p:nvPr/>
        </p:nvSpPr>
        <p:spPr>
          <a:xfrm>
            <a:off x="792589" y="3945918"/>
            <a:ext cx="7896450" cy="67413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a:solidFill>
                  <a:schemeClr val="accent2"/>
                </a:solidFill>
              </a:rPr>
              <a:t>So </a:t>
            </a:r>
            <a:r>
              <a:rPr lang="en-US" sz="2000" b="1" dirty="0" err="1">
                <a:solidFill>
                  <a:schemeClr val="accent2"/>
                </a:solidFill>
              </a:rPr>
              <a:t>sánh</a:t>
            </a:r>
            <a:r>
              <a:rPr lang="en-US" sz="2000" b="1" dirty="0">
                <a:solidFill>
                  <a:schemeClr val="accent2"/>
                </a:solidFill>
              </a:rPr>
              <a:t> </a:t>
            </a:r>
            <a:r>
              <a:rPr lang="en-US" sz="2000" b="1" dirty="0" err="1">
                <a:solidFill>
                  <a:schemeClr val="accent2"/>
                </a:solidFill>
              </a:rPr>
              <a:t>độ</a:t>
            </a:r>
            <a:r>
              <a:rPr lang="en-US" sz="2000" b="1" dirty="0">
                <a:solidFill>
                  <a:schemeClr val="accent2"/>
                </a:solidFill>
              </a:rPr>
              <a:t> </a:t>
            </a:r>
            <a:r>
              <a:rPr lang="en-US" sz="2000" b="1" dirty="0" err="1">
                <a:solidFill>
                  <a:schemeClr val="accent2"/>
                </a:solidFill>
              </a:rPr>
              <a:t>dày</a:t>
            </a:r>
            <a:r>
              <a:rPr lang="en-US" sz="2000" b="1" dirty="0">
                <a:solidFill>
                  <a:schemeClr val="accent2"/>
                </a:solidFill>
              </a:rPr>
              <a:t> </a:t>
            </a:r>
            <a:r>
              <a:rPr lang="en-US" sz="2000" b="1" dirty="0" err="1">
                <a:solidFill>
                  <a:schemeClr val="accent2"/>
                </a:solidFill>
              </a:rPr>
              <a:t>phần</a:t>
            </a:r>
            <a:r>
              <a:rPr lang="en-US" sz="2000" b="1" dirty="0">
                <a:solidFill>
                  <a:schemeClr val="accent2"/>
                </a:solidFill>
              </a:rPr>
              <a:t> </a:t>
            </a:r>
            <a:r>
              <a:rPr lang="en-US" sz="2000" b="1" dirty="0" err="1">
                <a:solidFill>
                  <a:schemeClr val="accent2"/>
                </a:solidFill>
              </a:rPr>
              <a:t>rìa</a:t>
            </a:r>
            <a:r>
              <a:rPr lang="en-US" sz="2000" b="1" dirty="0">
                <a:solidFill>
                  <a:schemeClr val="accent2"/>
                </a:solidFill>
              </a:rPr>
              <a:t> </a:t>
            </a:r>
            <a:r>
              <a:rPr lang="en-US" sz="2000" b="1" dirty="0" err="1">
                <a:solidFill>
                  <a:schemeClr val="accent2"/>
                </a:solidFill>
              </a:rPr>
              <a:t>và</a:t>
            </a:r>
            <a:r>
              <a:rPr lang="en-US" sz="2000" b="1" dirty="0">
                <a:solidFill>
                  <a:schemeClr val="accent2"/>
                </a:solidFill>
              </a:rPr>
              <a:t> </a:t>
            </a:r>
            <a:r>
              <a:rPr lang="en-US" sz="2000" b="1" dirty="0" err="1">
                <a:solidFill>
                  <a:schemeClr val="accent2"/>
                </a:solidFill>
              </a:rPr>
              <a:t>phần</a:t>
            </a:r>
            <a:r>
              <a:rPr lang="en-US" sz="2000" b="1" dirty="0">
                <a:solidFill>
                  <a:schemeClr val="accent2"/>
                </a:solidFill>
              </a:rPr>
              <a:t> </a:t>
            </a:r>
            <a:r>
              <a:rPr lang="en-US" sz="2000" b="1" dirty="0" err="1">
                <a:solidFill>
                  <a:schemeClr val="accent2"/>
                </a:solidFill>
              </a:rPr>
              <a:t>giữa</a:t>
            </a:r>
            <a:r>
              <a:rPr lang="en-US" sz="2000" b="1" dirty="0">
                <a:solidFill>
                  <a:schemeClr val="accent2"/>
                </a:solidFill>
              </a:rPr>
              <a:t> </a:t>
            </a:r>
            <a:r>
              <a:rPr lang="en-US" sz="2000" b="1" dirty="0" err="1">
                <a:solidFill>
                  <a:schemeClr val="accent2"/>
                </a:solidFill>
              </a:rPr>
              <a:t>của</a:t>
            </a:r>
            <a:r>
              <a:rPr lang="en-US" sz="2000" b="1" dirty="0">
                <a:solidFill>
                  <a:schemeClr val="accent2"/>
                </a:solidFill>
              </a:rPr>
              <a:t> </a:t>
            </a:r>
            <a:r>
              <a:rPr lang="en-US" sz="2000" b="1" dirty="0" err="1">
                <a:solidFill>
                  <a:schemeClr val="accent2"/>
                </a:solidFill>
              </a:rPr>
              <a:t>các</a:t>
            </a:r>
            <a:r>
              <a:rPr lang="en-US" sz="2000" b="1" dirty="0">
                <a:solidFill>
                  <a:schemeClr val="accent2"/>
                </a:solidFill>
              </a:rPr>
              <a:t> </a:t>
            </a:r>
            <a:r>
              <a:rPr lang="en-US" sz="2000" b="1" dirty="0" err="1">
                <a:solidFill>
                  <a:schemeClr val="accent2"/>
                </a:solidFill>
              </a:rPr>
              <a:t>thấu</a:t>
            </a:r>
            <a:r>
              <a:rPr lang="en-US" sz="2000" b="1" dirty="0">
                <a:solidFill>
                  <a:schemeClr val="accent2"/>
                </a:solidFill>
              </a:rPr>
              <a:t> </a:t>
            </a:r>
            <a:r>
              <a:rPr lang="en-US" sz="2000" b="1" dirty="0" err="1">
                <a:solidFill>
                  <a:schemeClr val="accent2"/>
                </a:solidFill>
              </a:rPr>
              <a:t>kíh</a:t>
            </a:r>
            <a:r>
              <a:rPr lang="en-US" sz="2000" b="1" dirty="0">
                <a:solidFill>
                  <a:schemeClr val="accent2"/>
                </a:solidFill>
              </a:rPr>
              <a:t> </a:t>
            </a:r>
            <a:r>
              <a:rPr lang="en-US" sz="2000" b="1" dirty="0" err="1">
                <a:solidFill>
                  <a:schemeClr val="accent2"/>
                </a:solidFill>
              </a:rPr>
              <a:t>trên</a:t>
            </a:r>
            <a:r>
              <a:rPr lang="en-US" sz="2000" b="1" dirty="0">
                <a:solidFill>
                  <a:schemeClr val="accent2"/>
                </a:solidFill>
              </a:rPr>
              <a:t>?</a:t>
            </a:r>
          </a:p>
        </p:txBody>
      </p:sp>
      <p:pic>
        <p:nvPicPr>
          <p:cNvPr id="1026" name="Picture 2" descr="About">
            <a:extLst>
              <a:ext uri="{FF2B5EF4-FFF2-40B4-BE49-F238E27FC236}">
                <a16:creationId xmlns:a16="http://schemas.microsoft.com/office/drawing/2014/main" id="{6B1F744B-EB03-BF92-A193-2BFA97BEDD7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2609" y="3766993"/>
            <a:ext cx="861873" cy="861873"/>
          </a:xfrm>
          <a:prstGeom prst="rect">
            <a:avLst/>
          </a:prstGeom>
          <a:noFill/>
          <a:extLst>
            <a:ext uri="{909E8E84-426E-40DD-AFC4-6F175D3DCCD1}">
              <a14:hiddenFill xmlns:a14="http://schemas.microsoft.com/office/drawing/2010/main">
                <a:solidFill>
                  <a:srgbClr val="FFFFFF"/>
                </a:solidFill>
              </a14:hiddenFill>
            </a:ext>
          </a:extLst>
        </p:spPr>
      </p:pic>
      <p:sp>
        <p:nvSpPr>
          <p:cNvPr id="362" name="Left Brace 361">
            <a:extLst>
              <a:ext uri="{FF2B5EF4-FFF2-40B4-BE49-F238E27FC236}">
                <a16:creationId xmlns:a16="http://schemas.microsoft.com/office/drawing/2014/main" id="{E5F3DF76-682F-4FBA-1731-2CBB64015D1C}"/>
              </a:ext>
            </a:extLst>
          </p:cNvPr>
          <p:cNvSpPr/>
          <p:nvPr/>
        </p:nvSpPr>
        <p:spPr>
          <a:xfrm rot="16200000">
            <a:off x="2755967" y="2426442"/>
            <a:ext cx="281050" cy="2400622"/>
          </a:xfrm>
          <a:prstGeom prst="leftBrace">
            <a:avLst>
              <a:gd name="adj1" fmla="val 53788"/>
              <a:gd name="adj2" fmla="val 50000"/>
            </a:avLst>
          </a:prstGeom>
          <a:ln w="19050">
            <a:solidFill>
              <a:srgbClr val="E3641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Google Shape;363;p48">
            <a:extLst>
              <a:ext uri="{FF2B5EF4-FFF2-40B4-BE49-F238E27FC236}">
                <a16:creationId xmlns:a16="http://schemas.microsoft.com/office/drawing/2014/main" id="{D9773002-F2CF-49AF-4AD6-3C3C479BAD4A}"/>
              </a:ext>
            </a:extLst>
          </p:cNvPr>
          <p:cNvSpPr txBox="1">
            <a:spLocks/>
          </p:cNvSpPr>
          <p:nvPr/>
        </p:nvSpPr>
        <p:spPr>
          <a:xfrm>
            <a:off x="1485429" y="3783635"/>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mỏng</a:t>
            </a:r>
            <a:endParaRPr lang="en-US" sz="2000" b="1" dirty="0">
              <a:solidFill>
                <a:srgbClr val="2E2723"/>
              </a:solidFill>
            </a:endParaRPr>
          </a:p>
        </p:txBody>
      </p:sp>
      <p:sp>
        <p:nvSpPr>
          <p:cNvPr id="364" name="Left Brace 363">
            <a:extLst>
              <a:ext uri="{FF2B5EF4-FFF2-40B4-BE49-F238E27FC236}">
                <a16:creationId xmlns:a16="http://schemas.microsoft.com/office/drawing/2014/main" id="{C7990681-8382-66D0-7D8F-027480E89C4E}"/>
              </a:ext>
            </a:extLst>
          </p:cNvPr>
          <p:cNvSpPr/>
          <p:nvPr/>
        </p:nvSpPr>
        <p:spPr>
          <a:xfrm rot="16200000">
            <a:off x="6551567" y="2390577"/>
            <a:ext cx="281050" cy="2400622"/>
          </a:xfrm>
          <a:prstGeom prst="leftBrace">
            <a:avLst>
              <a:gd name="adj1" fmla="val 53788"/>
              <a:gd name="adj2" fmla="val 50000"/>
            </a:avLst>
          </a:prstGeom>
          <a:ln w="19050">
            <a:solidFill>
              <a:srgbClr val="E3641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Google Shape;363;p48">
            <a:extLst>
              <a:ext uri="{FF2B5EF4-FFF2-40B4-BE49-F238E27FC236}">
                <a16:creationId xmlns:a16="http://schemas.microsoft.com/office/drawing/2014/main" id="{4E5FCF76-DEA6-7B63-D7F8-C912BE495A3E}"/>
              </a:ext>
            </a:extLst>
          </p:cNvPr>
          <p:cNvSpPr txBox="1">
            <a:spLocks/>
          </p:cNvSpPr>
          <p:nvPr/>
        </p:nvSpPr>
        <p:spPr>
          <a:xfrm>
            <a:off x="5281029" y="3747770"/>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dày</a:t>
            </a:r>
            <a:endParaRPr lang="en-US" sz="2000" b="1" dirty="0">
              <a:solidFill>
                <a:srgbClr val="2E2723"/>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circle(out)">
                                      <p:cBhvr>
                                        <p:cTn id="7" dur="500"/>
                                        <p:tgtEl>
                                          <p:spTgt spid="102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1"/>
                                        </p:tgtEl>
                                        <p:attrNameLst>
                                          <p:attrName>style.visibility</p:attrName>
                                        </p:attrNameLst>
                                      </p:cBhvr>
                                      <p:to>
                                        <p:strVal val="visible"/>
                                      </p:to>
                                    </p:set>
                                    <p:animEffect transition="in" filter="wipe(left)">
                                      <p:cBhvr>
                                        <p:cTn id="11" dur="500"/>
                                        <p:tgtEl>
                                          <p:spTgt spid="361"/>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357"/>
                                        </p:tgtEl>
                                        <p:attrNameLst>
                                          <p:attrName>style.visibility</p:attrName>
                                        </p:attrNameLst>
                                      </p:cBhvr>
                                      <p:to>
                                        <p:strVal val="visible"/>
                                      </p:to>
                                    </p:set>
                                    <p:animEffect transition="in" filter="randombar(horizontal)">
                                      <p:cBhvr>
                                        <p:cTn id="15" dur="500"/>
                                        <p:tgtEl>
                                          <p:spTgt spid="357"/>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26"/>
                                        </p:tgtEl>
                                        <p:attrNameLst>
                                          <p:attrName>style.visibility</p:attrName>
                                        </p:attrNameLst>
                                      </p:cBhvr>
                                      <p:to>
                                        <p:strVal val="hidden"/>
                                      </p:to>
                                    </p:set>
                                  </p:childTnLst>
                                </p:cTn>
                              </p:par>
                              <p:par>
                                <p:cTn id="20" presetID="1" presetClass="exit" presetSubtype="0" fill="hold" grpId="1" nodeType="withEffect">
                                  <p:stCondLst>
                                    <p:cond delay="0"/>
                                  </p:stCondLst>
                                  <p:childTnLst>
                                    <p:set>
                                      <p:cBhvr>
                                        <p:cTn id="21" dur="1" fill="hold">
                                          <p:stCondLst>
                                            <p:cond delay="0"/>
                                          </p:stCondLst>
                                        </p:cTn>
                                        <p:tgtEl>
                                          <p:spTgt spid="361"/>
                                        </p:tgtEl>
                                        <p:attrNameLst>
                                          <p:attrName>style.visibility</p:attrName>
                                        </p:attrNameLst>
                                      </p:cBhvr>
                                      <p:to>
                                        <p:strVal val="hidden"/>
                                      </p:to>
                                    </p:set>
                                  </p:childTnLst>
                                </p:cTn>
                              </p:par>
                              <p:par>
                                <p:cTn id="22" presetID="1" presetClass="exit" presetSubtype="0" fill="hold" grpId="1" nodeType="withEffect">
                                  <p:stCondLst>
                                    <p:cond delay="0"/>
                                  </p:stCondLst>
                                  <p:childTnLst>
                                    <p:set>
                                      <p:cBhvr>
                                        <p:cTn id="23" dur="1" fill="hold">
                                          <p:stCondLst>
                                            <p:cond delay="0"/>
                                          </p:stCondLst>
                                        </p:cTn>
                                        <p:tgtEl>
                                          <p:spTgt spid="357"/>
                                        </p:tgtEl>
                                        <p:attrNameLst>
                                          <p:attrName>style.visibility</p:attrName>
                                        </p:attrNameLst>
                                      </p:cBhvr>
                                      <p:to>
                                        <p:strVal val="hidden"/>
                                      </p:to>
                                    </p:set>
                                  </p:childTnLst>
                                </p:cTn>
                              </p:par>
                            </p:childTnLst>
                          </p:cTn>
                        </p:par>
                        <p:par>
                          <p:cTn id="24" fill="hold">
                            <p:stCondLst>
                              <p:cond delay="0"/>
                            </p:stCondLst>
                            <p:childTnLst>
                              <p:par>
                                <p:cTn id="25" presetID="22" presetClass="entr" presetSubtype="8" fill="hold" grpId="0" nodeType="afterEffect">
                                  <p:stCondLst>
                                    <p:cond delay="0"/>
                                  </p:stCondLst>
                                  <p:childTnLst>
                                    <p:set>
                                      <p:cBhvr>
                                        <p:cTn id="26" dur="1" fill="hold">
                                          <p:stCondLst>
                                            <p:cond delay="0"/>
                                          </p:stCondLst>
                                        </p:cTn>
                                        <p:tgtEl>
                                          <p:spTgt spid="362"/>
                                        </p:tgtEl>
                                        <p:attrNameLst>
                                          <p:attrName>style.visibility</p:attrName>
                                        </p:attrNameLst>
                                      </p:cBhvr>
                                      <p:to>
                                        <p:strVal val="visible"/>
                                      </p:to>
                                    </p:set>
                                    <p:animEffect transition="in" filter="wipe(left)">
                                      <p:cBhvr>
                                        <p:cTn id="27" dur="500"/>
                                        <p:tgtEl>
                                          <p:spTgt spid="362"/>
                                        </p:tgtEl>
                                      </p:cBhvr>
                                    </p:animEffect>
                                  </p:childTnLst>
                                </p:cTn>
                              </p:par>
                            </p:childTnLst>
                          </p:cTn>
                        </p:par>
                        <p:par>
                          <p:cTn id="28" fill="hold">
                            <p:stCondLst>
                              <p:cond delay="500"/>
                            </p:stCondLst>
                            <p:childTnLst>
                              <p:par>
                                <p:cTn id="29" presetID="14" presetClass="entr" presetSubtype="10" fill="hold" grpId="0" nodeType="afterEffect">
                                  <p:stCondLst>
                                    <p:cond delay="0"/>
                                  </p:stCondLst>
                                  <p:childTnLst>
                                    <p:set>
                                      <p:cBhvr>
                                        <p:cTn id="30" dur="1" fill="hold">
                                          <p:stCondLst>
                                            <p:cond delay="0"/>
                                          </p:stCondLst>
                                        </p:cTn>
                                        <p:tgtEl>
                                          <p:spTgt spid="363"/>
                                        </p:tgtEl>
                                        <p:attrNameLst>
                                          <p:attrName>style.visibility</p:attrName>
                                        </p:attrNameLst>
                                      </p:cBhvr>
                                      <p:to>
                                        <p:strVal val="visible"/>
                                      </p:to>
                                    </p:set>
                                    <p:animEffect transition="in" filter="randombar(horizontal)">
                                      <p:cBhvr>
                                        <p:cTn id="31" dur="500"/>
                                        <p:tgtEl>
                                          <p:spTgt spid="363"/>
                                        </p:tgtEl>
                                      </p:cBhvr>
                                    </p:animEffect>
                                  </p:childTnLst>
                                </p:cTn>
                              </p:par>
                            </p:childTnLst>
                          </p:cTn>
                        </p:par>
                        <p:par>
                          <p:cTn id="32" fill="hold">
                            <p:stCondLst>
                              <p:cond delay="1000"/>
                            </p:stCondLst>
                            <p:childTnLst>
                              <p:par>
                                <p:cTn id="33" presetID="22" presetClass="entr" presetSubtype="8" fill="hold" grpId="0" nodeType="afterEffect">
                                  <p:stCondLst>
                                    <p:cond delay="0"/>
                                  </p:stCondLst>
                                  <p:childTnLst>
                                    <p:set>
                                      <p:cBhvr>
                                        <p:cTn id="34" dur="1" fill="hold">
                                          <p:stCondLst>
                                            <p:cond delay="0"/>
                                          </p:stCondLst>
                                        </p:cTn>
                                        <p:tgtEl>
                                          <p:spTgt spid="364"/>
                                        </p:tgtEl>
                                        <p:attrNameLst>
                                          <p:attrName>style.visibility</p:attrName>
                                        </p:attrNameLst>
                                      </p:cBhvr>
                                      <p:to>
                                        <p:strVal val="visible"/>
                                      </p:to>
                                    </p:set>
                                    <p:animEffect transition="in" filter="wipe(left)">
                                      <p:cBhvr>
                                        <p:cTn id="35" dur="500"/>
                                        <p:tgtEl>
                                          <p:spTgt spid="364"/>
                                        </p:tgtEl>
                                      </p:cBhvr>
                                    </p:animEffect>
                                  </p:childTnLst>
                                </p:cTn>
                              </p:par>
                            </p:childTnLst>
                          </p:cTn>
                        </p:par>
                        <p:par>
                          <p:cTn id="36" fill="hold">
                            <p:stCondLst>
                              <p:cond delay="1500"/>
                            </p:stCondLst>
                            <p:childTnLst>
                              <p:par>
                                <p:cTn id="37" presetID="14" presetClass="entr" presetSubtype="10" fill="hold" grpId="0" nodeType="afterEffect">
                                  <p:stCondLst>
                                    <p:cond delay="0"/>
                                  </p:stCondLst>
                                  <p:childTnLst>
                                    <p:set>
                                      <p:cBhvr>
                                        <p:cTn id="38" dur="1" fill="hold">
                                          <p:stCondLst>
                                            <p:cond delay="0"/>
                                          </p:stCondLst>
                                        </p:cTn>
                                        <p:tgtEl>
                                          <p:spTgt spid="365"/>
                                        </p:tgtEl>
                                        <p:attrNameLst>
                                          <p:attrName>style.visibility</p:attrName>
                                        </p:attrNameLst>
                                      </p:cBhvr>
                                      <p:to>
                                        <p:strVal val="visible"/>
                                      </p:to>
                                    </p:set>
                                    <p:animEffect transition="in" filter="randombar(horizontal)">
                                      <p:cBhvr>
                                        <p:cTn id="39" dur="500"/>
                                        <p:tgtEl>
                                          <p:spTgt spid="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 grpId="0" animBg="1"/>
      <p:bldP spid="361" grpId="1" animBg="1"/>
      <p:bldP spid="357" grpId="0"/>
      <p:bldP spid="357" grpId="1"/>
      <p:bldP spid="362" grpId="0" animBg="1"/>
      <p:bldP spid="363" grpId="0"/>
      <p:bldP spid="364" grpId="0" animBg="1"/>
      <p:bldP spid="36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C5745BA-B5EE-904C-3FA3-EA1852D03494}"/>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t="9397" b="9397"/>
          <a:stretch/>
        </p:blipFill>
        <p:spPr>
          <a:xfrm>
            <a:off x="-1" y="0"/>
            <a:ext cx="9144000" cy="5143500"/>
          </a:xfrm>
          <a:prstGeom prst="rect">
            <a:avLst/>
          </a:prstGeom>
        </p:spPr>
      </p:pic>
      <p:sp>
        <p:nvSpPr>
          <p:cNvPr id="5" name="Google Shape;356;p47">
            <a:extLst>
              <a:ext uri="{FF2B5EF4-FFF2-40B4-BE49-F238E27FC236}">
                <a16:creationId xmlns:a16="http://schemas.microsoft.com/office/drawing/2014/main" id="{A56E619B-B170-D803-A07F-59E8E8C747CD}"/>
              </a:ext>
            </a:extLst>
          </p:cNvPr>
          <p:cNvSpPr txBox="1">
            <a:spLocks/>
          </p:cNvSpPr>
          <p:nvPr/>
        </p:nvSpPr>
        <p:spPr>
          <a:xfrm>
            <a:off x="1" y="0"/>
            <a:ext cx="9143999" cy="1329397"/>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lvl="0" algn="ctr">
              <a:buClr>
                <a:srgbClr val="2E2723"/>
              </a:buClr>
              <a:defRPr/>
            </a:pPr>
            <a:r>
              <a:rPr lang="en-US" sz="2000" dirty="0">
                <a:solidFill>
                  <a:srgbClr val="002060"/>
                </a:solidFill>
              </a:rPr>
              <a:t>C</a:t>
            </a:r>
            <a:r>
              <a:rPr lang="vi-VN" sz="2000" dirty="0">
                <a:solidFill>
                  <a:srgbClr val="002060"/>
                </a:solidFill>
              </a:rPr>
              <a:t>hai nước có hai mặt cong và rìa mỏng, được coi là thấu kính hội tụ, ánh sáng mặt trời là các tia sáng song song chiếu vào thấu kính hội tụ, các tia ló hội tụ tại tiêu điểm F’, khiến vị trí ở tiêu điểm F’ nóng lên và bốc cháy, trong rừng có nhiều cây cối, cành khô,... là các vật dễ cháy nên dễ dẫn đến hỏa hoạn.</a:t>
            </a:r>
            <a:endParaRPr kumimoji="0" lang="en-US" sz="2000" b="1" i="0" u="none" strike="noStrike" kern="0" cap="none" spc="0" normalizeH="0" baseline="0" noProof="0" dirty="0">
              <a:ln>
                <a:noFill/>
              </a:ln>
              <a:solidFill>
                <a:srgbClr val="002060"/>
              </a:solidFill>
              <a:effectLst/>
              <a:uLnTx/>
              <a:uFillTx/>
              <a:sym typeface="Barlow"/>
            </a:endParaRPr>
          </a:p>
        </p:txBody>
      </p:sp>
    </p:spTree>
    <p:extLst>
      <p:ext uri="{BB962C8B-B14F-4D97-AF65-F5344CB8AC3E}">
        <p14:creationId xmlns:p14="http://schemas.microsoft.com/office/powerpoint/2010/main" val="184394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548"/>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D34FD438-F8DF-AA95-A3E0-246D75C9D446}"/>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9" name="Google Shape;356;p47">
            <a:extLst>
              <a:ext uri="{FF2B5EF4-FFF2-40B4-BE49-F238E27FC236}">
                <a16:creationId xmlns:a16="http://schemas.microsoft.com/office/drawing/2014/main" id="{FDA3207D-8D2F-554E-B95F-6C0A64D58149}"/>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0" name="Group 9">
            <a:extLst>
              <a:ext uri="{FF2B5EF4-FFF2-40B4-BE49-F238E27FC236}">
                <a16:creationId xmlns:a16="http://schemas.microsoft.com/office/drawing/2014/main" id="{5D100C22-5E33-C5BB-1D39-5118E66EB9D8}"/>
              </a:ext>
            </a:extLst>
          </p:cNvPr>
          <p:cNvGrpSpPr/>
          <p:nvPr/>
        </p:nvGrpSpPr>
        <p:grpSpPr>
          <a:xfrm>
            <a:off x="3245362" y="207845"/>
            <a:ext cx="2653275" cy="386885"/>
            <a:chOff x="2863742" y="1097155"/>
            <a:chExt cx="3467785" cy="484015"/>
          </a:xfrm>
          <a:solidFill>
            <a:schemeClr val="accent2"/>
          </a:solidFill>
        </p:grpSpPr>
        <p:sp>
          <p:nvSpPr>
            <p:cNvPr id="11" name="Rectangle: Rounded Corners 10">
              <a:extLst>
                <a:ext uri="{FF2B5EF4-FFF2-40B4-BE49-F238E27FC236}">
                  <a16:creationId xmlns:a16="http://schemas.microsoft.com/office/drawing/2014/main" id="{57842D8C-976D-AD70-574D-B85E560911FD}"/>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2" name="Google Shape;356;p47">
              <a:extLst>
                <a:ext uri="{FF2B5EF4-FFF2-40B4-BE49-F238E27FC236}">
                  <a16:creationId xmlns:a16="http://schemas.microsoft.com/office/drawing/2014/main" id="{88D624F3-ECAA-9277-3241-D3986B03357A}"/>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2.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sử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dụng</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lúp</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grpSp>
        <p:nvGrpSpPr>
          <p:cNvPr id="13" name="Group 12">
            <a:extLst>
              <a:ext uri="{FF2B5EF4-FFF2-40B4-BE49-F238E27FC236}">
                <a16:creationId xmlns:a16="http://schemas.microsoft.com/office/drawing/2014/main" id="{E3C0567D-85C2-4979-5C67-A17CAB4390EC}"/>
              </a:ext>
            </a:extLst>
          </p:cNvPr>
          <p:cNvGrpSpPr/>
          <p:nvPr/>
        </p:nvGrpSpPr>
        <p:grpSpPr>
          <a:xfrm>
            <a:off x="150770" y="234364"/>
            <a:ext cx="303309" cy="295726"/>
            <a:chOff x="1391977" y="3181022"/>
            <a:chExt cx="1108364" cy="1080655"/>
          </a:xfrm>
        </p:grpSpPr>
        <p:sp>
          <p:nvSpPr>
            <p:cNvPr id="14" name="Rectangle: Rounded Corners 13">
              <a:extLst>
                <a:ext uri="{FF2B5EF4-FFF2-40B4-BE49-F238E27FC236}">
                  <a16:creationId xmlns:a16="http://schemas.microsoft.com/office/drawing/2014/main" id="{A51711AA-BD32-B375-449C-CED159471A49}"/>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5" name="Picture 2" descr="Magnifier ">
              <a:extLst>
                <a:ext uri="{FF2B5EF4-FFF2-40B4-BE49-F238E27FC236}">
                  <a16:creationId xmlns:a16="http://schemas.microsoft.com/office/drawing/2014/main" id="{255C3C28-F2EC-44F9-C7B0-FC1EDA63ED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a16="http://schemas.microsoft.com/office/drawing/2014/main" id="{7BDC6BF4-2ACE-1CBF-8024-DB2B47BD26B6}"/>
              </a:ext>
            </a:extLst>
          </p:cNvPr>
          <p:cNvGrpSpPr/>
          <p:nvPr/>
        </p:nvGrpSpPr>
        <p:grpSpPr>
          <a:xfrm>
            <a:off x="269804" y="745676"/>
            <a:ext cx="2905095" cy="596329"/>
            <a:chOff x="2601334" y="893608"/>
            <a:chExt cx="2905095" cy="596329"/>
          </a:xfrm>
        </p:grpSpPr>
        <p:sp>
          <p:nvSpPr>
            <p:cNvPr id="16" name="Rectangle: Rounded Corners 15">
              <a:extLst>
                <a:ext uri="{FF2B5EF4-FFF2-40B4-BE49-F238E27FC236}">
                  <a16:creationId xmlns:a16="http://schemas.microsoft.com/office/drawing/2014/main" id="{6F6DE265-8E70-AEF1-5AE9-077E45152920}"/>
                </a:ext>
              </a:extLst>
            </p:cNvPr>
            <p:cNvSpPr/>
            <p:nvPr/>
          </p:nvSpPr>
          <p:spPr>
            <a:xfrm>
              <a:off x="2650345" y="1036800"/>
              <a:ext cx="2807075" cy="453137"/>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Google Shape;363;p48">
              <a:extLst>
                <a:ext uri="{FF2B5EF4-FFF2-40B4-BE49-F238E27FC236}">
                  <a16:creationId xmlns:a16="http://schemas.microsoft.com/office/drawing/2014/main" id="{8C13CA47-9E64-207B-FE47-64CA9F21C244}"/>
                </a:ext>
              </a:extLst>
            </p:cNvPr>
            <p:cNvSpPr txBox="1">
              <a:spLocks/>
            </p:cNvSpPr>
            <p:nvPr/>
          </p:nvSpPr>
          <p:spPr>
            <a:xfrm>
              <a:off x="2601334" y="893608"/>
              <a:ext cx="290509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lang="en-US" sz="2000" b="1" noProof="0" dirty="0" err="1">
                  <a:solidFill>
                    <a:schemeClr val="tx1"/>
                  </a:solidFill>
                </a:rPr>
                <a:t>Nguyên</a:t>
              </a:r>
              <a:r>
                <a:rPr lang="en-US" sz="2000" b="1" noProof="0" dirty="0">
                  <a:solidFill>
                    <a:schemeClr val="tx1"/>
                  </a:solidFill>
                </a:rPr>
                <a:t> </a:t>
              </a:r>
              <a:r>
                <a:rPr lang="en-US" sz="2000" b="1" noProof="0" dirty="0" err="1">
                  <a:solidFill>
                    <a:schemeClr val="tx1"/>
                  </a:solidFill>
                </a:rPr>
                <a:t>tắc</a:t>
              </a:r>
              <a:r>
                <a:rPr lang="en-US" sz="2000" b="1" noProof="0" dirty="0">
                  <a:solidFill>
                    <a:schemeClr val="tx1"/>
                  </a:solidFill>
                </a:rPr>
                <a:t> </a:t>
              </a:r>
              <a:r>
                <a:rPr lang="en-US" sz="2000" b="1" noProof="0" dirty="0" err="1">
                  <a:solidFill>
                    <a:schemeClr val="tx1"/>
                  </a:solidFill>
                </a:rPr>
                <a:t>hoạt</a:t>
              </a:r>
              <a:r>
                <a:rPr lang="en-US" sz="2000" b="1" noProof="0" dirty="0">
                  <a:solidFill>
                    <a:schemeClr val="tx1"/>
                  </a:solidFill>
                </a:rPr>
                <a:t> </a:t>
              </a:r>
              <a:r>
                <a:rPr lang="en-US" sz="2000" b="1" noProof="0" dirty="0" err="1">
                  <a:solidFill>
                    <a:schemeClr val="tx1"/>
                  </a:solidFill>
                </a:rPr>
                <a:t>động</a:t>
              </a:r>
              <a:endParaRPr kumimoji="0" lang="en-US" sz="2000" b="1" i="0" u="none" strike="noStrike" kern="0" cap="none" spc="0" normalizeH="0" baseline="0" noProof="0" dirty="0">
                <a:ln>
                  <a:noFill/>
                </a:ln>
                <a:solidFill>
                  <a:schemeClr val="tx1"/>
                </a:solidFill>
                <a:effectLst/>
                <a:uLnTx/>
                <a:uFillTx/>
                <a:sym typeface="Arial"/>
              </a:endParaRPr>
            </a:p>
          </p:txBody>
        </p:sp>
      </p:grpSp>
      <p:sp>
        <p:nvSpPr>
          <p:cNvPr id="18" name="TextBox 17">
            <a:extLst>
              <a:ext uri="{FF2B5EF4-FFF2-40B4-BE49-F238E27FC236}">
                <a16:creationId xmlns:a16="http://schemas.microsoft.com/office/drawing/2014/main" id="{FA285353-533E-5EDF-09D6-E40ED11DD5A9}"/>
              </a:ext>
            </a:extLst>
          </p:cNvPr>
          <p:cNvSpPr txBox="1"/>
          <p:nvPr/>
        </p:nvSpPr>
        <p:spPr>
          <a:xfrm>
            <a:off x="977320" y="1412314"/>
            <a:ext cx="5193080"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Đặt</a:t>
            </a:r>
            <a:r>
              <a:rPr lang="en-US" dirty="0"/>
              <a:t> </a:t>
            </a:r>
            <a:r>
              <a:rPr lang="en-US" dirty="0" err="1"/>
              <a:t>vật</a:t>
            </a:r>
            <a:r>
              <a:rPr lang="en-US" dirty="0"/>
              <a:t> </a:t>
            </a:r>
            <a:r>
              <a:rPr lang="en-US" dirty="0" err="1"/>
              <a:t>cách</a:t>
            </a:r>
            <a:r>
              <a:rPr lang="en-US" dirty="0"/>
              <a:t> TK </a:t>
            </a:r>
            <a:r>
              <a:rPr lang="en-US" dirty="0" err="1"/>
              <a:t>một</a:t>
            </a:r>
            <a:r>
              <a:rPr lang="en-US" dirty="0"/>
              <a:t> </a:t>
            </a:r>
            <a:r>
              <a:rPr lang="en-US" dirty="0" err="1"/>
              <a:t>khoảng</a:t>
            </a:r>
            <a:r>
              <a:rPr lang="en-US" dirty="0"/>
              <a:t> </a:t>
            </a:r>
            <a:r>
              <a:rPr lang="en-US" dirty="0" err="1"/>
              <a:t>nhỏ</a:t>
            </a:r>
            <a:r>
              <a:rPr lang="en-US" dirty="0"/>
              <a:t> </a:t>
            </a:r>
            <a:r>
              <a:rPr lang="en-US" dirty="0" err="1"/>
              <a:t>hơn</a:t>
            </a:r>
            <a:r>
              <a:rPr lang="en-US" dirty="0"/>
              <a:t> </a:t>
            </a:r>
            <a:r>
              <a:rPr lang="en-US" dirty="0" err="1"/>
              <a:t>tiêu</a:t>
            </a:r>
            <a:r>
              <a:rPr lang="en-US" dirty="0"/>
              <a:t> </a:t>
            </a:r>
            <a:r>
              <a:rPr lang="en-US" dirty="0" err="1"/>
              <a:t>cự</a:t>
            </a:r>
            <a:endParaRPr lang="en-US" dirty="0"/>
          </a:p>
        </p:txBody>
      </p:sp>
      <p:sp>
        <p:nvSpPr>
          <p:cNvPr id="20" name="TextBox 19">
            <a:extLst>
              <a:ext uri="{FF2B5EF4-FFF2-40B4-BE49-F238E27FC236}">
                <a16:creationId xmlns:a16="http://schemas.microsoft.com/office/drawing/2014/main" id="{6FF79CA7-93EB-B2A7-9377-C134D74E1D2C}"/>
              </a:ext>
            </a:extLst>
          </p:cNvPr>
          <p:cNvSpPr txBox="1"/>
          <p:nvPr/>
        </p:nvSpPr>
        <p:spPr>
          <a:xfrm>
            <a:off x="977320" y="1839038"/>
            <a:ext cx="5193080"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Mắt</a:t>
            </a:r>
            <a:r>
              <a:rPr lang="en-US" dirty="0"/>
              <a:t> </a:t>
            </a:r>
            <a:r>
              <a:rPr lang="en-US" dirty="0" err="1"/>
              <a:t>đặt</a:t>
            </a:r>
            <a:r>
              <a:rPr lang="en-US" dirty="0"/>
              <a:t> </a:t>
            </a:r>
            <a:r>
              <a:rPr lang="en-US" dirty="0" err="1"/>
              <a:t>sau</a:t>
            </a:r>
            <a:r>
              <a:rPr lang="en-US" dirty="0"/>
              <a:t> </a:t>
            </a:r>
            <a:r>
              <a:rPr lang="en-US" dirty="0" err="1"/>
              <a:t>kính</a:t>
            </a:r>
            <a:r>
              <a:rPr lang="en-US" dirty="0"/>
              <a:t> </a:t>
            </a:r>
            <a:r>
              <a:rPr lang="en-US" dirty="0" err="1"/>
              <a:t>lúp</a:t>
            </a:r>
            <a:r>
              <a:rPr lang="en-US" dirty="0"/>
              <a:t> </a:t>
            </a:r>
            <a:r>
              <a:rPr lang="en-US" dirty="0" err="1"/>
              <a:t>quan</a:t>
            </a:r>
            <a:r>
              <a:rPr lang="en-US" dirty="0"/>
              <a:t> </a:t>
            </a:r>
            <a:r>
              <a:rPr lang="en-US" dirty="0" err="1"/>
              <a:t>sát</a:t>
            </a:r>
            <a:r>
              <a:rPr lang="en-US" dirty="0"/>
              <a:t> </a:t>
            </a:r>
            <a:r>
              <a:rPr lang="en-US" dirty="0" err="1"/>
              <a:t>ảnh</a:t>
            </a:r>
            <a:r>
              <a:rPr lang="en-US" dirty="0"/>
              <a:t> </a:t>
            </a:r>
            <a:r>
              <a:rPr lang="en-US" dirty="0" err="1"/>
              <a:t>ảo</a:t>
            </a:r>
            <a:r>
              <a:rPr lang="en-US" dirty="0"/>
              <a:t> </a:t>
            </a:r>
            <a:r>
              <a:rPr lang="en-US" dirty="0" err="1"/>
              <a:t>lớn</a:t>
            </a:r>
            <a:r>
              <a:rPr lang="en-US" dirty="0"/>
              <a:t> </a:t>
            </a:r>
            <a:r>
              <a:rPr lang="en-US" dirty="0" err="1"/>
              <a:t>hơn</a:t>
            </a:r>
            <a:r>
              <a:rPr lang="en-US" dirty="0"/>
              <a:t> </a:t>
            </a:r>
            <a:r>
              <a:rPr lang="en-US" dirty="0" err="1"/>
              <a:t>vật</a:t>
            </a:r>
            <a:endParaRPr lang="en-US" dirty="0"/>
          </a:p>
        </p:txBody>
      </p:sp>
      <p:pic>
        <p:nvPicPr>
          <p:cNvPr id="1026" name="Picture 2" descr="Cách xác định hệ số phóng đại của ảnh qua kính lúp cực hay">
            <a:extLst>
              <a:ext uri="{FF2B5EF4-FFF2-40B4-BE49-F238E27FC236}">
                <a16:creationId xmlns:a16="http://schemas.microsoft.com/office/drawing/2014/main" id="{FF93FB1B-A9CB-720E-A94E-4438CA0505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12216" y="2281213"/>
            <a:ext cx="5448300" cy="263842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randombar(horizontal)">
                                      <p:cBhvr>
                                        <p:cTn id="13" dur="500"/>
                                        <p:tgtEl>
                                          <p:spTgt spid="10"/>
                                        </p:tgtEl>
                                      </p:cBhvr>
                                    </p:animEffect>
                                  </p:childTnLst>
                                </p:cTn>
                              </p:par>
                              <p:par>
                                <p:cTn id="14" presetID="14" presetClass="entr" presetSubtype="1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randombar(horizont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randombar(horizontal)">
                                      <p:cBhvr>
                                        <p:cTn id="21" dur="5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1000"/>
                            </p:stCondLst>
                            <p:childTnLst>
                              <p:par>
                                <p:cTn id="32" presetID="10" presetClass="entr" presetSubtype="0" fill="hold" nodeType="afterEffect">
                                  <p:stCondLst>
                                    <p:cond delay="0"/>
                                  </p:stCondLst>
                                  <p:childTnLst>
                                    <p:set>
                                      <p:cBhvr>
                                        <p:cTn id="33" dur="1" fill="hold">
                                          <p:stCondLst>
                                            <p:cond delay="0"/>
                                          </p:stCondLst>
                                        </p:cTn>
                                        <p:tgtEl>
                                          <p:spTgt spid="1026"/>
                                        </p:tgtEl>
                                        <p:attrNameLst>
                                          <p:attrName>style.visibility</p:attrName>
                                        </p:attrNameLst>
                                      </p:cBhvr>
                                      <p:to>
                                        <p:strVal val="visible"/>
                                      </p:to>
                                    </p:set>
                                    <p:animEffect transition="in" filter="fade">
                                      <p:cBhvr>
                                        <p:cTn id="34"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8" grpId="0"/>
      <p:bldP spid="2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558"/>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E8A20C8C-B521-B442-A4EC-9E79BAB34D14}"/>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9" name="Google Shape;356;p47">
            <a:extLst>
              <a:ext uri="{FF2B5EF4-FFF2-40B4-BE49-F238E27FC236}">
                <a16:creationId xmlns:a16="http://schemas.microsoft.com/office/drawing/2014/main" id="{3057B729-DAD3-54C7-458D-34639BD89FCF}"/>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0" name="Group 9">
            <a:extLst>
              <a:ext uri="{FF2B5EF4-FFF2-40B4-BE49-F238E27FC236}">
                <a16:creationId xmlns:a16="http://schemas.microsoft.com/office/drawing/2014/main" id="{A2FB8515-9244-E250-C55B-5899DEA8355B}"/>
              </a:ext>
            </a:extLst>
          </p:cNvPr>
          <p:cNvGrpSpPr/>
          <p:nvPr/>
        </p:nvGrpSpPr>
        <p:grpSpPr>
          <a:xfrm>
            <a:off x="3245362" y="207845"/>
            <a:ext cx="2653275" cy="386885"/>
            <a:chOff x="2863742" y="1097155"/>
            <a:chExt cx="3467785" cy="484015"/>
          </a:xfrm>
          <a:solidFill>
            <a:schemeClr val="accent2"/>
          </a:solidFill>
        </p:grpSpPr>
        <p:sp>
          <p:nvSpPr>
            <p:cNvPr id="11" name="Rectangle: Rounded Corners 10">
              <a:extLst>
                <a:ext uri="{FF2B5EF4-FFF2-40B4-BE49-F238E27FC236}">
                  <a16:creationId xmlns:a16="http://schemas.microsoft.com/office/drawing/2014/main" id="{D5351B9E-436F-3363-3017-32E4370C0F55}"/>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2" name="Google Shape;356;p47">
              <a:extLst>
                <a:ext uri="{FF2B5EF4-FFF2-40B4-BE49-F238E27FC236}">
                  <a16:creationId xmlns:a16="http://schemas.microsoft.com/office/drawing/2014/main" id="{8698B15C-AA86-FE2D-472E-B770967CB68F}"/>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2.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sử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dụng</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lúp</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grpSp>
        <p:nvGrpSpPr>
          <p:cNvPr id="13" name="Group 12">
            <a:extLst>
              <a:ext uri="{FF2B5EF4-FFF2-40B4-BE49-F238E27FC236}">
                <a16:creationId xmlns:a16="http://schemas.microsoft.com/office/drawing/2014/main" id="{A1C479F0-01E1-C552-4EB5-C1DDAA0332F5}"/>
              </a:ext>
            </a:extLst>
          </p:cNvPr>
          <p:cNvGrpSpPr/>
          <p:nvPr/>
        </p:nvGrpSpPr>
        <p:grpSpPr>
          <a:xfrm>
            <a:off x="150770" y="234364"/>
            <a:ext cx="303309" cy="295726"/>
            <a:chOff x="1391977" y="3181022"/>
            <a:chExt cx="1108364" cy="1080655"/>
          </a:xfrm>
        </p:grpSpPr>
        <p:sp>
          <p:nvSpPr>
            <p:cNvPr id="14" name="Rectangle: Rounded Corners 13">
              <a:extLst>
                <a:ext uri="{FF2B5EF4-FFF2-40B4-BE49-F238E27FC236}">
                  <a16:creationId xmlns:a16="http://schemas.microsoft.com/office/drawing/2014/main" id="{96610E05-DF47-5467-3E1B-0BD523B95A96}"/>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5" name="Picture 2" descr="Magnifier ">
              <a:extLst>
                <a:ext uri="{FF2B5EF4-FFF2-40B4-BE49-F238E27FC236}">
                  <a16:creationId xmlns:a16="http://schemas.microsoft.com/office/drawing/2014/main" id="{5995B3FE-5096-B591-82EC-8203BF19E1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a:extLst>
              <a:ext uri="{FF2B5EF4-FFF2-40B4-BE49-F238E27FC236}">
                <a16:creationId xmlns:a16="http://schemas.microsoft.com/office/drawing/2014/main" id="{92C60775-0671-4716-30EC-DB5F44022BAB}"/>
              </a:ext>
            </a:extLst>
          </p:cNvPr>
          <p:cNvGrpSpPr/>
          <p:nvPr/>
        </p:nvGrpSpPr>
        <p:grpSpPr>
          <a:xfrm>
            <a:off x="318815" y="707509"/>
            <a:ext cx="1833316" cy="475180"/>
            <a:chOff x="2601334" y="893608"/>
            <a:chExt cx="2905095" cy="596329"/>
          </a:xfrm>
        </p:grpSpPr>
        <p:sp>
          <p:nvSpPr>
            <p:cNvPr id="17" name="Rectangle: Rounded Corners 16">
              <a:extLst>
                <a:ext uri="{FF2B5EF4-FFF2-40B4-BE49-F238E27FC236}">
                  <a16:creationId xmlns:a16="http://schemas.microsoft.com/office/drawing/2014/main" id="{324E88E4-F898-264F-9F4F-7E6A74620D0E}"/>
                </a:ext>
              </a:extLst>
            </p:cNvPr>
            <p:cNvSpPr/>
            <p:nvPr/>
          </p:nvSpPr>
          <p:spPr>
            <a:xfrm>
              <a:off x="2650345" y="1036800"/>
              <a:ext cx="2807075" cy="453137"/>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8" name="Google Shape;363;p48">
              <a:extLst>
                <a:ext uri="{FF2B5EF4-FFF2-40B4-BE49-F238E27FC236}">
                  <a16:creationId xmlns:a16="http://schemas.microsoft.com/office/drawing/2014/main" id="{DE052655-5582-E36E-6BB6-1F1405F6548E}"/>
                </a:ext>
              </a:extLst>
            </p:cNvPr>
            <p:cNvSpPr txBox="1">
              <a:spLocks/>
            </p:cNvSpPr>
            <p:nvPr/>
          </p:nvSpPr>
          <p:spPr>
            <a:xfrm>
              <a:off x="2601334" y="893608"/>
              <a:ext cx="290509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lang="en-US" b="1" noProof="0" dirty="0" err="1">
                  <a:solidFill>
                    <a:schemeClr val="tx1"/>
                  </a:solidFill>
                </a:rPr>
                <a:t>Cách</a:t>
              </a:r>
              <a:r>
                <a:rPr lang="en-US" b="1" noProof="0" dirty="0">
                  <a:solidFill>
                    <a:schemeClr val="tx1"/>
                  </a:solidFill>
                </a:rPr>
                <a:t> </a:t>
              </a:r>
              <a:r>
                <a:rPr lang="en-US" b="1" noProof="0" dirty="0" err="1">
                  <a:solidFill>
                    <a:schemeClr val="tx1"/>
                  </a:solidFill>
                </a:rPr>
                <a:t>sử</a:t>
              </a:r>
              <a:r>
                <a:rPr lang="en-US" b="1" noProof="0" dirty="0">
                  <a:solidFill>
                    <a:schemeClr val="tx1"/>
                  </a:solidFill>
                </a:rPr>
                <a:t> </a:t>
              </a:r>
              <a:r>
                <a:rPr lang="en-US" b="1" noProof="0" dirty="0" err="1">
                  <a:solidFill>
                    <a:schemeClr val="tx1"/>
                  </a:solidFill>
                </a:rPr>
                <a:t>dụng</a:t>
              </a:r>
              <a:endParaRPr kumimoji="0" lang="en-US" b="1" i="0" u="none" strike="noStrike" kern="0" cap="none" spc="0" normalizeH="0" baseline="0" noProof="0" dirty="0">
                <a:ln>
                  <a:noFill/>
                </a:ln>
                <a:solidFill>
                  <a:schemeClr val="tx1"/>
                </a:solidFill>
                <a:effectLst/>
                <a:uLnTx/>
                <a:uFillTx/>
                <a:sym typeface="Arial"/>
              </a:endParaRPr>
            </a:p>
          </p:txBody>
        </p:sp>
      </p:grpSp>
      <p:pic>
        <p:nvPicPr>
          <p:cNvPr id="2050" name="Picture 2" descr="Hình nền Nền Trẻ Cầm Kính Lúp Nền, Cậu Bé Nhìn Qua Kính Lúp, ảnh Chụp ảnh  Hd, ảnh Chụp Background Vector để tải xuống miễn phí - Pngtree">
            <a:extLst>
              <a:ext uri="{FF2B5EF4-FFF2-40B4-BE49-F238E27FC236}">
                <a16:creationId xmlns:a16="http://schemas.microsoft.com/office/drawing/2014/main" id="{F02528BE-CE77-954B-8686-8A3E97BCAC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00990" y="1035698"/>
            <a:ext cx="4393266" cy="2463586"/>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6395AD22-287F-00D9-4EFF-3C1593A393E9}"/>
              </a:ext>
            </a:extLst>
          </p:cNvPr>
          <p:cNvSpPr txBox="1"/>
          <p:nvPr/>
        </p:nvSpPr>
        <p:spPr>
          <a:xfrm>
            <a:off x="580144" y="1440850"/>
            <a:ext cx="3336656"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6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sz="1800" dirty="0"/>
              <a:t>Đặt kính gần sát vật</a:t>
            </a:r>
            <a:r>
              <a:rPr lang="en-US" sz="1800" dirty="0"/>
              <a:t> </a:t>
            </a:r>
            <a:r>
              <a:rPr lang="en-US" sz="1800" dirty="0" err="1"/>
              <a:t>cầm</a:t>
            </a:r>
            <a:r>
              <a:rPr lang="en-US" sz="1800" dirty="0"/>
              <a:t> </a:t>
            </a:r>
            <a:r>
              <a:rPr lang="en-US" sz="1800" dirty="0" err="1"/>
              <a:t>quan</a:t>
            </a:r>
            <a:r>
              <a:rPr lang="en-US" sz="1800" dirty="0"/>
              <a:t> </a:t>
            </a:r>
            <a:r>
              <a:rPr lang="en-US" sz="1800" dirty="0" err="1"/>
              <a:t>sát</a:t>
            </a:r>
            <a:r>
              <a:rPr lang="vi-VN" sz="1800" dirty="0"/>
              <a:t>, mắt nhìn vào mặt kính</a:t>
            </a:r>
            <a:endParaRPr lang="en-US" sz="1800" dirty="0"/>
          </a:p>
        </p:txBody>
      </p:sp>
      <p:sp>
        <p:nvSpPr>
          <p:cNvPr id="21" name="TextBox 20">
            <a:extLst>
              <a:ext uri="{FF2B5EF4-FFF2-40B4-BE49-F238E27FC236}">
                <a16:creationId xmlns:a16="http://schemas.microsoft.com/office/drawing/2014/main" id="{42D2DD22-BC3A-62C4-BE04-7A48637D20AC}"/>
              </a:ext>
            </a:extLst>
          </p:cNvPr>
          <p:cNvSpPr txBox="1"/>
          <p:nvPr/>
        </p:nvSpPr>
        <p:spPr>
          <a:xfrm>
            <a:off x="1141744" y="2440063"/>
            <a:ext cx="2998256"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6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sz="1800" dirty="0"/>
              <a:t>Từ từ dịch chuyển kính ra xa vật</a:t>
            </a:r>
            <a:r>
              <a:rPr lang="en-US" sz="1800" dirty="0"/>
              <a:t> </a:t>
            </a:r>
            <a:r>
              <a:rPr lang="en-US" sz="1800" dirty="0" err="1"/>
              <a:t>cho</a:t>
            </a:r>
            <a:r>
              <a:rPr lang="en-US" sz="1800" dirty="0"/>
              <a:t> </a:t>
            </a:r>
            <a:r>
              <a:rPr lang="en-US" sz="1800" dirty="0" err="1"/>
              <a:t>đến</a:t>
            </a:r>
            <a:r>
              <a:rPr lang="en-US" sz="1800" dirty="0"/>
              <a:t> </a:t>
            </a:r>
            <a:r>
              <a:rPr lang="en-US" sz="1800" dirty="0" err="1"/>
              <a:t>khi</a:t>
            </a:r>
            <a:r>
              <a:rPr lang="en-US" sz="1800" dirty="0"/>
              <a:t> </a:t>
            </a:r>
            <a:r>
              <a:rPr lang="en-US" sz="1800" dirty="0" err="1"/>
              <a:t>nhìn</a:t>
            </a:r>
            <a:r>
              <a:rPr lang="en-US" sz="1800" dirty="0"/>
              <a:t> </a:t>
            </a:r>
            <a:r>
              <a:rPr lang="en-US" sz="1800" dirty="0" err="1"/>
              <a:t>rõ</a:t>
            </a:r>
            <a:endParaRPr lang="en-US" sz="1800" dirty="0"/>
          </a:p>
        </p:txBody>
      </p:sp>
      <p:sp>
        <p:nvSpPr>
          <p:cNvPr id="22" name="TextBox 21">
            <a:extLst>
              <a:ext uri="{FF2B5EF4-FFF2-40B4-BE49-F238E27FC236}">
                <a16:creationId xmlns:a16="http://schemas.microsoft.com/office/drawing/2014/main" id="{24702244-A339-9197-7385-5B1C8EF5E266}"/>
              </a:ext>
            </a:extLst>
          </p:cNvPr>
          <p:cNvSpPr txBox="1"/>
          <p:nvPr/>
        </p:nvSpPr>
        <p:spPr>
          <a:xfrm>
            <a:off x="1660144" y="3576153"/>
            <a:ext cx="7188656"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6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sz="1800" dirty="0"/>
              <a:t>Khi cần quan sát trong một khoảng thời gian dài, người ta thường chọn cách đặt mắt ở tiêu điểm của kính lúp đ</a:t>
            </a:r>
            <a:r>
              <a:rPr lang="en-US" sz="1800" dirty="0"/>
              <a:t>ể </a:t>
            </a:r>
            <a:r>
              <a:rPr lang="vi-VN" sz="1800" dirty="0"/>
              <a:t>mắt không bị mỏi.</a:t>
            </a:r>
            <a:endParaRPr lang="en-US" sz="18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randombar(horizont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2745FB63-E41D-013B-608A-8915BFD97047}"/>
              </a:ext>
            </a:extLst>
          </p:cNvPr>
          <p:cNvSpPr/>
          <p:nvPr/>
        </p:nvSpPr>
        <p:spPr>
          <a:xfrm>
            <a:off x="806399" y="302400"/>
            <a:ext cx="7732800" cy="950115"/>
          </a:xfrm>
          <a:prstGeom prst="roundRect">
            <a:avLst/>
          </a:prstGeom>
          <a:solidFill>
            <a:srgbClr val="FFCD2F">
              <a:alpha val="9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79710741-5286-E767-14F9-35749A481ED4}"/>
              </a:ext>
            </a:extLst>
          </p:cNvPr>
          <p:cNvPicPr>
            <a:picLocks noChangeAspect="1"/>
          </p:cNvPicPr>
          <p:nvPr/>
        </p:nvPicPr>
        <p:blipFill>
          <a:blip r:embed="rId3"/>
          <a:stretch>
            <a:fillRect/>
          </a:stretch>
        </p:blipFill>
        <p:spPr>
          <a:xfrm>
            <a:off x="7156480" y="83307"/>
            <a:ext cx="1195201" cy="1195201"/>
          </a:xfrm>
          <a:prstGeom prst="rect">
            <a:avLst/>
          </a:prstGeom>
        </p:spPr>
      </p:pic>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1199432" y="302400"/>
            <a:ext cx="5769530" cy="7570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vi-VN" sz="2400" b="1" dirty="0"/>
              <a:t>Nêu một số dụng cụ hằng ngày có sử dụng thấu kính hội tụ, thấu kính phân kì.</a:t>
            </a:r>
            <a:endParaRPr lang="en-US" sz="2400" b="1" dirty="0"/>
          </a:p>
        </p:txBody>
      </p:sp>
      <p:pic>
        <p:nvPicPr>
          <p:cNvPr id="4" name="Picture 7" descr="Bài 4. Sử dụng kính hiển vi quang học - Hoc24">
            <a:extLst>
              <a:ext uri="{FF2B5EF4-FFF2-40B4-BE49-F238E27FC236}">
                <a16:creationId xmlns:a16="http://schemas.microsoft.com/office/drawing/2014/main" id="{B2E55DC4-C908-E57A-9C6F-DF93ABEC17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32801" y="1278508"/>
            <a:ext cx="3735700" cy="3236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61385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right)">
                                      <p:cBhvr>
                                        <p:cTn id="13" dur="500"/>
                                        <p:tgtEl>
                                          <p:spTgt spid="2"/>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randombar(horizontal)">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45"/>
        <p:cNvGrpSpPr/>
        <p:nvPr/>
      </p:nvGrpSpPr>
      <p:grpSpPr>
        <a:xfrm>
          <a:off x="0" y="0"/>
          <a:ext cx="0" cy="0"/>
          <a:chOff x="0" y="0"/>
          <a:chExt cx="0" cy="0"/>
        </a:xfrm>
      </p:grpSpPr>
      <p:pic>
        <p:nvPicPr>
          <p:cNvPr id="6" name="Picture 3" descr="C:\Documents and Settings\Windows XP\Desktop\TKPK9.jpg">
            <a:extLst>
              <a:ext uri="{FF2B5EF4-FFF2-40B4-BE49-F238E27FC236}">
                <a16:creationId xmlns:a16="http://schemas.microsoft.com/office/drawing/2014/main" id="{56A2CAA8-4B22-8D34-5B15-D0EE009E4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8975" y="662906"/>
            <a:ext cx="5114937" cy="3817687"/>
          </a:xfrm>
          <a:prstGeom prst="roundRect">
            <a:avLst>
              <a:gd name="adj" fmla="val 1119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4220997" y="876722"/>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dirty="0">
                <a:solidFill>
                  <a:srgbClr val="2E2723"/>
                </a:solidFill>
              </a:rPr>
              <a:t>04</a:t>
            </a:r>
            <a:endParaRPr sz="5400" dirty="0">
              <a:solidFill>
                <a:srgbClr val="2E2723"/>
              </a:solidFill>
            </a:endParaRPr>
          </a:p>
        </p:txBody>
      </p:sp>
      <p:sp>
        <p:nvSpPr>
          <p:cNvPr id="394" name="Google Shape;394;p51"/>
          <p:cNvSpPr txBox="1">
            <a:spLocks noGrp="1"/>
          </p:cNvSpPr>
          <p:nvPr>
            <p:ph type="title"/>
          </p:nvPr>
        </p:nvSpPr>
        <p:spPr>
          <a:xfrm>
            <a:off x="4125600" y="2399776"/>
            <a:ext cx="4759200" cy="1398000"/>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4400" b="1" i="0" u="none" strike="noStrike" kern="0" cap="none" spc="0" normalizeH="0" baseline="0" noProof="0" dirty="0" err="1">
                <a:ln>
                  <a:noFill/>
                </a:ln>
                <a:solidFill>
                  <a:srgbClr val="2E2723"/>
                </a:solidFill>
                <a:effectLst/>
                <a:uLnTx/>
                <a:uFillTx/>
                <a:latin typeface="Barlow"/>
                <a:sym typeface="Barlow"/>
              </a:rPr>
              <a:t>Thực</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Hành</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Đo</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Tiêu</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Cự</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Của</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Thấu</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Kính</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Hội</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Tụ</a:t>
            </a:r>
            <a:endParaRPr kumimoji="0" lang="en-US" sz="4400" b="1" i="0" u="none" strike="noStrike" kern="0" cap="none" spc="0" normalizeH="0" baseline="0" noProof="0" dirty="0">
              <a:ln>
                <a:noFill/>
              </a:ln>
              <a:solidFill>
                <a:srgbClr val="2E2723"/>
              </a:solidFill>
              <a:effectLst/>
              <a:uLnTx/>
              <a:uFillTx/>
              <a:latin typeface="Barlow"/>
              <a:sym typeface="Barlow"/>
            </a:endParaRPr>
          </a:p>
        </p:txBody>
      </p:sp>
      <p:pic>
        <p:nvPicPr>
          <p:cNvPr id="24" name="Picture 23">
            <a:extLst>
              <a:ext uri="{FF2B5EF4-FFF2-40B4-BE49-F238E27FC236}">
                <a16:creationId xmlns:a16="http://schemas.microsoft.com/office/drawing/2014/main" id="{2D28E6DA-B9F7-435A-515E-123FAB7DC064}"/>
              </a:ext>
            </a:extLst>
          </p:cNvPr>
          <p:cNvPicPr>
            <a:picLocks noChangeAspect="1"/>
          </p:cNvPicPr>
          <p:nvPr/>
        </p:nvPicPr>
        <p:blipFill>
          <a:blip r:embed="rId3"/>
          <a:stretch>
            <a:fillRect/>
          </a:stretch>
        </p:blipFill>
        <p:spPr>
          <a:xfrm>
            <a:off x="0" y="1063922"/>
            <a:ext cx="3960955" cy="3960955"/>
          </a:xfrm>
          <a:prstGeom prst="rect">
            <a:avLst/>
          </a:prstGeom>
        </p:spPr>
      </p:pic>
      <p:grpSp>
        <p:nvGrpSpPr>
          <p:cNvPr id="5" name="Group 4">
            <a:extLst>
              <a:ext uri="{FF2B5EF4-FFF2-40B4-BE49-F238E27FC236}">
                <a16:creationId xmlns:a16="http://schemas.microsoft.com/office/drawing/2014/main" id="{BE9BF650-73E8-B2B0-7069-8A290F548E02}"/>
              </a:ext>
            </a:extLst>
          </p:cNvPr>
          <p:cNvGrpSpPr/>
          <p:nvPr/>
        </p:nvGrpSpPr>
        <p:grpSpPr>
          <a:xfrm>
            <a:off x="7517028" y="416223"/>
            <a:ext cx="863772" cy="842178"/>
            <a:chOff x="4298628" y="3181022"/>
            <a:chExt cx="1108364" cy="1080655"/>
          </a:xfrm>
        </p:grpSpPr>
        <p:sp>
          <p:nvSpPr>
            <p:cNvPr id="3" name="Rectangle: Rounded Corners 2">
              <a:extLst>
                <a:ext uri="{FF2B5EF4-FFF2-40B4-BE49-F238E27FC236}">
                  <a16:creationId xmlns:a16="http://schemas.microsoft.com/office/drawing/2014/main" id="{393DEAD1-191F-3991-A6A5-B167EEE9366A}"/>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4" name="Picture 3">
              <a:extLst>
                <a:ext uri="{FF2B5EF4-FFF2-40B4-BE49-F238E27FC236}">
                  <a16:creationId xmlns:a16="http://schemas.microsoft.com/office/drawing/2014/main" id="{B7D4CF9C-4025-6AE0-C463-350A98A33F6D}"/>
                </a:ext>
              </a:extLst>
            </p:cNvPr>
            <p:cNvPicPr>
              <a:picLocks noChangeAspect="1"/>
            </p:cNvPicPr>
            <p:nvPr/>
          </p:nvPicPr>
          <p:blipFill>
            <a:blip r:embed="rId4"/>
            <a:stretch>
              <a:fillRect/>
            </a:stretch>
          </p:blipFill>
          <p:spPr>
            <a:xfrm>
              <a:off x="4368813" y="3237353"/>
              <a:ext cx="967992" cy="967991"/>
            </a:xfrm>
            <a:prstGeom prst="rect">
              <a:avLst/>
            </a:prstGeom>
          </p:spPr>
        </p:pic>
      </p:grpSp>
    </p:spTree>
    <p:extLst>
      <p:ext uri="{BB962C8B-B14F-4D97-AF65-F5344CB8AC3E}">
        <p14:creationId xmlns:p14="http://schemas.microsoft.com/office/powerpoint/2010/main" val="1663119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66"/>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70EB3168-3059-5CC4-C789-6FFEBDD535EB}"/>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3C5F22C9-6921-0115-08DF-FE4681DB41E1}"/>
              </a:ext>
            </a:extLst>
          </p:cNvPr>
          <p:cNvGrpSpPr/>
          <p:nvPr/>
        </p:nvGrpSpPr>
        <p:grpSpPr>
          <a:xfrm>
            <a:off x="356204" y="801104"/>
            <a:ext cx="1467543" cy="386885"/>
            <a:chOff x="951914" y="1097155"/>
            <a:chExt cx="5379613" cy="484015"/>
          </a:xfrm>
          <a:solidFill>
            <a:schemeClr val="accent2"/>
          </a:solidFill>
        </p:grpSpPr>
        <p:sp>
          <p:nvSpPr>
            <p:cNvPr id="6" name="Rectangle: Rounded Corners 5">
              <a:extLst>
                <a:ext uri="{FF2B5EF4-FFF2-40B4-BE49-F238E27FC236}">
                  <a16:creationId xmlns:a16="http://schemas.microsoft.com/office/drawing/2014/main" id="{68E9954C-C2B5-1ED6-3DB2-61BD0DD17299}"/>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7" name="Google Shape;356;p47">
              <a:extLst>
                <a:ext uri="{FF2B5EF4-FFF2-40B4-BE49-F238E27FC236}">
                  <a16:creationId xmlns:a16="http://schemas.microsoft.com/office/drawing/2014/main" id="{1A81F130-C0E5-76C6-F5BD-333ACBD30735}"/>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1. </a:t>
              </a:r>
              <a:r>
                <a:rPr lang="en-US" sz="1600" dirty="0" err="1">
                  <a:solidFill>
                    <a:srgbClr val="2E2723"/>
                  </a:solidFill>
                </a:rPr>
                <a:t>Mục</a:t>
              </a:r>
              <a:r>
                <a:rPr lang="en-US" sz="1600" dirty="0">
                  <a:solidFill>
                    <a:srgbClr val="2E2723"/>
                  </a:solidFill>
                </a:rPr>
                <a:t> </a:t>
              </a:r>
              <a:r>
                <a:rPr lang="en-US" sz="1600" dirty="0" err="1">
                  <a:solidFill>
                    <a:srgbClr val="2E2723"/>
                  </a:solidFill>
                </a:rPr>
                <a:t>Đích</a:t>
              </a:r>
              <a:endParaRPr lang="en-US" sz="1600" dirty="0">
                <a:solidFill>
                  <a:srgbClr val="2E2723"/>
                </a:solidFill>
              </a:endParaRPr>
            </a:p>
          </p:txBody>
        </p:sp>
      </p:grpSp>
      <p:sp>
        <p:nvSpPr>
          <p:cNvPr id="8" name="Google Shape;356;p47">
            <a:extLst>
              <a:ext uri="{FF2B5EF4-FFF2-40B4-BE49-F238E27FC236}">
                <a16:creationId xmlns:a16="http://schemas.microsoft.com/office/drawing/2014/main" id="{01333B5D-90CD-260E-0EE5-E57A202D9446}"/>
              </a:ext>
            </a:extLst>
          </p:cNvPr>
          <p:cNvSpPr txBox="1">
            <a:spLocks/>
          </p:cNvSpPr>
          <p:nvPr/>
        </p:nvSpPr>
        <p:spPr>
          <a:xfrm>
            <a:off x="356204" y="357146"/>
            <a:ext cx="485659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Thực</a:t>
            </a:r>
            <a:r>
              <a:rPr lang="en-US" sz="1800" dirty="0">
                <a:solidFill>
                  <a:srgbClr val="2E2723"/>
                </a:solidFill>
              </a:rPr>
              <a:t> </a:t>
            </a:r>
            <a:r>
              <a:rPr lang="en-US" sz="1800" dirty="0" err="1">
                <a:solidFill>
                  <a:srgbClr val="2E2723"/>
                </a:solidFill>
              </a:rPr>
              <a:t>Hành</a:t>
            </a:r>
            <a:r>
              <a:rPr lang="en-US" sz="1800" dirty="0">
                <a:solidFill>
                  <a:srgbClr val="2E2723"/>
                </a:solidFill>
              </a:rPr>
              <a:t> </a:t>
            </a:r>
            <a:r>
              <a:rPr lang="en-US" sz="1800" dirty="0" err="1">
                <a:solidFill>
                  <a:srgbClr val="2E2723"/>
                </a:solidFill>
              </a:rPr>
              <a:t>Đo</a:t>
            </a:r>
            <a:r>
              <a:rPr lang="en-US" sz="1800" dirty="0">
                <a:solidFill>
                  <a:srgbClr val="2E2723"/>
                </a:solidFill>
              </a:rPr>
              <a:t> </a:t>
            </a:r>
            <a:r>
              <a:rPr lang="en-US" sz="1800" dirty="0" err="1">
                <a:solidFill>
                  <a:srgbClr val="2E2723"/>
                </a:solidFill>
              </a:rPr>
              <a:t>Tiêu</a:t>
            </a:r>
            <a:r>
              <a:rPr lang="en-US" sz="1800" dirty="0">
                <a:solidFill>
                  <a:srgbClr val="2E2723"/>
                </a:solidFill>
              </a:rPr>
              <a:t> </a:t>
            </a:r>
            <a:r>
              <a:rPr lang="en-US" sz="1800" dirty="0" err="1">
                <a:solidFill>
                  <a:srgbClr val="2E2723"/>
                </a:solidFill>
              </a:rPr>
              <a:t>Cự</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a:t>
            </a:r>
            <a:r>
              <a:rPr lang="en-US" sz="1800" dirty="0" err="1">
                <a:solidFill>
                  <a:srgbClr val="2E2723"/>
                </a:solidFill>
              </a:rPr>
              <a:t>Phân</a:t>
            </a:r>
            <a:r>
              <a:rPr lang="en-US" sz="1800" dirty="0">
                <a:solidFill>
                  <a:srgbClr val="2E2723"/>
                </a:solidFill>
              </a:rPr>
              <a:t> </a:t>
            </a:r>
            <a:r>
              <a:rPr lang="en-US" sz="1800" dirty="0" err="1">
                <a:solidFill>
                  <a:srgbClr val="2E2723"/>
                </a:solidFill>
              </a:rPr>
              <a:t>Kì</a:t>
            </a:r>
            <a:endParaRPr lang="en-US" sz="1800" dirty="0">
              <a:solidFill>
                <a:srgbClr val="2E2723"/>
              </a:solidFill>
            </a:endParaRPr>
          </a:p>
        </p:txBody>
      </p:sp>
      <p:grpSp>
        <p:nvGrpSpPr>
          <p:cNvPr id="12" name="Group 11">
            <a:extLst>
              <a:ext uri="{FF2B5EF4-FFF2-40B4-BE49-F238E27FC236}">
                <a16:creationId xmlns:a16="http://schemas.microsoft.com/office/drawing/2014/main" id="{25EAF96F-5926-76F9-13C1-AAD6258A5587}"/>
              </a:ext>
            </a:extLst>
          </p:cNvPr>
          <p:cNvGrpSpPr/>
          <p:nvPr/>
        </p:nvGrpSpPr>
        <p:grpSpPr>
          <a:xfrm>
            <a:off x="100604" y="332394"/>
            <a:ext cx="338400" cy="329940"/>
            <a:chOff x="4298628" y="3181022"/>
            <a:chExt cx="1108364" cy="1080655"/>
          </a:xfrm>
        </p:grpSpPr>
        <p:sp>
          <p:nvSpPr>
            <p:cNvPr id="13" name="Rectangle: Rounded Corners 12">
              <a:extLst>
                <a:ext uri="{FF2B5EF4-FFF2-40B4-BE49-F238E27FC236}">
                  <a16:creationId xmlns:a16="http://schemas.microsoft.com/office/drawing/2014/main" id="{45AD4904-F22C-B175-29A3-3E1952767585}"/>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4" name="Picture 13">
              <a:extLst>
                <a:ext uri="{FF2B5EF4-FFF2-40B4-BE49-F238E27FC236}">
                  <a16:creationId xmlns:a16="http://schemas.microsoft.com/office/drawing/2014/main" id="{024309F4-2181-1E1D-E6F8-882E3B5E7F59}"/>
                </a:ext>
              </a:extLst>
            </p:cNvPr>
            <p:cNvPicPr>
              <a:picLocks noChangeAspect="1"/>
            </p:cNvPicPr>
            <p:nvPr/>
          </p:nvPicPr>
          <p:blipFill>
            <a:blip r:embed="rId3"/>
            <a:stretch>
              <a:fillRect/>
            </a:stretch>
          </p:blipFill>
          <p:spPr>
            <a:xfrm>
              <a:off x="4368813" y="3237353"/>
              <a:ext cx="967992" cy="967991"/>
            </a:xfrm>
            <a:prstGeom prst="rect">
              <a:avLst/>
            </a:prstGeom>
          </p:spPr>
        </p:pic>
      </p:grpSp>
      <p:sp>
        <p:nvSpPr>
          <p:cNvPr id="16" name="TextBox 15">
            <a:extLst>
              <a:ext uri="{FF2B5EF4-FFF2-40B4-BE49-F238E27FC236}">
                <a16:creationId xmlns:a16="http://schemas.microsoft.com/office/drawing/2014/main" id="{C70D6D2F-035D-0677-8D1F-16BE83C946D8}"/>
              </a:ext>
            </a:extLst>
          </p:cNvPr>
          <p:cNvSpPr txBox="1"/>
          <p:nvPr/>
        </p:nvSpPr>
        <p:spPr>
          <a:xfrm>
            <a:off x="439004" y="1312261"/>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Đo tiêu cự của thấu kính hội tụ bằng dụng cụ thực hành.</a:t>
            </a:r>
            <a:endParaRPr lang="en-US" dirty="0"/>
          </a:p>
        </p:txBody>
      </p:sp>
      <p:grpSp>
        <p:nvGrpSpPr>
          <p:cNvPr id="17" name="Group 16">
            <a:extLst>
              <a:ext uri="{FF2B5EF4-FFF2-40B4-BE49-F238E27FC236}">
                <a16:creationId xmlns:a16="http://schemas.microsoft.com/office/drawing/2014/main" id="{1775D572-148E-2BA8-B2B1-54CB74ACFBEE}"/>
              </a:ext>
            </a:extLst>
          </p:cNvPr>
          <p:cNvGrpSpPr/>
          <p:nvPr/>
        </p:nvGrpSpPr>
        <p:grpSpPr>
          <a:xfrm>
            <a:off x="356204" y="1865510"/>
            <a:ext cx="1467543" cy="386885"/>
            <a:chOff x="951914" y="1097155"/>
            <a:chExt cx="5379613" cy="484015"/>
          </a:xfrm>
          <a:solidFill>
            <a:schemeClr val="accent2"/>
          </a:solidFill>
        </p:grpSpPr>
        <p:sp>
          <p:nvSpPr>
            <p:cNvPr id="18" name="Rectangle: Rounded Corners 17">
              <a:extLst>
                <a:ext uri="{FF2B5EF4-FFF2-40B4-BE49-F238E27FC236}">
                  <a16:creationId xmlns:a16="http://schemas.microsoft.com/office/drawing/2014/main" id="{FB961B93-FAC7-B972-1625-0D06F4E4D333}"/>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9" name="Google Shape;356;p47">
              <a:extLst>
                <a:ext uri="{FF2B5EF4-FFF2-40B4-BE49-F238E27FC236}">
                  <a16:creationId xmlns:a16="http://schemas.microsoft.com/office/drawing/2014/main" id="{225C846F-A652-D8C1-D80F-FA06CE940A60}"/>
                </a:ext>
              </a:extLst>
            </p:cNvPr>
            <p:cNvSpPr txBox="1">
              <a:spLocks/>
            </p:cNvSpPr>
            <p:nvPr/>
          </p:nvSpPr>
          <p:spPr>
            <a:xfrm>
              <a:off x="951914" y="1097155"/>
              <a:ext cx="5379613" cy="4840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 </a:t>
              </a:r>
              <a:r>
                <a:rPr lang="en-US" sz="1600" dirty="0" err="1">
                  <a:solidFill>
                    <a:srgbClr val="2E2723"/>
                  </a:solidFill>
                </a:rPr>
                <a:t>Nguyên</a:t>
              </a:r>
              <a:r>
                <a:rPr lang="en-US" sz="1600" dirty="0">
                  <a:solidFill>
                    <a:srgbClr val="2E2723"/>
                  </a:solidFill>
                </a:rPr>
                <a:t> </a:t>
              </a:r>
              <a:r>
                <a:rPr lang="en-US" sz="1600" dirty="0" err="1">
                  <a:solidFill>
                    <a:srgbClr val="2E2723"/>
                  </a:solidFill>
                </a:rPr>
                <a:t>Tắc</a:t>
              </a:r>
              <a:endParaRPr lang="en-US" sz="1600" dirty="0">
                <a:solidFill>
                  <a:srgbClr val="2E2723"/>
                </a:solidFill>
              </a:endParaRPr>
            </a:p>
          </p:txBody>
        </p:sp>
      </p:grpSp>
      <p:sp>
        <p:nvSpPr>
          <p:cNvPr id="20" name="TextBox 19">
            <a:extLst>
              <a:ext uri="{FF2B5EF4-FFF2-40B4-BE49-F238E27FC236}">
                <a16:creationId xmlns:a16="http://schemas.microsoft.com/office/drawing/2014/main" id="{D2C007FC-B60C-E46E-59FB-B7583597EB95}"/>
              </a:ext>
            </a:extLst>
          </p:cNvPr>
          <p:cNvSpPr txBox="1"/>
          <p:nvPr/>
        </p:nvSpPr>
        <p:spPr>
          <a:xfrm>
            <a:off x="439004" y="2322262"/>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d: </a:t>
            </a:r>
            <a:r>
              <a:rPr lang="en-US" dirty="0" err="1"/>
              <a:t>khoảng</a:t>
            </a:r>
            <a:r>
              <a:rPr lang="en-US" dirty="0"/>
              <a:t> </a:t>
            </a:r>
            <a:r>
              <a:rPr lang="en-US" dirty="0" err="1"/>
              <a:t>cách</a:t>
            </a:r>
            <a:r>
              <a:rPr lang="en-US" dirty="0"/>
              <a:t> </a:t>
            </a:r>
            <a:r>
              <a:rPr lang="en-US" dirty="0" err="1"/>
              <a:t>từ</a:t>
            </a:r>
            <a:r>
              <a:rPr lang="en-US" dirty="0"/>
              <a:t> </a:t>
            </a:r>
            <a:r>
              <a:rPr lang="en-US" dirty="0" err="1"/>
              <a:t>vật</a:t>
            </a:r>
            <a:r>
              <a:rPr lang="en-US" dirty="0"/>
              <a:t> </a:t>
            </a:r>
            <a:r>
              <a:rPr lang="en-US" dirty="0" err="1"/>
              <a:t>đến</a:t>
            </a:r>
            <a:r>
              <a:rPr lang="en-US" dirty="0"/>
              <a:t> </a:t>
            </a:r>
            <a:r>
              <a:rPr lang="en-US" dirty="0" err="1"/>
              <a:t>thấu</a:t>
            </a:r>
            <a:r>
              <a:rPr lang="en-US" dirty="0"/>
              <a:t> </a:t>
            </a:r>
            <a:r>
              <a:rPr lang="en-US" dirty="0" err="1"/>
              <a:t>kính</a:t>
            </a:r>
            <a:endParaRPr lang="en-US" dirty="0"/>
          </a:p>
        </p:txBody>
      </p:sp>
      <p:sp>
        <p:nvSpPr>
          <p:cNvPr id="21" name="TextBox 20">
            <a:extLst>
              <a:ext uri="{FF2B5EF4-FFF2-40B4-BE49-F238E27FC236}">
                <a16:creationId xmlns:a16="http://schemas.microsoft.com/office/drawing/2014/main" id="{7D20D2BC-F1CD-B3C7-93D5-BB0C8DA81DF7}"/>
              </a:ext>
            </a:extLst>
          </p:cNvPr>
          <p:cNvSpPr txBox="1"/>
          <p:nvPr/>
        </p:nvSpPr>
        <p:spPr>
          <a:xfrm>
            <a:off x="439004" y="2767456"/>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d': </a:t>
            </a:r>
            <a:r>
              <a:rPr lang="en-US" dirty="0" err="1"/>
              <a:t>khoảng</a:t>
            </a:r>
            <a:r>
              <a:rPr lang="en-US" dirty="0"/>
              <a:t> </a:t>
            </a:r>
            <a:r>
              <a:rPr lang="en-US" dirty="0" err="1"/>
              <a:t>cách</a:t>
            </a:r>
            <a:r>
              <a:rPr lang="en-US" dirty="0"/>
              <a:t> </a:t>
            </a:r>
            <a:r>
              <a:rPr lang="en-US" dirty="0" err="1"/>
              <a:t>từ</a:t>
            </a:r>
            <a:r>
              <a:rPr lang="en-US" dirty="0"/>
              <a:t> </a:t>
            </a:r>
            <a:r>
              <a:rPr lang="en-US" dirty="0" err="1"/>
              <a:t>ảnh</a:t>
            </a:r>
            <a:r>
              <a:rPr lang="en-US" dirty="0"/>
              <a:t> </a:t>
            </a:r>
            <a:r>
              <a:rPr lang="en-US" dirty="0" err="1"/>
              <a:t>đến</a:t>
            </a:r>
            <a:r>
              <a:rPr lang="en-US" dirty="0"/>
              <a:t> </a:t>
            </a:r>
            <a:r>
              <a:rPr lang="en-US" dirty="0" err="1"/>
              <a:t>thấu</a:t>
            </a:r>
            <a:r>
              <a:rPr lang="en-US" dirty="0"/>
              <a:t> </a:t>
            </a:r>
            <a:r>
              <a:rPr lang="en-US" dirty="0" err="1"/>
              <a:t>kính</a:t>
            </a:r>
            <a:endParaRPr lang="en-US" dirty="0"/>
          </a:p>
        </p:txBody>
      </p:sp>
      <p:sp>
        <p:nvSpPr>
          <p:cNvPr id="22" name="TextBox 21">
            <a:extLst>
              <a:ext uri="{FF2B5EF4-FFF2-40B4-BE49-F238E27FC236}">
                <a16:creationId xmlns:a16="http://schemas.microsoft.com/office/drawing/2014/main" id="{5BD1D5A9-B2EF-C9A3-B3C4-9EAD4B5C8E9B}"/>
              </a:ext>
            </a:extLst>
          </p:cNvPr>
          <p:cNvSpPr txBox="1"/>
          <p:nvPr/>
        </p:nvSpPr>
        <p:spPr>
          <a:xfrm>
            <a:off x="439004" y="3212650"/>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Trên</a:t>
            </a:r>
            <a:r>
              <a:rPr lang="en-US" dirty="0"/>
              <a:t> </a:t>
            </a:r>
            <a:r>
              <a:rPr lang="en-US" dirty="0" err="1"/>
              <a:t>sơ</a:t>
            </a:r>
            <a:r>
              <a:rPr lang="en-US" dirty="0"/>
              <a:t> </a:t>
            </a:r>
            <a:r>
              <a:rPr lang="en-US" dirty="0" err="1"/>
              <a:t>đồ</a:t>
            </a:r>
            <a:r>
              <a:rPr lang="en-US" dirty="0"/>
              <a:t> </a:t>
            </a:r>
            <a:r>
              <a:rPr lang="en-US" dirty="0" err="1"/>
              <a:t>tỉ</a:t>
            </a:r>
            <a:r>
              <a:rPr lang="en-US" dirty="0"/>
              <a:t> </a:t>
            </a:r>
            <a:r>
              <a:rPr lang="en-US" dirty="0" err="1"/>
              <a:t>lệ</a:t>
            </a:r>
            <a:r>
              <a:rPr lang="en-US" dirty="0"/>
              <a:t> </a:t>
            </a:r>
            <a:r>
              <a:rPr lang="en-US" dirty="0" err="1"/>
              <a:t>tạo</a:t>
            </a:r>
            <a:r>
              <a:rPr lang="en-US" dirty="0"/>
              <a:t> </a:t>
            </a:r>
            <a:r>
              <a:rPr lang="en-US" dirty="0" err="1"/>
              <a:t>ảnh</a:t>
            </a:r>
            <a:r>
              <a:rPr lang="en-US" dirty="0"/>
              <a:t> ta </a:t>
            </a:r>
            <a:r>
              <a:rPr lang="en-US" dirty="0" err="1"/>
              <a:t>thực</a:t>
            </a:r>
            <a:r>
              <a:rPr lang="en-US" dirty="0"/>
              <a:t> </a:t>
            </a:r>
            <a:r>
              <a:rPr lang="en-US" dirty="0" err="1"/>
              <a:t>hiện</a:t>
            </a:r>
            <a:r>
              <a:rPr lang="en-US" dirty="0"/>
              <a:t> </a:t>
            </a:r>
            <a:r>
              <a:rPr lang="en-US" dirty="0" err="1"/>
              <a:t>các</a:t>
            </a:r>
            <a:r>
              <a:rPr lang="en-US" dirty="0"/>
              <a:t> </a:t>
            </a:r>
            <a:r>
              <a:rPr lang="en-US" dirty="0" err="1"/>
              <a:t>bước</a:t>
            </a:r>
            <a:r>
              <a:rPr lang="en-US" dirty="0"/>
              <a:t> </a:t>
            </a:r>
            <a:r>
              <a:rPr lang="en-US" dirty="0" err="1"/>
              <a:t>sau</a:t>
            </a:r>
            <a:r>
              <a:rPr lang="en-US" dirty="0"/>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4" presetClass="entr" presetSubtype="1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1000" fill="hold"/>
                                        <p:tgtEl>
                                          <p:spTgt spid="17"/>
                                        </p:tgtEl>
                                        <p:attrNameLst>
                                          <p:attrName>ppt_x</p:attrName>
                                        </p:attrNameLst>
                                      </p:cBhvr>
                                      <p:tavLst>
                                        <p:tav tm="0">
                                          <p:val>
                                            <p:strVal val="1+#ppt_w/2"/>
                                          </p:val>
                                        </p:tav>
                                        <p:tav tm="100000">
                                          <p:val>
                                            <p:strVal val="#ppt_x"/>
                                          </p:val>
                                        </p:tav>
                                      </p:tavLst>
                                    </p:anim>
                                    <p:anim calcmode="lin" valueType="num">
                                      <p:cBhvr additive="base">
                                        <p:cTn id="18" dur="1000" fill="hold"/>
                                        <p:tgtEl>
                                          <p:spTgt spid="17"/>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14" presetClass="entr" presetSubtype="10"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randombar(horizontal)">
                                      <p:cBhvr>
                                        <p:cTn id="22" dur="500"/>
                                        <p:tgtEl>
                                          <p:spTgt spid="20"/>
                                        </p:tgtEl>
                                      </p:cBhvr>
                                    </p:animEffect>
                                  </p:childTnLst>
                                </p:cTn>
                              </p:par>
                            </p:childTnLst>
                          </p:cTn>
                        </p:par>
                        <p:par>
                          <p:cTn id="23" fill="hold">
                            <p:stCondLst>
                              <p:cond delay="1500"/>
                            </p:stCondLst>
                            <p:childTnLst>
                              <p:par>
                                <p:cTn id="24" presetID="14" presetClass="entr" presetSubtype="1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randombar(horizontal)">
                                      <p:cBhvr>
                                        <p:cTn id="26" dur="500"/>
                                        <p:tgtEl>
                                          <p:spTgt spid="21"/>
                                        </p:tgtEl>
                                      </p:cBhvr>
                                    </p:animEffect>
                                  </p:childTnLst>
                                </p:cTn>
                              </p:par>
                            </p:childTnLst>
                          </p:cTn>
                        </p:par>
                        <p:par>
                          <p:cTn id="27" fill="hold">
                            <p:stCondLst>
                              <p:cond delay="2000"/>
                            </p:stCondLst>
                            <p:childTnLst>
                              <p:par>
                                <p:cTn id="28" presetID="14" presetClass="entr" presetSubtype="10"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randombar(horizontal)">
                                      <p:cBhvr>
                                        <p:cTn id="3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1" grpId="0"/>
      <p:bldP spid="22"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901766859"/>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286240"/>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243942"/>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TK, O,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 F, OF</a:t>
            </a:r>
            <a:r>
              <a:rPr kumimoji="0" lang="en-US" sz="2000" b="0" i="0" u="none" strike="noStrike" kern="0" cap="none" spc="0" normalizeH="0" noProof="0" dirty="0">
                <a:ln>
                  <a:noFill/>
                </a:ln>
                <a:solidFill>
                  <a:srgbClr val="2E2723"/>
                </a:solidFill>
                <a:effectLst/>
                <a:uLnTx/>
                <a:uFillTx/>
                <a:latin typeface="Lato"/>
                <a:ea typeface="Lato"/>
                <a:cs typeface="Lato"/>
                <a:sym typeface="Arial"/>
              </a:rPr>
              <a:t> = f</a:t>
            </a:r>
            <a:endParaRPr kumimoji="0" lang="en-US" sz="20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1031903399"/>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5741451"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5876954"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9" name="Rectangle 51">
            <a:extLst>
              <a:ext uri="{FF2B5EF4-FFF2-40B4-BE49-F238E27FC236}">
                <a16:creationId xmlns:a16="http://schemas.microsoft.com/office/drawing/2014/main" id="{0B780B66-76D7-7A4F-C20F-38EC292547BE}"/>
              </a:ext>
            </a:extLst>
          </p:cNvPr>
          <p:cNvSpPr>
            <a:spLocks noChangeArrowheads="1"/>
          </p:cNvSpPr>
          <p:nvPr/>
        </p:nvSpPr>
        <p:spPr bwMode="auto">
          <a:xfrm>
            <a:off x="4554480" y="97730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spTree>
    <p:extLst>
      <p:ext uri="{BB962C8B-B14F-4D97-AF65-F5344CB8AC3E}">
        <p14:creationId xmlns:p14="http://schemas.microsoft.com/office/powerpoint/2010/main" val="124714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4" presetClass="entr" presetSubtype="10" fill="hold" grpId="1"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randombar(horizontal)">
                                      <p:cBhvr>
                                        <p:cTn id="24" dur="500"/>
                                        <p:tgtEl>
                                          <p:spTgt spid="9"/>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childTnLst>
                          </p:cTn>
                        </p:par>
                        <p:par>
                          <p:cTn id="29" fill="hold">
                            <p:stCondLst>
                              <p:cond delay="2500"/>
                            </p:stCondLst>
                            <p:childTnLst>
                              <p:par>
                                <p:cTn id="30" presetID="14" presetClass="entr" presetSubtype="10" fill="hold" grpId="1"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randombar(horizontal)">
                                      <p:cBhvr>
                                        <p:cTn id="32" dur="500"/>
                                        <p:tgtEl>
                                          <p:spTgt spid="5"/>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childTnLst>
                          </p:cTn>
                        </p:par>
                        <p:par>
                          <p:cTn id="37" fill="hold">
                            <p:stCondLst>
                              <p:cond delay="3500"/>
                            </p:stCondLst>
                            <p:childTnLst>
                              <p:par>
                                <p:cTn id="38" presetID="14" presetClass="entr" presetSubtype="10" fill="hold" grpId="1"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randombar(horizontal)">
                                      <p:cBhvr>
                                        <p:cTn id="4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4" grpId="0" animBg="1"/>
      <p:bldP spid="5" grpId="0"/>
      <p:bldP spid="5" grpId="1"/>
      <p:bldP spid="6" grpId="0" animBg="1"/>
      <p:bldP spid="7" grpId="0"/>
      <p:bldP spid="7" grpId="1"/>
      <p:bldP spid="8" grpId="0" animBg="1"/>
      <p:bldP spid="9" grpId="0"/>
      <p:bldP spid="9" grpId="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BD4455D6-BAF7-A55D-113F-409AFEA5C6A9}"/>
              </a:ext>
            </a:extLst>
          </p:cNvPr>
          <p:cNvGraphicFramePr>
            <a:graphicFrameLocks noGrp="1"/>
          </p:cNvGraphicFramePr>
          <p:nvPr>
            <p:extLst>
              <p:ext uri="{D42A27DB-BD31-4B8C-83A1-F6EECF244321}">
                <p14:modId xmlns:p14="http://schemas.microsoft.com/office/powerpoint/2010/main" val="340761255"/>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1" name="Line 41">
            <a:extLst>
              <a:ext uri="{FF2B5EF4-FFF2-40B4-BE49-F238E27FC236}">
                <a16:creationId xmlns:a16="http://schemas.microsoft.com/office/drawing/2014/main" id="{8E1F7133-BCAD-D225-E0FB-FE2C7747DF9C}"/>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4" name="Object 9">
            <a:extLst>
              <a:ext uri="{FF2B5EF4-FFF2-40B4-BE49-F238E27FC236}">
                <a16:creationId xmlns:a16="http://schemas.microsoft.com/office/drawing/2014/main" id="{96DD916A-20AF-CA2F-4D14-EB7E3E916024}"/>
              </a:ext>
            </a:extLst>
          </p:cNvPr>
          <p:cNvGraphicFramePr>
            <a:graphicFrameLocks noChangeAspect="1"/>
          </p:cNvGraphicFramePr>
          <p:nvPr>
            <p:extLst>
              <p:ext uri="{D42A27DB-BD31-4B8C-83A1-F6EECF244321}">
                <p14:modId xmlns:p14="http://schemas.microsoft.com/office/powerpoint/2010/main" val="1914856407"/>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15" name="Line 34">
            <a:extLst>
              <a:ext uri="{FF2B5EF4-FFF2-40B4-BE49-F238E27FC236}">
                <a16:creationId xmlns:a16="http://schemas.microsoft.com/office/drawing/2014/main" id="{682E30DE-F5EB-ACB4-FC44-08EEC6274B9E}"/>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4" name="Rectangle 51">
            <a:extLst>
              <a:ext uri="{FF2B5EF4-FFF2-40B4-BE49-F238E27FC236}">
                <a16:creationId xmlns:a16="http://schemas.microsoft.com/office/drawing/2014/main" id="{26570725-E3C7-E096-83F7-2FE6894E30EA}"/>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29" name="Oval 28">
            <a:extLst>
              <a:ext uri="{FF2B5EF4-FFF2-40B4-BE49-F238E27FC236}">
                <a16:creationId xmlns:a16="http://schemas.microsoft.com/office/drawing/2014/main" id="{46E3C4C2-9A1A-00C8-6ACC-6A1412469C21}"/>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0" name="Rectangle 51">
            <a:extLst>
              <a:ext uri="{FF2B5EF4-FFF2-40B4-BE49-F238E27FC236}">
                <a16:creationId xmlns:a16="http://schemas.microsoft.com/office/drawing/2014/main" id="{586C9B42-8469-8B3C-8F23-8BA5D36FB05E}"/>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31" name="Oval 30">
            <a:extLst>
              <a:ext uri="{FF2B5EF4-FFF2-40B4-BE49-F238E27FC236}">
                <a16:creationId xmlns:a16="http://schemas.microsoft.com/office/drawing/2014/main" id="{7D072628-FB20-8642-4BB9-50F0CEB2E2EB}"/>
              </a:ext>
            </a:extLst>
          </p:cNvPr>
          <p:cNvSpPr/>
          <p:nvPr/>
        </p:nvSpPr>
        <p:spPr>
          <a:xfrm>
            <a:off x="6509872"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2" name="Rectangle 51">
            <a:extLst>
              <a:ext uri="{FF2B5EF4-FFF2-40B4-BE49-F238E27FC236}">
                <a16:creationId xmlns:a16="http://schemas.microsoft.com/office/drawing/2014/main" id="{AC209801-BD48-B517-B486-B1EE1132D833}"/>
              </a:ext>
            </a:extLst>
          </p:cNvPr>
          <p:cNvSpPr>
            <a:spLocks noChangeArrowheads="1"/>
          </p:cNvSpPr>
          <p:nvPr/>
        </p:nvSpPr>
        <p:spPr bwMode="auto">
          <a:xfrm>
            <a:off x="4554480" y="97730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AB = h,</a:t>
                </a:r>
                <a:r>
                  <a:rPr kumimoji="0" lang="en-US" sz="2000" b="0" i="0" u="none" strike="noStrike" kern="0" cap="none" spc="0" normalizeH="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AB </a:t>
                </a:r>
                <a14:m>
                  <m:oMath xmlns:m="http://schemas.openxmlformats.org/officeDocument/2006/math">
                    <m:r>
                      <a:rPr kumimoji="0" lang="en-US" sz="2000" b="0" i="0" u="none" strike="noStrike" kern="0" cap="none" spc="0" normalizeH="0" baseline="0" noProof="0" dirty="0" smtClean="0">
                        <a:ln>
                          <a:noFill/>
                        </a:ln>
                        <a:solidFill>
                          <a:srgbClr val="2E2723"/>
                        </a:solidFill>
                        <a:effectLst/>
                        <a:uLnTx/>
                        <a:uFillTx/>
                        <a:latin typeface="Cambria Math" panose="02040503050406030204" pitchFamily="18" charset="0"/>
                        <a:sym typeface="Arial"/>
                      </a:rPr>
                      <m:t>⊥</m:t>
                    </m:r>
                  </m:oMath>
                </a14:m>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 </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B </a:t>
                </a:r>
                <a14:m>
                  <m:oMath xmlns:m="http://schemas.openxmlformats.org/officeDocument/2006/math">
                    <m:r>
                      <a:rPr kumimoji="0" lang="en-US" sz="2000" b="0" i="1" u="none" strike="noStrike" kern="0" cap="none" spc="0" normalizeH="0" baseline="0" noProof="0">
                        <a:ln>
                          <a:noFill/>
                        </a:ln>
                        <a:solidFill>
                          <a:srgbClr val="2E2723"/>
                        </a:solidFill>
                        <a:effectLst/>
                        <a:uLnTx/>
                        <a:uFillTx/>
                        <a:latin typeface="Cambria Math" panose="02040503050406030204" pitchFamily="18" charset="0"/>
                        <a:ea typeface="Cambria Math" panose="02040503050406030204" pitchFamily="18" charset="0"/>
                        <a:sym typeface="Arial"/>
                      </a:rPr>
                      <m:t>∈</m:t>
                    </m:r>
                  </m:oMath>
                </a14:m>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d = 2f</a:t>
                </a: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5"/>
                <a:stretch>
                  <a:fillRect b="-24444"/>
                </a:stretch>
              </a:blipFill>
              <a:ln>
                <a:noFill/>
              </a:ln>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620184" y="1661016"/>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416839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30" grpId="0"/>
      <p:bldP spid="32" grpId="0"/>
      <p:bldP spid="27" grpId="0"/>
      <p:bldP spid="12" grpId="0"/>
      <p:bldP spid="12" grpId="1"/>
      <p:bldP spid="13" grpId="0"/>
      <p:bldP spid="13" grpId="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11" name="Table 10">
            <a:extLst>
              <a:ext uri="{FF2B5EF4-FFF2-40B4-BE49-F238E27FC236}">
                <a16:creationId xmlns:a16="http://schemas.microsoft.com/office/drawing/2014/main" id="{9F1C7C23-92F3-21AA-E227-23763067DAAB}"/>
              </a:ext>
            </a:extLst>
          </p:cNvPr>
          <p:cNvGraphicFramePr>
            <a:graphicFrameLocks noGrp="1"/>
          </p:cNvGraphicFramePr>
          <p:nvPr>
            <p:extLst>
              <p:ext uri="{D42A27DB-BD31-4B8C-83A1-F6EECF244321}">
                <p14:modId xmlns:p14="http://schemas.microsoft.com/office/powerpoint/2010/main" val="215337302"/>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4" name="Line 41">
            <a:extLst>
              <a:ext uri="{FF2B5EF4-FFF2-40B4-BE49-F238E27FC236}">
                <a16:creationId xmlns:a16="http://schemas.microsoft.com/office/drawing/2014/main" id="{B6FF6708-DF03-F6A8-AD5B-7386C2DD91EA}"/>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EB49E325-3193-FE36-823C-8A724A85F595}"/>
              </a:ext>
            </a:extLst>
          </p:cNvPr>
          <p:cNvGraphicFramePr>
            <a:graphicFrameLocks noChangeAspect="1"/>
          </p:cNvGraphicFramePr>
          <p:nvPr>
            <p:extLst>
              <p:ext uri="{D42A27DB-BD31-4B8C-83A1-F6EECF244321}">
                <p14:modId xmlns:p14="http://schemas.microsoft.com/office/powerpoint/2010/main" val="41971061"/>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4" name="Object 9">
                        <a:extLst>
                          <a:ext uri="{FF2B5EF4-FFF2-40B4-BE49-F238E27FC236}">
                            <a16:creationId xmlns:a16="http://schemas.microsoft.com/office/drawing/2014/main" id="{96DD916A-20AF-CA2F-4D14-EB7E3E9160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31" name="Line 34">
            <a:extLst>
              <a:ext uri="{FF2B5EF4-FFF2-40B4-BE49-F238E27FC236}">
                <a16:creationId xmlns:a16="http://schemas.microsoft.com/office/drawing/2014/main" id="{63EA3E0D-E284-3F06-1220-B32399A6722E}"/>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2" name="Rectangle 51">
            <a:extLst>
              <a:ext uri="{FF2B5EF4-FFF2-40B4-BE49-F238E27FC236}">
                <a16:creationId xmlns:a16="http://schemas.microsoft.com/office/drawing/2014/main" id="{D100144A-2D4E-2B4B-31DC-A10ECC84D9E7}"/>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6" name="Oval 35">
            <a:extLst>
              <a:ext uri="{FF2B5EF4-FFF2-40B4-BE49-F238E27FC236}">
                <a16:creationId xmlns:a16="http://schemas.microsoft.com/office/drawing/2014/main" id="{1AF33BE3-E0B7-B826-5DE9-DCA29D3F11A6}"/>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6" name="Rectangle 51">
            <a:extLst>
              <a:ext uri="{FF2B5EF4-FFF2-40B4-BE49-F238E27FC236}">
                <a16:creationId xmlns:a16="http://schemas.microsoft.com/office/drawing/2014/main" id="{CE060E0E-09C3-8F69-C4EB-D467E2609E9E}"/>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A089B673-F3C8-A224-5B8B-A0E14312F8E2}"/>
              </a:ext>
            </a:extLst>
          </p:cNvPr>
          <p:cNvSpPr/>
          <p:nvPr/>
        </p:nvSpPr>
        <p:spPr>
          <a:xfrm>
            <a:off x="6509872"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8" name="Rectangle 51">
            <a:extLst>
              <a:ext uri="{FF2B5EF4-FFF2-40B4-BE49-F238E27FC236}">
                <a16:creationId xmlns:a16="http://schemas.microsoft.com/office/drawing/2014/main" id="{BA9AF54A-AB36-5D9E-B5F6-C7EBE03E971B}"/>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cxnSp>
        <p:nvCxnSpPr>
          <p:cNvPr id="49" name="Straight Arrow Connector 48">
            <a:extLst>
              <a:ext uri="{FF2B5EF4-FFF2-40B4-BE49-F238E27FC236}">
                <a16:creationId xmlns:a16="http://schemas.microsoft.com/office/drawing/2014/main" id="{387B0301-5581-A080-105F-228779063092}"/>
              </a:ext>
            </a:extLst>
          </p:cNvPr>
          <p:cNvCxnSpPr>
            <a:cxnSpLocks/>
          </p:cNvCxnSpPr>
          <p:nvPr/>
        </p:nvCxnSpPr>
        <p:spPr>
          <a:xfrm flipV="1">
            <a:off x="620184" y="1661016"/>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51">
            <a:extLst>
              <a:ext uri="{FF2B5EF4-FFF2-40B4-BE49-F238E27FC236}">
                <a16:creationId xmlns:a16="http://schemas.microsoft.com/office/drawing/2014/main" id="{82B544C0-7E0A-FFB6-6508-B3D758CB2F51}"/>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1" name="Rectangle 51">
            <a:extLst>
              <a:ext uri="{FF2B5EF4-FFF2-40B4-BE49-F238E27FC236}">
                <a16:creationId xmlns:a16="http://schemas.microsoft.com/office/drawing/2014/main" id="{BC1C36F1-D91C-1CE3-6088-12F30CD17B9E}"/>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544796" y="214906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484921" y="3110663"/>
            <a:ext cx="4125538" cy="1"/>
            <a:chOff x="991" y="2064"/>
            <a:chExt cx="1012"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tới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AO qua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quang</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tâm</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ló</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truyền</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thẳng</a:t>
            </a:r>
            <a:endParaRPr kumimoji="0" lang="en-US" sz="20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2654554" y="4299987"/>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tới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AI //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cho</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ló</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qua F</a:t>
            </a: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621146" y="166101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337301">
            <a:off x="4430146" y="2124987"/>
            <a:ext cx="4319444" cy="749806"/>
            <a:chOff x="4901695" y="2863376"/>
            <a:chExt cx="6162880" cy="1069800"/>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Tree>
    <p:extLst>
      <p:ext uri="{BB962C8B-B14F-4D97-AF65-F5344CB8AC3E}">
        <p14:creationId xmlns:p14="http://schemas.microsoft.com/office/powerpoint/2010/main" val="1180753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wipe(left)">
                                      <p:cBhvr>
                                        <p:cTn id="16" dur="500"/>
                                        <p:tgtEl>
                                          <p:spTgt spid="33"/>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37"/>
                                        </p:tgtEl>
                                        <p:attrNameLst>
                                          <p:attrName>style.visibility</p:attrName>
                                        </p:attrNameLst>
                                      </p:cBhvr>
                                      <p:to>
                                        <p:strVal val="hidden"/>
                                      </p:to>
                                    </p:set>
                                  </p:childTnLst>
                                </p:cTn>
                              </p:par>
                              <p:par>
                                <p:cTn id="21" presetID="22" presetClass="entr" presetSubtype="8"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left)">
                                      <p:cBhvr>
                                        <p:cTn id="23" dur="500"/>
                                        <p:tgtEl>
                                          <p:spTgt spid="38"/>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39"/>
                                        </p:tgtEl>
                                        <p:attrNameLst>
                                          <p:attrName>style.visibility</p:attrName>
                                        </p:attrNameLst>
                                      </p:cBhvr>
                                      <p:to>
                                        <p:strVal val="visible"/>
                                      </p:to>
                                    </p:set>
                                    <p:animEffect transition="in" filter="wipe(left)">
                                      <p:cBhvr>
                                        <p:cTn id="28" dur="500"/>
                                        <p:tgtEl>
                                          <p:spTgt spid="39"/>
                                        </p:tgtEl>
                                      </p:cBhvr>
                                    </p:animEffect>
                                  </p:childTnLst>
                                </p:cTn>
                              </p:par>
                            </p:childTnLst>
                          </p:cTn>
                        </p:par>
                        <p:par>
                          <p:cTn id="29" fill="hold">
                            <p:stCondLst>
                              <p:cond delay="500"/>
                            </p:stCondLst>
                            <p:childTnLst>
                              <p:par>
                                <p:cTn id="30" presetID="10" presetClass="entr" presetSubtype="0" fill="hold" grpId="1" nodeType="afterEffect">
                                  <p:stCondLst>
                                    <p:cond delay="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wipe(left)">
                                      <p:cBhvr>
                                        <p:cTn id="3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6" grpId="0"/>
      <p:bldP spid="48" grpId="0"/>
      <p:bldP spid="50" grpId="0"/>
      <p:bldP spid="51" grpId="0"/>
      <p:bldP spid="37" grpId="0"/>
      <p:bldP spid="37" grpId="1"/>
      <p:bldP spid="38" grpId="0"/>
      <p:bldP spid="45" grpId="0"/>
      <p:bldP spid="45"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4"/>
        <p:cNvGrpSpPr/>
        <p:nvPr/>
      </p:nvGrpSpPr>
      <p:grpSpPr>
        <a:xfrm>
          <a:off x="0" y="0"/>
          <a:ext cx="0" cy="0"/>
          <a:chOff x="0" y="0"/>
          <a:chExt cx="0" cy="0"/>
        </a:xfrm>
      </p:grpSpPr>
      <p:grpSp>
        <p:nvGrpSpPr>
          <p:cNvPr id="500" name="Group 499">
            <a:extLst>
              <a:ext uri="{FF2B5EF4-FFF2-40B4-BE49-F238E27FC236}">
                <a16:creationId xmlns:a16="http://schemas.microsoft.com/office/drawing/2014/main" id="{2E4063FA-FCD1-5A70-483D-7BE62A3D0336}"/>
              </a:ext>
            </a:extLst>
          </p:cNvPr>
          <p:cNvGrpSpPr/>
          <p:nvPr/>
        </p:nvGrpSpPr>
        <p:grpSpPr>
          <a:xfrm>
            <a:off x="287596" y="1362420"/>
            <a:ext cx="6405707" cy="1157624"/>
            <a:chOff x="287596" y="1362420"/>
            <a:chExt cx="6405707" cy="1157624"/>
          </a:xfrm>
        </p:grpSpPr>
        <p:sp>
          <p:nvSpPr>
            <p:cNvPr id="422" name="Rectangle 3">
              <a:extLst>
                <a:ext uri="{FF2B5EF4-FFF2-40B4-BE49-F238E27FC236}">
                  <a16:creationId xmlns:a16="http://schemas.microsoft.com/office/drawing/2014/main" id="{CFA12904-C0CC-7F9E-78D1-36D3ADD201C9}"/>
                </a:ext>
              </a:extLst>
            </p:cNvPr>
            <p:cNvSpPr>
              <a:spLocks noChangeArrowheads="1"/>
            </p:cNvSpPr>
            <p:nvPr/>
          </p:nvSpPr>
          <p:spPr bwMode="auto">
            <a:xfrm>
              <a:off x="287596" y="2479375"/>
              <a:ext cx="5187554" cy="40669"/>
            </a:xfrm>
            <a:prstGeom prst="rect">
              <a:avLst/>
            </a:prstGeom>
            <a:solidFill>
              <a:srgbClr val="00FFFF"/>
            </a:solidFill>
            <a:ln w="9525">
              <a:miter lim="800000"/>
              <a:headEnd/>
              <a:tailEnd/>
            </a:ln>
            <a:scene3d>
              <a:camera prst="legacyObliqueTopRight"/>
              <a:lightRig rig="legacyFlat3" dir="r"/>
            </a:scene3d>
            <a:sp3d extrusionH="2259000" prstMaterial="legacyMatte">
              <a:bevelT w="13500" h="13500" prst="angle"/>
              <a:bevelB w="13500" h="13500" prst="angle"/>
              <a:extrusionClr>
                <a:srgbClr val="00FFFF"/>
              </a:extrusionClr>
              <a:contourClr>
                <a:srgbClr val="00FFFF"/>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423" name="Group 4">
              <a:extLst>
                <a:ext uri="{FF2B5EF4-FFF2-40B4-BE49-F238E27FC236}">
                  <a16:creationId xmlns:a16="http://schemas.microsoft.com/office/drawing/2014/main" id="{677D93F9-F11E-BED6-0A3C-360A4EB85244}"/>
                </a:ext>
              </a:extLst>
            </p:cNvPr>
            <p:cNvGrpSpPr>
              <a:grpSpLocks/>
            </p:cNvGrpSpPr>
            <p:nvPr/>
          </p:nvGrpSpPr>
          <p:grpSpPr bwMode="auto">
            <a:xfrm>
              <a:off x="2833611" y="1498611"/>
              <a:ext cx="865380" cy="980765"/>
              <a:chOff x="736" y="2072"/>
              <a:chExt cx="720" cy="1144"/>
            </a:xfrm>
          </p:grpSpPr>
          <p:sp>
            <p:nvSpPr>
              <p:cNvPr id="424" name="Oval 5">
                <a:extLst>
                  <a:ext uri="{FF2B5EF4-FFF2-40B4-BE49-F238E27FC236}">
                    <a16:creationId xmlns:a16="http://schemas.microsoft.com/office/drawing/2014/main" id="{1FFB78A0-CB91-A64F-EDCC-542B1228C77C}"/>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25" name="Rectangle 6">
                <a:extLst>
                  <a:ext uri="{FF2B5EF4-FFF2-40B4-BE49-F238E27FC236}">
                    <a16:creationId xmlns:a16="http://schemas.microsoft.com/office/drawing/2014/main" id="{6DA9CC16-FA91-9776-5E3F-3A9EE6DD8B6B}"/>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sp>
            <p:nvSpPr>
              <p:cNvPr id="426" name="Rectangle 7">
                <a:extLst>
                  <a:ext uri="{FF2B5EF4-FFF2-40B4-BE49-F238E27FC236}">
                    <a16:creationId xmlns:a16="http://schemas.microsoft.com/office/drawing/2014/main" id="{5F79D119-C852-A5F9-3769-343D03606D47}"/>
                  </a:ext>
                </a:extLst>
              </p:cNvPr>
              <p:cNvSpPr>
                <a:spLocks noChangeArrowheads="1"/>
              </p:cNvSpPr>
              <p:nvPr/>
            </p:nvSpPr>
            <p:spPr bwMode="auto">
              <a:xfrm>
                <a:off x="736" y="2072"/>
                <a:ext cx="720" cy="624"/>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nvGrpSpPr>
            <p:cNvPr id="427" name="Group 8">
              <a:extLst>
                <a:ext uri="{FF2B5EF4-FFF2-40B4-BE49-F238E27FC236}">
                  <a16:creationId xmlns:a16="http://schemas.microsoft.com/office/drawing/2014/main" id="{1B7C3304-14D7-AA4F-0CC1-84438A2892CC}"/>
                </a:ext>
              </a:extLst>
            </p:cNvPr>
            <p:cNvGrpSpPr>
              <a:grpSpLocks/>
            </p:cNvGrpSpPr>
            <p:nvPr/>
          </p:nvGrpSpPr>
          <p:grpSpPr bwMode="auto">
            <a:xfrm>
              <a:off x="4121751" y="1827740"/>
              <a:ext cx="805797" cy="595836"/>
              <a:chOff x="3360" y="2520"/>
              <a:chExt cx="672" cy="696"/>
            </a:xfrm>
          </p:grpSpPr>
          <p:sp>
            <p:nvSpPr>
              <p:cNvPr id="428" name="Oval 9">
                <a:extLst>
                  <a:ext uri="{FF2B5EF4-FFF2-40B4-BE49-F238E27FC236}">
                    <a16:creationId xmlns:a16="http://schemas.microsoft.com/office/drawing/2014/main" id="{8BEF0E53-DD55-8AC8-FE65-0A0ACC356DCC}"/>
                  </a:ext>
                </a:extLst>
              </p:cNvPr>
              <p:cNvSpPr>
                <a:spLocks noChangeArrowheads="1"/>
              </p:cNvSpPr>
              <p:nvPr/>
            </p:nvSpPr>
            <p:spPr bwMode="auto">
              <a:xfrm>
                <a:off x="3360" y="2976"/>
                <a:ext cx="672" cy="240"/>
              </a:xfrm>
              <a:prstGeom prst="ellipse">
                <a:avLst/>
              </a:prstGeom>
              <a:gradFill rotWithShape="1">
                <a:gsLst>
                  <a:gs pos="0">
                    <a:schemeClr val="bg1"/>
                  </a:gs>
                  <a:gs pos="100000">
                    <a:schemeClr val="tx2"/>
                  </a:gs>
                </a:gsLst>
                <a:path path="shape">
                  <a:fillToRect l="50000" t="50000" r="50000" b="50000"/>
                </a:path>
              </a:gradFill>
              <a:ln w="9525">
                <a:round/>
                <a:headEnd/>
                <a:tailEnd/>
              </a:ln>
              <a:scene3d>
                <a:camera prst="legacyObliqueTopRight">
                  <a:rot lat="17099992" lon="0" rev="0"/>
                </a:camera>
                <a:lightRig rig="legacyFlat3" dir="b"/>
              </a:scene3d>
              <a:sp3d extrusionH="49200" prstMaterial="legacyMatte">
                <a:bevelT w="13500" h="13500" prst="angle"/>
                <a:bevelB w="13500" h="13500" prst="angle"/>
                <a:extrusionClr>
                  <a:schemeClr val="tx2"/>
                </a:extrusionClr>
                <a:contourClr>
                  <a:schemeClr val="bg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29" name="Rectangle 10">
                <a:extLst>
                  <a:ext uri="{FF2B5EF4-FFF2-40B4-BE49-F238E27FC236}">
                    <a16:creationId xmlns:a16="http://schemas.microsoft.com/office/drawing/2014/main" id="{161AE1AA-EF1F-D53A-B37B-00F97A0F44B6}"/>
                  </a:ext>
                </a:extLst>
              </p:cNvPr>
              <p:cNvSpPr>
                <a:spLocks noChangeArrowheads="1"/>
              </p:cNvSpPr>
              <p:nvPr/>
            </p:nvSpPr>
            <p:spPr bwMode="auto">
              <a:xfrm>
                <a:off x="3672" y="2520"/>
                <a:ext cx="56" cy="544"/>
              </a:xfrm>
              <a:prstGeom prst="rect">
                <a:avLst/>
              </a:prstGeom>
              <a:gradFill rotWithShape="1">
                <a:gsLst>
                  <a:gs pos="0">
                    <a:schemeClr val="tx1"/>
                  </a:gs>
                  <a:gs pos="50000">
                    <a:schemeClr val="bg1"/>
                  </a:gs>
                  <a:gs pos="100000">
                    <a:schemeClr val="tx1"/>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sp>
          <p:nvSpPr>
            <p:cNvPr id="430" name="Oval 11">
              <a:extLst>
                <a:ext uri="{FF2B5EF4-FFF2-40B4-BE49-F238E27FC236}">
                  <a16:creationId xmlns:a16="http://schemas.microsoft.com/office/drawing/2014/main" id="{C862C0E5-009D-107B-4AB8-496CF20863F1}"/>
                </a:ext>
              </a:extLst>
            </p:cNvPr>
            <p:cNvSpPr>
              <a:spLocks noChangeArrowheads="1"/>
            </p:cNvSpPr>
            <p:nvPr/>
          </p:nvSpPr>
          <p:spPr bwMode="auto">
            <a:xfrm>
              <a:off x="1027189" y="2259956"/>
              <a:ext cx="595835" cy="205233"/>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31" name="Rectangle 12">
              <a:extLst>
                <a:ext uri="{FF2B5EF4-FFF2-40B4-BE49-F238E27FC236}">
                  <a16:creationId xmlns:a16="http://schemas.microsoft.com/office/drawing/2014/main" id="{6A750F51-BD7E-E966-23AE-6D8A3236FB9B}"/>
                </a:ext>
              </a:extLst>
            </p:cNvPr>
            <p:cNvSpPr>
              <a:spLocks noChangeArrowheads="1"/>
            </p:cNvSpPr>
            <p:nvPr/>
          </p:nvSpPr>
          <p:spPr bwMode="auto">
            <a:xfrm>
              <a:off x="1296733" y="2026351"/>
              <a:ext cx="57692" cy="296026"/>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lIns="84344" tIns="42172" rIns="84344" bIns="42172" anchor="ctr"/>
            <a:lstStyle/>
            <a:p>
              <a:pPr eaLnBrk="1" hangingPunct="1">
                <a:defRPr/>
              </a:pPr>
              <a:endParaRPr lang="en-US" sz="1491">
                <a:latin typeface="Arial" charset="0"/>
              </a:endParaRPr>
            </a:p>
          </p:txBody>
        </p:sp>
        <p:sp>
          <p:nvSpPr>
            <p:cNvPr id="432" name="Rectangle 13">
              <a:extLst>
                <a:ext uri="{FF2B5EF4-FFF2-40B4-BE49-F238E27FC236}">
                  <a16:creationId xmlns:a16="http://schemas.microsoft.com/office/drawing/2014/main" id="{40BF89DC-E355-BF11-F736-EE90BFBC21DE}"/>
                </a:ext>
              </a:extLst>
            </p:cNvPr>
            <p:cNvSpPr>
              <a:spLocks noChangeArrowheads="1"/>
            </p:cNvSpPr>
            <p:nvPr/>
          </p:nvSpPr>
          <p:spPr bwMode="auto">
            <a:xfrm>
              <a:off x="892889" y="1362420"/>
              <a:ext cx="865380" cy="739593"/>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433" name="Group 14">
              <a:extLst>
                <a:ext uri="{FF2B5EF4-FFF2-40B4-BE49-F238E27FC236}">
                  <a16:creationId xmlns:a16="http://schemas.microsoft.com/office/drawing/2014/main" id="{CB93E346-F77E-7FB2-14B5-8ECCCF21A48A}"/>
                </a:ext>
              </a:extLst>
            </p:cNvPr>
            <p:cNvGrpSpPr>
              <a:grpSpLocks/>
            </p:cNvGrpSpPr>
            <p:nvPr/>
          </p:nvGrpSpPr>
          <p:grpSpPr bwMode="auto">
            <a:xfrm>
              <a:off x="1988092" y="1428080"/>
              <a:ext cx="692304" cy="1091962"/>
              <a:chOff x="1816" y="1972"/>
              <a:chExt cx="576" cy="1276"/>
            </a:xfrm>
          </p:grpSpPr>
          <p:grpSp>
            <p:nvGrpSpPr>
              <p:cNvPr id="434" name="Group 15">
                <a:extLst>
                  <a:ext uri="{FF2B5EF4-FFF2-40B4-BE49-F238E27FC236}">
                    <a16:creationId xmlns:a16="http://schemas.microsoft.com/office/drawing/2014/main" id="{09D50BFE-4A47-F767-9B42-B7F421CBBBE2}"/>
                  </a:ext>
                </a:extLst>
              </p:cNvPr>
              <p:cNvGrpSpPr>
                <a:grpSpLocks/>
              </p:cNvGrpSpPr>
              <p:nvPr/>
            </p:nvGrpSpPr>
            <p:grpSpPr bwMode="auto">
              <a:xfrm>
                <a:off x="1960" y="2512"/>
                <a:ext cx="384" cy="736"/>
                <a:chOff x="912" y="2704"/>
                <a:chExt cx="384" cy="512"/>
              </a:xfrm>
            </p:grpSpPr>
            <p:sp>
              <p:nvSpPr>
                <p:cNvPr id="447" name="Oval 16">
                  <a:extLst>
                    <a:ext uri="{FF2B5EF4-FFF2-40B4-BE49-F238E27FC236}">
                      <a16:creationId xmlns:a16="http://schemas.microsoft.com/office/drawing/2014/main" id="{DCF32B76-B297-4090-85AC-045F3E63513B}"/>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48" name="Rectangle 17">
                  <a:extLst>
                    <a:ext uri="{FF2B5EF4-FFF2-40B4-BE49-F238E27FC236}">
                      <a16:creationId xmlns:a16="http://schemas.microsoft.com/office/drawing/2014/main" id="{05C426C7-FD74-24F9-ADD4-8BE3698A3AE4}"/>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grpSp>
            <p:nvGrpSpPr>
              <p:cNvPr id="444" name="Group 18">
                <a:extLst>
                  <a:ext uri="{FF2B5EF4-FFF2-40B4-BE49-F238E27FC236}">
                    <a16:creationId xmlns:a16="http://schemas.microsoft.com/office/drawing/2014/main" id="{4E986F3E-5067-6E45-6BF9-4FD933315CB7}"/>
                  </a:ext>
                </a:extLst>
              </p:cNvPr>
              <p:cNvGrpSpPr>
                <a:grpSpLocks/>
              </p:cNvGrpSpPr>
              <p:nvPr/>
            </p:nvGrpSpPr>
            <p:grpSpPr bwMode="auto">
              <a:xfrm>
                <a:off x="1816" y="1972"/>
                <a:ext cx="576" cy="716"/>
                <a:chOff x="1816" y="1804"/>
                <a:chExt cx="576" cy="716"/>
              </a:xfrm>
            </p:grpSpPr>
            <p:sp>
              <p:nvSpPr>
                <p:cNvPr id="445" name="Oval 19">
                  <a:extLst>
                    <a:ext uri="{FF2B5EF4-FFF2-40B4-BE49-F238E27FC236}">
                      <a16:creationId xmlns:a16="http://schemas.microsoft.com/office/drawing/2014/main" id="{5DD5B53E-775B-F087-0ED6-44F0A6C72479}"/>
                    </a:ext>
                  </a:extLst>
                </p:cNvPr>
                <p:cNvSpPr>
                  <a:spLocks noChangeArrowheads="1"/>
                </p:cNvSpPr>
                <p:nvPr/>
              </p:nvSpPr>
              <p:spPr bwMode="auto">
                <a:xfrm>
                  <a:off x="1816" y="1848"/>
                  <a:ext cx="576" cy="672"/>
                </a:xfrm>
                <a:prstGeom prst="ellipse">
                  <a:avLst/>
                </a:prstGeom>
                <a:noFill/>
                <a:ln w="47625">
                  <a:solidFill>
                    <a:schemeClr val="tx1"/>
                  </a:solidFill>
                  <a:round/>
                  <a:headEnd/>
                  <a:tailEnd/>
                </a:ln>
                <a:scene3d>
                  <a:camera prst="legacyObliqueTopRight">
                    <a:rot lat="0" lon="1200000" rev="0"/>
                  </a:camera>
                  <a:lightRig rig="legacyFlat3" dir="b"/>
                </a:scene3d>
                <a:sp3d extrusionH="125400" prstMaterial="legacyMatte">
                  <a:bevelT w="13500" h="13500" prst="angle"/>
                  <a:bevelB w="13500" h="13500" prst="angle"/>
                  <a:extrusionClr>
                    <a:schemeClr val="tx1"/>
                  </a:extrusionClr>
                  <a:contourClr>
                    <a:schemeClr val="tx1"/>
                  </a:contourClr>
                </a:sp3d>
                <a:extLst>
                  <a:ext uri="{909E8E84-426E-40DD-AFC4-6F175D3DCCD1}">
                    <a14:hiddenFill xmlns:a14="http://schemas.microsoft.com/office/drawing/2010/main">
                      <a:solidFill>
                        <a:srgbClr val="FFFFFF"/>
                      </a:solidFill>
                    </a14:hiddenFill>
                  </a:ext>
                </a:extLst>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46" name="Oval 20">
                  <a:extLst>
                    <a:ext uri="{FF2B5EF4-FFF2-40B4-BE49-F238E27FC236}">
                      <a16:creationId xmlns:a16="http://schemas.microsoft.com/office/drawing/2014/main" id="{A5B602C7-09DC-4E1F-00F3-28C96054ED32}"/>
                    </a:ext>
                  </a:extLst>
                </p:cNvPr>
                <p:cNvSpPr>
                  <a:spLocks noChangeArrowheads="1"/>
                </p:cNvSpPr>
                <p:nvPr/>
              </p:nvSpPr>
              <p:spPr bwMode="auto">
                <a:xfrm>
                  <a:off x="1920" y="1804"/>
                  <a:ext cx="448" cy="674"/>
                </a:xfrm>
                <a:prstGeom prst="ellipse">
                  <a:avLst/>
                </a:prstGeom>
                <a:gradFill rotWithShape="1">
                  <a:gsLst>
                    <a:gs pos="0">
                      <a:srgbClr val="B2B2B2"/>
                    </a:gs>
                    <a:gs pos="100000">
                      <a:schemeClr val="bg1"/>
                    </a:gs>
                  </a:gsLst>
                  <a:path path="shape">
                    <a:fillToRect l="50000" t="50000" r="50000" b="50000"/>
                  </a:path>
                </a:gradFill>
                <a:ln w="9525">
                  <a:solidFill>
                    <a:schemeClr val="tx1"/>
                  </a:solidFill>
                  <a:round/>
                  <a:headEnd/>
                  <a:tailEnd/>
                </a:ln>
                <a:scene3d>
                  <a:camera prst="orthographicFront"/>
                  <a:lightRig rig="threePt" dir="t"/>
                </a:scene3d>
                <a:sp3d>
                  <a:bevelT/>
                </a:sp3d>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sp>
          <p:nvSpPr>
            <p:cNvPr id="449" name="Rectangle 21">
              <a:extLst>
                <a:ext uri="{FF2B5EF4-FFF2-40B4-BE49-F238E27FC236}">
                  <a16:creationId xmlns:a16="http://schemas.microsoft.com/office/drawing/2014/main" id="{0CB629D0-E325-5D46-8BBD-9BF782CAFA84}"/>
                </a:ext>
              </a:extLst>
            </p:cNvPr>
            <p:cNvSpPr>
              <a:spLocks noChangeArrowheads="1"/>
            </p:cNvSpPr>
            <p:nvPr/>
          </p:nvSpPr>
          <p:spPr bwMode="auto">
            <a:xfrm>
              <a:off x="4063114" y="1622506"/>
              <a:ext cx="1037511" cy="335749"/>
            </a:xfrm>
            <a:prstGeom prst="rect">
              <a:avLst/>
            </a:prstGeom>
            <a:solidFill>
              <a:srgbClr val="FFCC00"/>
            </a:solidFill>
            <a:ln w="9525">
              <a:miter lim="800000"/>
              <a:headEnd/>
              <a:tailEnd/>
            </a:ln>
            <a:scene3d>
              <a:camera prst="legacyObliqueTopLeft">
                <a:rot lat="20999991" lon="0" rev="0"/>
              </a:camera>
              <a:lightRig rig="legacyFlat3" dir="b"/>
            </a:scene3d>
            <a:sp3d extrusionH="430200" prstMaterial="legacyMatte">
              <a:bevelT w="13500" h="13500" prst="angle"/>
              <a:bevelB w="13500" h="13500" prst="angle"/>
              <a:extrusionClr>
                <a:srgbClr val="FFCC00"/>
              </a:extrusionClr>
              <a:contourClr>
                <a:srgbClr val="FFCC00"/>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0" name="Oval 22">
              <a:extLst>
                <a:ext uri="{FF2B5EF4-FFF2-40B4-BE49-F238E27FC236}">
                  <a16:creationId xmlns:a16="http://schemas.microsoft.com/office/drawing/2014/main" id="{BFF4CDE2-0C52-B011-91A5-FE3A06CD2BEB}"/>
                </a:ext>
              </a:extLst>
            </p:cNvPr>
            <p:cNvSpPr>
              <a:spLocks noChangeArrowheads="1"/>
            </p:cNvSpPr>
            <p:nvPr/>
          </p:nvSpPr>
          <p:spPr bwMode="auto">
            <a:xfrm>
              <a:off x="3960024" y="1751131"/>
              <a:ext cx="55801"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1" name="Oval 23">
              <a:extLst>
                <a:ext uri="{FF2B5EF4-FFF2-40B4-BE49-F238E27FC236}">
                  <a16:creationId xmlns:a16="http://schemas.microsoft.com/office/drawing/2014/main" id="{43F41D09-CD87-9964-0627-A824F549D68A}"/>
                </a:ext>
              </a:extLst>
            </p:cNvPr>
            <p:cNvSpPr>
              <a:spLocks noChangeArrowheads="1"/>
            </p:cNvSpPr>
            <p:nvPr/>
          </p:nvSpPr>
          <p:spPr bwMode="auto">
            <a:xfrm>
              <a:off x="3968536" y="1856112"/>
              <a:ext cx="55800"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2" name="Oval 24">
              <a:extLst>
                <a:ext uri="{FF2B5EF4-FFF2-40B4-BE49-F238E27FC236}">
                  <a16:creationId xmlns:a16="http://schemas.microsoft.com/office/drawing/2014/main" id="{8F6BD685-BC85-2E3F-FE3E-6BC92DAFE2C3}"/>
                </a:ext>
              </a:extLst>
            </p:cNvPr>
            <p:cNvSpPr>
              <a:spLocks noChangeArrowheads="1"/>
            </p:cNvSpPr>
            <p:nvPr/>
          </p:nvSpPr>
          <p:spPr bwMode="auto">
            <a:xfrm>
              <a:off x="3959079" y="1648988"/>
              <a:ext cx="54854" cy="38777"/>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62" name="Freeform 36">
              <a:extLst>
                <a:ext uri="{FF2B5EF4-FFF2-40B4-BE49-F238E27FC236}">
                  <a16:creationId xmlns:a16="http://schemas.microsoft.com/office/drawing/2014/main" id="{6E92E042-F138-C066-71FB-22D7AA95E925}"/>
                </a:ext>
              </a:extLst>
            </p:cNvPr>
            <p:cNvSpPr>
              <a:spLocks/>
            </p:cNvSpPr>
            <p:nvPr/>
          </p:nvSpPr>
          <p:spPr bwMode="auto">
            <a:xfrm>
              <a:off x="5098733" y="1657500"/>
              <a:ext cx="1594570" cy="662008"/>
            </a:xfrm>
            <a:custGeom>
              <a:avLst/>
              <a:gdLst>
                <a:gd name="T0" fmla="*/ 0 w 1328"/>
                <a:gd name="T1" fmla="*/ 2147483646 h 2168"/>
                <a:gd name="T2" fmla="*/ 2147483646 w 1328"/>
                <a:gd name="T3" fmla="*/ 2147483646 h 2168"/>
                <a:gd name="T4" fmla="*/ 2147483646 w 1328"/>
                <a:gd name="T5" fmla="*/ 2147483646 h 2168"/>
                <a:gd name="T6" fmla="*/ 2147483646 w 1328"/>
                <a:gd name="T7" fmla="*/ 2147483646 h 2168"/>
                <a:gd name="T8" fmla="*/ 0 60000 65536"/>
                <a:gd name="T9" fmla="*/ 0 60000 65536"/>
                <a:gd name="T10" fmla="*/ 0 60000 65536"/>
                <a:gd name="T11" fmla="*/ 0 60000 65536"/>
                <a:gd name="T12" fmla="*/ 0 w 1328"/>
                <a:gd name="T13" fmla="*/ 0 h 2168"/>
                <a:gd name="T14" fmla="*/ 1328 w 1328"/>
                <a:gd name="T15" fmla="*/ 2168 h 2168"/>
              </a:gdLst>
              <a:ahLst/>
              <a:cxnLst>
                <a:cxn ang="T8">
                  <a:pos x="T0" y="T1"/>
                </a:cxn>
                <a:cxn ang="T9">
                  <a:pos x="T2" y="T3"/>
                </a:cxn>
                <a:cxn ang="T10">
                  <a:pos x="T4" y="T5"/>
                </a:cxn>
                <a:cxn ang="T11">
                  <a:pos x="T6" y="T7"/>
                </a:cxn>
              </a:cxnLst>
              <a:rect l="T12" t="T13" r="T14" b="T15"/>
              <a:pathLst>
                <a:path w="1328" h="2168">
                  <a:moveTo>
                    <a:pt x="0" y="72"/>
                  </a:moveTo>
                  <a:cubicBezTo>
                    <a:pt x="128" y="8"/>
                    <a:pt x="265" y="0"/>
                    <a:pt x="432" y="72"/>
                  </a:cubicBezTo>
                  <a:cubicBezTo>
                    <a:pt x="599" y="144"/>
                    <a:pt x="851" y="155"/>
                    <a:pt x="1000" y="504"/>
                  </a:cubicBezTo>
                  <a:cubicBezTo>
                    <a:pt x="1149" y="853"/>
                    <a:pt x="1260" y="1821"/>
                    <a:pt x="1328" y="216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sp>
          <p:nvSpPr>
            <p:cNvPr id="463" name="Freeform 37">
              <a:extLst>
                <a:ext uri="{FF2B5EF4-FFF2-40B4-BE49-F238E27FC236}">
                  <a16:creationId xmlns:a16="http://schemas.microsoft.com/office/drawing/2014/main" id="{595EDE7A-C9E3-CD42-6AD7-6C620F34BE85}"/>
                </a:ext>
              </a:extLst>
            </p:cNvPr>
            <p:cNvSpPr>
              <a:spLocks/>
            </p:cNvSpPr>
            <p:nvPr/>
          </p:nvSpPr>
          <p:spPr bwMode="auto">
            <a:xfrm>
              <a:off x="5094950" y="1741673"/>
              <a:ext cx="1209641" cy="706361"/>
            </a:xfrm>
            <a:custGeom>
              <a:avLst/>
              <a:gdLst>
                <a:gd name="T0" fmla="*/ 0 w 1008"/>
                <a:gd name="T1" fmla="*/ 2147483646 h 2000"/>
                <a:gd name="T2" fmla="*/ 2147483646 w 1008"/>
                <a:gd name="T3" fmla="*/ 2147483646 h 2000"/>
                <a:gd name="T4" fmla="*/ 2147483646 w 1008"/>
                <a:gd name="T5" fmla="*/ 2147483646 h 2000"/>
                <a:gd name="T6" fmla="*/ 2147483646 w 1008"/>
                <a:gd name="T7" fmla="*/ 2147483646 h 2000"/>
                <a:gd name="T8" fmla="*/ 2147483646 w 1008"/>
                <a:gd name="T9" fmla="*/ 2147483646 h 2000"/>
                <a:gd name="T10" fmla="*/ 2147483646 w 1008"/>
                <a:gd name="T11" fmla="*/ 2147483646 h 2000"/>
                <a:gd name="T12" fmla="*/ 0 60000 65536"/>
                <a:gd name="T13" fmla="*/ 0 60000 65536"/>
                <a:gd name="T14" fmla="*/ 0 60000 65536"/>
                <a:gd name="T15" fmla="*/ 0 60000 65536"/>
                <a:gd name="T16" fmla="*/ 0 60000 65536"/>
                <a:gd name="T17" fmla="*/ 0 60000 65536"/>
                <a:gd name="T18" fmla="*/ 0 w 1008"/>
                <a:gd name="T19" fmla="*/ 0 h 2000"/>
                <a:gd name="T20" fmla="*/ 1008 w 1008"/>
                <a:gd name="T21" fmla="*/ 2000 h 2000"/>
              </a:gdLst>
              <a:ahLst/>
              <a:cxnLst>
                <a:cxn ang="T12">
                  <a:pos x="T0" y="T1"/>
                </a:cxn>
                <a:cxn ang="T13">
                  <a:pos x="T2" y="T3"/>
                </a:cxn>
                <a:cxn ang="T14">
                  <a:pos x="T4" y="T5"/>
                </a:cxn>
                <a:cxn ang="T15">
                  <a:pos x="T6" y="T7"/>
                </a:cxn>
                <a:cxn ang="T16">
                  <a:pos x="T8" y="T9"/>
                </a:cxn>
                <a:cxn ang="T17">
                  <a:pos x="T10" y="T11"/>
                </a:cxn>
              </a:cxnLst>
              <a:rect l="T18" t="T19" r="T20" b="T21"/>
              <a:pathLst>
                <a:path w="1008" h="2000">
                  <a:moveTo>
                    <a:pt x="0" y="64"/>
                  </a:moveTo>
                  <a:cubicBezTo>
                    <a:pt x="53" y="34"/>
                    <a:pt x="193" y="211"/>
                    <a:pt x="253" y="147"/>
                  </a:cubicBezTo>
                  <a:cubicBezTo>
                    <a:pt x="268" y="132"/>
                    <a:pt x="279" y="78"/>
                    <a:pt x="294" y="69"/>
                  </a:cubicBezTo>
                  <a:cubicBezTo>
                    <a:pt x="399" y="0"/>
                    <a:pt x="632" y="88"/>
                    <a:pt x="632" y="88"/>
                  </a:cubicBezTo>
                  <a:cubicBezTo>
                    <a:pt x="771" y="122"/>
                    <a:pt x="792" y="390"/>
                    <a:pt x="888" y="664"/>
                  </a:cubicBezTo>
                  <a:cubicBezTo>
                    <a:pt x="1008" y="1560"/>
                    <a:pt x="880" y="1290"/>
                    <a:pt x="880" y="200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grpSp>
      <p:cxnSp>
        <p:nvCxnSpPr>
          <p:cNvPr id="27" name="Straight Connector 26">
            <a:extLst>
              <a:ext uri="{FF2B5EF4-FFF2-40B4-BE49-F238E27FC236}">
                <a16:creationId xmlns:a16="http://schemas.microsoft.com/office/drawing/2014/main" id="{F1A06C4B-E5B2-639C-E499-51CFEBC37106}"/>
              </a:ext>
            </a:extLst>
          </p:cNvPr>
          <p:cNvCxnSpPr>
            <a:cxnSpLocks/>
          </p:cNvCxnSpPr>
          <p:nvPr/>
        </p:nvCxnSpPr>
        <p:spPr>
          <a:xfrm>
            <a:off x="120259" y="421123"/>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416" name="Group 415">
            <a:extLst>
              <a:ext uri="{FF2B5EF4-FFF2-40B4-BE49-F238E27FC236}">
                <a16:creationId xmlns:a16="http://schemas.microsoft.com/office/drawing/2014/main" id="{8B50B1EC-A45B-20D5-C939-389AEC7C1CF7}"/>
              </a:ext>
            </a:extLst>
          </p:cNvPr>
          <p:cNvGrpSpPr/>
          <p:nvPr/>
        </p:nvGrpSpPr>
        <p:grpSpPr>
          <a:xfrm>
            <a:off x="4101858" y="176547"/>
            <a:ext cx="4575941" cy="386885"/>
            <a:chOff x="951914" y="1097155"/>
            <a:chExt cx="5379613" cy="484015"/>
          </a:xfrm>
          <a:solidFill>
            <a:schemeClr val="accent2"/>
          </a:solidFill>
        </p:grpSpPr>
        <p:sp>
          <p:nvSpPr>
            <p:cNvPr id="417" name="Rectangle: Rounded Corners 416">
              <a:extLst>
                <a:ext uri="{FF2B5EF4-FFF2-40B4-BE49-F238E27FC236}">
                  <a16:creationId xmlns:a16="http://schemas.microsoft.com/office/drawing/2014/main" id="{B240AAD5-8C0A-71D1-7995-C13EFFA9AFB9}"/>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18" name="Google Shape;356;p47">
              <a:extLst>
                <a:ext uri="{FF2B5EF4-FFF2-40B4-BE49-F238E27FC236}">
                  <a16:creationId xmlns:a16="http://schemas.microsoft.com/office/drawing/2014/main" id="{00259AD4-BB6A-A2CD-F214-1B27D8F685AC}"/>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 Nhận biết thấu kính hội tụ và thấu kính phân kì</a:t>
              </a:r>
              <a:endParaRPr lang="en-US" sz="1600" dirty="0">
                <a:solidFill>
                  <a:srgbClr val="2E2723"/>
                </a:solidFill>
              </a:endParaRPr>
            </a:p>
          </p:txBody>
        </p:sp>
      </p:grpSp>
      <p:sp>
        <p:nvSpPr>
          <p:cNvPr id="28" name="Google Shape;356;p47">
            <a:extLst>
              <a:ext uri="{FF2B5EF4-FFF2-40B4-BE49-F238E27FC236}">
                <a16:creationId xmlns:a16="http://schemas.microsoft.com/office/drawing/2014/main" id="{3FD2CF26-B84A-E605-EB94-24E77BEE7205}"/>
              </a:ext>
            </a:extLst>
          </p:cNvPr>
          <p:cNvSpPr txBox="1">
            <a:spLocks/>
          </p:cNvSpPr>
          <p:nvPr/>
        </p:nvSpPr>
        <p:spPr>
          <a:xfrm>
            <a:off x="609661" y="252284"/>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29" name="Group 28">
            <a:extLst>
              <a:ext uri="{FF2B5EF4-FFF2-40B4-BE49-F238E27FC236}">
                <a16:creationId xmlns:a16="http://schemas.microsoft.com/office/drawing/2014/main" id="{FEA26FCD-9817-31EF-83A7-0DFDF214C5B3}"/>
              </a:ext>
            </a:extLst>
          </p:cNvPr>
          <p:cNvGrpSpPr/>
          <p:nvPr/>
        </p:nvGrpSpPr>
        <p:grpSpPr>
          <a:xfrm>
            <a:off x="451577" y="265154"/>
            <a:ext cx="316168" cy="308264"/>
            <a:chOff x="463870" y="1432714"/>
            <a:chExt cx="536171" cy="522767"/>
          </a:xfrm>
        </p:grpSpPr>
        <p:sp>
          <p:nvSpPr>
            <p:cNvPr id="30" name="Rectangle: Rounded Corners 29">
              <a:extLst>
                <a:ext uri="{FF2B5EF4-FFF2-40B4-BE49-F238E27FC236}">
                  <a16:creationId xmlns:a16="http://schemas.microsoft.com/office/drawing/2014/main" id="{97C64CAE-FAB6-6948-BF91-4FCFDA17115B}"/>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Picture 6" descr="Search">
              <a:extLst>
                <a:ext uri="{FF2B5EF4-FFF2-40B4-BE49-F238E27FC236}">
                  <a16:creationId xmlns:a16="http://schemas.microsoft.com/office/drawing/2014/main" id="{C7ED3F35-9E78-22E0-60F3-E48D1787F6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419" name="Rectangle: Rounded Corners 418">
            <a:extLst>
              <a:ext uri="{FF2B5EF4-FFF2-40B4-BE49-F238E27FC236}">
                <a16:creationId xmlns:a16="http://schemas.microsoft.com/office/drawing/2014/main" id="{1950AA06-C6F0-BF03-DE7A-7A376F2DA32D}"/>
              </a:ext>
            </a:extLst>
          </p:cNvPr>
          <p:cNvSpPr/>
          <p:nvPr/>
        </p:nvSpPr>
        <p:spPr>
          <a:xfrm>
            <a:off x="463145" y="758849"/>
            <a:ext cx="8272254" cy="522976"/>
          </a:xfrm>
          <a:prstGeom prst="roundRect">
            <a:avLst/>
          </a:prstGeom>
          <a:solidFill>
            <a:srgbClr val="EE721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Google Shape;363;p48">
            <a:extLst>
              <a:ext uri="{FF2B5EF4-FFF2-40B4-BE49-F238E27FC236}">
                <a16:creationId xmlns:a16="http://schemas.microsoft.com/office/drawing/2014/main" id="{86F5BC6C-F08F-7FC3-319F-A7B3E39453EF}"/>
              </a:ext>
            </a:extLst>
          </p:cNvPr>
          <p:cNvSpPr txBox="1">
            <a:spLocks/>
          </p:cNvSpPr>
          <p:nvPr/>
        </p:nvSpPr>
        <p:spPr>
          <a:xfrm>
            <a:off x="649841" y="738139"/>
            <a:ext cx="8027958" cy="45402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a:solidFill>
                  <a:schemeClr val="accent2"/>
                </a:solidFill>
              </a:rPr>
              <a:t>Quan </a:t>
            </a:r>
            <a:r>
              <a:rPr lang="en-US" sz="2000" b="1" dirty="0" err="1">
                <a:solidFill>
                  <a:schemeClr val="accent2"/>
                </a:solidFill>
              </a:rPr>
              <a:t>sát</a:t>
            </a:r>
            <a:r>
              <a:rPr lang="en-US" sz="2000" b="1" dirty="0">
                <a:solidFill>
                  <a:schemeClr val="accent2"/>
                </a:solidFill>
              </a:rPr>
              <a:t> </a:t>
            </a:r>
            <a:r>
              <a:rPr lang="en-US" sz="2000" b="1" dirty="0" err="1">
                <a:solidFill>
                  <a:schemeClr val="accent2"/>
                </a:solidFill>
              </a:rPr>
              <a:t>hình</a:t>
            </a:r>
            <a:r>
              <a:rPr lang="en-US" sz="2000" b="1" dirty="0">
                <a:solidFill>
                  <a:schemeClr val="accent2"/>
                </a:solidFill>
              </a:rPr>
              <a:t> </a:t>
            </a:r>
            <a:r>
              <a:rPr lang="en-US" sz="2000" b="1" dirty="0" err="1">
                <a:solidFill>
                  <a:schemeClr val="accent2"/>
                </a:solidFill>
              </a:rPr>
              <a:t>ảnh</a:t>
            </a:r>
            <a:r>
              <a:rPr lang="en-US" sz="2000" b="1" dirty="0">
                <a:solidFill>
                  <a:schemeClr val="accent2"/>
                </a:solidFill>
              </a:rPr>
              <a:t>, </a:t>
            </a:r>
            <a:r>
              <a:rPr lang="en-US" sz="2000" b="1" dirty="0" err="1">
                <a:solidFill>
                  <a:schemeClr val="accent2"/>
                </a:solidFill>
              </a:rPr>
              <a:t>nhận</a:t>
            </a:r>
            <a:r>
              <a:rPr lang="en-US" sz="2000" b="1" dirty="0">
                <a:solidFill>
                  <a:schemeClr val="accent2"/>
                </a:solidFill>
              </a:rPr>
              <a:t> </a:t>
            </a:r>
            <a:r>
              <a:rPr lang="en-US" sz="2000" b="1" dirty="0" err="1">
                <a:solidFill>
                  <a:schemeClr val="accent2"/>
                </a:solidFill>
              </a:rPr>
              <a:t>xét</a:t>
            </a:r>
            <a:r>
              <a:rPr lang="en-US" sz="2000" b="1" dirty="0">
                <a:solidFill>
                  <a:schemeClr val="accent2"/>
                </a:solidFill>
              </a:rPr>
              <a:t> </a:t>
            </a:r>
            <a:r>
              <a:rPr lang="en-US" sz="2000" b="1" dirty="0" err="1">
                <a:solidFill>
                  <a:schemeClr val="accent2"/>
                </a:solidFill>
              </a:rPr>
              <a:t>tia</a:t>
            </a:r>
            <a:r>
              <a:rPr lang="en-US" sz="2000" b="1" dirty="0">
                <a:solidFill>
                  <a:schemeClr val="accent2"/>
                </a:solidFill>
              </a:rPr>
              <a:t> </a:t>
            </a:r>
            <a:r>
              <a:rPr lang="en-US" sz="2000" b="1" dirty="0" err="1">
                <a:solidFill>
                  <a:schemeClr val="accent2"/>
                </a:solidFill>
              </a:rPr>
              <a:t>ló</a:t>
            </a:r>
            <a:r>
              <a:rPr lang="en-US" sz="2000" b="1" dirty="0">
                <a:solidFill>
                  <a:schemeClr val="accent2"/>
                </a:solidFill>
              </a:rPr>
              <a:t> </a:t>
            </a:r>
            <a:r>
              <a:rPr lang="en-US" sz="2000" b="1" dirty="0" err="1">
                <a:solidFill>
                  <a:schemeClr val="accent2"/>
                </a:solidFill>
              </a:rPr>
              <a:t>của</a:t>
            </a:r>
            <a:r>
              <a:rPr lang="en-US" sz="2000" b="1" dirty="0">
                <a:solidFill>
                  <a:schemeClr val="accent2"/>
                </a:solidFill>
              </a:rPr>
              <a:t> 2 </a:t>
            </a:r>
            <a:r>
              <a:rPr lang="en-US" sz="2000" b="1" dirty="0" err="1">
                <a:solidFill>
                  <a:schemeClr val="accent2"/>
                </a:solidFill>
              </a:rPr>
              <a:t>thấu</a:t>
            </a:r>
            <a:r>
              <a:rPr lang="en-US" sz="2000" b="1" dirty="0">
                <a:solidFill>
                  <a:schemeClr val="accent2"/>
                </a:solidFill>
              </a:rPr>
              <a:t> </a:t>
            </a:r>
            <a:r>
              <a:rPr lang="en-US" sz="2000" b="1" dirty="0" err="1">
                <a:solidFill>
                  <a:schemeClr val="accent2"/>
                </a:solidFill>
              </a:rPr>
              <a:t>kính</a:t>
            </a:r>
            <a:r>
              <a:rPr lang="en-US" sz="2000" b="1" dirty="0">
                <a:solidFill>
                  <a:schemeClr val="accent2"/>
                </a:solidFill>
              </a:rPr>
              <a:t> </a:t>
            </a:r>
            <a:r>
              <a:rPr lang="en-US" sz="2000" b="1" dirty="0" err="1">
                <a:solidFill>
                  <a:schemeClr val="accent2"/>
                </a:solidFill>
              </a:rPr>
              <a:t>rìa</a:t>
            </a:r>
            <a:r>
              <a:rPr lang="en-US" sz="2000" b="1" dirty="0">
                <a:solidFill>
                  <a:schemeClr val="accent2"/>
                </a:solidFill>
              </a:rPr>
              <a:t> </a:t>
            </a:r>
            <a:r>
              <a:rPr lang="en-US" sz="2000" b="1" dirty="0" err="1">
                <a:solidFill>
                  <a:schemeClr val="accent2"/>
                </a:solidFill>
              </a:rPr>
              <a:t>mỏng</a:t>
            </a:r>
            <a:r>
              <a:rPr lang="en-US" sz="2000" b="1" dirty="0">
                <a:solidFill>
                  <a:schemeClr val="accent2"/>
                </a:solidFill>
              </a:rPr>
              <a:t> </a:t>
            </a:r>
            <a:r>
              <a:rPr lang="en-US" sz="2000" b="1" dirty="0" err="1">
                <a:solidFill>
                  <a:schemeClr val="accent2"/>
                </a:solidFill>
              </a:rPr>
              <a:t>và</a:t>
            </a:r>
            <a:r>
              <a:rPr lang="en-US" sz="2000" b="1" dirty="0">
                <a:solidFill>
                  <a:schemeClr val="accent2"/>
                </a:solidFill>
              </a:rPr>
              <a:t> </a:t>
            </a:r>
            <a:r>
              <a:rPr lang="en-US" sz="2000" b="1" dirty="0" err="1">
                <a:solidFill>
                  <a:schemeClr val="accent2"/>
                </a:solidFill>
              </a:rPr>
              <a:t>rìa</a:t>
            </a:r>
            <a:r>
              <a:rPr lang="en-US" sz="2000" b="1" dirty="0">
                <a:solidFill>
                  <a:schemeClr val="accent2"/>
                </a:solidFill>
              </a:rPr>
              <a:t> </a:t>
            </a:r>
            <a:r>
              <a:rPr lang="en-US" sz="2000" b="1" dirty="0" err="1">
                <a:solidFill>
                  <a:schemeClr val="accent2"/>
                </a:solidFill>
              </a:rPr>
              <a:t>dày</a:t>
            </a:r>
            <a:r>
              <a:rPr lang="en-US" sz="2000" b="1" dirty="0">
                <a:solidFill>
                  <a:schemeClr val="accent2"/>
                </a:solidFill>
              </a:rPr>
              <a:t>.</a:t>
            </a:r>
          </a:p>
        </p:txBody>
      </p:sp>
      <p:pic>
        <p:nvPicPr>
          <p:cNvPr id="421" name="Picture 2" descr="About">
            <a:extLst>
              <a:ext uri="{FF2B5EF4-FFF2-40B4-BE49-F238E27FC236}">
                <a16:creationId xmlns:a16="http://schemas.microsoft.com/office/drawing/2014/main" id="{508F4060-E89E-0612-C184-28EB8F6A6C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085" y="660254"/>
            <a:ext cx="630927" cy="630927"/>
          </a:xfrm>
          <a:prstGeom prst="rect">
            <a:avLst/>
          </a:prstGeom>
          <a:noFill/>
          <a:extLst>
            <a:ext uri="{909E8E84-426E-40DD-AFC4-6F175D3DCCD1}">
              <a14:hiddenFill xmlns:a14="http://schemas.microsoft.com/office/drawing/2010/main">
                <a:solidFill>
                  <a:srgbClr val="FFFFFF"/>
                </a:solidFill>
              </a14:hiddenFill>
            </a:ext>
          </a:extLst>
        </p:spPr>
      </p:pic>
      <p:sp>
        <p:nvSpPr>
          <p:cNvPr id="453" name="Line 26">
            <a:extLst>
              <a:ext uri="{FF2B5EF4-FFF2-40B4-BE49-F238E27FC236}">
                <a16:creationId xmlns:a16="http://schemas.microsoft.com/office/drawing/2014/main" id="{B9E4A226-0EE2-ECD1-D12C-122D6C8C73C0}"/>
              </a:ext>
            </a:extLst>
          </p:cNvPr>
          <p:cNvSpPr>
            <a:spLocks noChangeShapeType="1"/>
          </p:cNvSpPr>
          <p:nvPr/>
        </p:nvSpPr>
        <p:spPr bwMode="auto">
          <a:xfrm flipH="1">
            <a:off x="2843069" y="1773830"/>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54" name="Line 27">
            <a:extLst>
              <a:ext uri="{FF2B5EF4-FFF2-40B4-BE49-F238E27FC236}">
                <a16:creationId xmlns:a16="http://schemas.microsoft.com/office/drawing/2014/main" id="{A803DB51-724B-7126-806C-3971353F66A2}"/>
              </a:ext>
            </a:extLst>
          </p:cNvPr>
          <p:cNvSpPr>
            <a:spLocks noChangeShapeType="1"/>
          </p:cNvSpPr>
          <p:nvPr/>
        </p:nvSpPr>
        <p:spPr bwMode="auto">
          <a:xfrm flipH="1">
            <a:off x="2843069" y="1657500"/>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55" name="Line 28">
            <a:extLst>
              <a:ext uri="{FF2B5EF4-FFF2-40B4-BE49-F238E27FC236}">
                <a16:creationId xmlns:a16="http://schemas.microsoft.com/office/drawing/2014/main" id="{4F4B5058-6FBD-9001-FFBE-6176FC656BC1}"/>
              </a:ext>
            </a:extLst>
          </p:cNvPr>
          <p:cNvSpPr>
            <a:spLocks noChangeShapeType="1"/>
          </p:cNvSpPr>
          <p:nvPr/>
        </p:nvSpPr>
        <p:spPr bwMode="auto">
          <a:xfrm flipH="1">
            <a:off x="2843069" y="1903400"/>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56" name="Oval 29">
            <a:extLst>
              <a:ext uri="{FF2B5EF4-FFF2-40B4-BE49-F238E27FC236}">
                <a16:creationId xmlns:a16="http://schemas.microsoft.com/office/drawing/2014/main" id="{3755F1DE-22C5-7280-FD93-324FD48DD9BF}"/>
              </a:ext>
            </a:extLst>
          </p:cNvPr>
          <p:cNvSpPr>
            <a:spLocks noChangeArrowheads="1"/>
          </p:cNvSpPr>
          <p:nvPr/>
        </p:nvSpPr>
        <p:spPr bwMode="auto">
          <a:xfrm>
            <a:off x="2281281" y="1546845"/>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7" name="Oval 30">
            <a:extLst>
              <a:ext uri="{FF2B5EF4-FFF2-40B4-BE49-F238E27FC236}">
                <a16:creationId xmlns:a16="http://schemas.microsoft.com/office/drawing/2014/main" id="{409D3174-4421-4DFF-99CB-45B6866BF961}"/>
              </a:ext>
            </a:extLst>
          </p:cNvPr>
          <p:cNvSpPr>
            <a:spLocks noChangeArrowheads="1"/>
          </p:cNvSpPr>
          <p:nvPr/>
        </p:nvSpPr>
        <p:spPr bwMode="auto">
          <a:xfrm>
            <a:off x="2281281" y="1869353"/>
            <a:ext cx="138083" cy="98360"/>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8" name="Oval 31">
            <a:extLst>
              <a:ext uri="{FF2B5EF4-FFF2-40B4-BE49-F238E27FC236}">
                <a16:creationId xmlns:a16="http://schemas.microsoft.com/office/drawing/2014/main" id="{57852EBC-0233-30F8-C2C7-F30517CD9FF4}"/>
              </a:ext>
            </a:extLst>
          </p:cNvPr>
          <p:cNvSpPr>
            <a:spLocks noChangeArrowheads="1"/>
          </p:cNvSpPr>
          <p:nvPr/>
        </p:nvSpPr>
        <p:spPr bwMode="auto">
          <a:xfrm>
            <a:off x="2281281" y="1711409"/>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9" name="Line 32">
            <a:extLst>
              <a:ext uri="{FF2B5EF4-FFF2-40B4-BE49-F238E27FC236}">
                <a16:creationId xmlns:a16="http://schemas.microsoft.com/office/drawing/2014/main" id="{5018F768-0C06-B32A-CEFD-B890BDBEE499}"/>
              </a:ext>
            </a:extLst>
          </p:cNvPr>
          <p:cNvSpPr>
            <a:spLocks noChangeShapeType="1"/>
          </p:cNvSpPr>
          <p:nvPr/>
        </p:nvSpPr>
        <p:spPr bwMode="auto">
          <a:xfrm flipH="1">
            <a:off x="892889" y="1732216"/>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60" name="Line 33">
            <a:extLst>
              <a:ext uri="{FF2B5EF4-FFF2-40B4-BE49-F238E27FC236}">
                <a16:creationId xmlns:a16="http://schemas.microsoft.com/office/drawing/2014/main" id="{F331E6D2-575A-5705-E806-EBFA0EC372E2}"/>
              </a:ext>
            </a:extLst>
          </p:cNvPr>
          <p:cNvSpPr>
            <a:spLocks noChangeShapeType="1"/>
          </p:cNvSpPr>
          <p:nvPr/>
        </p:nvSpPr>
        <p:spPr bwMode="auto">
          <a:xfrm flipH="1">
            <a:off x="890052" y="1540224"/>
            <a:ext cx="855922" cy="18740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61" name="Line 34">
            <a:extLst>
              <a:ext uri="{FF2B5EF4-FFF2-40B4-BE49-F238E27FC236}">
                <a16:creationId xmlns:a16="http://schemas.microsoft.com/office/drawing/2014/main" id="{C084FDB3-12B2-DA69-DBE4-9C06F6395E5D}"/>
              </a:ext>
            </a:extLst>
          </p:cNvPr>
          <p:cNvSpPr>
            <a:spLocks noChangeShapeType="1"/>
          </p:cNvSpPr>
          <p:nvPr/>
        </p:nvSpPr>
        <p:spPr bwMode="auto">
          <a:xfrm flipH="1" flipV="1">
            <a:off x="909124" y="1736807"/>
            <a:ext cx="836849" cy="18740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01" name="Google Shape;363;p48">
            <a:extLst>
              <a:ext uri="{FF2B5EF4-FFF2-40B4-BE49-F238E27FC236}">
                <a16:creationId xmlns:a16="http://schemas.microsoft.com/office/drawing/2014/main" id="{F0556A0A-E59E-2F73-A95B-F85BECD8F02D}"/>
              </a:ext>
            </a:extLst>
          </p:cNvPr>
          <p:cNvSpPr txBox="1">
            <a:spLocks/>
          </p:cNvSpPr>
          <p:nvPr/>
        </p:nvSpPr>
        <p:spPr>
          <a:xfrm>
            <a:off x="1611447" y="2589103"/>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mỏng</a:t>
            </a:r>
            <a:endParaRPr lang="en-US" sz="2000" b="1" dirty="0">
              <a:solidFill>
                <a:srgbClr val="2E2723"/>
              </a:solidFill>
            </a:endParaRPr>
          </a:p>
        </p:txBody>
      </p:sp>
      <p:grpSp>
        <p:nvGrpSpPr>
          <p:cNvPr id="537" name="Group 536">
            <a:extLst>
              <a:ext uri="{FF2B5EF4-FFF2-40B4-BE49-F238E27FC236}">
                <a16:creationId xmlns:a16="http://schemas.microsoft.com/office/drawing/2014/main" id="{5646B54B-A7C8-F879-782D-A7954F64236B}"/>
              </a:ext>
            </a:extLst>
          </p:cNvPr>
          <p:cNvGrpSpPr/>
          <p:nvPr/>
        </p:nvGrpSpPr>
        <p:grpSpPr>
          <a:xfrm>
            <a:off x="2739263" y="3244968"/>
            <a:ext cx="6405707" cy="1157624"/>
            <a:chOff x="287596" y="1362420"/>
            <a:chExt cx="6405707" cy="1157624"/>
          </a:xfrm>
        </p:grpSpPr>
        <p:sp>
          <p:nvSpPr>
            <p:cNvPr id="538" name="Rectangle 3">
              <a:extLst>
                <a:ext uri="{FF2B5EF4-FFF2-40B4-BE49-F238E27FC236}">
                  <a16:creationId xmlns:a16="http://schemas.microsoft.com/office/drawing/2014/main" id="{442095B9-B276-20AD-DC92-9363DBAEE244}"/>
                </a:ext>
              </a:extLst>
            </p:cNvPr>
            <p:cNvSpPr>
              <a:spLocks noChangeArrowheads="1"/>
            </p:cNvSpPr>
            <p:nvPr/>
          </p:nvSpPr>
          <p:spPr bwMode="auto">
            <a:xfrm>
              <a:off x="287596" y="2479375"/>
              <a:ext cx="5187554" cy="40669"/>
            </a:xfrm>
            <a:prstGeom prst="rect">
              <a:avLst/>
            </a:prstGeom>
            <a:solidFill>
              <a:srgbClr val="00FFFF"/>
            </a:solidFill>
            <a:ln w="9525">
              <a:miter lim="800000"/>
              <a:headEnd/>
              <a:tailEnd/>
            </a:ln>
            <a:scene3d>
              <a:camera prst="legacyObliqueTopRight"/>
              <a:lightRig rig="legacyFlat3" dir="r"/>
            </a:scene3d>
            <a:sp3d extrusionH="2259000" prstMaterial="legacyMatte">
              <a:bevelT w="13500" h="13500" prst="angle"/>
              <a:bevelB w="13500" h="13500" prst="angle"/>
              <a:extrusionClr>
                <a:srgbClr val="00FFFF"/>
              </a:extrusionClr>
              <a:contourClr>
                <a:srgbClr val="00FFFF"/>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539" name="Group 4">
              <a:extLst>
                <a:ext uri="{FF2B5EF4-FFF2-40B4-BE49-F238E27FC236}">
                  <a16:creationId xmlns:a16="http://schemas.microsoft.com/office/drawing/2014/main" id="{AF6B7D40-D853-9518-AB33-497763EECB96}"/>
                </a:ext>
              </a:extLst>
            </p:cNvPr>
            <p:cNvGrpSpPr>
              <a:grpSpLocks/>
            </p:cNvGrpSpPr>
            <p:nvPr/>
          </p:nvGrpSpPr>
          <p:grpSpPr bwMode="auto">
            <a:xfrm>
              <a:off x="2833611" y="1498611"/>
              <a:ext cx="865380" cy="980765"/>
              <a:chOff x="736" y="2072"/>
              <a:chExt cx="720" cy="1144"/>
            </a:xfrm>
          </p:grpSpPr>
          <p:sp>
            <p:nvSpPr>
              <p:cNvPr id="559" name="Oval 5">
                <a:extLst>
                  <a:ext uri="{FF2B5EF4-FFF2-40B4-BE49-F238E27FC236}">
                    <a16:creationId xmlns:a16="http://schemas.microsoft.com/office/drawing/2014/main" id="{BCA6417D-A7F2-4717-EA2D-5B6DD3207021}"/>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0" name="Rectangle 6">
                <a:extLst>
                  <a:ext uri="{FF2B5EF4-FFF2-40B4-BE49-F238E27FC236}">
                    <a16:creationId xmlns:a16="http://schemas.microsoft.com/office/drawing/2014/main" id="{A5D152F0-8AC9-B0CB-2A93-2652AC8741EF}"/>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sp>
            <p:nvSpPr>
              <p:cNvPr id="561" name="Rectangle 7">
                <a:extLst>
                  <a:ext uri="{FF2B5EF4-FFF2-40B4-BE49-F238E27FC236}">
                    <a16:creationId xmlns:a16="http://schemas.microsoft.com/office/drawing/2014/main" id="{56680CF5-B924-B598-B6F3-A38F1174820A}"/>
                  </a:ext>
                </a:extLst>
              </p:cNvPr>
              <p:cNvSpPr>
                <a:spLocks noChangeArrowheads="1"/>
              </p:cNvSpPr>
              <p:nvPr/>
            </p:nvSpPr>
            <p:spPr bwMode="auto">
              <a:xfrm>
                <a:off x="736" y="2072"/>
                <a:ext cx="720" cy="624"/>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nvGrpSpPr>
            <p:cNvPr id="540" name="Group 8">
              <a:extLst>
                <a:ext uri="{FF2B5EF4-FFF2-40B4-BE49-F238E27FC236}">
                  <a16:creationId xmlns:a16="http://schemas.microsoft.com/office/drawing/2014/main" id="{B8F1A7CF-4ECF-29C7-3E6D-13DAAB6967FA}"/>
                </a:ext>
              </a:extLst>
            </p:cNvPr>
            <p:cNvGrpSpPr>
              <a:grpSpLocks/>
            </p:cNvGrpSpPr>
            <p:nvPr/>
          </p:nvGrpSpPr>
          <p:grpSpPr bwMode="auto">
            <a:xfrm>
              <a:off x="4121751" y="1827740"/>
              <a:ext cx="805797" cy="595836"/>
              <a:chOff x="3360" y="2520"/>
              <a:chExt cx="672" cy="696"/>
            </a:xfrm>
          </p:grpSpPr>
          <p:sp>
            <p:nvSpPr>
              <p:cNvPr id="557" name="Oval 9">
                <a:extLst>
                  <a:ext uri="{FF2B5EF4-FFF2-40B4-BE49-F238E27FC236}">
                    <a16:creationId xmlns:a16="http://schemas.microsoft.com/office/drawing/2014/main" id="{6640FF7A-BF10-ACC2-DFE9-36472ABC4394}"/>
                  </a:ext>
                </a:extLst>
              </p:cNvPr>
              <p:cNvSpPr>
                <a:spLocks noChangeArrowheads="1"/>
              </p:cNvSpPr>
              <p:nvPr/>
            </p:nvSpPr>
            <p:spPr bwMode="auto">
              <a:xfrm>
                <a:off x="3360" y="2976"/>
                <a:ext cx="672" cy="240"/>
              </a:xfrm>
              <a:prstGeom prst="ellipse">
                <a:avLst/>
              </a:prstGeom>
              <a:gradFill rotWithShape="1">
                <a:gsLst>
                  <a:gs pos="0">
                    <a:schemeClr val="bg1"/>
                  </a:gs>
                  <a:gs pos="100000">
                    <a:schemeClr val="tx2"/>
                  </a:gs>
                </a:gsLst>
                <a:path path="shape">
                  <a:fillToRect l="50000" t="50000" r="50000" b="50000"/>
                </a:path>
              </a:gradFill>
              <a:ln w="9525">
                <a:round/>
                <a:headEnd/>
                <a:tailEnd/>
              </a:ln>
              <a:scene3d>
                <a:camera prst="legacyObliqueTopRight">
                  <a:rot lat="17099992" lon="0" rev="0"/>
                </a:camera>
                <a:lightRig rig="legacyFlat3" dir="b"/>
              </a:scene3d>
              <a:sp3d extrusionH="49200" prstMaterial="legacyMatte">
                <a:bevelT w="13500" h="13500" prst="angle"/>
                <a:bevelB w="13500" h="13500" prst="angle"/>
                <a:extrusionClr>
                  <a:schemeClr val="tx2"/>
                </a:extrusionClr>
                <a:contourClr>
                  <a:schemeClr val="bg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58" name="Rectangle 10">
                <a:extLst>
                  <a:ext uri="{FF2B5EF4-FFF2-40B4-BE49-F238E27FC236}">
                    <a16:creationId xmlns:a16="http://schemas.microsoft.com/office/drawing/2014/main" id="{6AB87CEB-76E7-DC4E-CECE-47A0D2A9B942}"/>
                  </a:ext>
                </a:extLst>
              </p:cNvPr>
              <p:cNvSpPr>
                <a:spLocks noChangeArrowheads="1"/>
              </p:cNvSpPr>
              <p:nvPr/>
            </p:nvSpPr>
            <p:spPr bwMode="auto">
              <a:xfrm>
                <a:off x="3672" y="2520"/>
                <a:ext cx="56" cy="544"/>
              </a:xfrm>
              <a:prstGeom prst="rect">
                <a:avLst/>
              </a:prstGeom>
              <a:gradFill rotWithShape="1">
                <a:gsLst>
                  <a:gs pos="0">
                    <a:schemeClr val="tx1"/>
                  </a:gs>
                  <a:gs pos="50000">
                    <a:schemeClr val="bg1"/>
                  </a:gs>
                  <a:gs pos="100000">
                    <a:schemeClr val="tx1"/>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sp>
          <p:nvSpPr>
            <p:cNvPr id="541" name="Oval 11">
              <a:extLst>
                <a:ext uri="{FF2B5EF4-FFF2-40B4-BE49-F238E27FC236}">
                  <a16:creationId xmlns:a16="http://schemas.microsoft.com/office/drawing/2014/main" id="{755F061C-D252-E42A-DCC5-9E9D7CBAE7D8}"/>
                </a:ext>
              </a:extLst>
            </p:cNvPr>
            <p:cNvSpPr>
              <a:spLocks noChangeArrowheads="1"/>
            </p:cNvSpPr>
            <p:nvPr/>
          </p:nvSpPr>
          <p:spPr bwMode="auto">
            <a:xfrm>
              <a:off x="1027189" y="2259956"/>
              <a:ext cx="595835" cy="205233"/>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2" name="Rectangle 12">
              <a:extLst>
                <a:ext uri="{FF2B5EF4-FFF2-40B4-BE49-F238E27FC236}">
                  <a16:creationId xmlns:a16="http://schemas.microsoft.com/office/drawing/2014/main" id="{78909830-C6FC-7751-877C-520887F13131}"/>
                </a:ext>
              </a:extLst>
            </p:cNvPr>
            <p:cNvSpPr>
              <a:spLocks noChangeArrowheads="1"/>
            </p:cNvSpPr>
            <p:nvPr/>
          </p:nvSpPr>
          <p:spPr bwMode="auto">
            <a:xfrm>
              <a:off x="1296733" y="2026351"/>
              <a:ext cx="57692" cy="296026"/>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lIns="84344" tIns="42172" rIns="84344" bIns="42172" anchor="ctr"/>
            <a:lstStyle/>
            <a:p>
              <a:pPr eaLnBrk="1" hangingPunct="1">
                <a:defRPr/>
              </a:pPr>
              <a:endParaRPr lang="en-US" sz="1491">
                <a:latin typeface="Arial" charset="0"/>
              </a:endParaRPr>
            </a:p>
          </p:txBody>
        </p:sp>
        <p:sp>
          <p:nvSpPr>
            <p:cNvPr id="543" name="Rectangle 13">
              <a:extLst>
                <a:ext uri="{FF2B5EF4-FFF2-40B4-BE49-F238E27FC236}">
                  <a16:creationId xmlns:a16="http://schemas.microsoft.com/office/drawing/2014/main" id="{1FAA84D9-6D7B-F88D-AEFD-7E1C7206E8C1}"/>
                </a:ext>
              </a:extLst>
            </p:cNvPr>
            <p:cNvSpPr>
              <a:spLocks noChangeArrowheads="1"/>
            </p:cNvSpPr>
            <p:nvPr/>
          </p:nvSpPr>
          <p:spPr bwMode="auto">
            <a:xfrm>
              <a:off x="892889" y="1362420"/>
              <a:ext cx="865380" cy="739593"/>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544" name="Group 14">
              <a:extLst>
                <a:ext uri="{FF2B5EF4-FFF2-40B4-BE49-F238E27FC236}">
                  <a16:creationId xmlns:a16="http://schemas.microsoft.com/office/drawing/2014/main" id="{AD953A2A-F85E-684A-B280-DD07CAF4EAC0}"/>
                </a:ext>
              </a:extLst>
            </p:cNvPr>
            <p:cNvGrpSpPr>
              <a:grpSpLocks/>
            </p:cNvGrpSpPr>
            <p:nvPr/>
          </p:nvGrpSpPr>
          <p:grpSpPr bwMode="auto">
            <a:xfrm>
              <a:off x="1988092" y="1428080"/>
              <a:ext cx="692304" cy="1091962"/>
              <a:chOff x="1816" y="1972"/>
              <a:chExt cx="576" cy="1276"/>
            </a:xfrm>
          </p:grpSpPr>
          <p:grpSp>
            <p:nvGrpSpPr>
              <p:cNvPr id="551" name="Group 15">
                <a:extLst>
                  <a:ext uri="{FF2B5EF4-FFF2-40B4-BE49-F238E27FC236}">
                    <a16:creationId xmlns:a16="http://schemas.microsoft.com/office/drawing/2014/main" id="{87B57FEC-4216-788D-BAC0-FECAFBDE00EA}"/>
                  </a:ext>
                </a:extLst>
              </p:cNvPr>
              <p:cNvGrpSpPr>
                <a:grpSpLocks/>
              </p:cNvGrpSpPr>
              <p:nvPr/>
            </p:nvGrpSpPr>
            <p:grpSpPr bwMode="auto">
              <a:xfrm>
                <a:off x="1960" y="2512"/>
                <a:ext cx="384" cy="736"/>
                <a:chOff x="912" y="2704"/>
                <a:chExt cx="384" cy="512"/>
              </a:xfrm>
            </p:grpSpPr>
            <p:sp>
              <p:nvSpPr>
                <p:cNvPr id="555" name="Oval 16">
                  <a:extLst>
                    <a:ext uri="{FF2B5EF4-FFF2-40B4-BE49-F238E27FC236}">
                      <a16:creationId xmlns:a16="http://schemas.microsoft.com/office/drawing/2014/main" id="{6F0408D6-CFE5-3EC2-EED9-1225C768150D}"/>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56" name="Rectangle 17">
                  <a:extLst>
                    <a:ext uri="{FF2B5EF4-FFF2-40B4-BE49-F238E27FC236}">
                      <a16:creationId xmlns:a16="http://schemas.microsoft.com/office/drawing/2014/main" id="{0446D35E-5A69-B27D-C9F0-FF3CB7292A52}"/>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grpSp>
            <p:nvGrpSpPr>
              <p:cNvPr id="552" name="Group 18">
                <a:extLst>
                  <a:ext uri="{FF2B5EF4-FFF2-40B4-BE49-F238E27FC236}">
                    <a16:creationId xmlns:a16="http://schemas.microsoft.com/office/drawing/2014/main" id="{4020FF58-F4B7-47EF-AD2B-3B17B3308ABF}"/>
                  </a:ext>
                </a:extLst>
              </p:cNvPr>
              <p:cNvGrpSpPr>
                <a:grpSpLocks/>
              </p:cNvGrpSpPr>
              <p:nvPr/>
            </p:nvGrpSpPr>
            <p:grpSpPr bwMode="auto">
              <a:xfrm>
                <a:off x="1816" y="1972"/>
                <a:ext cx="576" cy="716"/>
                <a:chOff x="1816" y="1804"/>
                <a:chExt cx="576" cy="716"/>
              </a:xfrm>
            </p:grpSpPr>
            <p:sp>
              <p:nvSpPr>
                <p:cNvPr id="553" name="Oval 19">
                  <a:extLst>
                    <a:ext uri="{FF2B5EF4-FFF2-40B4-BE49-F238E27FC236}">
                      <a16:creationId xmlns:a16="http://schemas.microsoft.com/office/drawing/2014/main" id="{5FBA7E90-5741-07A4-BB16-4104C9F04455}"/>
                    </a:ext>
                  </a:extLst>
                </p:cNvPr>
                <p:cNvSpPr>
                  <a:spLocks noChangeArrowheads="1"/>
                </p:cNvSpPr>
                <p:nvPr/>
              </p:nvSpPr>
              <p:spPr bwMode="auto">
                <a:xfrm>
                  <a:off x="1816" y="1848"/>
                  <a:ext cx="576" cy="672"/>
                </a:xfrm>
                <a:prstGeom prst="ellipse">
                  <a:avLst/>
                </a:prstGeom>
                <a:noFill/>
                <a:ln w="47625">
                  <a:solidFill>
                    <a:schemeClr val="tx1"/>
                  </a:solidFill>
                  <a:round/>
                  <a:headEnd/>
                  <a:tailEnd/>
                </a:ln>
                <a:scene3d>
                  <a:camera prst="legacyObliqueTopRight">
                    <a:rot lat="0" lon="1200000" rev="0"/>
                  </a:camera>
                  <a:lightRig rig="legacyFlat3" dir="b"/>
                </a:scene3d>
                <a:sp3d extrusionH="125400" prstMaterial="legacyMatte">
                  <a:bevelT w="13500" h="13500" prst="angle"/>
                  <a:bevelB w="13500" h="13500" prst="angle"/>
                  <a:extrusionClr>
                    <a:schemeClr val="tx1"/>
                  </a:extrusionClr>
                  <a:contourClr>
                    <a:schemeClr val="tx1"/>
                  </a:contourClr>
                </a:sp3d>
                <a:extLst>
                  <a:ext uri="{909E8E84-426E-40DD-AFC4-6F175D3DCCD1}">
                    <a14:hiddenFill xmlns:a14="http://schemas.microsoft.com/office/drawing/2010/main">
                      <a:solidFill>
                        <a:srgbClr val="FFFFFF"/>
                      </a:solidFill>
                    </a14:hiddenFill>
                  </a:ext>
                </a:extLst>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54" name="Oval 20">
                  <a:extLst>
                    <a:ext uri="{FF2B5EF4-FFF2-40B4-BE49-F238E27FC236}">
                      <a16:creationId xmlns:a16="http://schemas.microsoft.com/office/drawing/2014/main" id="{F674B7FF-30DD-06FC-7B4B-5B509700CA55}"/>
                    </a:ext>
                  </a:extLst>
                </p:cNvPr>
                <p:cNvSpPr>
                  <a:spLocks noChangeArrowheads="1"/>
                </p:cNvSpPr>
                <p:nvPr/>
              </p:nvSpPr>
              <p:spPr bwMode="auto">
                <a:xfrm>
                  <a:off x="1920" y="1804"/>
                  <a:ext cx="448" cy="674"/>
                </a:xfrm>
                <a:prstGeom prst="ellipse">
                  <a:avLst/>
                </a:prstGeom>
                <a:gradFill rotWithShape="1">
                  <a:gsLst>
                    <a:gs pos="0">
                      <a:srgbClr val="B2B2B2"/>
                    </a:gs>
                    <a:gs pos="100000">
                      <a:schemeClr val="bg1"/>
                    </a:gs>
                  </a:gsLst>
                  <a:path path="shape">
                    <a:fillToRect l="50000" t="50000" r="50000" b="50000"/>
                  </a:path>
                </a:gradFill>
                <a:ln w="9525">
                  <a:solidFill>
                    <a:schemeClr val="tx1"/>
                  </a:solidFill>
                  <a:round/>
                  <a:headEnd/>
                  <a:tailEnd/>
                </a:ln>
                <a:scene3d>
                  <a:camera prst="orthographicFront"/>
                  <a:lightRig rig="threePt" dir="t"/>
                </a:scene3d>
                <a:sp3d>
                  <a:bevelT w="152400" h="50800" prst="softRound"/>
                </a:sp3d>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sp>
          <p:nvSpPr>
            <p:cNvPr id="545" name="Rectangle 21">
              <a:extLst>
                <a:ext uri="{FF2B5EF4-FFF2-40B4-BE49-F238E27FC236}">
                  <a16:creationId xmlns:a16="http://schemas.microsoft.com/office/drawing/2014/main" id="{DDB85AE7-84A1-8CEC-5BBB-FC4676785E63}"/>
                </a:ext>
              </a:extLst>
            </p:cNvPr>
            <p:cNvSpPr>
              <a:spLocks noChangeArrowheads="1"/>
            </p:cNvSpPr>
            <p:nvPr/>
          </p:nvSpPr>
          <p:spPr bwMode="auto">
            <a:xfrm>
              <a:off x="4063114" y="1622506"/>
              <a:ext cx="1037511" cy="335749"/>
            </a:xfrm>
            <a:prstGeom prst="rect">
              <a:avLst/>
            </a:prstGeom>
            <a:solidFill>
              <a:srgbClr val="FFCC00"/>
            </a:solidFill>
            <a:ln w="9525">
              <a:miter lim="800000"/>
              <a:headEnd/>
              <a:tailEnd/>
            </a:ln>
            <a:scene3d>
              <a:camera prst="legacyObliqueTopLeft">
                <a:rot lat="20999991" lon="0" rev="0"/>
              </a:camera>
              <a:lightRig rig="legacyFlat3" dir="b"/>
            </a:scene3d>
            <a:sp3d extrusionH="430200" prstMaterial="legacyMatte">
              <a:bevelT w="13500" h="13500" prst="angle"/>
              <a:bevelB w="13500" h="13500" prst="angle"/>
              <a:extrusionClr>
                <a:srgbClr val="FFCC00"/>
              </a:extrusionClr>
              <a:contourClr>
                <a:srgbClr val="FFCC00"/>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6" name="Oval 22">
              <a:extLst>
                <a:ext uri="{FF2B5EF4-FFF2-40B4-BE49-F238E27FC236}">
                  <a16:creationId xmlns:a16="http://schemas.microsoft.com/office/drawing/2014/main" id="{588A9FB1-1035-E258-AC9F-ACA906867344}"/>
                </a:ext>
              </a:extLst>
            </p:cNvPr>
            <p:cNvSpPr>
              <a:spLocks noChangeArrowheads="1"/>
            </p:cNvSpPr>
            <p:nvPr/>
          </p:nvSpPr>
          <p:spPr bwMode="auto">
            <a:xfrm>
              <a:off x="3960024" y="1751131"/>
              <a:ext cx="55801"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7" name="Oval 23">
              <a:extLst>
                <a:ext uri="{FF2B5EF4-FFF2-40B4-BE49-F238E27FC236}">
                  <a16:creationId xmlns:a16="http://schemas.microsoft.com/office/drawing/2014/main" id="{943B0613-8933-4597-4E07-04D336F3D544}"/>
                </a:ext>
              </a:extLst>
            </p:cNvPr>
            <p:cNvSpPr>
              <a:spLocks noChangeArrowheads="1"/>
            </p:cNvSpPr>
            <p:nvPr/>
          </p:nvSpPr>
          <p:spPr bwMode="auto">
            <a:xfrm>
              <a:off x="3968536" y="1856112"/>
              <a:ext cx="55800"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8" name="Oval 24">
              <a:extLst>
                <a:ext uri="{FF2B5EF4-FFF2-40B4-BE49-F238E27FC236}">
                  <a16:creationId xmlns:a16="http://schemas.microsoft.com/office/drawing/2014/main" id="{CEB76621-AD54-B52D-BF10-DC58E024BA49}"/>
                </a:ext>
              </a:extLst>
            </p:cNvPr>
            <p:cNvSpPr>
              <a:spLocks noChangeArrowheads="1"/>
            </p:cNvSpPr>
            <p:nvPr/>
          </p:nvSpPr>
          <p:spPr bwMode="auto">
            <a:xfrm>
              <a:off x="3959079" y="1648988"/>
              <a:ext cx="54854" cy="38777"/>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9" name="Freeform 36">
              <a:extLst>
                <a:ext uri="{FF2B5EF4-FFF2-40B4-BE49-F238E27FC236}">
                  <a16:creationId xmlns:a16="http://schemas.microsoft.com/office/drawing/2014/main" id="{0FDF97AD-E99E-C8AD-F34F-3EE88FB0CA6F}"/>
                </a:ext>
              </a:extLst>
            </p:cNvPr>
            <p:cNvSpPr>
              <a:spLocks/>
            </p:cNvSpPr>
            <p:nvPr/>
          </p:nvSpPr>
          <p:spPr bwMode="auto">
            <a:xfrm>
              <a:off x="5098733" y="1657500"/>
              <a:ext cx="1594570" cy="662008"/>
            </a:xfrm>
            <a:custGeom>
              <a:avLst/>
              <a:gdLst>
                <a:gd name="T0" fmla="*/ 0 w 1328"/>
                <a:gd name="T1" fmla="*/ 2147483646 h 2168"/>
                <a:gd name="T2" fmla="*/ 2147483646 w 1328"/>
                <a:gd name="T3" fmla="*/ 2147483646 h 2168"/>
                <a:gd name="T4" fmla="*/ 2147483646 w 1328"/>
                <a:gd name="T5" fmla="*/ 2147483646 h 2168"/>
                <a:gd name="T6" fmla="*/ 2147483646 w 1328"/>
                <a:gd name="T7" fmla="*/ 2147483646 h 2168"/>
                <a:gd name="T8" fmla="*/ 0 60000 65536"/>
                <a:gd name="T9" fmla="*/ 0 60000 65536"/>
                <a:gd name="T10" fmla="*/ 0 60000 65536"/>
                <a:gd name="T11" fmla="*/ 0 60000 65536"/>
                <a:gd name="T12" fmla="*/ 0 w 1328"/>
                <a:gd name="T13" fmla="*/ 0 h 2168"/>
                <a:gd name="T14" fmla="*/ 1328 w 1328"/>
                <a:gd name="T15" fmla="*/ 2168 h 2168"/>
              </a:gdLst>
              <a:ahLst/>
              <a:cxnLst>
                <a:cxn ang="T8">
                  <a:pos x="T0" y="T1"/>
                </a:cxn>
                <a:cxn ang="T9">
                  <a:pos x="T2" y="T3"/>
                </a:cxn>
                <a:cxn ang="T10">
                  <a:pos x="T4" y="T5"/>
                </a:cxn>
                <a:cxn ang="T11">
                  <a:pos x="T6" y="T7"/>
                </a:cxn>
              </a:cxnLst>
              <a:rect l="T12" t="T13" r="T14" b="T15"/>
              <a:pathLst>
                <a:path w="1328" h="2168">
                  <a:moveTo>
                    <a:pt x="0" y="72"/>
                  </a:moveTo>
                  <a:cubicBezTo>
                    <a:pt x="128" y="8"/>
                    <a:pt x="265" y="0"/>
                    <a:pt x="432" y="72"/>
                  </a:cubicBezTo>
                  <a:cubicBezTo>
                    <a:pt x="599" y="144"/>
                    <a:pt x="851" y="155"/>
                    <a:pt x="1000" y="504"/>
                  </a:cubicBezTo>
                  <a:cubicBezTo>
                    <a:pt x="1149" y="853"/>
                    <a:pt x="1260" y="1821"/>
                    <a:pt x="1328" y="216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sp>
          <p:nvSpPr>
            <p:cNvPr id="550" name="Freeform 37">
              <a:extLst>
                <a:ext uri="{FF2B5EF4-FFF2-40B4-BE49-F238E27FC236}">
                  <a16:creationId xmlns:a16="http://schemas.microsoft.com/office/drawing/2014/main" id="{1F1586E6-CE40-1260-CCA3-BB7A7FFD81CB}"/>
                </a:ext>
              </a:extLst>
            </p:cNvPr>
            <p:cNvSpPr>
              <a:spLocks/>
            </p:cNvSpPr>
            <p:nvPr/>
          </p:nvSpPr>
          <p:spPr bwMode="auto">
            <a:xfrm>
              <a:off x="5094950" y="1741673"/>
              <a:ext cx="1209641" cy="706361"/>
            </a:xfrm>
            <a:custGeom>
              <a:avLst/>
              <a:gdLst>
                <a:gd name="T0" fmla="*/ 0 w 1008"/>
                <a:gd name="T1" fmla="*/ 2147483646 h 2000"/>
                <a:gd name="T2" fmla="*/ 2147483646 w 1008"/>
                <a:gd name="T3" fmla="*/ 2147483646 h 2000"/>
                <a:gd name="T4" fmla="*/ 2147483646 w 1008"/>
                <a:gd name="T5" fmla="*/ 2147483646 h 2000"/>
                <a:gd name="T6" fmla="*/ 2147483646 w 1008"/>
                <a:gd name="T7" fmla="*/ 2147483646 h 2000"/>
                <a:gd name="T8" fmla="*/ 2147483646 w 1008"/>
                <a:gd name="T9" fmla="*/ 2147483646 h 2000"/>
                <a:gd name="T10" fmla="*/ 2147483646 w 1008"/>
                <a:gd name="T11" fmla="*/ 2147483646 h 2000"/>
                <a:gd name="T12" fmla="*/ 0 60000 65536"/>
                <a:gd name="T13" fmla="*/ 0 60000 65536"/>
                <a:gd name="T14" fmla="*/ 0 60000 65536"/>
                <a:gd name="T15" fmla="*/ 0 60000 65536"/>
                <a:gd name="T16" fmla="*/ 0 60000 65536"/>
                <a:gd name="T17" fmla="*/ 0 60000 65536"/>
                <a:gd name="T18" fmla="*/ 0 w 1008"/>
                <a:gd name="T19" fmla="*/ 0 h 2000"/>
                <a:gd name="T20" fmla="*/ 1008 w 1008"/>
                <a:gd name="T21" fmla="*/ 2000 h 2000"/>
              </a:gdLst>
              <a:ahLst/>
              <a:cxnLst>
                <a:cxn ang="T12">
                  <a:pos x="T0" y="T1"/>
                </a:cxn>
                <a:cxn ang="T13">
                  <a:pos x="T2" y="T3"/>
                </a:cxn>
                <a:cxn ang="T14">
                  <a:pos x="T4" y="T5"/>
                </a:cxn>
                <a:cxn ang="T15">
                  <a:pos x="T6" y="T7"/>
                </a:cxn>
                <a:cxn ang="T16">
                  <a:pos x="T8" y="T9"/>
                </a:cxn>
                <a:cxn ang="T17">
                  <a:pos x="T10" y="T11"/>
                </a:cxn>
              </a:cxnLst>
              <a:rect l="T18" t="T19" r="T20" b="T21"/>
              <a:pathLst>
                <a:path w="1008" h="2000">
                  <a:moveTo>
                    <a:pt x="0" y="64"/>
                  </a:moveTo>
                  <a:cubicBezTo>
                    <a:pt x="53" y="34"/>
                    <a:pt x="193" y="211"/>
                    <a:pt x="253" y="147"/>
                  </a:cubicBezTo>
                  <a:cubicBezTo>
                    <a:pt x="268" y="132"/>
                    <a:pt x="279" y="78"/>
                    <a:pt x="294" y="69"/>
                  </a:cubicBezTo>
                  <a:cubicBezTo>
                    <a:pt x="399" y="0"/>
                    <a:pt x="632" y="88"/>
                    <a:pt x="632" y="88"/>
                  </a:cubicBezTo>
                  <a:cubicBezTo>
                    <a:pt x="771" y="122"/>
                    <a:pt x="792" y="390"/>
                    <a:pt x="888" y="664"/>
                  </a:cubicBezTo>
                  <a:cubicBezTo>
                    <a:pt x="1008" y="1560"/>
                    <a:pt x="880" y="1290"/>
                    <a:pt x="880" y="200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grpSp>
      <p:sp>
        <p:nvSpPr>
          <p:cNvPr id="562" name="Line 26">
            <a:extLst>
              <a:ext uri="{FF2B5EF4-FFF2-40B4-BE49-F238E27FC236}">
                <a16:creationId xmlns:a16="http://schemas.microsoft.com/office/drawing/2014/main" id="{E054AD89-F5ED-ED1A-4830-ABCBE1C5168D}"/>
              </a:ext>
            </a:extLst>
          </p:cNvPr>
          <p:cNvSpPr>
            <a:spLocks noChangeShapeType="1"/>
          </p:cNvSpPr>
          <p:nvPr/>
        </p:nvSpPr>
        <p:spPr bwMode="auto">
          <a:xfrm flipH="1">
            <a:off x="5294736" y="3656378"/>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3" name="Line 27">
            <a:extLst>
              <a:ext uri="{FF2B5EF4-FFF2-40B4-BE49-F238E27FC236}">
                <a16:creationId xmlns:a16="http://schemas.microsoft.com/office/drawing/2014/main" id="{A196588A-DAB7-CCBA-8FF2-4BC53B3577F1}"/>
              </a:ext>
            </a:extLst>
          </p:cNvPr>
          <p:cNvSpPr>
            <a:spLocks noChangeShapeType="1"/>
          </p:cNvSpPr>
          <p:nvPr/>
        </p:nvSpPr>
        <p:spPr bwMode="auto">
          <a:xfrm flipH="1">
            <a:off x="5294736" y="3540048"/>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4" name="Line 28">
            <a:extLst>
              <a:ext uri="{FF2B5EF4-FFF2-40B4-BE49-F238E27FC236}">
                <a16:creationId xmlns:a16="http://schemas.microsoft.com/office/drawing/2014/main" id="{76FD6C5E-2D64-ACE1-9FE5-32286AF07C2E}"/>
              </a:ext>
            </a:extLst>
          </p:cNvPr>
          <p:cNvSpPr>
            <a:spLocks noChangeShapeType="1"/>
          </p:cNvSpPr>
          <p:nvPr/>
        </p:nvSpPr>
        <p:spPr bwMode="auto">
          <a:xfrm flipH="1">
            <a:off x="5294736" y="3785948"/>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5" name="Oval 29">
            <a:extLst>
              <a:ext uri="{FF2B5EF4-FFF2-40B4-BE49-F238E27FC236}">
                <a16:creationId xmlns:a16="http://schemas.microsoft.com/office/drawing/2014/main" id="{AE8BA72B-6ADE-9FF0-D0FE-C8860CA5FA0C}"/>
              </a:ext>
            </a:extLst>
          </p:cNvPr>
          <p:cNvSpPr>
            <a:spLocks noChangeArrowheads="1"/>
          </p:cNvSpPr>
          <p:nvPr/>
        </p:nvSpPr>
        <p:spPr bwMode="auto">
          <a:xfrm>
            <a:off x="4732948" y="3429393"/>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6" name="Oval 30">
            <a:extLst>
              <a:ext uri="{FF2B5EF4-FFF2-40B4-BE49-F238E27FC236}">
                <a16:creationId xmlns:a16="http://schemas.microsoft.com/office/drawing/2014/main" id="{40801BF6-7FB1-5AA5-E6E5-61C4B4A3C7F3}"/>
              </a:ext>
            </a:extLst>
          </p:cNvPr>
          <p:cNvSpPr>
            <a:spLocks noChangeArrowheads="1"/>
          </p:cNvSpPr>
          <p:nvPr/>
        </p:nvSpPr>
        <p:spPr bwMode="auto">
          <a:xfrm>
            <a:off x="4732948" y="3751901"/>
            <a:ext cx="138083" cy="98360"/>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7" name="Oval 31">
            <a:extLst>
              <a:ext uri="{FF2B5EF4-FFF2-40B4-BE49-F238E27FC236}">
                <a16:creationId xmlns:a16="http://schemas.microsoft.com/office/drawing/2014/main" id="{4C2AA3D8-8CA6-3F92-C741-E8794AAA8C5A}"/>
              </a:ext>
            </a:extLst>
          </p:cNvPr>
          <p:cNvSpPr>
            <a:spLocks noChangeArrowheads="1"/>
          </p:cNvSpPr>
          <p:nvPr/>
        </p:nvSpPr>
        <p:spPr bwMode="auto">
          <a:xfrm>
            <a:off x="4732948" y="3593957"/>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8" name="Line 32">
            <a:extLst>
              <a:ext uri="{FF2B5EF4-FFF2-40B4-BE49-F238E27FC236}">
                <a16:creationId xmlns:a16="http://schemas.microsoft.com/office/drawing/2014/main" id="{6BDD6EDE-ED26-0D62-3B47-3B328341BBD0}"/>
              </a:ext>
            </a:extLst>
          </p:cNvPr>
          <p:cNvSpPr>
            <a:spLocks noChangeShapeType="1"/>
          </p:cNvSpPr>
          <p:nvPr/>
        </p:nvSpPr>
        <p:spPr bwMode="auto">
          <a:xfrm flipH="1">
            <a:off x="3344556" y="3614764"/>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9" name="Line 33">
            <a:extLst>
              <a:ext uri="{FF2B5EF4-FFF2-40B4-BE49-F238E27FC236}">
                <a16:creationId xmlns:a16="http://schemas.microsoft.com/office/drawing/2014/main" id="{89CB2D52-6330-ADE5-CC08-2444181A9D51}"/>
              </a:ext>
            </a:extLst>
          </p:cNvPr>
          <p:cNvSpPr>
            <a:spLocks noChangeShapeType="1"/>
          </p:cNvSpPr>
          <p:nvPr/>
        </p:nvSpPr>
        <p:spPr bwMode="auto">
          <a:xfrm flipH="1" flipV="1">
            <a:off x="3344556" y="3299822"/>
            <a:ext cx="853085" cy="12295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70" name="Line 34">
            <a:extLst>
              <a:ext uri="{FF2B5EF4-FFF2-40B4-BE49-F238E27FC236}">
                <a16:creationId xmlns:a16="http://schemas.microsoft.com/office/drawing/2014/main" id="{7F185462-AF26-2964-A911-424069811DE2}"/>
              </a:ext>
            </a:extLst>
          </p:cNvPr>
          <p:cNvSpPr>
            <a:spLocks noChangeShapeType="1"/>
          </p:cNvSpPr>
          <p:nvPr/>
        </p:nvSpPr>
        <p:spPr bwMode="auto">
          <a:xfrm flipH="1">
            <a:off x="3344556" y="3806756"/>
            <a:ext cx="853085" cy="12295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71" name="Google Shape;363;p48">
            <a:extLst>
              <a:ext uri="{FF2B5EF4-FFF2-40B4-BE49-F238E27FC236}">
                <a16:creationId xmlns:a16="http://schemas.microsoft.com/office/drawing/2014/main" id="{26DB13C3-E1FA-BC1E-C486-6F81D1C5003E}"/>
              </a:ext>
            </a:extLst>
          </p:cNvPr>
          <p:cNvSpPr txBox="1">
            <a:spLocks/>
          </p:cNvSpPr>
          <p:nvPr/>
        </p:nvSpPr>
        <p:spPr>
          <a:xfrm>
            <a:off x="4063114" y="4471651"/>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dày</a:t>
            </a:r>
            <a:endParaRPr lang="en-US" sz="2000" b="1" dirty="0">
              <a:solidFill>
                <a:srgbClr val="2E2723"/>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421"/>
                                        </p:tgtEl>
                                        <p:attrNameLst>
                                          <p:attrName>style.visibility</p:attrName>
                                        </p:attrNameLst>
                                      </p:cBhvr>
                                      <p:to>
                                        <p:strVal val="visible"/>
                                      </p:to>
                                    </p:set>
                                    <p:animEffect transition="in" filter="circle(out)">
                                      <p:cBhvr>
                                        <p:cTn id="7" dur="500"/>
                                        <p:tgtEl>
                                          <p:spTgt spid="42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19"/>
                                        </p:tgtEl>
                                        <p:attrNameLst>
                                          <p:attrName>style.visibility</p:attrName>
                                        </p:attrNameLst>
                                      </p:cBhvr>
                                      <p:to>
                                        <p:strVal val="visible"/>
                                      </p:to>
                                    </p:set>
                                    <p:animEffect transition="in" filter="wipe(left)">
                                      <p:cBhvr>
                                        <p:cTn id="11" dur="500"/>
                                        <p:tgtEl>
                                          <p:spTgt spid="419"/>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420"/>
                                        </p:tgtEl>
                                        <p:attrNameLst>
                                          <p:attrName>style.visibility</p:attrName>
                                        </p:attrNameLst>
                                      </p:cBhvr>
                                      <p:to>
                                        <p:strVal val="visible"/>
                                      </p:to>
                                    </p:set>
                                    <p:animEffect transition="in" filter="randombar(horizontal)">
                                      <p:cBhvr>
                                        <p:cTn id="15" dur="500"/>
                                        <p:tgtEl>
                                          <p:spTgt spid="42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00"/>
                                        </p:tgtEl>
                                        <p:attrNameLst>
                                          <p:attrName>style.visibility</p:attrName>
                                        </p:attrNameLst>
                                      </p:cBhvr>
                                      <p:to>
                                        <p:strVal val="visible"/>
                                      </p:to>
                                    </p:set>
                                    <p:animEffect transition="in" filter="fade">
                                      <p:cBhvr>
                                        <p:cTn id="20" dur="500"/>
                                        <p:tgtEl>
                                          <p:spTgt spid="50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501"/>
                                        </p:tgtEl>
                                        <p:attrNameLst>
                                          <p:attrName>style.visibility</p:attrName>
                                        </p:attrNameLst>
                                      </p:cBhvr>
                                      <p:to>
                                        <p:strVal val="visible"/>
                                      </p:to>
                                    </p:set>
                                    <p:animEffect transition="in" filter="randombar(horizontal)">
                                      <p:cBhvr>
                                        <p:cTn id="24" dur="500"/>
                                        <p:tgtEl>
                                          <p:spTgt spid="501"/>
                                        </p:tgtEl>
                                      </p:cBhvr>
                                    </p:animEffect>
                                  </p:childTnLst>
                                </p:cTn>
                              </p:par>
                            </p:childTnLst>
                          </p:cTn>
                        </p:par>
                        <p:par>
                          <p:cTn id="25" fill="hold">
                            <p:stCondLst>
                              <p:cond delay="1000"/>
                            </p:stCondLst>
                            <p:childTnLst>
                              <p:par>
                                <p:cTn id="26" presetID="18" presetClass="entr" presetSubtype="12" repeatCount="4000" fill="hold" grpId="0" nodeType="afterEffect">
                                  <p:stCondLst>
                                    <p:cond delay="0"/>
                                  </p:stCondLst>
                                  <p:childTnLst>
                                    <p:set>
                                      <p:cBhvr>
                                        <p:cTn id="27" dur="1" fill="hold">
                                          <p:stCondLst>
                                            <p:cond delay="0"/>
                                          </p:stCondLst>
                                        </p:cTn>
                                        <p:tgtEl>
                                          <p:spTgt spid="454"/>
                                        </p:tgtEl>
                                        <p:attrNameLst>
                                          <p:attrName>style.visibility</p:attrName>
                                        </p:attrNameLst>
                                      </p:cBhvr>
                                      <p:to>
                                        <p:strVal val="visible"/>
                                      </p:to>
                                    </p:set>
                                    <p:animEffect transition="in" filter="strips(downLeft)">
                                      <p:cBhvr>
                                        <p:cTn id="28" dur="500"/>
                                        <p:tgtEl>
                                          <p:spTgt spid="454"/>
                                        </p:tgtEl>
                                      </p:cBhvr>
                                    </p:animEffect>
                                  </p:childTnLst>
                                </p:cTn>
                              </p:par>
                              <p:par>
                                <p:cTn id="29" presetID="18" presetClass="entr" presetSubtype="12" repeatCount="4000" fill="hold" grpId="0" nodeType="withEffect">
                                  <p:stCondLst>
                                    <p:cond delay="0"/>
                                  </p:stCondLst>
                                  <p:childTnLst>
                                    <p:set>
                                      <p:cBhvr>
                                        <p:cTn id="30" dur="1" fill="hold">
                                          <p:stCondLst>
                                            <p:cond delay="0"/>
                                          </p:stCondLst>
                                        </p:cTn>
                                        <p:tgtEl>
                                          <p:spTgt spid="453"/>
                                        </p:tgtEl>
                                        <p:attrNameLst>
                                          <p:attrName>style.visibility</p:attrName>
                                        </p:attrNameLst>
                                      </p:cBhvr>
                                      <p:to>
                                        <p:strVal val="visible"/>
                                      </p:to>
                                    </p:set>
                                    <p:animEffect transition="in" filter="strips(downLeft)">
                                      <p:cBhvr>
                                        <p:cTn id="31" dur="500"/>
                                        <p:tgtEl>
                                          <p:spTgt spid="453"/>
                                        </p:tgtEl>
                                      </p:cBhvr>
                                    </p:animEffect>
                                  </p:childTnLst>
                                </p:cTn>
                              </p:par>
                              <p:par>
                                <p:cTn id="32" presetID="18" presetClass="entr" presetSubtype="12" repeatCount="4000" fill="hold" grpId="0" nodeType="withEffect">
                                  <p:stCondLst>
                                    <p:cond delay="0"/>
                                  </p:stCondLst>
                                  <p:childTnLst>
                                    <p:set>
                                      <p:cBhvr>
                                        <p:cTn id="33" dur="1" fill="hold">
                                          <p:stCondLst>
                                            <p:cond delay="0"/>
                                          </p:stCondLst>
                                        </p:cTn>
                                        <p:tgtEl>
                                          <p:spTgt spid="455"/>
                                        </p:tgtEl>
                                        <p:attrNameLst>
                                          <p:attrName>style.visibility</p:attrName>
                                        </p:attrNameLst>
                                      </p:cBhvr>
                                      <p:to>
                                        <p:strVal val="visible"/>
                                      </p:to>
                                    </p:set>
                                    <p:animEffect transition="in" filter="strips(downLeft)">
                                      <p:cBhvr>
                                        <p:cTn id="34" dur="500"/>
                                        <p:tgtEl>
                                          <p:spTgt spid="455"/>
                                        </p:tgtEl>
                                      </p:cBhvr>
                                    </p:animEffect>
                                  </p:childTnLst>
                                </p:cTn>
                              </p:par>
                              <p:par>
                                <p:cTn id="35" presetID="4" presetClass="entr" presetSubtype="16" repeatCount="4000" fill="hold" grpId="1" nodeType="withEffect">
                                  <p:stCondLst>
                                    <p:cond delay="0"/>
                                  </p:stCondLst>
                                  <p:childTnLst>
                                    <p:set>
                                      <p:cBhvr>
                                        <p:cTn id="36" dur="1" fill="hold">
                                          <p:stCondLst>
                                            <p:cond delay="0"/>
                                          </p:stCondLst>
                                        </p:cTn>
                                        <p:tgtEl>
                                          <p:spTgt spid="456"/>
                                        </p:tgtEl>
                                        <p:attrNameLst>
                                          <p:attrName>style.visibility</p:attrName>
                                        </p:attrNameLst>
                                      </p:cBhvr>
                                      <p:to>
                                        <p:strVal val="visible"/>
                                      </p:to>
                                    </p:set>
                                    <p:animEffect transition="in" filter="box(in)">
                                      <p:cBhvr>
                                        <p:cTn id="37" dur="500"/>
                                        <p:tgtEl>
                                          <p:spTgt spid="456"/>
                                        </p:tgtEl>
                                      </p:cBhvr>
                                    </p:animEffect>
                                  </p:childTnLst>
                                </p:cTn>
                              </p:par>
                              <p:par>
                                <p:cTn id="38" presetID="4" presetClass="entr" presetSubtype="16" repeatCount="4000" fill="hold" grpId="1" nodeType="withEffect">
                                  <p:stCondLst>
                                    <p:cond delay="0"/>
                                  </p:stCondLst>
                                  <p:childTnLst>
                                    <p:set>
                                      <p:cBhvr>
                                        <p:cTn id="39" dur="1" fill="hold">
                                          <p:stCondLst>
                                            <p:cond delay="0"/>
                                          </p:stCondLst>
                                        </p:cTn>
                                        <p:tgtEl>
                                          <p:spTgt spid="458"/>
                                        </p:tgtEl>
                                        <p:attrNameLst>
                                          <p:attrName>style.visibility</p:attrName>
                                        </p:attrNameLst>
                                      </p:cBhvr>
                                      <p:to>
                                        <p:strVal val="visible"/>
                                      </p:to>
                                    </p:set>
                                    <p:animEffect transition="in" filter="box(in)">
                                      <p:cBhvr>
                                        <p:cTn id="40" dur="500"/>
                                        <p:tgtEl>
                                          <p:spTgt spid="458"/>
                                        </p:tgtEl>
                                      </p:cBhvr>
                                    </p:animEffect>
                                  </p:childTnLst>
                                </p:cTn>
                              </p:par>
                              <p:par>
                                <p:cTn id="41" presetID="4" presetClass="entr" presetSubtype="16" repeatCount="4000" fill="hold" grpId="1" nodeType="with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box(in)">
                                      <p:cBhvr>
                                        <p:cTn id="43" dur="500"/>
                                        <p:tgtEl>
                                          <p:spTgt spid="457"/>
                                        </p:tgtEl>
                                      </p:cBhvr>
                                    </p:animEffect>
                                  </p:childTnLst>
                                </p:cTn>
                              </p:par>
                              <p:par>
                                <p:cTn id="44" presetID="18" presetClass="entr" presetSubtype="12" repeatCount="2000" fill="hold" grpId="0" nodeType="withEffect">
                                  <p:stCondLst>
                                    <p:cond delay="750"/>
                                  </p:stCondLst>
                                  <p:childTnLst>
                                    <p:set>
                                      <p:cBhvr>
                                        <p:cTn id="45" dur="1" fill="hold">
                                          <p:stCondLst>
                                            <p:cond delay="0"/>
                                          </p:stCondLst>
                                        </p:cTn>
                                        <p:tgtEl>
                                          <p:spTgt spid="460"/>
                                        </p:tgtEl>
                                        <p:attrNameLst>
                                          <p:attrName>style.visibility</p:attrName>
                                        </p:attrNameLst>
                                      </p:cBhvr>
                                      <p:to>
                                        <p:strVal val="visible"/>
                                      </p:to>
                                    </p:set>
                                    <p:animEffect transition="in" filter="strips(downLeft)">
                                      <p:cBhvr>
                                        <p:cTn id="46" dur="500"/>
                                        <p:tgtEl>
                                          <p:spTgt spid="460"/>
                                        </p:tgtEl>
                                      </p:cBhvr>
                                    </p:animEffect>
                                  </p:childTnLst>
                                </p:cTn>
                              </p:par>
                              <p:par>
                                <p:cTn id="47" presetID="18" presetClass="entr" presetSubtype="12" repeatCount="2000" fill="hold" grpId="0" nodeType="withEffect">
                                  <p:stCondLst>
                                    <p:cond delay="750"/>
                                  </p:stCondLst>
                                  <p:childTnLst>
                                    <p:set>
                                      <p:cBhvr>
                                        <p:cTn id="48" dur="1" fill="hold">
                                          <p:stCondLst>
                                            <p:cond delay="0"/>
                                          </p:stCondLst>
                                        </p:cTn>
                                        <p:tgtEl>
                                          <p:spTgt spid="459"/>
                                        </p:tgtEl>
                                        <p:attrNameLst>
                                          <p:attrName>style.visibility</p:attrName>
                                        </p:attrNameLst>
                                      </p:cBhvr>
                                      <p:to>
                                        <p:strVal val="visible"/>
                                      </p:to>
                                    </p:set>
                                    <p:animEffect transition="in" filter="strips(downLeft)">
                                      <p:cBhvr>
                                        <p:cTn id="49" dur="500"/>
                                        <p:tgtEl>
                                          <p:spTgt spid="459"/>
                                        </p:tgtEl>
                                      </p:cBhvr>
                                    </p:animEffect>
                                  </p:childTnLst>
                                </p:cTn>
                              </p:par>
                              <p:par>
                                <p:cTn id="50" presetID="18" presetClass="entr" presetSubtype="12" repeatCount="2000" fill="hold" grpId="0" nodeType="withEffect">
                                  <p:stCondLst>
                                    <p:cond delay="750"/>
                                  </p:stCondLst>
                                  <p:childTnLst>
                                    <p:set>
                                      <p:cBhvr>
                                        <p:cTn id="51" dur="1" fill="hold">
                                          <p:stCondLst>
                                            <p:cond delay="0"/>
                                          </p:stCondLst>
                                        </p:cTn>
                                        <p:tgtEl>
                                          <p:spTgt spid="461"/>
                                        </p:tgtEl>
                                        <p:attrNameLst>
                                          <p:attrName>style.visibility</p:attrName>
                                        </p:attrNameLst>
                                      </p:cBhvr>
                                      <p:to>
                                        <p:strVal val="visible"/>
                                      </p:to>
                                    </p:set>
                                    <p:animEffect transition="in" filter="strips(downLeft)">
                                      <p:cBhvr>
                                        <p:cTn id="52" dur="500"/>
                                        <p:tgtEl>
                                          <p:spTgt spid="46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537"/>
                                        </p:tgtEl>
                                        <p:attrNameLst>
                                          <p:attrName>style.visibility</p:attrName>
                                        </p:attrNameLst>
                                      </p:cBhvr>
                                      <p:to>
                                        <p:strVal val="visible"/>
                                      </p:to>
                                    </p:set>
                                    <p:animEffect transition="in" filter="fade">
                                      <p:cBhvr>
                                        <p:cTn id="57" dur="500"/>
                                        <p:tgtEl>
                                          <p:spTgt spid="537"/>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571"/>
                                        </p:tgtEl>
                                        <p:attrNameLst>
                                          <p:attrName>style.visibility</p:attrName>
                                        </p:attrNameLst>
                                      </p:cBhvr>
                                      <p:to>
                                        <p:strVal val="visible"/>
                                      </p:to>
                                    </p:set>
                                    <p:animEffect transition="in" filter="randombar(horizontal)">
                                      <p:cBhvr>
                                        <p:cTn id="61" dur="500"/>
                                        <p:tgtEl>
                                          <p:spTgt spid="571"/>
                                        </p:tgtEl>
                                      </p:cBhvr>
                                    </p:animEffect>
                                  </p:childTnLst>
                                </p:cTn>
                              </p:par>
                            </p:childTnLst>
                          </p:cTn>
                        </p:par>
                        <p:par>
                          <p:cTn id="62" fill="hold">
                            <p:stCondLst>
                              <p:cond delay="1000"/>
                            </p:stCondLst>
                            <p:childTnLst>
                              <p:par>
                                <p:cTn id="63" presetID="18" presetClass="entr" presetSubtype="12" repeatCount="4000" fill="hold" grpId="0" nodeType="afterEffect">
                                  <p:stCondLst>
                                    <p:cond delay="0"/>
                                  </p:stCondLst>
                                  <p:childTnLst>
                                    <p:set>
                                      <p:cBhvr>
                                        <p:cTn id="64" dur="1" fill="hold">
                                          <p:stCondLst>
                                            <p:cond delay="0"/>
                                          </p:stCondLst>
                                        </p:cTn>
                                        <p:tgtEl>
                                          <p:spTgt spid="563"/>
                                        </p:tgtEl>
                                        <p:attrNameLst>
                                          <p:attrName>style.visibility</p:attrName>
                                        </p:attrNameLst>
                                      </p:cBhvr>
                                      <p:to>
                                        <p:strVal val="visible"/>
                                      </p:to>
                                    </p:set>
                                    <p:animEffect transition="in" filter="strips(downLeft)">
                                      <p:cBhvr>
                                        <p:cTn id="65" dur="500"/>
                                        <p:tgtEl>
                                          <p:spTgt spid="563"/>
                                        </p:tgtEl>
                                      </p:cBhvr>
                                    </p:animEffect>
                                  </p:childTnLst>
                                </p:cTn>
                              </p:par>
                              <p:par>
                                <p:cTn id="66" presetID="18" presetClass="entr" presetSubtype="12" repeatCount="4000" fill="hold" grpId="0" nodeType="withEffect">
                                  <p:stCondLst>
                                    <p:cond delay="0"/>
                                  </p:stCondLst>
                                  <p:childTnLst>
                                    <p:set>
                                      <p:cBhvr>
                                        <p:cTn id="67" dur="1" fill="hold">
                                          <p:stCondLst>
                                            <p:cond delay="0"/>
                                          </p:stCondLst>
                                        </p:cTn>
                                        <p:tgtEl>
                                          <p:spTgt spid="562"/>
                                        </p:tgtEl>
                                        <p:attrNameLst>
                                          <p:attrName>style.visibility</p:attrName>
                                        </p:attrNameLst>
                                      </p:cBhvr>
                                      <p:to>
                                        <p:strVal val="visible"/>
                                      </p:to>
                                    </p:set>
                                    <p:animEffect transition="in" filter="strips(downLeft)">
                                      <p:cBhvr>
                                        <p:cTn id="68" dur="500"/>
                                        <p:tgtEl>
                                          <p:spTgt spid="562"/>
                                        </p:tgtEl>
                                      </p:cBhvr>
                                    </p:animEffect>
                                  </p:childTnLst>
                                </p:cTn>
                              </p:par>
                              <p:par>
                                <p:cTn id="69" presetID="18" presetClass="entr" presetSubtype="12" repeatCount="4000" fill="hold" grpId="0" nodeType="withEffect">
                                  <p:stCondLst>
                                    <p:cond delay="0"/>
                                  </p:stCondLst>
                                  <p:childTnLst>
                                    <p:set>
                                      <p:cBhvr>
                                        <p:cTn id="70" dur="1" fill="hold">
                                          <p:stCondLst>
                                            <p:cond delay="0"/>
                                          </p:stCondLst>
                                        </p:cTn>
                                        <p:tgtEl>
                                          <p:spTgt spid="564"/>
                                        </p:tgtEl>
                                        <p:attrNameLst>
                                          <p:attrName>style.visibility</p:attrName>
                                        </p:attrNameLst>
                                      </p:cBhvr>
                                      <p:to>
                                        <p:strVal val="visible"/>
                                      </p:to>
                                    </p:set>
                                    <p:animEffect transition="in" filter="strips(downLeft)">
                                      <p:cBhvr>
                                        <p:cTn id="71" dur="500"/>
                                        <p:tgtEl>
                                          <p:spTgt spid="564"/>
                                        </p:tgtEl>
                                      </p:cBhvr>
                                    </p:animEffect>
                                  </p:childTnLst>
                                </p:cTn>
                              </p:par>
                              <p:par>
                                <p:cTn id="72" presetID="4" presetClass="entr" presetSubtype="16" repeatCount="4000" fill="hold" grpId="1" nodeType="withEffect">
                                  <p:stCondLst>
                                    <p:cond delay="0"/>
                                  </p:stCondLst>
                                  <p:childTnLst>
                                    <p:set>
                                      <p:cBhvr>
                                        <p:cTn id="73" dur="1" fill="hold">
                                          <p:stCondLst>
                                            <p:cond delay="0"/>
                                          </p:stCondLst>
                                        </p:cTn>
                                        <p:tgtEl>
                                          <p:spTgt spid="565"/>
                                        </p:tgtEl>
                                        <p:attrNameLst>
                                          <p:attrName>style.visibility</p:attrName>
                                        </p:attrNameLst>
                                      </p:cBhvr>
                                      <p:to>
                                        <p:strVal val="visible"/>
                                      </p:to>
                                    </p:set>
                                    <p:animEffect transition="in" filter="box(in)">
                                      <p:cBhvr>
                                        <p:cTn id="74" dur="500"/>
                                        <p:tgtEl>
                                          <p:spTgt spid="565"/>
                                        </p:tgtEl>
                                      </p:cBhvr>
                                    </p:animEffect>
                                  </p:childTnLst>
                                </p:cTn>
                              </p:par>
                              <p:par>
                                <p:cTn id="75" presetID="4" presetClass="entr" presetSubtype="16" repeatCount="4000" fill="hold" grpId="1" nodeType="withEffect">
                                  <p:stCondLst>
                                    <p:cond delay="0"/>
                                  </p:stCondLst>
                                  <p:childTnLst>
                                    <p:set>
                                      <p:cBhvr>
                                        <p:cTn id="76" dur="1" fill="hold">
                                          <p:stCondLst>
                                            <p:cond delay="0"/>
                                          </p:stCondLst>
                                        </p:cTn>
                                        <p:tgtEl>
                                          <p:spTgt spid="567"/>
                                        </p:tgtEl>
                                        <p:attrNameLst>
                                          <p:attrName>style.visibility</p:attrName>
                                        </p:attrNameLst>
                                      </p:cBhvr>
                                      <p:to>
                                        <p:strVal val="visible"/>
                                      </p:to>
                                    </p:set>
                                    <p:animEffect transition="in" filter="box(in)">
                                      <p:cBhvr>
                                        <p:cTn id="77" dur="500"/>
                                        <p:tgtEl>
                                          <p:spTgt spid="567"/>
                                        </p:tgtEl>
                                      </p:cBhvr>
                                    </p:animEffect>
                                  </p:childTnLst>
                                </p:cTn>
                              </p:par>
                              <p:par>
                                <p:cTn id="78" presetID="4" presetClass="entr" presetSubtype="16" repeatCount="4000" fill="hold" grpId="1" nodeType="withEffect">
                                  <p:stCondLst>
                                    <p:cond delay="0"/>
                                  </p:stCondLst>
                                  <p:childTnLst>
                                    <p:set>
                                      <p:cBhvr>
                                        <p:cTn id="79" dur="1" fill="hold">
                                          <p:stCondLst>
                                            <p:cond delay="0"/>
                                          </p:stCondLst>
                                        </p:cTn>
                                        <p:tgtEl>
                                          <p:spTgt spid="566"/>
                                        </p:tgtEl>
                                        <p:attrNameLst>
                                          <p:attrName>style.visibility</p:attrName>
                                        </p:attrNameLst>
                                      </p:cBhvr>
                                      <p:to>
                                        <p:strVal val="visible"/>
                                      </p:to>
                                    </p:set>
                                    <p:animEffect transition="in" filter="box(in)">
                                      <p:cBhvr>
                                        <p:cTn id="80" dur="500"/>
                                        <p:tgtEl>
                                          <p:spTgt spid="566"/>
                                        </p:tgtEl>
                                      </p:cBhvr>
                                    </p:animEffect>
                                  </p:childTnLst>
                                </p:cTn>
                              </p:par>
                              <p:par>
                                <p:cTn id="81" presetID="18" presetClass="entr" presetSubtype="12" repeatCount="2000" fill="hold" grpId="0" nodeType="withEffect">
                                  <p:stCondLst>
                                    <p:cond delay="750"/>
                                  </p:stCondLst>
                                  <p:childTnLst>
                                    <p:set>
                                      <p:cBhvr>
                                        <p:cTn id="82" dur="1" fill="hold">
                                          <p:stCondLst>
                                            <p:cond delay="0"/>
                                          </p:stCondLst>
                                        </p:cTn>
                                        <p:tgtEl>
                                          <p:spTgt spid="569"/>
                                        </p:tgtEl>
                                        <p:attrNameLst>
                                          <p:attrName>style.visibility</p:attrName>
                                        </p:attrNameLst>
                                      </p:cBhvr>
                                      <p:to>
                                        <p:strVal val="visible"/>
                                      </p:to>
                                    </p:set>
                                    <p:animEffect transition="in" filter="strips(downLeft)">
                                      <p:cBhvr>
                                        <p:cTn id="83" dur="500"/>
                                        <p:tgtEl>
                                          <p:spTgt spid="569"/>
                                        </p:tgtEl>
                                      </p:cBhvr>
                                    </p:animEffect>
                                  </p:childTnLst>
                                </p:cTn>
                              </p:par>
                              <p:par>
                                <p:cTn id="84" presetID="18" presetClass="entr" presetSubtype="12" repeatCount="2000" fill="hold" grpId="0" nodeType="withEffect">
                                  <p:stCondLst>
                                    <p:cond delay="750"/>
                                  </p:stCondLst>
                                  <p:childTnLst>
                                    <p:set>
                                      <p:cBhvr>
                                        <p:cTn id="85" dur="1" fill="hold">
                                          <p:stCondLst>
                                            <p:cond delay="0"/>
                                          </p:stCondLst>
                                        </p:cTn>
                                        <p:tgtEl>
                                          <p:spTgt spid="568"/>
                                        </p:tgtEl>
                                        <p:attrNameLst>
                                          <p:attrName>style.visibility</p:attrName>
                                        </p:attrNameLst>
                                      </p:cBhvr>
                                      <p:to>
                                        <p:strVal val="visible"/>
                                      </p:to>
                                    </p:set>
                                    <p:animEffect transition="in" filter="strips(downLeft)">
                                      <p:cBhvr>
                                        <p:cTn id="86" dur="500"/>
                                        <p:tgtEl>
                                          <p:spTgt spid="568"/>
                                        </p:tgtEl>
                                      </p:cBhvr>
                                    </p:animEffect>
                                  </p:childTnLst>
                                </p:cTn>
                              </p:par>
                              <p:par>
                                <p:cTn id="87" presetID="18" presetClass="entr" presetSubtype="12" repeatCount="2000" fill="hold" grpId="0" nodeType="withEffect">
                                  <p:stCondLst>
                                    <p:cond delay="750"/>
                                  </p:stCondLst>
                                  <p:childTnLst>
                                    <p:set>
                                      <p:cBhvr>
                                        <p:cTn id="88" dur="1" fill="hold">
                                          <p:stCondLst>
                                            <p:cond delay="0"/>
                                          </p:stCondLst>
                                        </p:cTn>
                                        <p:tgtEl>
                                          <p:spTgt spid="570"/>
                                        </p:tgtEl>
                                        <p:attrNameLst>
                                          <p:attrName>style.visibility</p:attrName>
                                        </p:attrNameLst>
                                      </p:cBhvr>
                                      <p:to>
                                        <p:strVal val="visible"/>
                                      </p:to>
                                    </p:set>
                                    <p:animEffect transition="in" filter="strips(downLeft)">
                                      <p:cBhvr>
                                        <p:cTn id="89" dur="500"/>
                                        <p:tgtEl>
                                          <p:spTgt spid="5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 grpId="0" animBg="1"/>
      <p:bldP spid="420" grpId="0"/>
      <p:bldP spid="453" grpId="0" animBg="1"/>
      <p:bldP spid="454" grpId="0" animBg="1"/>
      <p:bldP spid="455" grpId="0" animBg="1"/>
      <p:bldP spid="456" grpId="0" animBg="1"/>
      <p:bldP spid="456" grpId="1" animBg="1"/>
      <p:bldP spid="457" grpId="0" animBg="1"/>
      <p:bldP spid="457" grpId="1" animBg="1"/>
      <p:bldP spid="458" grpId="0" animBg="1"/>
      <p:bldP spid="458" grpId="1" animBg="1"/>
      <p:bldP spid="459" grpId="0" animBg="1"/>
      <p:bldP spid="460" grpId="0" animBg="1"/>
      <p:bldP spid="461" grpId="0" animBg="1"/>
      <p:bldP spid="501" grpId="0"/>
      <p:bldP spid="562" grpId="0" animBg="1"/>
      <p:bldP spid="563" grpId="0" animBg="1"/>
      <p:bldP spid="564" grpId="0" animBg="1"/>
      <p:bldP spid="565" grpId="0" animBg="1"/>
      <p:bldP spid="565" grpId="1" animBg="1"/>
      <p:bldP spid="566" grpId="0" animBg="1"/>
      <p:bldP spid="566" grpId="1" animBg="1"/>
      <p:bldP spid="567" grpId="0" animBg="1"/>
      <p:bldP spid="567" grpId="1" animBg="1"/>
      <p:bldP spid="568" grpId="0" animBg="1"/>
      <p:bldP spid="569" grpId="0" animBg="1"/>
      <p:bldP spid="570" grpId="0" animBg="1"/>
      <p:bldP spid="571"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11" name="Table 10">
            <a:extLst>
              <a:ext uri="{FF2B5EF4-FFF2-40B4-BE49-F238E27FC236}">
                <a16:creationId xmlns:a16="http://schemas.microsoft.com/office/drawing/2014/main" id="{1C9B1D01-0195-0108-D475-6C0916CFEF5E}"/>
              </a:ext>
            </a:extLst>
          </p:cNvPr>
          <p:cNvGraphicFramePr>
            <a:graphicFrameLocks noGrp="1"/>
          </p:cNvGraphicFramePr>
          <p:nvPr>
            <p:extLst>
              <p:ext uri="{D42A27DB-BD31-4B8C-83A1-F6EECF244321}">
                <p14:modId xmlns:p14="http://schemas.microsoft.com/office/powerpoint/2010/main" val="2177771054"/>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4" name="Line 41">
            <a:extLst>
              <a:ext uri="{FF2B5EF4-FFF2-40B4-BE49-F238E27FC236}">
                <a16:creationId xmlns:a16="http://schemas.microsoft.com/office/drawing/2014/main" id="{C343C1EB-3A1B-69B5-749B-BD79135C31F3}"/>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E9FED027-0D3E-AA57-00A7-F1603BB30C66}"/>
              </a:ext>
            </a:extLst>
          </p:cNvPr>
          <p:cNvGraphicFramePr>
            <a:graphicFrameLocks noChangeAspect="1"/>
          </p:cNvGraphicFramePr>
          <p:nvPr>
            <p:extLst>
              <p:ext uri="{D42A27DB-BD31-4B8C-83A1-F6EECF244321}">
                <p14:modId xmlns:p14="http://schemas.microsoft.com/office/powerpoint/2010/main" val="2514948488"/>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EB49E325-3193-FE36-823C-8A724A85F5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38" name="Line 34">
            <a:extLst>
              <a:ext uri="{FF2B5EF4-FFF2-40B4-BE49-F238E27FC236}">
                <a16:creationId xmlns:a16="http://schemas.microsoft.com/office/drawing/2014/main" id="{CFDFD68D-2C23-25D1-4043-63AC4BBC5481}"/>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7" name="Rectangle 51">
            <a:extLst>
              <a:ext uri="{FF2B5EF4-FFF2-40B4-BE49-F238E27FC236}">
                <a16:creationId xmlns:a16="http://schemas.microsoft.com/office/drawing/2014/main" id="{5B339C93-477A-9EFC-0A2F-86228A76E033}"/>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48" name="Oval 47">
            <a:extLst>
              <a:ext uri="{FF2B5EF4-FFF2-40B4-BE49-F238E27FC236}">
                <a16:creationId xmlns:a16="http://schemas.microsoft.com/office/drawing/2014/main" id="{79D867F0-A812-1CE1-6053-280318C8D15F}"/>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9" name="Rectangle 51">
            <a:extLst>
              <a:ext uri="{FF2B5EF4-FFF2-40B4-BE49-F238E27FC236}">
                <a16:creationId xmlns:a16="http://schemas.microsoft.com/office/drawing/2014/main" id="{9F81B2CC-CA93-049A-2841-6A077B3F2824}"/>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50" name="Oval 49">
            <a:extLst>
              <a:ext uri="{FF2B5EF4-FFF2-40B4-BE49-F238E27FC236}">
                <a16:creationId xmlns:a16="http://schemas.microsoft.com/office/drawing/2014/main" id="{BF32D991-B5EC-C6C9-39BB-F5182E6B3897}"/>
              </a:ext>
            </a:extLst>
          </p:cNvPr>
          <p:cNvSpPr/>
          <p:nvPr/>
        </p:nvSpPr>
        <p:spPr>
          <a:xfrm>
            <a:off x="6509872"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51" name="Rectangle 51">
            <a:extLst>
              <a:ext uri="{FF2B5EF4-FFF2-40B4-BE49-F238E27FC236}">
                <a16:creationId xmlns:a16="http://schemas.microsoft.com/office/drawing/2014/main" id="{6FB977AE-1A03-244F-1B7E-8527E1E19EC4}"/>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cxnSp>
        <p:nvCxnSpPr>
          <p:cNvPr id="53" name="Straight Arrow Connector 52">
            <a:extLst>
              <a:ext uri="{FF2B5EF4-FFF2-40B4-BE49-F238E27FC236}">
                <a16:creationId xmlns:a16="http://schemas.microsoft.com/office/drawing/2014/main" id="{517A3618-36B0-9A9C-4292-DA9A86D6D659}"/>
              </a:ext>
            </a:extLst>
          </p:cNvPr>
          <p:cNvCxnSpPr>
            <a:cxnSpLocks/>
          </p:cNvCxnSpPr>
          <p:nvPr/>
        </p:nvCxnSpPr>
        <p:spPr>
          <a:xfrm flipV="1">
            <a:off x="620184" y="1661016"/>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4" name="Rectangle 51">
            <a:extLst>
              <a:ext uri="{FF2B5EF4-FFF2-40B4-BE49-F238E27FC236}">
                <a16:creationId xmlns:a16="http://schemas.microsoft.com/office/drawing/2014/main" id="{292C7571-F54D-EF0E-89B0-F8CCE02EA361}"/>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5" name="Rectangle 51">
            <a:extLst>
              <a:ext uri="{FF2B5EF4-FFF2-40B4-BE49-F238E27FC236}">
                <a16:creationId xmlns:a16="http://schemas.microsoft.com/office/drawing/2014/main" id="{4E83AEB6-F991-5E68-FB90-2AFBE7361C4B}"/>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56" name="Group 40">
            <a:extLst>
              <a:ext uri="{FF2B5EF4-FFF2-40B4-BE49-F238E27FC236}">
                <a16:creationId xmlns:a16="http://schemas.microsoft.com/office/drawing/2014/main" id="{AC03721E-743E-EA18-269E-4530FBB33C19}"/>
              </a:ext>
            </a:extLst>
          </p:cNvPr>
          <p:cNvGrpSpPr>
            <a:grpSpLocks/>
          </p:cNvGrpSpPr>
          <p:nvPr/>
        </p:nvGrpSpPr>
        <p:grpSpPr bwMode="auto">
          <a:xfrm rot="818164" flipV="1">
            <a:off x="544796" y="2149067"/>
            <a:ext cx="4084772" cy="1"/>
            <a:chOff x="991" y="2064"/>
            <a:chExt cx="1002" cy="1"/>
          </a:xfrm>
        </p:grpSpPr>
        <p:sp>
          <p:nvSpPr>
            <p:cNvPr id="57" name="Line 41">
              <a:extLst>
                <a:ext uri="{FF2B5EF4-FFF2-40B4-BE49-F238E27FC236}">
                  <a16:creationId xmlns:a16="http://schemas.microsoft.com/office/drawing/2014/main" id="{DCF5D7E3-C626-EFEC-0FF0-4BFC7C0DD7C5}"/>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8" name="Line 42">
              <a:extLst>
                <a:ext uri="{FF2B5EF4-FFF2-40B4-BE49-F238E27FC236}">
                  <a16:creationId xmlns:a16="http://schemas.microsoft.com/office/drawing/2014/main" id="{34313B4B-AA2D-DFC9-436E-D32A48E72803}"/>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9" name="Group 40">
            <a:extLst>
              <a:ext uri="{FF2B5EF4-FFF2-40B4-BE49-F238E27FC236}">
                <a16:creationId xmlns:a16="http://schemas.microsoft.com/office/drawing/2014/main" id="{03B95910-0FD0-DEBF-2F54-22E485044E38}"/>
              </a:ext>
            </a:extLst>
          </p:cNvPr>
          <p:cNvGrpSpPr>
            <a:grpSpLocks/>
          </p:cNvGrpSpPr>
          <p:nvPr/>
        </p:nvGrpSpPr>
        <p:grpSpPr bwMode="auto">
          <a:xfrm rot="818164" flipV="1">
            <a:off x="4484921" y="3110663"/>
            <a:ext cx="4125538" cy="1"/>
            <a:chOff x="991" y="2064"/>
            <a:chExt cx="1012" cy="1"/>
          </a:xfrm>
        </p:grpSpPr>
        <p:sp>
          <p:nvSpPr>
            <p:cNvPr id="60" name="Line 41">
              <a:extLst>
                <a:ext uri="{FF2B5EF4-FFF2-40B4-BE49-F238E27FC236}">
                  <a16:creationId xmlns:a16="http://schemas.microsoft.com/office/drawing/2014/main" id="{8F5E47D9-4982-E2A0-04D2-511514C6628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1" name="Line 42">
              <a:extLst>
                <a:ext uri="{FF2B5EF4-FFF2-40B4-BE49-F238E27FC236}">
                  <a16:creationId xmlns:a16="http://schemas.microsoft.com/office/drawing/2014/main" id="{DA3894F8-AA1E-FB81-8B7D-183E6B11EB60}"/>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62" name="Group 40">
            <a:extLst>
              <a:ext uri="{FF2B5EF4-FFF2-40B4-BE49-F238E27FC236}">
                <a16:creationId xmlns:a16="http://schemas.microsoft.com/office/drawing/2014/main" id="{36162F0D-D010-F278-DC10-124D0FD1D068}"/>
              </a:ext>
            </a:extLst>
          </p:cNvPr>
          <p:cNvGrpSpPr>
            <a:grpSpLocks/>
          </p:cNvGrpSpPr>
          <p:nvPr/>
        </p:nvGrpSpPr>
        <p:grpSpPr bwMode="auto">
          <a:xfrm>
            <a:off x="621146" y="1661016"/>
            <a:ext cx="3950853" cy="0"/>
            <a:chOff x="991" y="2064"/>
            <a:chExt cx="1198" cy="0"/>
          </a:xfrm>
        </p:grpSpPr>
        <p:sp>
          <p:nvSpPr>
            <p:cNvPr id="63" name="Line 41">
              <a:extLst>
                <a:ext uri="{FF2B5EF4-FFF2-40B4-BE49-F238E27FC236}">
                  <a16:creationId xmlns:a16="http://schemas.microsoft.com/office/drawing/2014/main" id="{FBD1689C-FBF8-AEEB-BF27-24213AFAB90B}"/>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4" name="Line 42">
              <a:extLst>
                <a:ext uri="{FF2B5EF4-FFF2-40B4-BE49-F238E27FC236}">
                  <a16:creationId xmlns:a16="http://schemas.microsoft.com/office/drawing/2014/main" id="{BC4DCB76-49FB-E8AA-8ACD-75AAAB796D98}"/>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65" name="Group 64">
            <a:extLst>
              <a:ext uri="{FF2B5EF4-FFF2-40B4-BE49-F238E27FC236}">
                <a16:creationId xmlns:a16="http://schemas.microsoft.com/office/drawing/2014/main" id="{A0298D2E-F313-98BC-5F69-C7D634E90775}"/>
              </a:ext>
            </a:extLst>
          </p:cNvPr>
          <p:cNvGrpSpPr/>
          <p:nvPr/>
        </p:nvGrpSpPr>
        <p:grpSpPr>
          <a:xfrm rot="337301">
            <a:off x="4430146" y="2124987"/>
            <a:ext cx="4319444" cy="749806"/>
            <a:chOff x="4901695" y="2863376"/>
            <a:chExt cx="6162880" cy="1069800"/>
          </a:xfrm>
        </p:grpSpPr>
        <p:sp>
          <p:nvSpPr>
            <p:cNvPr id="66" name="Line 49">
              <a:extLst>
                <a:ext uri="{FF2B5EF4-FFF2-40B4-BE49-F238E27FC236}">
                  <a16:creationId xmlns:a16="http://schemas.microsoft.com/office/drawing/2014/main" id="{FFDC8538-8012-8CCD-3AF1-D8A012824793}"/>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7" name="Line 50">
              <a:extLst>
                <a:ext uri="{FF2B5EF4-FFF2-40B4-BE49-F238E27FC236}">
                  <a16:creationId xmlns:a16="http://schemas.microsoft.com/office/drawing/2014/main" id="{0D25760F-F883-E4AD-7148-567DD64749C3}"/>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8" name="Rectangle 51">
            <a:extLst>
              <a:ext uri="{FF2B5EF4-FFF2-40B4-BE49-F238E27FC236}">
                <a16:creationId xmlns:a16="http://schemas.microsoft.com/office/drawing/2014/main" id="{BD0A8989-ACB3-7082-ACA1-EF93E56BAF9A}"/>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Hai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ló</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này</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cắt</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nhau</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tại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 A’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ảnh</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của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8287374" y="3712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2" name="Oval 31">
            <a:extLst>
              <a:ext uri="{FF2B5EF4-FFF2-40B4-BE49-F238E27FC236}">
                <a16:creationId xmlns:a16="http://schemas.microsoft.com/office/drawing/2014/main" id="{EF7A9A3B-8846-9FF1-F27F-C7CF72A36CEA}"/>
              </a:ext>
            </a:extLst>
          </p:cNvPr>
          <p:cNvSpPr/>
          <p:nvPr/>
        </p:nvSpPr>
        <p:spPr>
          <a:xfrm>
            <a:off x="8473223" y="353924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73424" y="4302924"/>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Từ</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hạ</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đường</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vuông</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góc</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với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cắt</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tại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B’</a:t>
            </a: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8516368" y="2610622"/>
            <a:ext cx="0" cy="97176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8337720" y="229603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1538160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4" presetClass="entr" presetSubtype="10" fill="hold" grpId="1"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randombar(horizontal)">
                                      <p:cBhvr>
                                        <p:cTn id="15" dur="500"/>
                                        <p:tgtEl>
                                          <p:spTgt spid="31"/>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37"/>
                                        </p:tgtEl>
                                        <p:attrNameLst>
                                          <p:attrName>style.visibility</p:attrName>
                                        </p:attrNameLst>
                                      </p:cBhvr>
                                      <p:to>
                                        <p:strVal val="hidden"/>
                                      </p:to>
                                    </p:set>
                                  </p:childTnLst>
                                </p:cTn>
                              </p:par>
                              <p:par>
                                <p:cTn id="20" presetID="22" presetClass="entr" presetSubtype="8"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wipe(left)">
                                      <p:cBhvr>
                                        <p:cTn id="22" dur="500"/>
                                        <p:tgtEl>
                                          <p:spTgt spid="36"/>
                                        </p:tgtEl>
                                      </p:cBhvr>
                                    </p:animEffect>
                                  </p:childTnLst>
                                </p:cTn>
                              </p:par>
                            </p:childTnLst>
                          </p:cTn>
                        </p:par>
                        <p:par>
                          <p:cTn id="23" fill="hold">
                            <p:stCondLst>
                              <p:cond delay="500"/>
                            </p:stCondLst>
                            <p:childTnLst>
                              <p:par>
                                <p:cTn id="24" presetID="1" presetClass="exit" presetSubtype="0" fill="hold" grpId="1" nodeType="afterEffect">
                                  <p:stCondLst>
                                    <p:cond delay="0"/>
                                  </p:stCondLst>
                                  <p:childTnLst>
                                    <p:set>
                                      <p:cBhvr>
                                        <p:cTn id="25" dur="1" fill="hold">
                                          <p:stCondLst>
                                            <p:cond delay="0"/>
                                          </p:stCondLst>
                                        </p:cTn>
                                        <p:tgtEl>
                                          <p:spTgt spid="32"/>
                                        </p:tgtEl>
                                        <p:attrNameLst>
                                          <p:attrName>style.visibility</p:attrName>
                                        </p:attrNameLst>
                                      </p:cBhvr>
                                      <p:to>
                                        <p:strVal val="hidden"/>
                                      </p:to>
                                    </p:set>
                                  </p:childTnLst>
                                </p:cTn>
                              </p:par>
                              <p:par>
                                <p:cTn id="26" presetID="22" presetClass="entr" presetSubtype="4"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wipe(down)">
                                      <p:cBhvr>
                                        <p:cTn id="28" dur="500"/>
                                        <p:tgtEl>
                                          <p:spTgt spid="46"/>
                                        </p:tgtEl>
                                      </p:cBhvr>
                                    </p:animEffect>
                                  </p:childTnLst>
                                </p:cTn>
                              </p:par>
                            </p:childTnLst>
                          </p:cTn>
                        </p:par>
                        <p:par>
                          <p:cTn id="29" fill="hold">
                            <p:stCondLst>
                              <p:cond delay="1000"/>
                            </p:stCondLst>
                            <p:childTnLst>
                              <p:par>
                                <p:cTn id="30" presetID="14" presetClass="entr" presetSubtype="10" fill="hold" grpId="1" nodeType="after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randombar(horizontal)">
                                      <p:cBhvr>
                                        <p:cTn id="32"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p:bldP spid="51" grpId="0"/>
      <p:bldP spid="54" grpId="0"/>
      <p:bldP spid="55" grpId="0"/>
      <p:bldP spid="68" grpId="0"/>
      <p:bldP spid="37" grpId="0"/>
      <p:bldP spid="37" grpId="1"/>
      <p:bldP spid="31" grpId="0"/>
      <p:bldP spid="31" grpId="1"/>
      <p:bldP spid="32" grpId="0" animBg="1"/>
      <p:bldP spid="32" grpId="1" animBg="1"/>
      <p:bldP spid="36" grpId="0"/>
      <p:bldP spid="52" grpId="0"/>
      <p:bldP spid="52"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249920"/>
            <a:ext cx="8232721" cy="636239"/>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3208599" y="4029329"/>
                <a:ext cx="3163977" cy="9178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d’ = d = 2f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f = </a:t>
                </a:r>
                <a14:m>
                  <m:oMath xmlns:m="http://schemas.openxmlformats.org/officeDocument/2006/math">
                    <m:f>
                      <m:fPr>
                        <m:ctrlPr>
                          <a:rPr kumimoji="0" lang="en-US" sz="2000" b="1" i="1" u="none" strike="noStrike" kern="0" cap="none" spc="0" normalizeH="0" baseline="0" noProof="0" smtClean="0">
                            <a:ln>
                              <a:noFill/>
                            </a:ln>
                            <a:solidFill>
                              <a:srgbClr val="2E2723"/>
                            </a:solidFill>
                            <a:effectLst/>
                            <a:uLnTx/>
                            <a:uFillTx/>
                            <a:latin typeface="Cambria Math" panose="02040503050406030204" pitchFamily="18" charset="0"/>
                            <a:ea typeface="Lato"/>
                            <a:cs typeface="Lato"/>
                            <a:sym typeface="Arial"/>
                          </a:rPr>
                        </m:ctrlPr>
                      </m:fPr>
                      <m:num>
                        <m:r>
                          <m:rPr>
                            <m:nor/>
                          </m:rPr>
                          <a:rPr lang="en-US" sz="2000" b="1" dirty="0">
                            <a:solidFill>
                              <a:srgbClr val="2E2723"/>
                            </a:solidFill>
                          </a:rPr>
                          <m:t>d</m:t>
                        </m:r>
                        <m:r>
                          <m:rPr>
                            <m:nor/>
                          </m:rPr>
                          <a:rPr lang="en-US" sz="2000" b="1" dirty="0">
                            <a:solidFill>
                              <a:srgbClr val="2E2723"/>
                            </a:solidFill>
                          </a:rPr>
                          <m:t> + </m:t>
                        </m:r>
                        <m:r>
                          <m:rPr>
                            <m:nor/>
                          </m:rPr>
                          <a:rPr lang="en-US" sz="2000" b="1" dirty="0">
                            <a:solidFill>
                              <a:srgbClr val="2E2723"/>
                            </a:solidFill>
                          </a:rPr>
                          <m:t>d</m:t>
                        </m:r>
                        <m:r>
                          <m:rPr>
                            <m:nor/>
                          </m:rPr>
                          <a:rPr lang="en-US" sz="2000" b="1" dirty="0">
                            <a:solidFill>
                              <a:srgbClr val="2E2723"/>
                            </a:solidFill>
                          </a:rPr>
                          <m:t>’</m:t>
                        </m:r>
                      </m:num>
                      <m:den>
                        <m:r>
                          <m:rPr>
                            <m:nor/>
                          </m:rPr>
                          <a:rPr lang="en-US" sz="2000" b="1" dirty="0">
                            <a:solidFill>
                              <a:srgbClr val="2E2723"/>
                            </a:solidFill>
                          </a:rPr>
                          <m:t>4</m:t>
                        </m:r>
                      </m:den>
                    </m:f>
                  </m:oMath>
                </a14:m>
                <a:endParaRPr kumimoji="0" lang="en-US" sz="2000" b="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3208599" y="4029329"/>
                <a:ext cx="3163977" cy="917843"/>
              </a:xfrm>
              <a:prstGeom prst="rect">
                <a:avLst/>
              </a:prstGeom>
              <a:blipFill>
                <a:blip r:embed="rId3"/>
                <a:stretch>
                  <a:fillRect l="-1927" b="-662"/>
                </a:stretch>
              </a:blipFill>
              <a:ln>
                <a:noFill/>
              </a:ln>
            </p:spPr>
            <p:txBody>
              <a:bodyPr/>
              <a:lstStyle/>
              <a:p>
                <a:r>
                  <a:rPr lang="en-US">
                    <a:noFill/>
                  </a:rPr>
                  <a:t> </a:t>
                </a:r>
              </a:p>
            </p:txBody>
          </p:sp>
        </mc:Fallback>
      </mc:AlternateContent>
      <p:graphicFrame>
        <p:nvGraphicFramePr>
          <p:cNvPr id="11" name="Table 10">
            <a:extLst>
              <a:ext uri="{FF2B5EF4-FFF2-40B4-BE49-F238E27FC236}">
                <a16:creationId xmlns:a16="http://schemas.microsoft.com/office/drawing/2014/main" id="{EEDC3BB9-B1E7-1C0E-EF01-CB3FD490D131}"/>
              </a:ext>
            </a:extLst>
          </p:cNvPr>
          <p:cNvGraphicFramePr>
            <a:graphicFrameLocks noGrp="1"/>
          </p:cNvGraphicFramePr>
          <p:nvPr>
            <p:extLst>
              <p:ext uri="{D42A27DB-BD31-4B8C-83A1-F6EECF244321}">
                <p14:modId xmlns:p14="http://schemas.microsoft.com/office/powerpoint/2010/main" val="2860876557"/>
              </p:ext>
            </p:extLst>
          </p:nvPr>
        </p:nvGraphicFramePr>
        <p:xfrm>
          <a:off x="289404" y="257341"/>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4" name="Line 41">
            <a:extLst>
              <a:ext uri="{FF2B5EF4-FFF2-40B4-BE49-F238E27FC236}">
                <a16:creationId xmlns:a16="http://schemas.microsoft.com/office/drawing/2014/main" id="{FACE0210-7DBB-0507-9698-F36AF1CF904A}"/>
              </a:ext>
            </a:extLst>
          </p:cNvPr>
          <p:cNvSpPr>
            <a:spLocks noChangeShapeType="1"/>
          </p:cNvSpPr>
          <p:nvPr/>
        </p:nvSpPr>
        <p:spPr bwMode="auto">
          <a:xfrm flipV="1">
            <a:off x="289404" y="2537186"/>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2429BED0-F0DB-9DB2-3164-634145EBF24E}"/>
              </a:ext>
            </a:extLst>
          </p:cNvPr>
          <p:cNvGraphicFramePr>
            <a:graphicFrameLocks noChangeAspect="1"/>
          </p:cNvGraphicFramePr>
          <p:nvPr>
            <p:extLst>
              <p:ext uri="{D42A27DB-BD31-4B8C-83A1-F6EECF244321}">
                <p14:modId xmlns:p14="http://schemas.microsoft.com/office/powerpoint/2010/main" val="1435268415"/>
              </p:ext>
            </p:extLst>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name="Equation" r:id="rId4" imgW="139579" imgH="164957" progId="Equation.DSMT4">
                  <p:embed/>
                </p:oleObj>
              </mc:Choice>
              <mc:Fallback>
                <p:oleObj name="Equation" r:id="rId4" imgW="139579" imgH="164957" progId="Equation.DSMT4">
                  <p:embed/>
                  <p:pic>
                    <p:nvPicPr>
                      <p:cNvPr id="15" name="Object 9">
                        <a:extLst>
                          <a:ext uri="{FF2B5EF4-FFF2-40B4-BE49-F238E27FC236}">
                            <a16:creationId xmlns:a16="http://schemas.microsoft.com/office/drawing/2014/main" id="{E9FED027-0D3E-AA57-00A7-F1603BB30C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32" name="Line 34">
            <a:extLst>
              <a:ext uri="{FF2B5EF4-FFF2-40B4-BE49-F238E27FC236}">
                <a16:creationId xmlns:a16="http://schemas.microsoft.com/office/drawing/2014/main" id="{977B6308-08D8-2FAD-8810-C31AAFF52EC7}"/>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6" name="Rectangle 51">
            <a:extLst>
              <a:ext uri="{FF2B5EF4-FFF2-40B4-BE49-F238E27FC236}">
                <a16:creationId xmlns:a16="http://schemas.microsoft.com/office/drawing/2014/main" id="{5053359F-B6D0-2989-3DE5-A3DB37A0DBA4}"/>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7" name="Oval 36">
            <a:extLst>
              <a:ext uri="{FF2B5EF4-FFF2-40B4-BE49-F238E27FC236}">
                <a16:creationId xmlns:a16="http://schemas.microsoft.com/office/drawing/2014/main" id="{9D8AFEDF-A7DB-163C-81EB-2EC5134CE2F2}"/>
              </a:ext>
            </a:extLst>
          </p:cNvPr>
          <p:cNvSpPr/>
          <p:nvPr/>
        </p:nvSpPr>
        <p:spPr>
          <a:xfrm>
            <a:off x="4528854" y="247836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8" name="Rectangle 51">
            <a:extLst>
              <a:ext uri="{FF2B5EF4-FFF2-40B4-BE49-F238E27FC236}">
                <a16:creationId xmlns:a16="http://schemas.microsoft.com/office/drawing/2014/main" id="{A2B1506C-6931-4463-086E-A3A4C4E9DFBC}"/>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C4BCB60F-365F-B118-F161-E6647E3ED9D7}"/>
              </a:ext>
            </a:extLst>
          </p:cNvPr>
          <p:cNvSpPr/>
          <p:nvPr/>
        </p:nvSpPr>
        <p:spPr>
          <a:xfrm>
            <a:off x="6509872" y="2493194"/>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8" name="Rectangle 51">
            <a:extLst>
              <a:ext uri="{FF2B5EF4-FFF2-40B4-BE49-F238E27FC236}">
                <a16:creationId xmlns:a16="http://schemas.microsoft.com/office/drawing/2014/main" id="{9F3EDFED-4103-922A-1AAE-9F4DF4A865A7}"/>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cxnSp>
        <p:nvCxnSpPr>
          <p:cNvPr id="49" name="Straight Arrow Connector 48">
            <a:extLst>
              <a:ext uri="{FF2B5EF4-FFF2-40B4-BE49-F238E27FC236}">
                <a16:creationId xmlns:a16="http://schemas.microsoft.com/office/drawing/2014/main" id="{5A968A28-C8D1-46AD-6B23-8ED49FC78FAB}"/>
              </a:ext>
            </a:extLst>
          </p:cNvPr>
          <p:cNvCxnSpPr>
            <a:cxnSpLocks/>
          </p:cNvCxnSpPr>
          <p:nvPr/>
        </p:nvCxnSpPr>
        <p:spPr>
          <a:xfrm flipV="1">
            <a:off x="620184" y="1567633"/>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51">
            <a:extLst>
              <a:ext uri="{FF2B5EF4-FFF2-40B4-BE49-F238E27FC236}">
                <a16:creationId xmlns:a16="http://schemas.microsoft.com/office/drawing/2014/main" id="{DAA477F4-5810-2E29-4C6B-C8FF1C8E6F92}"/>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1" name="Rectangle 51">
            <a:extLst>
              <a:ext uri="{FF2B5EF4-FFF2-40B4-BE49-F238E27FC236}">
                <a16:creationId xmlns:a16="http://schemas.microsoft.com/office/drawing/2014/main" id="{54AB9881-E325-23BE-F204-9BBC75BAE3D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53" name="Group 40">
            <a:extLst>
              <a:ext uri="{FF2B5EF4-FFF2-40B4-BE49-F238E27FC236}">
                <a16:creationId xmlns:a16="http://schemas.microsoft.com/office/drawing/2014/main" id="{F618CC93-0A98-9590-1DE1-F6883C0278A6}"/>
              </a:ext>
            </a:extLst>
          </p:cNvPr>
          <p:cNvGrpSpPr>
            <a:grpSpLocks/>
          </p:cNvGrpSpPr>
          <p:nvPr/>
        </p:nvGrpSpPr>
        <p:grpSpPr bwMode="auto">
          <a:xfrm rot="818164" flipV="1">
            <a:off x="544796" y="2055684"/>
            <a:ext cx="4084772" cy="1"/>
            <a:chOff x="991" y="2064"/>
            <a:chExt cx="1002" cy="1"/>
          </a:xfrm>
        </p:grpSpPr>
        <p:sp>
          <p:nvSpPr>
            <p:cNvPr id="54" name="Line 41">
              <a:extLst>
                <a:ext uri="{FF2B5EF4-FFF2-40B4-BE49-F238E27FC236}">
                  <a16:creationId xmlns:a16="http://schemas.microsoft.com/office/drawing/2014/main" id="{971FC730-857E-6D0F-68DB-691CE1CD8DEC}"/>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5" name="Line 42">
              <a:extLst>
                <a:ext uri="{FF2B5EF4-FFF2-40B4-BE49-F238E27FC236}">
                  <a16:creationId xmlns:a16="http://schemas.microsoft.com/office/drawing/2014/main" id="{DF37D26A-18B6-67FA-61D6-2684142A78BE}"/>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6" name="Group 40">
            <a:extLst>
              <a:ext uri="{FF2B5EF4-FFF2-40B4-BE49-F238E27FC236}">
                <a16:creationId xmlns:a16="http://schemas.microsoft.com/office/drawing/2014/main" id="{B47EA7D4-CB50-500F-10EA-54141ACCE45F}"/>
              </a:ext>
            </a:extLst>
          </p:cNvPr>
          <p:cNvGrpSpPr>
            <a:grpSpLocks/>
          </p:cNvGrpSpPr>
          <p:nvPr/>
        </p:nvGrpSpPr>
        <p:grpSpPr bwMode="auto">
          <a:xfrm rot="818164" flipV="1">
            <a:off x="4484921" y="3017280"/>
            <a:ext cx="4125538" cy="1"/>
            <a:chOff x="991" y="2064"/>
            <a:chExt cx="1012" cy="1"/>
          </a:xfrm>
        </p:grpSpPr>
        <p:sp>
          <p:nvSpPr>
            <p:cNvPr id="57" name="Line 41">
              <a:extLst>
                <a:ext uri="{FF2B5EF4-FFF2-40B4-BE49-F238E27FC236}">
                  <a16:creationId xmlns:a16="http://schemas.microsoft.com/office/drawing/2014/main" id="{BDAA6EAF-AFFB-B09A-F9C3-0CD3D97B9825}"/>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58" name="Line 42">
              <a:extLst>
                <a:ext uri="{FF2B5EF4-FFF2-40B4-BE49-F238E27FC236}">
                  <a16:creationId xmlns:a16="http://schemas.microsoft.com/office/drawing/2014/main" id="{613D60AF-281A-CB00-1681-8E43165010F3}"/>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9" name="Group 40">
            <a:extLst>
              <a:ext uri="{FF2B5EF4-FFF2-40B4-BE49-F238E27FC236}">
                <a16:creationId xmlns:a16="http://schemas.microsoft.com/office/drawing/2014/main" id="{4A3A9457-1B16-F70A-9F5F-16475403540F}"/>
              </a:ext>
            </a:extLst>
          </p:cNvPr>
          <p:cNvGrpSpPr>
            <a:grpSpLocks/>
          </p:cNvGrpSpPr>
          <p:nvPr/>
        </p:nvGrpSpPr>
        <p:grpSpPr bwMode="auto">
          <a:xfrm>
            <a:off x="621146" y="1567633"/>
            <a:ext cx="3950853" cy="0"/>
            <a:chOff x="991" y="2064"/>
            <a:chExt cx="1198" cy="0"/>
          </a:xfrm>
        </p:grpSpPr>
        <p:sp>
          <p:nvSpPr>
            <p:cNvPr id="60" name="Line 41">
              <a:extLst>
                <a:ext uri="{FF2B5EF4-FFF2-40B4-BE49-F238E27FC236}">
                  <a16:creationId xmlns:a16="http://schemas.microsoft.com/office/drawing/2014/main" id="{DEDCF8A9-B5CF-4097-DD08-FF727F83A5E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1" name="Line 42">
              <a:extLst>
                <a:ext uri="{FF2B5EF4-FFF2-40B4-BE49-F238E27FC236}">
                  <a16:creationId xmlns:a16="http://schemas.microsoft.com/office/drawing/2014/main" id="{C293CC40-525F-21B9-482A-2B746AB49F25}"/>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62" name="Group 61">
            <a:extLst>
              <a:ext uri="{FF2B5EF4-FFF2-40B4-BE49-F238E27FC236}">
                <a16:creationId xmlns:a16="http://schemas.microsoft.com/office/drawing/2014/main" id="{8FE0B80E-5228-AD2A-C915-E303AC24398B}"/>
              </a:ext>
            </a:extLst>
          </p:cNvPr>
          <p:cNvGrpSpPr/>
          <p:nvPr/>
        </p:nvGrpSpPr>
        <p:grpSpPr>
          <a:xfrm rot="337301">
            <a:off x="4430146" y="2031604"/>
            <a:ext cx="4319444" cy="749806"/>
            <a:chOff x="4901695" y="2863376"/>
            <a:chExt cx="6162880" cy="1069800"/>
          </a:xfrm>
        </p:grpSpPr>
        <p:sp>
          <p:nvSpPr>
            <p:cNvPr id="63" name="Line 49">
              <a:extLst>
                <a:ext uri="{FF2B5EF4-FFF2-40B4-BE49-F238E27FC236}">
                  <a16:creationId xmlns:a16="http://schemas.microsoft.com/office/drawing/2014/main" id="{66404851-1E8E-1B82-F320-C975EB2213D2}"/>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4" name="Line 50">
              <a:extLst>
                <a:ext uri="{FF2B5EF4-FFF2-40B4-BE49-F238E27FC236}">
                  <a16:creationId xmlns:a16="http://schemas.microsoft.com/office/drawing/2014/main" id="{58417C95-6390-C67F-AB1B-8F29449E0D9C}"/>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5" name="Rectangle 51">
            <a:extLst>
              <a:ext uri="{FF2B5EF4-FFF2-40B4-BE49-F238E27FC236}">
                <a16:creationId xmlns:a16="http://schemas.microsoft.com/office/drawing/2014/main" id="{502FDA6A-AE9B-8F85-72FA-B134BD662E87}"/>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66" name="Rectangle 51">
            <a:extLst>
              <a:ext uri="{FF2B5EF4-FFF2-40B4-BE49-F238E27FC236}">
                <a16:creationId xmlns:a16="http://schemas.microsoft.com/office/drawing/2014/main" id="{63CB1E92-B297-9F94-DC0A-8C086775D24E}"/>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68" name="Straight Arrow Connector 67">
            <a:extLst>
              <a:ext uri="{FF2B5EF4-FFF2-40B4-BE49-F238E27FC236}">
                <a16:creationId xmlns:a16="http://schemas.microsoft.com/office/drawing/2014/main" id="{282CF8EB-7FCA-FBFD-6472-BA911E364B41}"/>
              </a:ext>
            </a:extLst>
          </p:cNvPr>
          <p:cNvCxnSpPr>
            <a:cxnSpLocks/>
          </p:cNvCxnSpPr>
          <p:nvPr/>
        </p:nvCxnSpPr>
        <p:spPr>
          <a:xfrm>
            <a:off x="8516368" y="2517239"/>
            <a:ext cx="0" cy="97176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EB2DBE9A-5216-951F-22D0-9C3373B440E8}"/>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cxnSp>
        <p:nvCxnSpPr>
          <p:cNvPr id="72" name="Straight Arrow Connector 71">
            <a:extLst>
              <a:ext uri="{FF2B5EF4-FFF2-40B4-BE49-F238E27FC236}">
                <a16:creationId xmlns:a16="http://schemas.microsoft.com/office/drawing/2014/main" id="{A51B9EC2-E894-C7E3-DDB9-E86211A5DC11}"/>
              </a:ext>
            </a:extLst>
          </p:cNvPr>
          <p:cNvCxnSpPr/>
          <p:nvPr/>
        </p:nvCxnSpPr>
        <p:spPr>
          <a:xfrm>
            <a:off x="620184" y="3489004"/>
            <a:ext cx="3934196" cy="0"/>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3" name="Google Shape;363;p48">
            <a:extLst>
              <a:ext uri="{FF2B5EF4-FFF2-40B4-BE49-F238E27FC236}">
                <a16:creationId xmlns:a16="http://schemas.microsoft.com/office/drawing/2014/main" id="{38E7AF64-111A-D83A-D311-DB92ABDE9E8E}"/>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i="0" u="none" strike="noStrike" kern="0" cap="none" spc="0" normalizeH="0" baseline="0" noProof="0" dirty="0">
                <a:ln>
                  <a:noFill/>
                </a:ln>
                <a:solidFill>
                  <a:srgbClr val="2E2723"/>
                </a:solidFill>
                <a:effectLst/>
                <a:uLnTx/>
                <a:uFillTx/>
                <a:latin typeface="Lato"/>
                <a:ea typeface="Lato"/>
                <a:cs typeface="Lato"/>
                <a:sym typeface="Arial"/>
              </a:rPr>
              <a:t>d = 2f</a:t>
            </a:r>
          </a:p>
        </p:txBody>
      </p:sp>
      <p:cxnSp>
        <p:nvCxnSpPr>
          <p:cNvPr id="74" name="Straight Arrow Connector 73">
            <a:extLst>
              <a:ext uri="{FF2B5EF4-FFF2-40B4-BE49-F238E27FC236}">
                <a16:creationId xmlns:a16="http://schemas.microsoft.com/office/drawing/2014/main" id="{BB777E8D-68BF-06DE-8543-6041C4471EAF}"/>
              </a:ext>
            </a:extLst>
          </p:cNvPr>
          <p:cNvCxnSpPr/>
          <p:nvPr/>
        </p:nvCxnSpPr>
        <p:spPr>
          <a:xfrm>
            <a:off x="4571985" y="3487111"/>
            <a:ext cx="3934196" cy="0"/>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5" name="Google Shape;363;p48">
            <a:extLst>
              <a:ext uri="{FF2B5EF4-FFF2-40B4-BE49-F238E27FC236}">
                <a16:creationId xmlns:a16="http://schemas.microsoft.com/office/drawing/2014/main" id="{0EAC767A-0473-9CB4-B8C0-7B792B8AF2D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i="0" u="none" strike="noStrike" kern="0" cap="none" spc="0" normalizeH="0" baseline="0" noProof="0" dirty="0">
                <a:ln>
                  <a:noFill/>
                </a:ln>
                <a:solidFill>
                  <a:srgbClr val="2E2723"/>
                </a:solidFill>
                <a:effectLst/>
                <a:uLnTx/>
                <a:uFillTx/>
                <a:latin typeface="Lato"/>
                <a:ea typeface="Lato"/>
                <a:cs typeface="Lato"/>
                <a:sym typeface="Arial"/>
              </a:rPr>
              <a:t>d' = 2f</a:t>
            </a:r>
          </a:p>
        </p:txBody>
      </p:sp>
    </p:spTree>
    <p:extLst>
      <p:ext uri="{BB962C8B-B14F-4D97-AF65-F5344CB8AC3E}">
        <p14:creationId xmlns:p14="http://schemas.microsoft.com/office/powerpoint/2010/main" val="244719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3"/>
                                        </p:tgtEl>
                                        <p:attrNameLst>
                                          <p:attrName>style.visibility</p:attrName>
                                        </p:attrNameLst>
                                      </p:cBhvr>
                                      <p:to>
                                        <p:strVal val="visible"/>
                                      </p:to>
                                    </p:set>
                                    <p:animEffect transition="in" filter="randombar(horizontal)">
                                      <p:cBhvr>
                                        <p:cTn id="11" dur="500"/>
                                        <p:tgtEl>
                                          <p:spTgt spid="7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barn(outVertical)">
                                      <p:cBhvr>
                                        <p:cTn id="15" dur="500"/>
                                        <p:tgtEl>
                                          <p:spTgt spid="74"/>
                                        </p:tgtEl>
                                      </p:cBhvr>
                                    </p:animEffect>
                                  </p:childTnLst>
                                </p:cTn>
                              </p:par>
                            </p:childTnLst>
                          </p:cTn>
                        </p:par>
                        <p:par>
                          <p:cTn id="16" fill="hold">
                            <p:stCondLst>
                              <p:cond delay="1500"/>
                            </p:stCondLst>
                            <p:childTnLst>
                              <p:par>
                                <p:cTn id="17" presetID="14" presetClass="entr" presetSubtype="10" fill="hold" grpId="0"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randombar(horizontal)">
                                      <p:cBhvr>
                                        <p:cTn id="19" dur="500"/>
                                        <p:tgtEl>
                                          <p:spTgt spid="75"/>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37" fill="hold" nodeType="clickEffect">
                                  <p:stCondLst>
                                    <p:cond delay="0"/>
                                  </p:stCondLst>
                                  <p:childTnLst>
                                    <p:set>
                                      <p:cBhvr>
                                        <p:cTn id="23" dur="1" fill="hold">
                                          <p:stCondLst>
                                            <p:cond delay="0"/>
                                          </p:stCondLst>
                                        </p:cTn>
                                        <p:tgtEl>
                                          <p:spTgt spid="72"/>
                                        </p:tgtEl>
                                        <p:attrNameLst>
                                          <p:attrName>style.visibility</p:attrName>
                                        </p:attrNameLst>
                                      </p:cBhvr>
                                      <p:to>
                                        <p:strVal val="visible"/>
                                      </p:to>
                                    </p:set>
                                    <p:animEffect transition="in" filter="barn(outVertical)">
                                      <p:cBhvr>
                                        <p:cTn id="24"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6" grpId="0"/>
      <p:bldP spid="38" grpId="0"/>
      <p:bldP spid="48" grpId="0"/>
      <p:bldP spid="50" grpId="0"/>
      <p:bldP spid="51" grpId="0"/>
      <p:bldP spid="65" grpId="0"/>
      <p:bldP spid="66" grpId="0"/>
      <p:bldP spid="69" grpId="0"/>
      <p:bldP spid="73" grpId="0"/>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566"/>
        <p:cNvGrpSpPr/>
        <p:nvPr/>
      </p:nvGrpSpPr>
      <p:grpSpPr>
        <a:xfrm>
          <a:off x="0" y="0"/>
          <a:ext cx="0" cy="0"/>
          <a:chOff x="0" y="0"/>
          <a:chExt cx="0" cy="0"/>
        </a:xfrm>
      </p:grpSpPr>
      <p:grpSp>
        <p:nvGrpSpPr>
          <p:cNvPr id="5" name="Group 4">
            <a:extLst>
              <a:ext uri="{FF2B5EF4-FFF2-40B4-BE49-F238E27FC236}">
                <a16:creationId xmlns:a16="http://schemas.microsoft.com/office/drawing/2014/main" id="{3C5F22C9-6921-0115-08DF-FE4681DB41E1}"/>
              </a:ext>
            </a:extLst>
          </p:cNvPr>
          <p:cNvGrpSpPr/>
          <p:nvPr/>
        </p:nvGrpSpPr>
        <p:grpSpPr>
          <a:xfrm>
            <a:off x="356204" y="801104"/>
            <a:ext cx="1467543" cy="386885"/>
            <a:chOff x="951914" y="1097155"/>
            <a:chExt cx="5379613" cy="484015"/>
          </a:xfrm>
          <a:solidFill>
            <a:schemeClr val="accent2"/>
          </a:solidFill>
        </p:grpSpPr>
        <p:sp>
          <p:nvSpPr>
            <p:cNvPr id="6" name="Rectangle: Rounded Corners 5">
              <a:extLst>
                <a:ext uri="{FF2B5EF4-FFF2-40B4-BE49-F238E27FC236}">
                  <a16:creationId xmlns:a16="http://schemas.microsoft.com/office/drawing/2014/main" id="{68E9954C-C2B5-1ED6-3DB2-61BD0DD17299}"/>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Google Shape;356;p47">
              <a:extLst>
                <a:ext uri="{FF2B5EF4-FFF2-40B4-BE49-F238E27FC236}">
                  <a16:creationId xmlns:a16="http://schemas.microsoft.com/office/drawing/2014/main" id="{1A81F130-C0E5-76C6-F5BD-333ACBD30735}"/>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3. </a:t>
              </a:r>
              <a:r>
                <a:rPr kumimoji="0" lang="en-US" sz="1600" b="1" i="0" u="none" strike="noStrike" kern="0" cap="none" spc="0" normalizeH="0" baseline="0" noProof="0" dirty="0" err="1">
                  <a:ln>
                    <a:noFill/>
                  </a:ln>
                  <a:solidFill>
                    <a:srgbClr val="2E2723"/>
                  </a:solidFill>
                  <a:effectLst/>
                  <a:uLnTx/>
                  <a:uFillTx/>
                  <a:latin typeface="Barlow"/>
                  <a:sym typeface="Barlow"/>
                </a:rPr>
                <a:t>Chuẩn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Bị</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cxnSp>
        <p:nvCxnSpPr>
          <p:cNvPr id="4" name="Straight Connector 3">
            <a:extLst>
              <a:ext uri="{FF2B5EF4-FFF2-40B4-BE49-F238E27FC236}">
                <a16:creationId xmlns:a16="http://schemas.microsoft.com/office/drawing/2014/main" id="{70EB3168-3059-5CC4-C789-6FFEBDD535EB}"/>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8" name="Google Shape;356;p47">
            <a:extLst>
              <a:ext uri="{FF2B5EF4-FFF2-40B4-BE49-F238E27FC236}">
                <a16:creationId xmlns:a16="http://schemas.microsoft.com/office/drawing/2014/main" id="{01333B5D-90CD-260E-0EE5-E57A202D9446}"/>
              </a:ext>
            </a:extLst>
          </p:cNvPr>
          <p:cNvSpPr txBox="1">
            <a:spLocks/>
          </p:cNvSpPr>
          <p:nvPr/>
        </p:nvSpPr>
        <p:spPr>
          <a:xfrm>
            <a:off x="356204" y="357146"/>
            <a:ext cx="485659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Thực</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Hành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Đo</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Tiêu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Cự</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Phân</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Kì</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2" name="Group 11">
            <a:extLst>
              <a:ext uri="{FF2B5EF4-FFF2-40B4-BE49-F238E27FC236}">
                <a16:creationId xmlns:a16="http://schemas.microsoft.com/office/drawing/2014/main" id="{25EAF96F-5926-76F9-13C1-AAD6258A5587}"/>
              </a:ext>
            </a:extLst>
          </p:cNvPr>
          <p:cNvGrpSpPr/>
          <p:nvPr/>
        </p:nvGrpSpPr>
        <p:grpSpPr>
          <a:xfrm>
            <a:off x="100604" y="332394"/>
            <a:ext cx="338400" cy="329940"/>
            <a:chOff x="4298628" y="3181022"/>
            <a:chExt cx="1108364" cy="1080655"/>
          </a:xfrm>
        </p:grpSpPr>
        <p:sp>
          <p:nvSpPr>
            <p:cNvPr id="13" name="Rectangle: Rounded Corners 12">
              <a:extLst>
                <a:ext uri="{FF2B5EF4-FFF2-40B4-BE49-F238E27FC236}">
                  <a16:creationId xmlns:a16="http://schemas.microsoft.com/office/drawing/2014/main" id="{45AD4904-F22C-B175-29A3-3E1952767585}"/>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4" name="Picture 13">
              <a:extLst>
                <a:ext uri="{FF2B5EF4-FFF2-40B4-BE49-F238E27FC236}">
                  <a16:creationId xmlns:a16="http://schemas.microsoft.com/office/drawing/2014/main" id="{024309F4-2181-1E1D-E6F8-882E3B5E7F59}"/>
                </a:ext>
              </a:extLst>
            </p:cNvPr>
            <p:cNvPicPr>
              <a:picLocks noChangeAspect="1"/>
            </p:cNvPicPr>
            <p:nvPr/>
          </p:nvPicPr>
          <p:blipFill>
            <a:blip r:embed="rId3"/>
            <a:stretch>
              <a:fillRect/>
            </a:stretch>
          </p:blipFill>
          <p:spPr>
            <a:xfrm>
              <a:off x="4368813" y="3237353"/>
              <a:ext cx="967992" cy="967991"/>
            </a:xfrm>
            <a:prstGeom prst="rect">
              <a:avLst/>
            </a:prstGeom>
          </p:spPr>
        </p:pic>
      </p:grpSp>
      <p:sp>
        <p:nvSpPr>
          <p:cNvPr id="16" name="TextBox 15">
            <a:extLst>
              <a:ext uri="{FF2B5EF4-FFF2-40B4-BE49-F238E27FC236}">
                <a16:creationId xmlns:a16="http://schemas.microsoft.com/office/drawing/2014/main" id="{C70D6D2F-035D-0677-8D1F-16BE83C946D8}"/>
              </a:ext>
            </a:extLst>
          </p:cNvPr>
          <p:cNvSpPr txBox="1"/>
          <p:nvPr/>
        </p:nvSpPr>
        <p:spPr>
          <a:xfrm>
            <a:off x="439004" y="1312261"/>
            <a:ext cx="81505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r>
              <a:rPr lang="vi-VN" dirty="0"/>
              <a:t>Một thấu kính hội tụ có tiêu cự cần đo, vật sáng, màn chắn, giá quang học.</a:t>
            </a:r>
            <a:endParaRPr lang="en-US" dirty="0"/>
          </a:p>
        </p:txBody>
      </p:sp>
      <p:grpSp>
        <p:nvGrpSpPr>
          <p:cNvPr id="17" name="Group 16">
            <a:extLst>
              <a:ext uri="{FF2B5EF4-FFF2-40B4-BE49-F238E27FC236}">
                <a16:creationId xmlns:a16="http://schemas.microsoft.com/office/drawing/2014/main" id="{1775D572-148E-2BA8-B2B1-54CB74ACFBEE}"/>
              </a:ext>
            </a:extLst>
          </p:cNvPr>
          <p:cNvGrpSpPr/>
          <p:nvPr/>
        </p:nvGrpSpPr>
        <p:grpSpPr>
          <a:xfrm>
            <a:off x="356204" y="2444054"/>
            <a:ext cx="2509396" cy="386885"/>
            <a:chOff x="951914" y="1097155"/>
            <a:chExt cx="5379613" cy="484015"/>
          </a:xfrm>
          <a:solidFill>
            <a:schemeClr val="accent2"/>
          </a:solidFill>
        </p:grpSpPr>
        <p:sp>
          <p:nvSpPr>
            <p:cNvPr id="18" name="Rectangle: Rounded Corners 17">
              <a:extLst>
                <a:ext uri="{FF2B5EF4-FFF2-40B4-BE49-F238E27FC236}">
                  <a16:creationId xmlns:a16="http://schemas.microsoft.com/office/drawing/2014/main" id="{FB961B93-FAC7-B972-1625-0D06F4E4D333}"/>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9" name="Google Shape;356;p47">
              <a:extLst>
                <a:ext uri="{FF2B5EF4-FFF2-40B4-BE49-F238E27FC236}">
                  <a16:creationId xmlns:a16="http://schemas.microsoft.com/office/drawing/2014/main" id="{225C846F-A652-D8C1-D80F-FA06CE940A60}"/>
                </a:ext>
              </a:extLst>
            </p:cNvPr>
            <p:cNvSpPr txBox="1">
              <a:spLocks/>
            </p:cNvSpPr>
            <p:nvPr/>
          </p:nvSpPr>
          <p:spPr>
            <a:xfrm>
              <a:off x="951914" y="1097155"/>
              <a:ext cx="5379613" cy="4840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4. </a:t>
              </a:r>
              <a:r>
                <a:rPr kumimoji="0" lang="en-US" sz="1600" b="1" i="0" u="none" strike="noStrike" kern="0" cap="none" spc="0" normalizeH="0" baseline="0" noProof="0" dirty="0" err="1">
                  <a:ln>
                    <a:noFill/>
                  </a:ln>
                  <a:solidFill>
                    <a:srgbClr val="2E2723"/>
                  </a:solidFill>
                  <a:effectLst/>
                  <a:uLnTx/>
                  <a:uFillTx/>
                  <a:latin typeface="Barlow"/>
                  <a:sym typeface="Barlow"/>
                </a:rPr>
                <a:t>Tiến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Hành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Thí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Nghiệm</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sp>
        <p:nvSpPr>
          <p:cNvPr id="20" name="TextBox 19">
            <a:extLst>
              <a:ext uri="{FF2B5EF4-FFF2-40B4-BE49-F238E27FC236}">
                <a16:creationId xmlns:a16="http://schemas.microsoft.com/office/drawing/2014/main" id="{D2C007FC-B60C-E46E-59FB-B7583597EB95}"/>
              </a:ext>
            </a:extLst>
          </p:cNvPr>
          <p:cNvSpPr txBox="1"/>
          <p:nvPr/>
        </p:nvSpPr>
        <p:spPr>
          <a:xfrm>
            <a:off x="269804" y="3006690"/>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1: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Bố</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trí</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thí</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nghiệm</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như</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hình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Đo</a:t>
            </a:r>
            <a:r>
              <a:rPr kumimoji="0" lang="en-US" sz="1800" b="0" i="0" u="none" strike="noStrike" kern="0" cap="none" spc="0" normalizeH="0" noProof="0" dirty="0">
                <a:ln>
                  <a:noFill/>
                </a:ln>
                <a:solidFill>
                  <a:srgbClr val="2E2723"/>
                </a:solidFill>
                <a:effectLst/>
                <a:uLnTx/>
                <a:uFillTx/>
                <a:latin typeface="Lato"/>
                <a:ea typeface="Lato"/>
                <a:cs typeface="Lato"/>
                <a:sym typeface="Arial"/>
              </a:rPr>
              <a:t> 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 name="TextBox 2">
            <a:extLst>
              <a:ext uri="{FF2B5EF4-FFF2-40B4-BE49-F238E27FC236}">
                <a16:creationId xmlns:a16="http://schemas.microsoft.com/office/drawing/2014/main" id="{F870C40A-F261-579C-A69E-9A670DD55AA4}"/>
              </a:ext>
            </a:extLst>
          </p:cNvPr>
          <p:cNvSpPr txBox="1"/>
          <p:nvPr/>
        </p:nvSpPr>
        <p:spPr>
          <a:xfrm>
            <a:off x="439004" y="1739664"/>
            <a:ext cx="18001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r>
              <a:rPr lang="vi-VN" dirty="0"/>
              <a:t>Mẫu báo cáo</a:t>
            </a:r>
            <a:endParaRPr lang="en-US" dirty="0"/>
          </a:p>
        </p:txBody>
      </p:sp>
      <p:pic>
        <p:nvPicPr>
          <p:cNvPr id="9" name="Picture 8">
            <a:extLst>
              <a:ext uri="{FF2B5EF4-FFF2-40B4-BE49-F238E27FC236}">
                <a16:creationId xmlns:a16="http://schemas.microsoft.com/office/drawing/2014/main" id="{3CAE1D58-F8BD-B65A-54A1-C711F73B079D}"/>
              </a:ext>
            </a:extLst>
          </p:cNvPr>
          <p:cNvPicPr>
            <a:picLocks noChangeAspect="1"/>
          </p:cNvPicPr>
          <p:nvPr/>
        </p:nvPicPr>
        <p:blipFill>
          <a:blip r:embed="rId4"/>
          <a:stretch>
            <a:fillRect/>
          </a:stretch>
        </p:blipFill>
        <p:spPr>
          <a:xfrm>
            <a:off x="4679873" y="1852967"/>
            <a:ext cx="4256637" cy="2666658"/>
          </a:xfrm>
          <a:prstGeom prst="rect">
            <a:avLst/>
          </a:prstGeom>
        </p:spPr>
      </p:pic>
      <p:sp>
        <p:nvSpPr>
          <p:cNvPr id="11" name="TextBox 10">
            <a:extLst>
              <a:ext uri="{FF2B5EF4-FFF2-40B4-BE49-F238E27FC236}">
                <a16:creationId xmlns:a16="http://schemas.microsoft.com/office/drawing/2014/main" id="{B37FD642-88BC-BE17-50E5-C2568FD4EE2C}"/>
              </a:ext>
            </a:extLst>
          </p:cNvPr>
          <p:cNvSpPr txBox="1"/>
          <p:nvPr/>
        </p:nvSpPr>
        <p:spPr>
          <a:xfrm>
            <a:off x="269804" y="3505644"/>
            <a:ext cx="4129396" cy="9419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2: </a:t>
            </a:r>
            <a:r>
              <a:rPr kumimoji="0" lang="en-US" sz="1800" b="0" i="0" u="none" strike="noStrike" kern="0" cap="none" spc="0" normalizeH="0" noProof="0" dirty="0">
                <a:ln>
                  <a:noFill/>
                </a:ln>
                <a:solidFill>
                  <a:srgbClr val="2E2723"/>
                </a:solidFill>
                <a:effectLst/>
                <a:uLnTx/>
                <a:uFillTx/>
                <a:latin typeface="Lato"/>
                <a:ea typeface="Lato"/>
                <a:cs typeface="Lato"/>
                <a:sym typeface="Arial"/>
              </a:rPr>
              <a:t>Ban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đầu</a:t>
            </a:r>
            <a:r>
              <a:rPr kumimoji="0" lang="en-US" sz="1800" b="0" i="0" u="none" strike="noStrike" kern="0" cap="none" spc="0" normalizeH="0" noProof="0" dirty="0">
                <a:ln>
                  <a:noFill/>
                </a:ln>
                <a:solidFill>
                  <a:srgbClr val="2E2723"/>
                </a:solidFill>
                <a:effectLst/>
                <a:uLnTx/>
                <a:uFillTx/>
                <a:latin typeface="Lato"/>
                <a:ea typeface="Lato"/>
                <a:cs typeface="Lato"/>
                <a:sym typeface="Arial"/>
              </a:rPr>
              <a:t>, TK ở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giữa</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vật</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màn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chắn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ở 2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bên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sát</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thấu</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kính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1850265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4" presetClass="entr" presetSubtype="1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par>
                          <p:cTn id="13" fill="hold">
                            <p:stCondLst>
                              <p:cond delay="1500"/>
                            </p:stCondLst>
                            <p:childTnLst>
                              <p:par>
                                <p:cTn id="14" presetID="14" presetClass="entr" presetSubtype="1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1000" fill="hold"/>
                                        <p:tgtEl>
                                          <p:spTgt spid="17"/>
                                        </p:tgtEl>
                                        <p:attrNameLst>
                                          <p:attrName>ppt_x</p:attrName>
                                        </p:attrNameLst>
                                      </p:cBhvr>
                                      <p:tavLst>
                                        <p:tav tm="0">
                                          <p:val>
                                            <p:strVal val="1+#ppt_w/2"/>
                                          </p:val>
                                        </p:tav>
                                        <p:tav tm="100000">
                                          <p:val>
                                            <p:strVal val="#ppt_x"/>
                                          </p:val>
                                        </p:tav>
                                      </p:tavLst>
                                    </p:anim>
                                    <p:anim calcmode="lin" valueType="num">
                                      <p:cBhvr additive="base">
                                        <p:cTn id="22" dur="1000" fill="hold"/>
                                        <p:tgtEl>
                                          <p:spTgt spid="17"/>
                                        </p:tgtEl>
                                        <p:attrNameLst>
                                          <p:attrName>ppt_y</p:attrName>
                                        </p:attrNameLst>
                                      </p:cBhvr>
                                      <p:tavLst>
                                        <p:tav tm="0">
                                          <p:val>
                                            <p:strVal val="#ppt_y"/>
                                          </p:val>
                                        </p:tav>
                                        <p:tav tm="100000">
                                          <p:val>
                                            <p:strVal val="#ppt_y"/>
                                          </p:val>
                                        </p:tav>
                                      </p:tavLst>
                                    </p:anim>
                                  </p:childTnLst>
                                </p:cTn>
                              </p:par>
                            </p:childTnLst>
                          </p:cTn>
                        </p:par>
                        <p:par>
                          <p:cTn id="23" fill="hold">
                            <p:stCondLst>
                              <p:cond delay="1000"/>
                            </p:stCondLst>
                            <p:childTnLst>
                              <p:par>
                                <p:cTn id="24" presetID="14" presetClass="entr" presetSubtype="1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randombar(horizontal)">
                                      <p:cBhvr>
                                        <p:cTn id="26" dur="500"/>
                                        <p:tgtEl>
                                          <p:spTgt spid="2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childTnLst>
                          </p:cTn>
                        </p:par>
                        <p:par>
                          <p:cTn id="34" fill="hold">
                            <p:stCondLst>
                              <p:cond delay="500"/>
                            </p:stCondLst>
                            <p:childTnLst>
                              <p:par>
                                <p:cTn id="35" presetID="14" presetClass="entr" presetSubtype="1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randombar(horizontal)">
                                      <p:cBhvr>
                                        <p:cTn id="3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3" grpId="0"/>
      <p:bldP spid="1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pic>
        <p:nvPicPr>
          <p:cNvPr id="13" name="Picture 12">
            <a:extLst>
              <a:ext uri="{FF2B5EF4-FFF2-40B4-BE49-F238E27FC236}">
                <a16:creationId xmlns:a16="http://schemas.microsoft.com/office/drawing/2014/main" id="{2A41F66A-2CD4-B615-AA32-4BB448CCD13B}"/>
              </a:ext>
            </a:extLst>
          </p:cNvPr>
          <p:cNvPicPr>
            <a:picLocks noChangeAspect="1"/>
          </p:cNvPicPr>
          <p:nvPr/>
        </p:nvPicPr>
        <p:blipFill>
          <a:blip r:embed="rId3"/>
          <a:stretch>
            <a:fillRect/>
          </a:stretch>
        </p:blipFill>
        <p:spPr>
          <a:xfrm>
            <a:off x="4435201" y="726926"/>
            <a:ext cx="4438996" cy="2780901"/>
          </a:xfrm>
          <a:prstGeom prst="rect">
            <a:avLst/>
          </a:prstGeom>
        </p:spPr>
      </p:pic>
      <p:cxnSp>
        <p:nvCxnSpPr>
          <p:cNvPr id="4" name="Straight Connector 3">
            <a:extLst>
              <a:ext uri="{FF2B5EF4-FFF2-40B4-BE49-F238E27FC236}">
                <a16:creationId xmlns:a16="http://schemas.microsoft.com/office/drawing/2014/main" id="{97909171-60FA-A7CC-F1A0-9A094E8B6A12}"/>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B8DD35FD-4C9A-F016-0403-65C9071F7DDF}"/>
              </a:ext>
            </a:extLst>
          </p:cNvPr>
          <p:cNvSpPr txBox="1">
            <a:spLocks/>
          </p:cNvSpPr>
          <p:nvPr/>
        </p:nvSpPr>
        <p:spPr>
          <a:xfrm>
            <a:off x="356204" y="357146"/>
            <a:ext cx="485659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Thực</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Hành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Đo</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Tiêu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Cự</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Phân</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Kì</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6" name="Group 5">
            <a:extLst>
              <a:ext uri="{FF2B5EF4-FFF2-40B4-BE49-F238E27FC236}">
                <a16:creationId xmlns:a16="http://schemas.microsoft.com/office/drawing/2014/main" id="{57A203B0-2AC4-D6A3-8C91-E6894C8B87DA}"/>
              </a:ext>
            </a:extLst>
          </p:cNvPr>
          <p:cNvGrpSpPr/>
          <p:nvPr/>
        </p:nvGrpSpPr>
        <p:grpSpPr>
          <a:xfrm>
            <a:off x="100604" y="332394"/>
            <a:ext cx="338400" cy="329940"/>
            <a:chOff x="4298628" y="3181022"/>
            <a:chExt cx="1108364" cy="1080655"/>
          </a:xfrm>
        </p:grpSpPr>
        <p:sp>
          <p:nvSpPr>
            <p:cNvPr id="7" name="Rectangle: Rounded Corners 6">
              <a:extLst>
                <a:ext uri="{FF2B5EF4-FFF2-40B4-BE49-F238E27FC236}">
                  <a16:creationId xmlns:a16="http://schemas.microsoft.com/office/drawing/2014/main" id="{463C064A-F5F0-9745-4800-ACE47678B172}"/>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8" name="Picture 7">
              <a:extLst>
                <a:ext uri="{FF2B5EF4-FFF2-40B4-BE49-F238E27FC236}">
                  <a16:creationId xmlns:a16="http://schemas.microsoft.com/office/drawing/2014/main" id="{8726FC64-CB40-D082-FEE9-721F3366B577}"/>
                </a:ext>
              </a:extLst>
            </p:cNvPr>
            <p:cNvPicPr>
              <a:picLocks noChangeAspect="1"/>
            </p:cNvPicPr>
            <p:nvPr/>
          </p:nvPicPr>
          <p:blipFill>
            <a:blip r:embed="rId4"/>
            <a:stretch>
              <a:fillRect/>
            </a:stretch>
          </p:blipFill>
          <p:spPr>
            <a:xfrm>
              <a:off x="4368813" y="3237353"/>
              <a:ext cx="967992" cy="967991"/>
            </a:xfrm>
            <a:prstGeom prst="rect">
              <a:avLst/>
            </a:prstGeom>
          </p:spPr>
        </p:pic>
      </p:grpSp>
      <p:grpSp>
        <p:nvGrpSpPr>
          <p:cNvPr id="9" name="Group 8">
            <a:extLst>
              <a:ext uri="{FF2B5EF4-FFF2-40B4-BE49-F238E27FC236}">
                <a16:creationId xmlns:a16="http://schemas.microsoft.com/office/drawing/2014/main" id="{75647C0D-8AE3-7D51-B6C9-882922105B6D}"/>
              </a:ext>
            </a:extLst>
          </p:cNvPr>
          <p:cNvGrpSpPr/>
          <p:nvPr/>
        </p:nvGrpSpPr>
        <p:grpSpPr>
          <a:xfrm>
            <a:off x="356204" y="825856"/>
            <a:ext cx="2509396" cy="386885"/>
            <a:chOff x="951914" y="1097155"/>
            <a:chExt cx="5379613" cy="484015"/>
          </a:xfrm>
          <a:solidFill>
            <a:schemeClr val="accent2"/>
          </a:solidFill>
        </p:grpSpPr>
        <p:sp>
          <p:nvSpPr>
            <p:cNvPr id="10" name="Rectangle: Rounded Corners 9">
              <a:extLst>
                <a:ext uri="{FF2B5EF4-FFF2-40B4-BE49-F238E27FC236}">
                  <a16:creationId xmlns:a16="http://schemas.microsoft.com/office/drawing/2014/main" id="{7FB18ABD-C5AF-6E4E-5B04-B6F0C392EDB5}"/>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1" name="Google Shape;356;p47">
              <a:extLst>
                <a:ext uri="{FF2B5EF4-FFF2-40B4-BE49-F238E27FC236}">
                  <a16:creationId xmlns:a16="http://schemas.microsoft.com/office/drawing/2014/main" id="{69A36F1A-3ABF-F276-C912-FDEA82C3FFA6}"/>
                </a:ext>
              </a:extLst>
            </p:cNvPr>
            <p:cNvSpPr txBox="1">
              <a:spLocks/>
            </p:cNvSpPr>
            <p:nvPr/>
          </p:nvSpPr>
          <p:spPr>
            <a:xfrm>
              <a:off x="951914" y="1097155"/>
              <a:ext cx="5379613" cy="4840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4. </a:t>
              </a:r>
              <a:r>
                <a:rPr kumimoji="0" lang="en-US" sz="1600" b="1" i="0" u="none" strike="noStrike" kern="0" cap="none" spc="0" normalizeH="0" baseline="0" noProof="0" dirty="0" err="1">
                  <a:ln>
                    <a:noFill/>
                  </a:ln>
                  <a:solidFill>
                    <a:srgbClr val="2E2723"/>
                  </a:solidFill>
                  <a:effectLst/>
                  <a:uLnTx/>
                  <a:uFillTx/>
                  <a:latin typeface="Barlow"/>
                  <a:sym typeface="Barlow"/>
                </a:rPr>
                <a:t>Tiến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Hành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Thí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Nghiệm</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sp>
        <p:nvSpPr>
          <p:cNvPr id="12" name="TextBox 11">
            <a:extLst>
              <a:ext uri="{FF2B5EF4-FFF2-40B4-BE49-F238E27FC236}">
                <a16:creationId xmlns:a16="http://schemas.microsoft.com/office/drawing/2014/main" id="{BBBC6F67-4C91-72F6-5E97-B3BC9457167C}"/>
              </a:ext>
            </a:extLst>
          </p:cNvPr>
          <p:cNvSpPr txBox="1"/>
          <p:nvPr/>
        </p:nvSpPr>
        <p:spPr>
          <a:xfrm>
            <a:off x="356204" y="1364432"/>
            <a:ext cx="4215796" cy="14651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buClr>
                <a:srgbClr val="9AB5BE"/>
              </a:buCl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3: </a:t>
            </a:r>
            <a:r>
              <a:rPr lang="vi-VN" dirty="0"/>
              <a:t>Dịch chuyển vật và màn chắn ra xa dấn thấu kính</a:t>
            </a:r>
            <a:r>
              <a:rPr lang="en-US" dirty="0"/>
              <a:t> </a:t>
            </a:r>
            <a:r>
              <a:rPr lang="en-US" dirty="0" err="1"/>
              <a:t>những</a:t>
            </a:r>
            <a:r>
              <a:rPr lang="en-US" dirty="0"/>
              <a:t> </a:t>
            </a:r>
            <a:r>
              <a:rPr lang="en-US" dirty="0" err="1"/>
              <a:t>khoảng</a:t>
            </a:r>
            <a:r>
              <a:rPr lang="en-US" dirty="0"/>
              <a:t> </a:t>
            </a:r>
            <a:r>
              <a:rPr lang="en-US" dirty="0" err="1"/>
              <a:t>bằng</a:t>
            </a:r>
            <a:r>
              <a:rPr lang="en-US" dirty="0"/>
              <a:t> </a:t>
            </a:r>
            <a:r>
              <a:rPr lang="en-US" dirty="0" err="1"/>
              <a:t>nhau</a:t>
            </a:r>
            <a:r>
              <a:rPr lang="en-US" dirty="0"/>
              <a:t> </a:t>
            </a:r>
            <a:r>
              <a:rPr lang="en-US" dirty="0" err="1"/>
              <a:t>cho</a:t>
            </a:r>
            <a:r>
              <a:rPr lang="en-US" dirty="0"/>
              <a:t> </a:t>
            </a:r>
            <a:r>
              <a:rPr lang="en-US" dirty="0" err="1"/>
              <a:t>đến</a:t>
            </a:r>
            <a:r>
              <a:rPr lang="en-US" dirty="0"/>
              <a:t> </a:t>
            </a:r>
            <a:r>
              <a:rPr lang="en-US" dirty="0" err="1"/>
              <a:t>khi</a:t>
            </a:r>
            <a:r>
              <a:rPr lang="en-US" dirty="0"/>
              <a:t> </a:t>
            </a:r>
            <a:r>
              <a:rPr lang="en-US" dirty="0" err="1"/>
              <a:t>thu</a:t>
            </a:r>
            <a:r>
              <a:rPr lang="en-US" dirty="0"/>
              <a:t> </a:t>
            </a:r>
            <a:r>
              <a:rPr lang="en-US" dirty="0" err="1"/>
              <a:t>được</a:t>
            </a:r>
            <a:r>
              <a:rPr lang="en-US" dirty="0"/>
              <a:t> </a:t>
            </a:r>
            <a:r>
              <a:rPr lang="en-US" dirty="0" err="1"/>
              <a:t>ảnh</a:t>
            </a:r>
            <a:r>
              <a:rPr lang="en-US" dirty="0"/>
              <a:t> </a:t>
            </a:r>
            <a:r>
              <a:rPr lang="en-US" dirty="0" err="1"/>
              <a:t>rõ</a:t>
            </a:r>
            <a:r>
              <a:rPr lang="en-US" dirty="0"/>
              <a:t> </a:t>
            </a:r>
            <a:r>
              <a:rPr lang="en-US" dirty="0" err="1"/>
              <a:t>nét</a:t>
            </a:r>
            <a:r>
              <a:rPr lang="en-US" dirty="0"/>
              <a:t> </a:t>
            </a:r>
            <a:r>
              <a:rPr lang="en-US" dirty="0" err="1"/>
              <a:t>ngược</a:t>
            </a:r>
            <a:r>
              <a:rPr lang="en-US" dirty="0"/>
              <a:t> </a:t>
            </a:r>
            <a:r>
              <a:rPr lang="en-US" dirty="0" err="1"/>
              <a:t>chiều</a:t>
            </a:r>
            <a:r>
              <a:rPr lang="en-US" dirty="0"/>
              <a:t> </a:t>
            </a:r>
            <a:r>
              <a:rPr lang="en-US" dirty="0" err="1"/>
              <a:t>và</a:t>
            </a:r>
            <a:r>
              <a:rPr lang="en-US" dirty="0"/>
              <a:t> </a:t>
            </a:r>
            <a:r>
              <a:rPr lang="en-US" dirty="0" err="1"/>
              <a:t>bằng</a:t>
            </a:r>
            <a:r>
              <a:rPr lang="en-US" dirty="0"/>
              <a:t> </a:t>
            </a:r>
            <a:r>
              <a:rPr lang="en-US" dirty="0" err="1"/>
              <a:t>vật</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14" name="TextBox 13">
            <a:extLst>
              <a:ext uri="{FF2B5EF4-FFF2-40B4-BE49-F238E27FC236}">
                <a16:creationId xmlns:a16="http://schemas.microsoft.com/office/drawing/2014/main" id="{E58771A4-6F90-0696-4522-6D6023D75D38}"/>
              </a:ext>
            </a:extLst>
          </p:cNvPr>
          <p:cNvSpPr txBox="1"/>
          <p:nvPr/>
        </p:nvSpPr>
        <p:spPr>
          <a:xfrm>
            <a:off x="356204" y="2926934"/>
            <a:ext cx="4215796" cy="9178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buClr>
                <a:srgbClr val="9AB5BE"/>
              </a:buCl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4: </a:t>
            </a:r>
            <a:r>
              <a:rPr lang="vi-VN" dirty="0"/>
              <a:t>Dùng thước đo độ dài </a:t>
            </a:r>
            <a:r>
              <a:rPr lang="vi-VN" i="1" dirty="0"/>
              <a:t>d, d'</a:t>
            </a:r>
            <a:r>
              <a:rPr lang="vi-VN" dirty="0"/>
              <a:t> và ghi giá trị đo được vào bảng kết quả đo </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randombar(horizontal)">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CEEBFA8-B481-DD5B-6EE5-FF9272F8043D}"/>
              </a:ext>
            </a:extLst>
          </p:cNvPr>
          <p:cNvPicPr>
            <a:picLocks noChangeAspect="1"/>
          </p:cNvPicPr>
          <p:nvPr/>
        </p:nvPicPr>
        <p:blipFill>
          <a:blip r:embed="rId2"/>
          <a:stretch>
            <a:fillRect/>
          </a:stretch>
        </p:blipFill>
        <p:spPr>
          <a:xfrm>
            <a:off x="0" y="113855"/>
            <a:ext cx="9144000" cy="4915789"/>
          </a:xfrm>
          <a:prstGeom prst="rect">
            <a:avLst/>
          </a:prstGeom>
        </p:spPr>
      </p:pic>
    </p:spTree>
    <p:extLst>
      <p:ext uri="{BB962C8B-B14F-4D97-AF65-F5344CB8AC3E}">
        <p14:creationId xmlns:p14="http://schemas.microsoft.com/office/powerpoint/2010/main" val="4022828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showMasterSp="0">
  <p:cSld>
    <p:bg>
      <p:bgPr>
        <a:solidFill>
          <a:srgbClr val="FCEFC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604D96A-A541-FEAD-75D8-97C31278659C}"/>
              </a:ext>
            </a:extLst>
          </p:cNvPr>
          <p:cNvPicPr>
            <a:picLocks noChangeAspect="1"/>
          </p:cNvPicPr>
          <p:nvPr/>
        </p:nvPicPr>
        <p:blipFill>
          <a:blip r:embed="rId2"/>
          <a:stretch>
            <a:fillRect/>
          </a:stretch>
        </p:blipFill>
        <p:spPr>
          <a:xfrm>
            <a:off x="0" y="579549"/>
            <a:ext cx="9144000" cy="3984401"/>
          </a:xfrm>
          <a:prstGeom prst="rect">
            <a:avLst/>
          </a:prstGeom>
        </p:spPr>
      </p:pic>
    </p:spTree>
    <p:extLst>
      <p:ext uri="{BB962C8B-B14F-4D97-AF65-F5344CB8AC3E}">
        <p14:creationId xmlns:p14="http://schemas.microsoft.com/office/powerpoint/2010/main" val="3320557162"/>
      </p:ext>
    </p:extLst>
  </p:cSld>
  <p:clrMapOvr>
    <a:masterClrMapping/>
  </p:clrMapOvr>
  <p:transition spd="slow">
    <p:push dir="u"/>
  </p:transition>
</p:sld>
</file>

<file path=ppt/slides/slide76.xml><?xml version="1.0" encoding="utf-8"?>
<p:sld xmlns:a="http://schemas.openxmlformats.org/drawingml/2006/main" xmlns:r="http://schemas.openxmlformats.org/officeDocument/2006/relationships" xmlns:p="http://schemas.openxmlformats.org/presentationml/2006/main" showMasterSp="0">
  <p:cSld>
    <p:bg>
      <p:bgPr>
        <a:solidFill>
          <a:srgbClr val="FCEFCF"/>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520A6C5-E3AD-6356-392E-8A3878B64646}"/>
              </a:ext>
            </a:extLst>
          </p:cNvPr>
          <p:cNvPicPr>
            <a:picLocks noChangeAspect="1"/>
          </p:cNvPicPr>
          <p:nvPr/>
        </p:nvPicPr>
        <p:blipFill>
          <a:blip r:embed="rId2"/>
          <a:stretch>
            <a:fillRect/>
          </a:stretch>
        </p:blipFill>
        <p:spPr>
          <a:xfrm>
            <a:off x="0" y="851711"/>
            <a:ext cx="9144000" cy="3440078"/>
          </a:xfrm>
          <a:prstGeom prst="rect">
            <a:avLst/>
          </a:prstGeom>
        </p:spPr>
      </p:pic>
    </p:spTree>
    <p:extLst>
      <p:ext uri="{BB962C8B-B14F-4D97-AF65-F5344CB8AC3E}">
        <p14:creationId xmlns:p14="http://schemas.microsoft.com/office/powerpoint/2010/main" val="529360135"/>
      </p:ext>
    </p:extLst>
  </p:cSld>
  <p:clrMapOvr>
    <a:masterClrMapping/>
  </p:clrMapOvr>
  <p:transition spd="slow">
    <p:push dir="u"/>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416"/>
        <p:cNvGrpSpPr/>
        <p:nvPr/>
      </p:nvGrpSpPr>
      <p:grpSpPr>
        <a:xfrm>
          <a:off x="0" y="0"/>
          <a:ext cx="0" cy="0"/>
          <a:chOff x="0" y="0"/>
          <a:chExt cx="0" cy="0"/>
        </a:xfrm>
      </p:grpSpPr>
      <p:sp>
        <p:nvSpPr>
          <p:cNvPr id="418" name="Google Shape;418;p54"/>
          <p:cNvSpPr txBox="1">
            <a:spLocks noGrp="1"/>
          </p:cNvSpPr>
          <p:nvPr>
            <p:ph type="title" idx="2"/>
          </p:nvPr>
        </p:nvSpPr>
        <p:spPr>
          <a:xfrm>
            <a:off x="1202400" y="442350"/>
            <a:ext cx="6883200" cy="1119600"/>
          </a:xfrm>
          <a:prstGeom prst="rect">
            <a:avLst/>
          </a:prstGeom>
        </p:spPr>
        <p:txBody>
          <a:bodyPr spcFirstLastPara="1" wrap="square" lIns="91425" tIns="91425" rIns="91425" bIns="91425" anchor="ctr" anchorCtr="0">
            <a:noAutofit/>
          </a:bodyPr>
          <a:lstStyle/>
          <a:p>
            <a:pPr>
              <a:buSzPts val="1100"/>
              <a:buFont typeface="Arial"/>
              <a:buNone/>
            </a:pPr>
            <a:r>
              <a:rPr lang="en-US" sz="6600" dirty="0">
                <a:solidFill>
                  <a:schemeClr val="bg1">
                    <a:lumMod val="10000"/>
                  </a:schemeClr>
                </a:solidFill>
                <a:latin typeface="Arial" panose="020B0604020202020204" pitchFamily="34" charset="0"/>
                <a:cs typeface="Arial" panose="020B0604020202020204" pitchFamily="34" charset="0"/>
              </a:rPr>
              <a:t>LUYỆN TẬP</a:t>
            </a:r>
          </a:p>
        </p:txBody>
      </p:sp>
      <p:pic>
        <p:nvPicPr>
          <p:cNvPr id="7" name="Picture 6">
            <a:extLst>
              <a:ext uri="{FF2B5EF4-FFF2-40B4-BE49-F238E27FC236}">
                <a16:creationId xmlns:a16="http://schemas.microsoft.com/office/drawing/2014/main" id="{50C283FD-7C71-64E7-3E82-F0BAB2CF03EF}"/>
              </a:ext>
            </a:extLst>
          </p:cNvPr>
          <p:cNvPicPr>
            <a:picLocks noChangeAspect="1"/>
          </p:cNvPicPr>
          <p:nvPr/>
        </p:nvPicPr>
        <p:blipFill>
          <a:blip r:embed="rId3"/>
          <a:stretch>
            <a:fillRect/>
          </a:stretch>
        </p:blipFill>
        <p:spPr>
          <a:xfrm>
            <a:off x="2072250" y="643950"/>
            <a:ext cx="5143500" cy="51435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D4C1F829-D284-B731-1C42-31C7F14D3A34}"/>
              </a:ext>
            </a:extLst>
          </p:cNvPr>
          <p:cNvSpPr txBox="1"/>
          <p:nvPr/>
        </p:nvSpPr>
        <p:spPr>
          <a:xfrm>
            <a:off x="1202400" y="957600"/>
            <a:ext cx="75888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 </a:t>
            </a:r>
            <a:r>
              <a:rPr lang="vi-VN" sz="2400" dirty="0">
                <a:sym typeface="Arial"/>
              </a:rPr>
              <a:t>Thấu kính hội tụ là loại thấu kính có</a:t>
            </a:r>
          </a:p>
          <a:p>
            <a:pPr algn="just">
              <a:lnSpc>
                <a:spcPct val="150000"/>
              </a:lnSpc>
            </a:pPr>
            <a:r>
              <a:rPr lang="vi-VN" sz="2400" dirty="0">
                <a:solidFill>
                  <a:schemeClr val="dk1"/>
                </a:solidFill>
                <a:latin typeface="Lato"/>
                <a:ea typeface="Lato"/>
                <a:cs typeface="Lato"/>
                <a:sym typeface="Arial"/>
              </a:rPr>
              <a:t>A. </a:t>
            </a:r>
            <a:r>
              <a:rPr lang="vi-VN" sz="2400" b="0" dirty="0">
                <a:solidFill>
                  <a:schemeClr val="dk1"/>
                </a:solidFill>
                <a:latin typeface="Lato"/>
                <a:ea typeface="Lato"/>
                <a:cs typeface="Lato"/>
                <a:sym typeface="Arial"/>
              </a:rPr>
              <a:t>phần rìa dày hơn phần giữa.</a:t>
            </a:r>
          </a:p>
          <a:p>
            <a:pPr algn="just">
              <a:lnSpc>
                <a:spcPct val="150000"/>
              </a:lnSpc>
            </a:pPr>
            <a:r>
              <a:rPr lang="vi-VN" sz="2400" dirty="0">
                <a:solidFill>
                  <a:schemeClr val="dk1"/>
                </a:solidFill>
                <a:latin typeface="Lato"/>
                <a:ea typeface="Lato"/>
                <a:cs typeface="Lato"/>
                <a:sym typeface="Arial"/>
              </a:rPr>
              <a:t>B. </a:t>
            </a:r>
            <a:r>
              <a:rPr lang="vi-VN" sz="2400" b="0" dirty="0">
                <a:solidFill>
                  <a:schemeClr val="dk1"/>
                </a:solidFill>
                <a:latin typeface="Lato"/>
                <a:ea typeface="Lato"/>
                <a:cs typeface="Lato"/>
                <a:sym typeface="Arial"/>
              </a:rPr>
              <a:t>phần rìa mỏng hơn phần giữa.</a:t>
            </a:r>
          </a:p>
          <a:p>
            <a:pPr algn="just">
              <a:lnSpc>
                <a:spcPct val="150000"/>
              </a:lnSpc>
            </a:pPr>
            <a:r>
              <a:rPr lang="vi-VN" sz="2400" dirty="0">
                <a:solidFill>
                  <a:schemeClr val="dk1"/>
                </a:solidFill>
                <a:latin typeface="Lato"/>
                <a:ea typeface="Lato"/>
                <a:cs typeface="Lato"/>
                <a:sym typeface="Arial"/>
              </a:rPr>
              <a:t>C. </a:t>
            </a:r>
            <a:r>
              <a:rPr lang="vi-VN" sz="2400" b="0" dirty="0">
                <a:solidFill>
                  <a:schemeClr val="dk1"/>
                </a:solidFill>
                <a:latin typeface="Lato"/>
                <a:ea typeface="Lato"/>
                <a:cs typeface="Lato"/>
                <a:sym typeface="Arial"/>
              </a:rPr>
              <a:t>phần rìa và phần giữa bằng nhau.</a:t>
            </a:r>
          </a:p>
          <a:p>
            <a:pPr algn="just">
              <a:lnSpc>
                <a:spcPct val="150000"/>
              </a:lnSpc>
            </a:pPr>
            <a:r>
              <a:rPr lang="vi-VN" sz="2400" dirty="0">
                <a:solidFill>
                  <a:schemeClr val="dk1"/>
                </a:solidFill>
                <a:latin typeface="Lato"/>
                <a:ea typeface="Lato"/>
                <a:cs typeface="Lato"/>
                <a:sym typeface="Arial"/>
              </a:rPr>
              <a:t>D. </a:t>
            </a:r>
            <a:r>
              <a:rPr lang="vi-VN" sz="2400" b="0" dirty="0">
                <a:solidFill>
                  <a:schemeClr val="dk1"/>
                </a:solidFill>
                <a:latin typeface="Lato"/>
                <a:ea typeface="Lato"/>
                <a:cs typeface="Lato"/>
                <a:sym typeface="Arial"/>
              </a:rPr>
              <a:t>hình dạng bất kì</a:t>
            </a:r>
            <a:r>
              <a:rPr lang="en-US" sz="2400" b="0" dirty="0">
                <a:solidFill>
                  <a:schemeClr val="dk1"/>
                </a:solidFill>
                <a:latin typeface="Lato"/>
                <a:ea typeface="Lato"/>
                <a:cs typeface="Lato"/>
                <a:sym typeface="Arial"/>
              </a:rPr>
              <a:t>.</a:t>
            </a:r>
            <a:endParaRPr lang="vi-VN" sz="2400" b="0" dirty="0">
              <a:solidFill>
                <a:schemeClr val="dk1"/>
              </a:solidFill>
              <a:latin typeface="Lato"/>
              <a:ea typeface="Lato"/>
              <a:cs typeface="Lato"/>
              <a:sym typeface="Arial"/>
            </a:endParaRPr>
          </a:p>
        </p:txBody>
      </p:sp>
      <p:sp>
        <p:nvSpPr>
          <p:cNvPr id="10" name="Rectangle: Rounded Corners 9">
            <a:extLst>
              <a:ext uri="{FF2B5EF4-FFF2-40B4-BE49-F238E27FC236}">
                <a16:creationId xmlns:a16="http://schemas.microsoft.com/office/drawing/2014/main" id="{714C4ACE-38F5-7889-7A15-127665CA8947}"/>
              </a:ext>
            </a:extLst>
          </p:cNvPr>
          <p:cNvSpPr/>
          <p:nvPr/>
        </p:nvSpPr>
        <p:spPr>
          <a:xfrm>
            <a:off x="1080000" y="2203200"/>
            <a:ext cx="4932000"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67828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63D7A6E-42AC-7011-2D36-9EE74632F3D3}"/>
              </a:ext>
            </a:extLst>
          </p:cNvPr>
          <p:cNvSpPr txBox="1"/>
          <p:nvPr/>
        </p:nvSpPr>
        <p:spPr>
          <a:xfrm>
            <a:off x="1202400" y="957600"/>
            <a:ext cx="75888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2: </a:t>
            </a:r>
            <a:r>
              <a:rPr lang="vi-VN" sz="2400" dirty="0"/>
              <a:t>Tia tới đi qua quang tâm của thấu kính hội tụ cho tia ló</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đi qua tiêu điểm</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song song với trục chính</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truyền thẳng theo phương của tia tới</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có đường kéo dài đi qua tiêu điểm</a:t>
            </a:r>
          </a:p>
        </p:txBody>
      </p:sp>
      <p:sp>
        <p:nvSpPr>
          <p:cNvPr id="5" name="Rectangle: Rounded Corners 4">
            <a:extLst>
              <a:ext uri="{FF2B5EF4-FFF2-40B4-BE49-F238E27FC236}">
                <a16:creationId xmlns:a16="http://schemas.microsoft.com/office/drawing/2014/main" id="{049298AA-12D2-6E48-5C9D-54CA562D3A3A}"/>
              </a:ext>
            </a:extLst>
          </p:cNvPr>
          <p:cNvSpPr/>
          <p:nvPr/>
        </p:nvSpPr>
        <p:spPr>
          <a:xfrm>
            <a:off x="1115169" y="2962855"/>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48668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cxnSp>
        <p:nvCxnSpPr>
          <p:cNvPr id="12" name="Straight Connector 11">
            <a:extLst>
              <a:ext uri="{FF2B5EF4-FFF2-40B4-BE49-F238E27FC236}">
                <a16:creationId xmlns:a16="http://schemas.microsoft.com/office/drawing/2014/main" id="{8B60167D-7755-651B-BB2B-65C479BC7CA9}"/>
              </a:ext>
            </a:extLst>
          </p:cNvPr>
          <p:cNvCxnSpPr>
            <a:cxnSpLocks/>
          </p:cNvCxnSpPr>
          <p:nvPr/>
        </p:nvCxnSpPr>
        <p:spPr>
          <a:xfrm>
            <a:off x="120259" y="421123"/>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9639D939-D3EF-1A50-15CC-247931FB757B}"/>
              </a:ext>
            </a:extLst>
          </p:cNvPr>
          <p:cNvGrpSpPr/>
          <p:nvPr/>
        </p:nvGrpSpPr>
        <p:grpSpPr>
          <a:xfrm>
            <a:off x="4101858" y="176547"/>
            <a:ext cx="4575941" cy="386885"/>
            <a:chOff x="951914" y="1097155"/>
            <a:chExt cx="5379613" cy="484015"/>
          </a:xfrm>
          <a:solidFill>
            <a:schemeClr val="accent2"/>
          </a:solidFill>
        </p:grpSpPr>
        <p:sp>
          <p:nvSpPr>
            <p:cNvPr id="14" name="Rectangle: Rounded Corners 13">
              <a:extLst>
                <a:ext uri="{FF2B5EF4-FFF2-40B4-BE49-F238E27FC236}">
                  <a16:creationId xmlns:a16="http://schemas.microsoft.com/office/drawing/2014/main" id="{BF0C9A97-F9C8-F452-B24E-FD6BB8CA3AAB}"/>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5" name="Google Shape;356;p47">
              <a:extLst>
                <a:ext uri="{FF2B5EF4-FFF2-40B4-BE49-F238E27FC236}">
                  <a16:creationId xmlns:a16="http://schemas.microsoft.com/office/drawing/2014/main" id="{029E7707-9218-50B8-084B-B34550A01010}"/>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a:t>
              </a:r>
              <a:r>
                <a:rPr lang="vi-VN" sz="1600">
                  <a:solidFill>
                    <a:srgbClr val="2E2723"/>
                  </a:solidFill>
                </a:rPr>
                <a:t>. Nhận biết thấu kính hội tụ và thấu kính phân kì</a:t>
              </a:r>
              <a:endParaRPr lang="en-US" sz="1600" dirty="0">
                <a:solidFill>
                  <a:srgbClr val="2E2723"/>
                </a:solidFill>
              </a:endParaRPr>
            </a:p>
          </p:txBody>
        </p:sp>
      </p:grpSp>
      <p:sp>
        <p:nvSpPr>
          <p:cNvPr id="16" name="Google Shape;356;p47">
            <a:extLst>
              <a:ext uri="{FF2B5EF4-FFF2-40B4-BE49-F238E27FC236}">
                <a16:creationId xmlns:a16="http://schemas.microsoft.com/office/drawing/2014/main" id="{259D3DF5-BE63-81C2-C8E6-06C5D065A23E}"/>
              </a:ext>
            </a:extLst>
          </p:cNvPr>
          <p:cNvSpPr txBox="1">
            <a:spLocks/>
          </p:cNvSpPr>
          <p:nvPr/>
        </p:nvSpPr>
        <p:spPr>
          <a:xfrm>
            <a:off x="609661" y="252284"/>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7" name="Group 16">
            <a:extLst>
              <a:ext uri="{FF2B5EF4-FFF2-40B4-BE49-F238E27FC236}">
                <a16:creationId xmlns:a16="http://schemas.microsoft.com/office/drawing/2014/main" id="{F2D2AA5D-8302-955B-5F6A-CFE85E75C474}"/>
              </a:ext>
            </a:extLst>
          </p:cNvPr>
          <p:cNvGrpSpPr/>
          <p:nvPr/>
        </p:nvGrpSpPr>
        <p:grpSpPr>
          <a:xfrm>
            <a:off x="451577" y="265154"/>
            <a:ext cx="316168" cy="308264"/>
            <a:chOff x="463870" y="1432714"/>
            <a:chExt cx="536171" cy="522767"/>
          </a:xfrm>
        </p:grpSpPr>
        <p:sp>
          <p:nvSpPr>
            <p:cNvPr id="18" name="Rectangle: Rounded Corners 17">
              <a:extLst>
                <a:ext uri="{FF2B5EF4-FFF2-40B4-BE49-F238E27FC236}">
                  <a16:creationId xmlns:a16="http://schemas.microsoft.com/office/drawing/2014/main" id="{9AA1C09A-1EA0-D90F-9BA0-CB33A2CF2711}"/>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6" descr="Search">
              <a:extLst>
                <a:ext uri="{FF2B5EF4-FFF2-40B4-BE49-F238E27FC236}">
                  <a16:creationId xmlns:a16="http://schemas.microsoft.com/office/drawing/2014/main" id="{9AD6228A-E268-BF0F-F327-7C7F7B9F8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pic>
        <p:nvPicPr>
          <p:cNvPr id="21" name="Picture 20">
            <a:extLst>
              <a:ext uri="{FF2B5EF4-FFF2-40B4-BE49-F238E27FC236}">
                <a16:creationId xmlns:a16="http://schemas.microsoft.com/office/drawing/2014/main" id="{0DEC6916-8958-1D2B-B08D-DFCC32E6A7C2}"/>
              </a:ext>
            </a:extLst>
          </p:cNvPr>
          <p:cNvPicPr>
            <a:picLocks noChangeAspect="1"/>
          </p:cNvPicPr>
          <p:nvPr/>
        </p:nvPicPr>
        <p:blipFill rotWithShape="1">
          <a:blip r:embed="rId4"/>
          <a:srcRect r="51050"/>
          <a:stretch/>
        </p:blipFill>
        <p:spPr>
          <a:xfrm>
            <a:off x="245715" y="729387"/>
            <a:ext cx="4134134" cy="2065321"/>
          </a:xfrm>
          <a:prstGeom prst="rect">
            <a:avLst/>
          </a:prstGeom>
        </p:spPr>
      </p:pic>
      <p:pic>
        <p:nvPicPr>
          <p:cNvPr id="22" name="Picture 21">
            <a:extLst>
              <a:ext uri="{FF2B5EF4-FFF2-40B4-BE49-F238E27FC236}">
                <a16:creationId xmlns:a16="http://schemas.microsoft.com/office/drawing/2014/main" id="{566B84A3-B915-1B5F-09B1-BEFA05D06591}"/>
              </a:ext>
            </a:extLst>
          </p:cNvPr>
          <p:cNvPicPr>
            <a:picLocks noChangeAspect="1"/>
          </p:cNvPicPr>
          <p:nvPr/>
        </p:nvPicPr>
        <p:blipFill rotWithShape="1">
          <a:blip r:embed="rId4"/>
          <a:srcRect l="51050"/>
          <a:stretch/>
        </p:blipFill>
        <p:spPr>
          <a:xfrm>
            <a:off x="4586369" y="2692450"/>
            <a:ext cx="4338825" cy="2167580"/>
          </a:xfrm>
          <a:prstGeom prst="rect">
            <a:avLst/>
          </a:prstGeom>
        </p:spPr>
      </p:pic>
      <p:sp>
        <p:nvSpPr>
          <p:cNvPr id="23" name="Google Shape;363;p48">
            <a:extLst>
              <a:ext uri="{FF2B5EF4-FFF2-40B4-BE49-F238E27FC236}">
                <a16:creationId xmlns:a16="http://schemas.microsoft.com/office/drawing/2014/main" id="{B20A0E02-DA45-8B3F-2F9F-A57627CBF1B3}"/>
              </a:ext>
            </a:extLst>
          </p:cNvPr>
          <p:cNvSpPr txBox="1">
            <a:spLocks/>
          </p:cNvSpPr>
          <p:nvPr/>
        </p:nvSpPr>
        <p:spPr>
          <a:xfrm>
            <a:off x="4242612" y="1089364"/>
            <a:ext cx="18911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sáng hẹp song song </a:t>
            </a:r>
            <a:endParaRPr lang="en-US" dirty="0"/>
          </a:p>
        </p:txBody>
      </p:sp>
      <p:sp>
        <p:nvSpPr>
          <p:cNvPr id="24" name="Google Shape;363;p48">
            <a:extLst>
              <a:ext uri="{FF2B5EF4-FFF2-40B4-BE49-F238E27FC236}">
                <a16:creationId xmlns:a16="http://schemas.microsoft.com/office/drawing/2014/main" id="{64B4A63C-388A-EE88-71D0-B40F22884421}"/>
              </a:ext>
            </a:extLst>
          </p:cNvPr>
          <p:cNvSpPr txBox="1">
            <a:spLocks/>
          </p:cNvSpPr>
          <p:nvPr/>
        </p:nvSpPr>
        <p:spPr>
          <a:xfrm>
            <a:off x="5041591" y="2011156"/>
            <a:ext cx="2346961"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dirty="0">
                <a:solidFill>
                  <a:srgbClr val="002060"/>
                </a:solidFill>
              </a:rPr>
              <a:t>T</a:t>
            </a:r>
            <a:r>
              <a:rPr lang="vi-VN" dirty="0">
                <a:solidFill>
                  <a:srgbClr val="002060"/>
                </a:solidFill>
              </a:rPr>
              <a:t>hấu kính hội tụ</a:t>
            </a:r>
            <a:r>
              <a:rPr lang="en-US" dirty="0">
                <a:solidFill>
                  <a:srgbClr val="002060"/>
                </a:solidFill>
              </a:rPr>
              <a:t> </a:t>
            </a:r>
            <a:r>
              <a:rPr lang="vi-VN" dirty="0">
                <a:solidFill>
                  <a:srgbClr val="002060"/>
                </a:solidFill>
              </a:rPr>
              <a:t> </a:t>
            </a:r>
            <a:endParaRPr lang="en-US" dirty="0">
              <a:solidFill>
                <a:srgbClr val="002060"/>
              </a:solidFill>
            </a:endParaRPr>
          </a:p>
        </p:txBody>
      </p:sp>
      <p:sp>
        <p:nvSpPr>
          <p:cNvPr id="25" name="Google Shape;363;p48">
            <a:extLst>
              <a:ext uri="{FF2B5EF4-FFF2-40B4-BE49-F238E27FC236}">
                <a16:creationId xmlns:a16="http://schemas.microsoft.com/office/drawing/2014/main" id="{D42C309C-1644-BBA5-2DEC-5F7DF9282619}"/>
              </a:ext>
            </a:extLst>
          </p:cNvPr>
          <p:cNvSpPr txBox="1">
            <a:spLocks/>
          </p:cNvSpPr>
          <p:nvPr/>
        </p:nvSpPr>
        <p:spPr>
          <a:xfrm>
            <a:off x="5979455" y="761155"/>
            <a:ext cx="1578531" cy="6768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00000"/>
              </a:lnSpc>
            </a:pPr>
            <a:r>
              <a:rPr lang="vi-VN" b="1" dirty="0"/>
              <a:t>Th</a:t>
            </a:r>
            <a:r>
              <a:rPr lang="en-US" b="1" dirty="0"/>
              <a:t>ấ</a:t>
            </a:r>
            <a:r>
              <a:rPr lang="vi-VN" b="1" dirty="0"/>
              <a:t>u kính rìa mỏng </a:t>
            </a:r>
            <a:endParaRPr lang="en-US" b="1" dirty="0"/>
          </a:p>
        </p:txBody>
      </p:sp>
      <p:cxnSp>
        <p:nvCxnSpPr>
          <p:cNvPr id="27" name="Straight Arrow Connector 26">
            <a:extLst>
              <a:ext uri="{FF2B5EF4-FFF2-40B4-BE49-F238E27FC236}">
                <a16:creationId xmlns:a16="http://schemas.microsoft.com/office/drawing/2014/main" id="{45285A1A-40D6-784F-3D99-25053C683DE9}"/>
              </a:ext>
            </a:extLst>
          </p:cNvPr>
          <p:cNvCxnSpPr/>
          <p:nvPr/>
        </p:nvCxnSpPr>
        <p:spPr>
          <a:xfrm>
            <a:off x="6133781" y="1559667"/>
            <a:ext cx="1424205" cy="0"/>
          </a:xfrm>
          <a:prstGeom prst="straightConnector1">
            <a:avLst/>
          </a:prstGeom>
          <a:ln w="28575">
            <a:solidFill>
              <a:srgbClr val="E36414"/>
            </a:solidFill>
            <a:tailEnd type="triangle"/>
          </a:ln>
        </p:spPr>
        <p:style>
          <a:lnRef idx="1">
            <a:schemeClr val="accent1"/>
          </a:lnRef>
          <a:fillRef idx="0">
            <a:schemeClr val="accent1"/>
          </a:fillRef>
          <a:effectRef idx="0">
            <a:schemeClr val="accent1"/>
          </a:effectRef>
          <a:fontRef idx="minor">
            <a:schemeClr val="tx1"/>
          </a:fontRef>
        </p:style>
      </p:cxnSp>
      <p:sp>
        <p:nvSpPr>
          <p:cNvPr id="28" name="Google Shape;363;p48">
            <a:extLst>
              <a:ext uri="{FF2B5EF4-FFF2-40B4-BE49-F238E27FC236}">
                <a16:creationId xmlns:a16="http://schemas.microsoft.com/office/drawing/2014/main" id="{6044EAFD-27F1-A729-D796-BF9722EE0D92}"/>
              </a:ext>
            </a:extLst>
          </p:cNvPr>
          <p:cNvSpPr txBox="1">
            <a:spLocks/>
          </p:cNvSpPr>
          <p:nvPr/>
        </p:nvSpPr>
        <p:spPr>
          <a:xfrm>
            <a:off x="7498918" y="1058958"/>
            <a:ext cx="13196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tia ló hội tụ</a:t>
            </a:r>
            <a:endParaRPr lang="en-US" dirty="0"/>
          </a:p>
        </p:txBody>
      </p:sp>
      <p:pic>
        <p:nvPicPr>
          <p:cNvPr id="30" name="Graphic 29" descr="Arrow Slight curve">
            <a:extLst>
              <a:ext uri="{FF2B5EF4-FFF2-40B4-BE49-F238E27FC236}">
                <a16:creationId xmlns:a16="http://schemas.microsoft.com/office/drawing/2014/main" id="{57723B0C-42A4-E436-8B3D-2A37C2DE055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372460" y="2003527"/>
            <a:ext cx="658388" cy="560070"/>
          </a:xfrm>
          <a:prstGeom prst="rect">
            <a:avLst/>
          </a:prstGeom>
        </p:spPr>
      </p:pic>
      <p:sp>
        <p:nvSpPr>
          <p:cNvPr id="31" name="Google Shape;363;p48">
            <a:extLst>
              <a:ext uri="{FF2B5EF4-FFF2-40B4-BE49-F238E27FC236}">
                <a16:creationId xmlns:a16="http://schemas.microsoft.com/office/drawing/2014/main" id="{0A890AEA-F1E3-6E98-6A31-989CF5AF7355}"/>
              </a:ext>
            </a:extLst>
          </p:cNvPr>
          <p:cNvSpPr txBox="1">
            <a:spLocks/>
          </p:cNvSpPr>
          <p:nvPr/>
        </p:nvSpPr>
        <p:spPr>
          <a:xfrm>
            <a:off x="130976" y="3079431"/>
            <a:ext cx="18911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sáng hẹp song song </a:t>
            </a:r>
            <a:endParaRPr lang="en-US" dirty="0"/>
          </a:p>
        </p:txBody>
      </p:sp>
      <p:sp>
        <p:nvSpPr>
          <p:cNvPr id="384" name="Google Shape;363;p48">
            <a:extLst>
              <a:ext uri="{FF2B5EF4-FFF2-40B4-BE49-F238E27FC236}">
                <a16:creationId xmlns:a16="http://schemas.microsoft.com/office/drawing/2014/main" id="{F2E17F4C-E61C-CE40-632E-78E6BA2707F3}"/>
              </a:ext>
            </a:extLst>
          </p:cNvPr>
          <p:cNvSpPr txBox="1">
            <a:spLocks/>
          </p:cNvSpPr>
          <p:nvPr/>
        </p:nvSpPr>
        <p:spPr>
          <a:xfrm>
            <a:off x="2032888" y="3909711"/>
            <a:ext cx="2346961"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dirty="0">
                <a:solidFill>
                  <a:srgbClr val="002060"/>
                </a:solidFill>
              </a:rPr>
              <a:t>T</a:t>
            </a:r>
            <a:r>
              <a:rPr lang="vi-VN" dirty="0">
                <a:solidFill>
                  <a:srgbClr val="002060"/>
                </a:solidFill>
              </a:rPr>
              <a:t>hấu kính </a:t>
            </a:r>
            <a:r>
              <a:rPr lang="en-US" dirty="0" err="1">
                <a:solidFill>
                  <a:srgbClr val="002060"/>
                </a:solidFill>
              </a:rPr>
              <a:t>phân</a:t>
            </a:r>
            <a:r>
              <a:rPr lang="en-US" dirty="0">
                <a:solidFill>
                  <a:srgbClr val="002060"/>
                </a:solidFill>
              </a:rPr>
              <a:t> </a:t>
            </a:r>
            <a:r>
              <a:rPr lang="en-US" dirty="0" err="1">
                <a:solidFill>
                  <a:srgbClr val="002060"/>
                </a:solidFill>
              </a:rPr>
              <a:t>kì</a:t>
            </a:r>
            <a:endParaRPr lang="en-US" dirty="0">
              <a:solidFill>
                <a:srgbClr val="002060"/>
              </a:solidFill>
            </a:endParaRPr>
          </a:p>
        </p:txBody>
      </p:sp>
      <p:sp>
        <p:nvSpPr>
          <p:cNvPr id="385" name="Google Shape;363;p48">
            <a:extLst>
              <a:ext uri="{FF2B5EF4-FFF2-40B4-BE49-F238E27FC236}">
                <a16:creationId xmlns:a16="http://schemas.microsoft.com/office/drawing/2014/main" id="{09A2AB77-91D6-570B-5B5B-396988FFF019}"/>
              </a:ext>
            </a:extLst>
          </p:cNvPr>
          <p:cNvSpPr txBox="1">
            <a:spLocks/>
          </p:cNvSpPr>
          <p:nvPr/>
        </p:nvSpPr>
        <p:spPr>
          <a:xfrm>
            <a:off x="1917791" y="2764527"/>
            <a:ext cx="1578531" cy="6768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00000"/>
              </a:lnSpc>
            </a:pPr>
            <a:r>
              <a:rPr lang="vi-VN" b="1" dirty="0"/>
              <a:t>Th</a:t>
            </a:r>
            <a:r>
              <a:rPr lang="en-US" b="1" dirty="0"/>
              <a:t>ấ</a:t>
            </a:r>
            <a:r>
              <a:rPr lang="vi-VN" b="1" dirty="0"/>
              <a:t>u kính rìa </a:t>
            </a:r>
            <a:r>
              <a:rPr lang="en-US" b="1" dirty="0" err="1"/>
              <a:t>dày</a:t>
            </a:r>
            <a:endParaRPr lang="en-US" b="1" dirty="0"/>
          </a:p>
        </p:txBody>
      </p:sp>
      <p:cxnSp>
        <p:nvCxnSpPr>
          <p:cNvPr id="386" name="Straight Arrow Connector 385">
            <a:extLst>
              <a:ext uri="{FF2B5EF4-FFF2-40B4-BE49-F238E27FC236}">
                <a16:creationId xmlns:a16="http://schemas.microsoft.com/office/drawing/2014/main" id="{2B2EFE53-6E65-603F-01A0-007AA2DB8582}"/>
              </a:ext>
            </a:extLst>
          </p:cNvPr>
          <p:cNvCxnSpPr/>
          <p:nvPr/>
        </p:nvCxnSpPr>
        <p:spPr>
          <a:xfrm>
            <a:off x="1969968" y="3549734"/>
            <a:ext cx="1424205" cy="0"/>
          </a:xfrm>
          <a:prstGeom prst="straightConnector1">
            <a:avLst/>
          </a:prstGeom>
          <a:ln w="28575">
            <a:solidFill>
              <a:srgbClr val="E36414"/>
            </a:solidFill>
            <a:tailEnd type="triangle"/>
          </a:ln>
        </p:spPr>
        <p:style>
          <a:lnRef idx="1">
            <a:schemeClr val="accent1"/>
          </a:lnRef>
          <a:fillRef idx="0">
            <a:schemeClr val="accent1"/>
          </a:fillRef>
          <a:effectRef idx="0">
            <a:schemeClr val="accent1"/>
          </a:effectRef>
          <a:fontRef idx="minor">
            <a:schemeClr val="tx1"/>
          </a:fontRef>
        </p:style>
      </p:cxnSp>
      <p:sp>
        <p:nvSpPr>
          <p:cNvPr id="387" name="Google Shape;363;p48">
            <a:extLst>
              <a:ext uri="{FF2B5EF4-FFF2-40B4-BE49-F238E27FC236}">
                <a16:creationId xmlns:a16="http://schemas.microsoft.com/office/drawing/2014/main" id="{73BD30C2-A3A0-9219-5479-F5982A907352}"/>
              </a:ext>
            </a:extLst>
          </p:cNvPr>
          <p:cNvSpPr txBox="1">
            <a:spLocks/>
          </p:cNvSpPr>
          <p:nvPr/>
        </p:nvSpPr>
        <p:spPr>
          <a:xfrm>
            <a:off x="3496322" y="3049025"/>
            <a:ext cx="13196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tia ló </a:t>
            </a:r>
            <a:r>
              <a:rPr lang="en-US" dirty="0" err="1"/>
              <a:t>phân</a:t>
            </a:r>
            <a:r>
              <a:rPr lang="en-US" dirty="0"/>
              <a:t> </a:t>
            </a:r>
            <a:r>
              <a:rPr lang="en-US" dirty="0" err="1"/>
              <a:t>kì</a:t>
            </a:r>
            <a:endParaRPr lang="en-US" dirty="0"/>
          </a:p>
        </p:txBody>
      </p:sp>
      <p:pic>
        <p:nvPicPr>
          <p:cNvPr id="388" name="Graphic 387" descr="Arrow Slight curve">
            <a:extLst>
              <a:ext uri="{FF2B5EF4-FFF2-40B4-BE49-F238E27FC236}">
                <a16:creationId xmlns:a16="http://schemas.microsoft.com/office/drawing/2014/main" id="{91388A60-35CE-9341-B2FC-78C691F0A2D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363757" y="3902082"/>
            <a:ext cx="658388" cy="5600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up)">
                                      <p:cBhvr>
                                        <p:cTn id="13" dur="500"/>
                                        <p:tgtEl>
                                          <p:spTgt spid="23"/>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left)">
                                      <p:cBhvr>
                                        <p:cTn id="17" dur="500"/>
                                        <p:tgtEl>
                                          <p:spTgt spid="27"/>
                                        </p:tgtEl>
                                      </p:cBhvr>
                                    </p:animEffect>
                                  </p:childTnLst>
                                </p:cTn>
                              </p:par>
                            </p:childTnLst>
                          </p:cTn>
                        </p:par>
                        <p:par>
                          <p:cTn id="18" fill="hold">
                            <p:stCondLst>
                              <p:cond delay="1500"/>
                            </p:stCondLst>
                            <p:childTnLst>
                              <p:par>
                                <p:cTn id="19" presetID="14" presetClass="entr" presetSubtype="1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randombar(horizontal)">
                                      <p:cBhvr>
                                        <p:cTn id="21" dur="500"/>
                                        <p:tgtEl>
                                          <p:spTgt spid="25"/>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ipe(up)">
                                      <p:cBhvr>
                                        <p:cTn id="25" dur="500"/>
                                        <p:tgtEl>
                                          <p:spTgt spid="28"/>
                                        </p:tgtEl>
                                      </p:cBhvr>
                                    </p:animEffect>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up)">
                                      <p:cBhvr>
                                        <p:cTn id="33" dur="500"/>
                                        <p:tgtEl>
                                          <p:spTgt spid="24"/>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22"/>
                                        </p:tgtEl>
                                        <p:attrNameLst>
                                          <p:attrName>style.visibility</p:attrName>
                                        </p:attrNameLst>
                                      </p:cBhvr>
                                      <p:to>
                                        <p:strVal val="visible"/>
                                      </p:to>
                                    </p:set>
                                    <p:anim calcmode="lin" valueType="num">
                                      <p:cBhvr>
                                        <p:cTn id="38" dur="500" fill="hold"/>
                                        <p:tgtEl>
                                          <p:spTgt spid="22"/>
                                        </p:tgtEl>
                                        <p:attrNameLst>
                                          <p:attrName>ppt_w</p:attrName>
                                        </p:attrNameLst>
                                      </p:cBhvr>
                                      <p:tavLst>
                                        <p:tav tm="0">
                                          <p:val>
                                            <p:fltVal val="0"/>
                                          </p:val>
                                        </p:tav>
                                        <p:tav tm="100000">
                                          <p:val>
                                            <p:strVal val="#ppt_w"/>
                                          </p:val>
                                        </p:tav>
                                      </p:tavLst>
                                    </p:anim>
                                    <p:anim calcmode="lin" valueType="num">
                                      <p:cBhvr>
                                        <p:cTn id="39" dur="500" fill="hold"/>
                                        <p:tgtEl>
                                          <p:spTgt spid="22"/>
                                        </p:tgtEl>
                                        <p:attrNameLst>
                                          <p:attrName>ppt_h</p:attrName>
                                        </p:attrNameLst>
                                      </p:cBhvr>
                                      <p:tavLst>
                                        <p:tav tm="0">
                                          <p:val>
                                            <p:fltVal val="0"/>
                                          </p:val>
                                        </p:tav>
                                        <p:tav tm="100000">
                                          <p:val>
                                            <p:strVal val="#ppt_h"/>
                                          </p:val>
                                        </p:tav>
                                      </p:tavLst>
                                    </p:anim>
                                    <p:animEffect transition="in" filter="fade">
                                      <p:cBhvr>
                                        <p:cTn id="40" dur="500"/>
                                        <p:tgtEl>
                                          <p:spTgt spid="22"/>
                                        </p:tgtEl>
                                      </p:cBhvr>
                                    </p:animEffect>
                                  </p:childTnLst>
                                </p:cTn>
                              </p:par>
                            </p:childTnLst>
                          </p:cTn>
                        </p:par>
                        <p:par>
                          <p:cTn id="41" fill="hold">
                            <p:stCondLst>
                              <p:cond delay="500"/>
                            </p:stCondLst>
                            <p:childTnLst>
                              <p:par>
                                <p:cTn id="42" presetID="22" presetClass="entr" presetSubtype="1"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par>
                          <p:cTn id="45" fill="hold">
                            <p:stCondLst>
                              <p:cond delay="1000"/>
                            </p:stCondLst>
                            <p:childTnLst>
                              <p:par>
                                <p:cTn id="46" presetID="22" presetClass="entr" presetSubtype="8" fill="hold" nodeType="afterEffect">
                                  <p:stCondLst>
                                    <p:cond delay="0"/>
                                  </p:stCondLst>
                                  <p:childTnLst>
                                    <p:set>
                                      <p:cBhvr>
                                        <p:cTn id="47" dur="1" fill="hold">
                                          <p:stCondLst>
                                            <p:cond delay="0"/>
                                          </p:stCondLst>
                                        </p:cTn>
                                        <p:tgtEl>
                                          <p:spTgt spid="386"/>
                                        </p:tgtEl>
                                        <p:attrNameLst>
                                          <p:attrName>style.visibility</p:attrName>
                                        </p:attrNameLst>
                                      </p:cBhvr>
                                      <p:to>
                                        <p:strVal val="visible"/>
                                      </p:to>
                                    </p:set>
                                    <p:animEffect transition="in" filter="wipe(left)">
                                      <p:cBhvr>
                                        <p:cTn id="48" dur="500"/>
                                        <p:tgtEl>
                                          <p:spTgt spid="386"/>
                                        </p:tgtEl>
                                      </p:cBhvr>
                                    </p:animEffect>
                                  </p:childTnLst>
                                </p:cTn>
                              </p:par>
                            </p:childTnLst>
                          </p:cTn>
                        </p:par>
                        <p:par>
                          <p:cTn id="49" fill="hold">
                            <p:stCondLst>
                              <p:cond delay="1500"/>
                            </p:stCondLst>
                            <p:childTnLst>
                              <p:par>
                                <p:cTn id="50" presetID="14" presetClass="entr" presetSubtype="10" fill="hold" grpId="0" nodeType="afterEffect">
                                  <p:stCondLst>
                                    <p:cond delay="0"/>
                                  </p:stCondLst>
                                  <p:childTnLst>
                                    <p:set>
                                      <p:cBhvr>
                                        <p:cTn id="51" dur="1" fill="hold">
                                          <p:stCondLst>
                                            <p:cond delay="0"/>
                                          </p:stCondLst>
                                        </p:cTn>
                                        <p:tgtEl>
                                          <p:spTgt spid="385"/>
                                        </p:tgtEl>
                                        <p:attrNameLst>
                                          <p:attrName>style.visibility</p:attrName>
                                        </p:attrNameLst>
                                      </p:cBhvr>
                                      <p:to>
                                        <p:strVal val="visible"/>
                                      </p:to>
                                    </p:set>
                                    <p:animEffect transition="in" filter="randombar(horizontal)">
                                      <p:cBhvr>
                                        <p:cTn id="52" dur="500"/>
                                        <p:tgtEl>
                                          <p:spTgt spid="385"/>
                                        </p:tgtEl>
                                      </p:cBhvr>
                                    </p:animEffect>
                                  </p:childTnLst>
                                </p:cTn>
                              </p:par>
                            </p:childTnLst>
                          </p:cTn>
                        </p:par>
                        <p:par>
                          <p:cTn id="53" fill="hold">
                            <p:stCondLst>
                              <p:cond delay="2000"/>
                            </p:stCondLst>
                            <p:childTnLst>
                              <p:par>
                                <p:cTn id="54" presetID="22" presetClass="entr" presetSubtype="1" fill="hold" grpId="0" nodeType="afterEffect">
                                  <p:stCondLst>
                                    <p:cond delay="0"/>
                                  </p:stCondLst>
                                  <p:childTnLst>
                                    <p:set>
                                      <p:cBhvr>
                                        <p:cTn id="55" dur="1" fill="hold">
                                          <p:stCondLst>
                                            <p:cond delay="0"/>
                                          </p:stCondLst>
                                        </p:cTn>
                                        <p:tgtEl>
                                          <p:spTgt spid="387"/>
                                        </p:tgtEl>
                                        <p:attrNameLst>
                                          <p:attrName>style.visibility</p:attrName>
                                        </p:attrNameLst>
                                      </p:cBhvr>
                                      <p:to>
                                        <p:strVal val="visible"/>
                                      </p:to>
                                    </p:set>
                                    <p:animEffect transition="in" filter="wipe(up)">
                                      <p:cBhvr>
                                        <p:cTn id="56" dur="500"/>
                                        <p:tgtEl>
                                          <p:spTgt spid="387"/>
                                        </p:tgtEl>
                                      </p:cBhvr>
                                    </p:animEffect>
                                  </p:childTnLst>
                                </p:cTn>
                              </p:par>
                            </p:childTnLst>
                          </p:cTn>
                        </p:par>
                        <p:par>
                          <p:cTn id="57" fill="hold">
                            <p:stCondLst>
                              <p:cond delay="2500"/>
                            </p:stCondLst>
                            <p:childTnLst>
                              <p:par>
                                <p:cTn id="58" presetID="22" presetClass="entr" presetSubtype="8" fill="hold" nodeType="afterEffect">
                                  <p:stCondLst>
                                    <p:cond delay="0"/>
                                  </p:stCondLst>
                                  <p:childTnLst>
                                    <p:set>
                                      <p:cBhvr>
                                        <p:cTn id="59" dur="1" fill="hold">
                                          <p:stCondLst>
                                            <p:cond delay="0"/>
                                          </p:stCondLst>
                                        </p:cTn>
                                        <p:tgtEl>
                                          <p:spTgt spid="388"/>
                                        </p:tgtEl>
                                        <p:attrNameLst>
                                          <p:attrName>style.visibility</p:attrName>
                                        </p:attrNameLst>
                                      </p:cBhvr>
                                      <p:to>
                                        <p:strVal val="visible"/>
                                      </p:to>
                                    </p:set>
                                    <p:animEffect transition="in" filter="wipe(left)">
                                      <p:cBhvr>
                                        <p:cTn id="60" dur="500"/>
                                        <p:tgtEl>
                                          <p:spTgt spid="388"/>
                                        </p:tgtEl>
                                      </p:cBhvr>
                                    </p:animEffect>
                                  </p:childTnLst>
                                </p:cTn>
                              </p:par>
                            </p:childTnLst>
                          </p:cTn>
                        </p:par>
                        <p:par>
                          <p:cTn id="61" fill="hold">
                            <p:stCondLst>
                              <p:cond delay="3000"/>
                            </p:stCondLst>
                            <p:childTnLst>
                              <p:par>
                                <p:cTn id="62" presetID="22" presetClass="entr" presetSubtype="1" fill="hold" grpId="0" nodeType="afterEffect">
                                  <p:stCondLst>
                                    <p:cond delay="0"/>
                                  </p:stCondLst>
                                  <p:childTnLst>
                                    <p:set>
                                      <p:cBhvr>
                                        <p:cTn id="63" dur="1" fill="hold">
                                          <p:stCondLst>
                                            <p:cond delay="0"/>
                                          </p:stCondLst>
                                        </p:cTn>
                                        <p:tgtEl>
                                          <p:spTgt spid="384"/>
                                        </p:tgtEl>
                                        <p:attrNameLst>
                                          <p:attrName>style.visibility</p:attrName>
                                        </p:attrNameLst>
                                      </p:cBhvr>
                                      <p:to>
                                        <p:strVal val="visible"/>
                                      </p:to>
                                    </p:set>
                                    <p:animEffect transition="in" filter="wipe(up)">
                                      <p:cBhvr>
                                        <p:cTn id="64" dur="500"/>
                                        <p:tgtEl>
                                          <p:spTgt spid="3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8" grpId="0"/>
      <p:bldP spid="31" grpId="0"/>
      <p:bldP spid="384" grpId="0"/>
      <p:bldP spid="385" grpId="0"/>
      <p:bldP spid="38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712CE2D6-7D6D-0A98-8EE7-A5E1BE173D5B}"/>
              </a:ext>
            </a:extLst>
          </p:cNvPr>
          <p:cNvSpPr txBox="1"/>
          <p:nvPr/>
        </p:nvSpPr>
        <p:spPr>
          <a:xfrm>
            <a:off x="460524"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3: </a:t>
            </a:r>
            <a:r>
              <a:rPr lang="vi-VN" sz="2400" dirty="0"/>
              <a:t>Vật AB đặt trước thấu kính hội tụ cho ảnh A’B’, ảnh và vật nằm về cùng một phía đối với thấu kính. Ảnh A’B’</a:t>
            </a:r>
            <a:endParaRPr lang="en-US" sz="2400" dirty="0"/>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là ảnh thật, lớn hơn vật.</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là ảnh ảo, nhỏ hơn vật.</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ngược chiều với vật.</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là ảnh ảo, cùng chiều với vật.</a:t>
            </a:r>
          </a:p>
        </p:txBody>
      </p:sp>
      <p:sp>
        <p:nvSpPr>
          <p:cNvPr id="10" name="Rectangle: Rounded Corners 9">
            <a:extLst>
              <a:ext uri="{FF2B5EF4-FFF2-40B4-BE49-F238E27FC236}">
                <a16:creationId xmlns:a16="http://schemas.microsoft.com/office/drawing/2014/main" id="{D8C1C32E-7EA7-6009-DDC1-0657824909F2}"/>
              </a:ext>
            </a:extLst>
          </p:cNvPr>
          <p:cNvSpPr/>
          <p:nvPr/>
        </p:nvSpPr>
        <p:spPr>
          <a:xfrm>
            <a:off x="285175" y="3919458"/>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6ED13193-A03A-B116-0862-6009DB100BDE}"/>
              </a:ext>
            </a:extLst>
          </p:cNvPr>
          <p:cNvPicPr>
            <a:picLocks noChangeAspect="1"/>
          </p:cNvPicPr>
          <p:nvPr/>
        </p:nvPicPr>
        <p:blipFill>
          <a:blip r:embed="rId2"/>
          <a:stretch>
            <a:fillRect/>
          </a:stretch>
        </p:blipFill>
        <p:spPr>
          <a:xfrm>
            <a:off x="4304713" y="1760778"/>
            <a:ext cx="4431323" cy="1939926"/>
          </a:xfrm>
          <a:prstGeom prst="rect">
            <a:avLst/>
          </a:prstGeom>
        </p:spPr>
      </p:pic>
    </p:spTree>
    <p:extLst>
      <p:ext uri="{BB962C8B-B14F-4D97-AF65-F5344CB8AC3E}">
        <p14:creationId xmlns:p14="http://schemas.microsoft.com/office/powerpoint/2010/main" val="1312368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par>
                                <p:cTn id="8" presetID="14"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randombar(horizontal)">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72A93197-D92D-1C43-6934-CE236FEC0826}"/>
              </a:ext>
            </a:extLst>
          </p:cNvPr>
          <p:cNvSpPr txBox="1"/>
          <p:nvPr/>
        </p:nvSpPr>
        <p:spPr>
          <a:xfrm>
            <a:off x="601200" y="915397"/>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l">
              <a:lnSpc>
                <a:spcPct val="150000"/>
              </a:lnSpc>
            </a:pPr>
            <a:r>
              <a:rPr lang="en-US" sz="2000" dirty="0" err="1"/>
              <a:t>Câu</a:t>
            </a:r>
            <a:r>
              <a:rPr lang="en-US" sz="2000" dirty="0"/>
              <a:t> 4: </a:t>
            </a:r>
            <a:r>
              <a:rPr lang="vi-VN" sz="2000" dirty="0"/>
              <a:t>Chỉ ra phương án sai. Đặt một cây nến trước một thấu kính hội tụ.</a:t>
            </a:r>
            <a:endParaRPr lang="en-US" sz="2000" dirty="0"/>
          </a:p>
          <a:p>
            <a:pPr algn="just">
              <a:lnSpc>
                <a:spcPct val="150000"/>
              </a:lnSpc>
            </a:pPr>
            <a:r>
              <a:rPr lang="vi-VN" sz="2000" dirty="0">
                <a:solidFill>
                  <a:schemeClr val="dk1"/>
                </a:solidFill>
                <a:latin typeface="Lato"/>
                <a:ea typeface="Lato"/>
                <a:cs typeface="Lato"/>
              </a:rPr>
              <a:t>A. </a:t>
            </a:r>
            <a:r>
              <a:rPr lang="vi-VN" sz="2000" b="0" dirty="0">
                <a:solidFill>
                  <a:schemeClr val="dk1"/>
                </a:solidFill>
                <a:latin typeface="Lato"/>
                <a:ea typeface="Lato"/>
                <a:cs typeface="Lato"/>
              </a:rPr>
              <a:t>Ta có thể thu được ảnh của cây nến trên màn ảnh.</a:t>
            </a:r>
          </a:p>
          <a:p>
            <a:pPr algn="just">
              <a:lnSpc>
                <a:spcPct val="150000"/>
              </a:lnSpc>
            </a:pPr>
            <a:r>
              <a:rPr lang="vi-VN" sz="2000" dirty="0">
                <a:solidFill>
                  <a:schemeClr val="dk1"/>
                </a:solidFill>
                <a:latin typeface="Lato"/>
                <a:ea typeface="Lato"/>
                <a:cs typeface="Lato"/>
              </a:rPr>
              <a:t>B. </a:t>
            </a:r>
            <a:r>
              <a:rPr lang="vi-VN" sz="2000" b="0" dirty="0">
                <a:solidFill>
                  <a:schemeClr val="dk1"/>
                </a:solidFill>
                <a:latin typeface="Lato"/>
                <a:ea typeface="Lato"/>
                <a:cs typeface="Lato"/>
              </a:rPr>
              <a:t>Ảnh của cây nến trên màn ảnh có thể lớn hơn hoặc nhỏ hơn cây nến.</a:t>
            </a:r>
          </a:p>
          <a:p>
            <a:pPr algn="just">
              <a:lnSpc>
                <a:spcPct val="150000"/>
              </a:lnSpc>
            </a:pPr>
            <a:r>
              <a:rPr lang="vi-VN" sz="2000" dirty="0">
                <a:solidFill>
                  <a:schemeClr val="dk1"/>
                </a:solidFill>
                <a:latin typeface="Lato"/>
                <a:ea typeface="Lato"/>
                <a:cs typeface="Lato"/>
              </a:rPr>
              <a:t>C. </a:t>
            </a:r>
            <a:r>
              <a:rPr lang="vi-VN" sz="2000" b="0" dirty="0">
                <a:solidFill>
                  <a:schemeClr val="dk1"/>
                </a:solidFill>
                <a:latin typeface="Lato"/>
                <a:ea typeface="Lato"/>
                <a:cs typeface="Lato"/>
              </a:rPr>
              <a:t>Ảnh của cây nến trên màn ảnh có thể là ảnh thật hoặc ảnh ảo.</a:t>
            </a:r>
          </a:p>
          <a:p>
            <a:pPr algn="just">
              <a:lnSpc>
                <a:spcPct val="150000"/>
              </a:lnSpc>
            </a:pPr>
            <a:r>
              <a:rPr lang="vi-VN" sz="2000" dirty="0">
                <a:solidFill>
                  <a:schemeClr val="dk1"/>
                </a:solidFill>
                <a:latin typeface="Lato"/>
                <a:ea typeface="Lato"/>
                <a:cs typeface="Lato"/>
              </a:rPr>
              <a:t>D. </a:t>
            </a:r>
            <a:r>
              <a:rPr lang="vi-VN" sz="2000" b="0" dirty="0">
                <a:solidFill>
                  <a:schemeClr val="dk1"/>
                </a:solidFill>
                <a:latin typeface="Lato"/>
                <a:ea typeface="Lato"/>
                <a:cs typeface="Lato"/>
              </a:rPr>
              <a:t>Ảnh ảo của cây nến luôn luôn lớn hơn cây nến.</a:t>
            </a:r>
          </a:p>
        </p:txBody>
      </p:sp>
      <p:sp>
        <p:nvSpPr>
          <p:cNvPr id="8" name="Rectangle: Rounded Corners 7">
            <a:extLst>
              <a:ext uri="{FF2B5EF4-FFF2-40B4-BE49-F238E27FC236}">
                <a16:creationId xmlns:a16="http://schemas.microsoft.com/office/drawing/2014/main" id="{CFF3AC32-931B-6C90-B8FE-29E843E6A38D}"/>
              </a:ext>
            </a:extLst>
          </p:cNvPr>
          <p:cNvSpPr/>
          <p:nvPr/>
        </p:nvSpPr>
        <p:spPr>
          <a:xfrm>
            <a:off x="601200" y="3051415"/>
            <a:ext cx="7484400"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91693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A48C21A-B610-5B4E-CBCD-4BCE1CAEF4FD}"/>
              </a:ext>
            </a:extLst>
          </p:cNvPr>
          <p:cNvSpPr txBox="1"/>
          <p:nvPr/>
        </p:nvSpPr>
        <p:spPr>
          <a:xfrm>
            <a:off x="601200" y="9338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5: </a:t>
            </a:r>
            <a:r>
              <a:rPr lang="vi-VN" sz="2400" dirty="0"/>
              <a:t>Vật AB đặt trước thấu kính hội tụ cho ảnh A’B’, ảnh và vật nằm về hai phía đối với thấu kính thì ảnh đó là:</a:t>
            </a:r>
            <a:endParaRPr lang="en-US" sz="2400" dirty="0"/>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thật, ngược chiều với vật.</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thật, luôn lớn hơn vật.</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ảo, cùng chiều với vật.</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thật, luôn cao bằng vật.</a:t>
            </a:r>
          </a:p>
        </p:txBody>
      </p:sp>
      <p:sp>
        <p:nvSpPr>
          <p:cNvPr id="5" name="Rectangle: Rounded Corners 4">
            <a:extLst>
              <a:ext uri="{FF2B5EF4-FFF2-40B4-BE49-F238E27FC236}">
                <a16:creationId xmlns:a16="http://schemas.microsoft.com/office/drawing/2014/main" id="{CA03640E-AC4A-29A7-EB25-146A9AF2E461}"/>
              </a:ext>
            </a:extLst>
          </p:cNvPr>
          <p:cNvSpPr/>
          <p:nvPr/>
        </p:nvSpPr>
        <p:spPr>
          <a:xfrm>
            <a:off x="483451" y="2143440"/>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97883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41689948-C46E-1542-CEB2-422F5307896D}"/>
              </a:ext>
            </a:extLst>
          </p:cNvPr>
          <p:cNvSpPr txBox="1"/>
          <p:nvPr/>
        </p:nvSpPr>
        <p:spPr>
          <a:xfrm>
            <a:off x="601200"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6: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 </a:t>
            </a:r>
            <a:r>
              <a:rPr lang="en-US" sz="2400" dirty="0" err="1"/>
              <a:t>là</a:t>
            </a:r>
            <a:r>
              <a:rPr lang="en-US" sz="2400" dirty="0"/>
              <a:t> </a:t>
            </a:r>
            <a:r>
              <a:rPr lang="en-US" sz="2400" dirty="0" err="1"/>
              <a:t>loại</a:t>
            </a:r>
            <a:r>
              <a:rPr lang="en-US" sz="2400" dirty="0"/>
              <a:t> </a:t>
            </a:r>
            <a:r>
              <a:rPr lang="en-US" sz="2400" dirty="0" err="1"/>
              <a:t>thấu</a:t>
            </a:r>
            <a:r>
              <a:rPr lang="en-US" sz="2400" dirty="0"/>
              <a:t> </a:t>
            </a:r>
            <a:r>
              <a:rPr lang="en-US" sz="2400" dirty="0" err="1"/>
              <a:t>kính</a:t>
            </a:r>
            <a:r>
              <a:rPr lang="en-US" sz="2400" dirty="0"/>
              <a:t>:</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có phần rìa dày hơn phần giữa.</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có phần rìa mỏng hơn phần giữa.</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biến chùm tia tới song song thành chùm tia ló hộ tụ.</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có thể làm bằng chất rắn trong suốt.</a:t>
            </a:r>
          </a:p>
        </p:txBody>
      </p:sp>
      <p:sp>
        <p:nvSpPr>
          <p:cNvPr id="13" name="Rectangle: Rounded Corners 12">
            <a:extLst>
              <a:ext uri="{FF2B5EF4-FFF2-40B4-BE49-F238E27FC236}">
                <a16:creationId xmlns:a16="http://schemas.microsoft.com/office/drawing/2014/main" id="{9B86C761-2530-D0EA-3D2F-F82D95674C57}"/>
              </a:ext>
            </a:extLst>
          </p:cNvPr>
          <p:cNvSpPr/>
          <p:nvPr/>
        </p:nvSpPr>
        <p:spPr>
          <a:xfrm>
            <a:off x="517291" y="1703797"/>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2819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9F52CDE-739F-5E20-50BE-9C1C618D5279}"/>
              </a:ext>
            </a:extLst>
          </p:cNvPr>
          <p:cNvSpPr txBox="1"/>
          <p:nvPr/>
        </p:nvSpPr>
        <p:spPr>
          <a:xfrm>
            <a:off x="239400" y="1049040"/>
            <a:ext cx="86652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7: Tia </a:t>
            </a:r>
            <a:r>
              <a:rPr lang="en-US" sz="2400" dirty="0" err="1"/>
              <a:t>tới</a:t>
            </a:r>
            <a:r>
              <a:rPr lang="en-US" sz="2400" dirty="0"/>
              <a:t> song </a:t>
            </a:r>
            <a:r>
              <a:rPr lang="en-US" sz="2400" dirty="0" err="1"/>
              <a:t>song</a:t>
            </a:r>
            <a:r>
              <a:rPr lang="en-US" sz="2400" dirty="0"/>
              <a:t> </a:t>
            </a:r>
            <a:r>
              <a:rPr lang="en-US" sz="2400" dirty="0" err="1"/>
              <a:t>với</a:t>
            </a:r>
            <a:r>
              <a:rPr lang="en-US" sz="2400" dirty="0"/>
              <a:t> </a:t>
            </a:r>
            <a:r>
              <a:rPr lang="en-US" sz="2400" dirty="0" err="1"/>
              <a:t>trục</a:t>
            </a:r>
            <a:r>
              <a:rPr lang="en-US" sz="2400" dirty="0"/>
              <a:t> </a:t>
            </a:r>
            <a:r>
              <a:rPr lang="en-US" sz="2400" dirty="0" err="1"/>
              <a:t>chính</a:t>
            </a:r>
            <a:r>
              <a:rPr lang="en-US" sz="2400" dirty="0"/>
              <a:t> </a:t>
            </a:r>
            <a:r>
              <a:rPr lang="en-US" sz="2400" dirty="0" err="1"/>
              <a:t>của</a:t>
            </a:r>
            <a:r>
              <a:rPr lang="en-US" sz="2400" dirty="0"/>
              <a:t>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 </a:t>
            </a:r>
            <a:r>
              <a:rPr lang="en-US" sz="2400" dirty="0" err="1"/>
              <a:t>cho</a:t>
            </a:r>
            <a:r>
              <a:rPr lang="en-US" sz="2400" dirty="0"/>
              <a:t> </a:t>
            </a:r>
            <a:r>
              <a:rPr lang="en-US" sz="2400" dirty="0" err="1"/>
              <a:t>tia</a:t>
            </a:r>
            <a:r>
              <a:rPr lang="en-US" sz="2400" dirty="0"/>
              <a:t> </a:t>
            </a:r>
            <a:r>
              <a:rPr lang="en-US" sz="2400" dirty="0" err="1"/>
              <a:t>ló</a:t>
            </a:r>
            <a:r>
              <a:rPr lang="en-US" sz="2400" dirty="0"/>
              <a:t>:</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đi qua tiêu điểm của thấu kính.</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song song với trục chính của thấu kính.</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cắt trục chính của thấu kính tại một điểm bất kì.</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có đường kéo dài đi qua tiêu điểm.</a:t>
            </a:r>
          </a:p>
        </p:txBody>
      </p:sp>
      <p:sp>
        <p:nvSpPr>
          <p:cNvPr id="8" name="Rectangle: Rounded Corners 7">
            <a:extLst>
              <a:ext uri="{FF2B5EF4-FFF2-40B4-BE49-F238E27FC236}">
                <a16:creationId xmlns:a16="http://schemas.microsoft.com/office/drawing/2014/main" id="{BB160C6E-C745-7324-6A07-51D42CAAE1FD}"/>
              </a:ext>
            </a:extLst>
          </p:cNvPr>
          <p:cNvSpPr/>
          <p:nvPr/>
        </p:nvSpPr>
        <p:spPr>
          <a:xfrm>
            <a:off x="239400" y="3645858"/>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0291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A9526B0-9E1E-0871-0CA1-9107F16CA81E}"/>
              </a:ext>
            </a:extLst>
          </p:cNvPr>
          <p:cNvSpPr txBox="1"/>
          <p:nvPr/>
        </p:nvSpPr>
        <p:spPr>
          <a:xfrm>
            <a:off x="601200"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8: </a:t>
            </a:r>
            <a:r>
              <a:rPr lang="vi-VN" sz="2400" dirty="0"/>
              <a:t>Tia sáng qua thấu kính phân kì không bị đổi hướng là</a:t>
            </a:r>
            <a:endParaRPr lang="en-US" sz="2400" dirty="0"/>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tia tới song song trục chính thấu kính.</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tia tới bất kì qua quang tâm của thấu kính.</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tia tới qua tiêu điểm của thấu kính.</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tia tới có hướng qua tiêu điểm (khác phía với tia tới so với thấu kính) của thấu kính.</a:t>
            </a:r>
          </a:p>
        </p:txBody>
      </p:sp>
      <p:sp>
        <p:nvSpPr>
          <p:cNvPr id="5" name="Rectangle: Rounded Corners 4">
            <a:extLst>
              <a:ext uri="{FF2B5EF4-FFF2-40B4-BE49-F238E27FC236}">
                <a16:creationId xmlns:a16="http://schemas.microsoft.com/office/drawing/2014/main" id="{87ED93C3-1C85-C190-EC72-8F9F4DAD951F}"/>
              </a:ext>
            </a:extLst>
          </p:cNvPr>
          <p:cNvSpPr/>
          <p:nvPr/>
        </p:nvSpPr>
        <p:spPr>
          <a:xfrm>
            <a:off x="548251" y="2258640"/>
            <a:ext cx="64501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06591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988FE76-7CB5-889D-6F8C-89497904D597}"/>
              </a:ext>
            </a:extLst>
          </p:cNvPr>
          <p:cNvSpPr txBox="1"/>
          <p:nvPr/>
        </p:nvSpPr>
        <p:spPr>
          <a:xfrm>
            <a:off x="1047600" y="1099350"/>
            <a:ext cx="69660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9: </a:t>
            </a:r>
            <a:r>
              <a:rPr lang="en-US" sz="2400" dirty="0" err="1"/>
              <a:t>Ảnh</a:t>
            </a:r>
            <a:r>
              <a:rPr lang="en-US" sz="2400" dirty="0"/>
              <a:t> </a:t>
            </a:r>
            <a:r>
              <a:rPr lang="en-US" sz="2400" dirty="0" err="1"/>
              <a:t>của</a:t>
            </a:r>
            <a:r>
              <a:rPr lang="en-US" sz="2400" dirty="0"/>
              <a:t> </a:t>
            </a:r>
            <a:r>
              <a:rPr lang="en-US" sz="2400" dirty="0" err="1"/>
              <a:t>một</a:t>
            </a:r>
            <a:r>
              <a:rPr lang="en-US" sz="2400" dirty="0"/>
              <a:t> </a:t>
            </a:r>
            <a:r>
              <a:rPr lang="en-US" sz="2400" dirty="0" err="1"/>
              <a:t>ngọn</a:t>
            </a:r>
            <a:r>
              <a:rPr lang="en-US" sz="2400" dirty="0"/>
              <a:t> </a:t>
            </a:r>
            <a:r>
              <a:rPr lang="en-US" sz="2400" dirty="0" err="1"/>
              <a:t>nến</a:t>
            </a:r>
            <a:r>
              <a:rPr lang="en-US" sz="2400" dirty="0"/>
              <a:t> qua </a:t>
            </a:r>
            <a:r>
              <a:rPr lang="en-US" sz="2400" dirty="0" err="1"/>
              <a:t>một</a:t>
            </a:r>
            <a:r>
              <a:rPr lang="en-US" sz="2400" dirty="0"/>
              <a:t>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có thể là ảnh thật, có thể là ảnh ảo.</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chỉ có thể là ảnh ảo, nhỏ hơn ngọn nến.</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chỉ có thể là ảnh ảo, lớn hơn ngọn nến.</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chỉ có thể là ảnh ảo, có thể lớn hơn hoặc nhỏ hơn ngọn nến.</a:t>
            </a:r>
          </a:p>
        </p:txBody>
      </p:sp>
      <p:sp>
        <p:nvSpPr>
          <p:cNvPr id="5" name="Rectangle: Rounded Corners 4">
            <a:extLst>
              <a:ext uri="{FF2B5EF4-FFF2-40B4-BE49-F238E27FC236}">
                <a16:creationId xmlns:a16="http://schemas.microsoft.com/office/drawing/2014/main" id="{757B4349-466B-E210-AE16-378C751C62DC}"/>
              </a:ext>
            </a:extLst>
          </p:cNvPr>
          <p:cNvSpPr/>
          <p:nvPr/>
        </p:nvSpPr>
        <p:spPr>
          <a:xfrm>
            <a:off x="908251" y="2308950"/>
            <a:ext cx="61693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03308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99AC72-4C11-322C-2151-A1C457267179}"/>
              </a:ext>
            </a:extLst>
          </p:cNvPr>
          <p:cNvSpPr txBox="1"/>
          <p:nvPr/>
        </p:nvSpPr>
        <p:spPr>
          <a:xfrm>
            <a:off x="601200" y="9626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10: </a:t>
            </a:r>
            <a:r>
              <a:rPr lang="vi-VN" sz="2400" dirty="0"/>
              <a:t>Lần lượt đặt vật AB trước thấu kính phân kì và thấu kính hội tụ. Thấu kính phân kì cho ảnh ảo A</a:t>
            </a:r>
            <a:r>
              <a:rPr lang="vi-VN" sz="2400" baseline="-25000" dirty="0"/>
              <a:t>1</a:t>
            </a:r>
            <a:r>
              <a:rPr lang="vi-VN" sz="2400" dirty="0"/>
              <a:t>B</a:t>
            </a:r>
            <a:r>
              <a:rPr lang="vi-VN" sz="2400" baseline="-25000" dirty="0"/>
              <a:t>1</a:t>
            </a:r>
            <a:r>
              <a:rPr lang="vi-VN" sz="2400" dirty="0"/>
              <a:t>, thấu kính hội tụ cho ảnh ảo A</a:t>
            </a:r>
            <a:r>
              <a:rPr lang="vi-VN" sz="2400" baseline="-25000" dirty="0"/>
              <a:t>2</a:t>
            </a:r>
            <a:r>
              <a:rPr lang="vi-VN" sz="2400" dirty="0"/>
              <a:t>B</a:t>
            </a:r>
            <a:r>
              <a:rPr lang="vi-VN" sz="2400" baseline="-25000" dirty="0"/>
              <a:t>2</a:t>
            </a:r>
            <a:r>
              <a:rPr lang="vi-VN" sz="2400" dirty="0"/>
              <a:t> thì:</a:t>
            </a:r>
            <a:endParaRPr lang="en-US" sz="2400" dirty="0"/>
          </a:p>
          <a:p>
            <a:pPr algn="just">
              <a:lnSpc>
                <a:spcPct val="150000"/>
              </a:lnSpc>
            </a:pPr>
            <a:r>
              <a:rPr lang="vi-VN" sz="2400" dirty="0">
                <a:solidFill>
                  <a:schemeClr val="dk1"/>
                </a:solidFill>
                <a:latin typeface="Lato"/>
                <a:ea typeface="Lato"/>
                <a:cs typeface="Lato"/>
              </a:rPr>
              <a:t>A. </a:t>
            </a:r>
            <a:r>
              <a:rPr lang="en-US" sz="2400" b="0" dirty="0">
                <a:solidFill>
                  <a:schemeClr val="dk1"/>
                </a:solidFill>
                <a:latin typeface="Lato"/>
                <a:ea typeface="Lato"/>
                <a:cs typeface="Lato"/>
              </a:rPr>
              <a:t>A</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 &lt; A</a:t>
            </a:r>
            <a:r>
              <a:rPr lang="en-US" sz="2400" b="0" baseline="-25000" dirty="0">
                <a:solidFill>
                  <a:schemeClr val="dk1"/>
                </a:solidFill>
                <a:latin typeface="Lato"/>
                <a:ea typeface="Lato"/>
                <a:cs typeface="Lato"/>
              </a:rPr>
              <a:t>2</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2</a:t>
            </a:r>
            <a:endParaRPr lang="vi-VN" sz="2400" b="0" baseline="-25000" dirty="0">
              <a:solidFill>
                <a:schemeClr val="dk1"/>
              </a:solidFill>
              <a:latin typeface="Lato"/>
              <a:ea typeface="Lato"/>
              <a:cs typeface="Lato"/>
            </a:endParaRPr>
          </a:p>
          <a:p>
            <a:pPr algn="just">
              <a:lnSpc>
                <a:spcPct val="150000"/>
              </a:lnSpc>
            </a:pPr>
            <a:r>
              <a:rPr lang="vi-VN" sz="2400" dirty="0">
                <a:solidFill>
                  <a:schemeClr val="dk1"/>
                </a:solidFill>
                <a:latin typeface="Lato"/>
                <a:ea typeface="Lato"/>
                <a:cs typeface="Lato"/>
              </a:rPr>
              <a:t>B. </a:t>
            </a:r>
            <a:r>
              <a:rPr lang="en-US" sz="2400" b="0" dirty="0">
                <a:solidFill>
                  <a:schemeClr val="dk1"/>
                </a:solidFill>
                <a:latin typeface="Lato"/>
                <a:ea typeface="Lato"/>
                <a:cs typeface="Lato"/>
              </a:rPr>
              <a:t>A</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 = A</a:t>
            </a:r>
            <a:r>
              <a:rPr lang="en-US" sz="2400" b="0" baseline="-25000" dirty="0">
                <a:solidFill>
                  <a:schemeClr val="dk1"/>
                </a:solidFill>
                <a:latin typeface="Lato"/>
                <a:ea typeface="Lato"/>
                <a:cs typeface="Lato"/>
              </a:rPr>
              <a:t>2</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2</a:t>
            </a:r>
            <a:endParaRPr lang="vi-VN" sz="2400" b="0" baseline="-25000" dirty="0">
              <a:solidFill>
                <a:schemeClr val="dk1"/>
              </a:solidFill>
              <a:latin typeface="Lato"/>
              <a:ea typeface="Lato"/>
              <a:cs typeface="Lato"/>
            </a:endParaRPr>
          </a:p>
          <a:p>
            <a:pPr algn="just">
              <a:lnSpc>
                <a:spcPct val="150000"/>
              </a:lnSpc>
            </a:pPr>
            <a:r>
              <a:rPr lang="vi-VN" sz="2400" dirty="0">
                <a:solidFill>
                  <a:schemeClr val="dk1"/>
                </a:solidFill>
                <a:latin typeface="Lato"/>
                <a:ea typeface="Lato"/>
                <a:cs typeface="Lato"/>
              </a:rPr>
              <a:t>C. </a:t>
            </a:r>
            <a:r>
              <a:rPr lang="en-US" sz="2400" b="0" dirty="0">
                <a:solidFill>
                  <a:schemeClr val="dk1"/>
                </a:solidFill>
                <a:latin typeface="Lato"/>
                <a:ea typeface="Lato"/>
                <a:cs typeface="Lato"/>
              </a:rPr>
              <a:t>A</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 &gt; A</a:t>
            </a:r>
            <a:r>
              <a:rPr lang="en-US" sz="2400" b="0" baseline="-25000" dirty="0">
                <a:solidFill>
                  <a:schemeClr val="dk1"/>
                </a:solidFill>
                <a:latin typeface="Lato"/>
                <a:ea typeface="Lato"/>
                <a:cs typeface="Lato"/>
              </a:rPr>
              <a:t>2</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2</a:t>
            </a:r>
            <a:endParaRPr lang="vi-VN" sz="2400" b="0" baseline="-25000" dirty="0">
              <a:solidFill>
                <a:schemeClr val="dk1"/>
              </a:solidFill>
              <a:latin typeface="Lato"/>
              <a:ea typeface="Lato"/>
              <a:cs typeface="Lato"/>
            </a:endParaRPr>
          </a:p>
          <a:p>
            <a:pPr algn="just">
              <a:lnSpc>
                <a:spcPct val="150000"/>
              </a:lnSpc>
            </a:pPr>
            <a:r>
              <a:rPr lang="vi-VN" sz="2400" dirty="0">
                <a:solidFill>
                  <a:schemeClr val="dk1"/>
                </a:solidFill>
                <a:latin typeface="Lato"/>
                <a:ea typeface="Lato"/>
                <a:cs typeface="Lato"/>
              </a:rPr>
              <a:t>D. </a:t>
            </a:r>
            <a:r>
              <a:rPr lang="en-US" sz="2400" b="0" dirty="0" err="1">
                <a:solidFill>
                  <a:schemeClr val="dk1"/>
                </a:solidFill>
                <a:latin typeface="Lato"/>
                <a:ea typeface="Lato"/>
                <a:cs typeface="Lato"/>
              </a:rPr>
              <a:t>Không</a:t>
            </a:r>
            <a:r>
              <a:rPr lang="en-US" sz="2400" b="0" dirty="0">
                <a:solidFill>
                  <a:schemeClr val="dk1"/>
                </a:solidFill>
                <a:latin typeface="Lato"/>
                <a:ea typeface="Lato"/>
                <a:cs typeface="Lato"/>
              </a:rPr>
              <a:t> so </a:t>
            </a:r>
            <a:r>
              <a:rPr lang="en-US" sz="2400" b="0" dirty="0" err="1">
                <a:solidFill>
                  <a:schemeClr val="dk1"/>
                </a:solidFill>
                <a:latin typeface="Lato"/>
                <a:ea typeface="Lato"/>
                <a:cs typeface="Lato"/>
              </a:rPr>
              <a:t>sánh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được</a:t>
            </a:r>
            <a:endParaRPr lang="vi-VN" sz="2400" b="0" dirty="0">
              <a:solidFill>
                <a:schemeClr val="dk1"/>
              </a:solidFill>
              <a:latin typeface="Lato"/>
              <a:ea typeface="Lato"/>
              <a:cs typeface="Lato"/>
            </a:endParaRPr>
          </a:p>
        </p:txBody>
      </p:sp>
      <p:sp>
        <p:nvSpPr>
          <p:cNvPr id="5" name="Rectangle: Rounded Corners 4">
            <a:extLst>
              <a:ext uri="{FF2B5EF4-FFF2-40B4-BE49-F238E27FC236}">
                <a16:creationId xmlns:a16="http://schemas.microsoft.com/office/drawing/2014/main" id="{6BAB7066-C93F-146D-2B9C-7B7FC93ACD93}"/>
              </a:ext>
            </a:extLst>
          </p:cNvPr>
          <p:cNvSpPr/>
          <p:nvPr/>
        </p:nvSpPr>
        <p:spPr>
          <a:xfrm>
            <a:off x="476251" y="2172240"/>
            <a:ext cx="27925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57823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CBC617E-5817-38A0-6F7E-A75ACEA517CA}"/>
              </a:ext>
            </a:extLst>
          </p:cNvPr>
          <p:cNvSpPr txBox="1"/>
          <p:nvPr/>
        </p:nvSpPr>
        <p:spPr>
          <a:xfrm>
            <a:off x="399600" y="1099350"/>
            <a:ext cx="85428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11: </a:t>
            </a:r>
            <a:r>
              <a:rPr lang="en-US" sz="2400" dirty="0" err="1"/>
              <a:t>Kính</a:t>
            </a:r>
            <a:r>
              <a:rPr lang="en-US" sz="2400" dirty="0"/>
              <a:t> </a:t>
            </a:r>
            <a:r>
              <a:rPr lang="en-US" sz="2400" dirty="0" err="1"/>
              <a:t>lúp</a:t>
            </a:r>
            <a:r>
              <a:rPr lang="en-US" sz="2400" dirty="0"/>
              <a:t> </a:t>
            </a:r>
            <a:r>
              <a:rPr lang="en-US" sz="2400" dirty="0" err="1"/>
              <a:t>là</a:t>
            </a:r>
            <a:r>
              <a:rPr lang="en-US" sz="2400" dirty="0"/>
              <a:t> </a:t>
            </a:r>
            <a:r>
              <a:rPr lang="en-US" sz="2400" dirty="0" err="1"/>
              <a:t>thấu</a:t>
            </a:r>
            <a:r>
              <a:rPr lang="en-US" sz="2400" dirty="0"/>
              <a:t> </a:t>
            </a:r>
            <a:r>
              <a:rPr lang="en-US" sz="2400" dirty="0" err="1"/>
              <a:t>kính</a:t>
            </a:r>
            <a:r>
              <a:rPr lang="en-US" sz="2400" dirty="0"/>
              <a:t> </a:t>
            </a:r>
            <a:r>
              <a:rPr lang="en-US" sz="2400" dirty="0" err="1"/>
              <a:t>hội</a:t>
            </a:r>
            <a:r>
              <a:rPr lang="en-US" sz="2400" dirty="0"/>
              <a:t> </a:t>
            </a:r>
            <a:r>
              <a:rPr lang="en-US" sz="2400" dirty="0" err="1"/>
              <a:t>tụ</a:t>
            </a:r>
            <a:r>
              <a:rPr lang="en-US" sz="2400" dirty="0"/>
              <a:t> </a:t>
            </a:r>
            <a:r>
              <a:rPr lang="en-US" sz="2400" dirty="0" err="1"/>
              <a:t>có</a:t>
            </a:r>
            <a:r>
              <a:rPr lang="en-US" sz="2400" dirty="0"/>
              <a:t>:</a:t>
            </a:r>
          </a:p>
          <a:p>
            <a:pPr algn="just">
              <a:lnSpc>
                <a:spcPct val="150000"/>
              </a:lnSpc>
            </a:pPr>
            <a:r>
              <a:rPr lang="en-US" sz="2400" dirty="0">
                <a:solidFill>
                  <a:schemeClr val="dk1"/>
                </a:solidFill>
                <a:latin typeface="Lato"/>
                <a:ea typeface="Lato"/>
                <a:cs typeface="Lato"/>
              </a:rPr>
              <a:t>A.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dài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nhỏ</a:t>
            </a:r>
            <a:r>
              <a:rPr lang="en-US" sz="2400" b="0" dirty="0">
                <a:solidFill>
                  <a:schemeClr val="dk1"/>
                </a:solidFill>
                <a:latin typeface="Lato"/>
                <a:ea typeface="Lato"/>
                <a:cs typeface="Lato"/>
              </a:rPr>
              <a:t>.</a:t>
            </a:r>
          </a:p>
          <a:p>
            <a:pPr algn="just">
              <a:lnSpc>
                <a:spcPct val="150000"/>
              </a:lnSpc>
            </a:pPr>
            <a:r>
              <a:rPr lang="en-US" sz="2400" dirty="0">
                <a:solidFill>
                  <a:schemeClr val="dk1"/>
                </a:solidFill>
                <a:latin typeface="Lato"/>
                <a:ea typeface="Lato"/>
                <a:cs typeface="Lato"/>
              </a:rPr>
              <a:t>B.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dài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hình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dạng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phức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tạp</a:t>
            </a:r>
            <a:r>
              <a:rPr lang="en-US" sz="2400" b="0" dirty="0">
                <a:solidFill>
                  <a:schemeClr val="dk1"/>
                </a:solidFill>
                <a:latin typeface="Lato"/>
                <a:ea typeface="Lato"/>
                <a:cs typeface="Lato"/>
              </a:rPr>
              <a:t>.</a:t>
            </a:r>
          </a:p>
          <a:p>
            <a:pPr algn="just">
              <a:lnSpc>
                <a:spcPct val="150000"/>
              </a:lnSpc>
            </a:pPr>
            <a:r>
              <a:rPr lang="en-US" sz="2400" dirty="0">
                <a:solidFill>
                  <a:schemeClr val="dk1"/>
                </a:solidFill>
                <a:latin typeface="Lato"/>
                <a:ea typeface="Lato"/>
                <a:cs typeface="Lato"/>
              </a:rPr>
              <a:t>C.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ngắn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nhỏ</a:t>
            </a:r>
            <a:r>
              <a:rPr lang="en-US" sz="2400" b="0" dirty="0">
                <a:solidFill>
                  <a:schemeClr val="dk1"/>
                </a:solidFill>
                <a:latin typeface="Lato"/>
                <a:ea typeface="Lato"/>
                <a:cs typeface="Lato"/>
              </a:rPr>
              <a:t>.</a:t>
            </a:r>
          </a:p>
          <a:p>
            <a:pPr algn="just">
              <a:lnSpc>
                <a:spcPct val="150000"/>
              </a:lnSpc>
            </a:pPr>
            <a:r>
              <a:rPr lang="en-US" sz="2400" dirty="0">
                <a:solidFill>
                  <a:schemeClr val="dk1"/>
                </a:solidFill>
                <a:latin typeface="Lato"/>
                <a:ea typeface="Lato"/>
                <a:cs typeface="Lato"/>
              </a:rPr>
              <a:t>D.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ngắn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lớn</a:t>
            </a:r>
            <a:r>
              <a:rPr lang="en-US" sz="2400" b="0" dirty="0">
                <a:solidFill>
                  <a:schemeClr val="dk1"/>
                </a:solidFill>
                <a:latin typeface="Lato"/>
                <a:ea typeface="Lato"/>
                <a:cs typeface="Lato"/>
              </a:rPr>
              <a:t>.</a:t>
            </a:r>
          </a:p>
        </p:txBody>
      </p:sp>
      <p:sp>
        <p:nvSpPr>
          <p:cNvPr id="4" name="Rectangle: Rounded Corners 3">
            <a:extLst>
              <a:ext uri="{FF2B5EF4-FFF2-40B4-BE49-F238E27FC236}">
                <a16:creationId xmlns:a16="http://schemas.microsoft.com/office/drawing/2014/main" id="{D4A1540C-AF6F-ECCA-AC77-B76F069459B1}"/>
              </a:ext>
            </a:extLst>
          </p:cNvPr>
          <p:cNvSpPr/>
          <p:nvPr/>
        </p:nvSpPr>
        <p:spPr>
          <a:xfrm>
            <a:off x="399600" y="2897058"/>
            <a:ext cx="67525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6231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EACB765-F6C7-9E10-4A5D-2CD45443F96D}"/>
              </a:ext>
            </a:extLst>
          </p:cNvPr>
          <p:cNvSpPr txBox="1"/>
          <p:nvPr/>
        </p:nvSpPr>
        <p:spPr>
          <a:xfrm>
            <a:off x="601200"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12: Trong </a:t>
            </a:r>
            <a:r>
              <a:rPr lang="en-US" sz="2400" dirty="0" err="1"/>
              <a:t>các</a:t>
            </a:r>
            <a:r>
              <a:rPr lang="en-US" sz="2400" dirty="0"/>
              <a:t> </a:t>
            </a:r>
            <a:r>
              <a:rPr lang="en-US" sz="2400" dirty="0" err="1"/>
              <a:t>kính</a:t>
            </a:r>
            <a:r>
              <a:rPr lang="en-US" sz="2400" dirty="0"/>
              <a:t> </a:t>
            </a:r>
            <a:r>
              <a:rPr lang="en-US" sz="2400" dirty="0" err="1"/>
              <a:t>lúp</a:t>
            </a:r>
            <a:r>
              <a:rPr lang="en-US" sz="2400" dirty="0"/>
              <a:t> </a:t>
            </a:r>
            <a:r>
              <a:rPr lang="en-US" sz="2400" dirty="0" err="1"/>
              <a:t>sau</a:t>
            </a:r>
            <a:r>
              <a:rPr lang="en-US" sz="2400" dirty="0"/>
              <a:t>, </a:t>
            </a:r>
            <a:r>
              <a:rPr lang="en-US" sz="2400" dirty="0" err="1"/>
              <a:t>kính</a:t>
            </a:r>
            <a:r>
              <a:rPr lang="en-US" sz="2400" dirty="0"/>
              <a:t> </a:t>
            </a:r>
            <a:r>
              <a:rPr lang="en-US" sz="2400" dirty="0" err="1"/>
              <a:t>lúp</a:t>
            </a:r>
            <a:r>
              <a:rPr lang="en-US" sz="2400" dirty="0"/>
              <a:t> </a:t>
            </a:r>
            <a:r>
              <a:rPr lang="en-US" sz="2400" dirty="0" err="1"/>
              <a:t>nào</a:t>
            </a:r>
            <a:r>
              <a:rPr lang="en-US" sz="2400" dirty="0"/>
              <a:t> </a:t>
            </a:r>
            <a:r>
              <a:rPr lang="en-US" sz="2400" dirty="0" err="1"/>
              <a:t>khi</a:t>
            </a:r>
            <a:r>
              <a:rPr lang="en-US" sz="2400" dirty="0"/>
              <a:t> </a:t>
            </a:r>
            <a:r>
              <a:rPr lang="en-US" sz="2400" dirty="0" err="1"/>
              <a:t>dùng</a:t>
            </a:r>
            <a:r>
              <a:rPr lang="en-US" sz="2400" dirty="0"/>
              <a:t> </a:t>
            </a:r>
            <a:r>
              <a:rPr lang="en-US" sz="2400" dirty="0" err="1"/>
              <a:t>để</a:t>
            </a:r>
            <a:r>
              <a:rPr lang="en-US" sz="2400" dirty="0"/>
              <a:t> </a:t>
            </a:r>
            <a:r>
              <a:rPr lang="en-US" sz="2400" dirty="0" err="1"/>
              <a:t>quan</a:t>
            </a:r>
            <a:r>
              <a:rPr lang="en-US" sz="2400" dirty="0"/>
              <a:t> </a:t>
            </a:r>
            <a:r>
              <a:rPr lang="en-US" sz="2400" dirty="0" err="1"/>
              <a:t>sát</a:t>
            </a:r>
            <a:r>
              <a:rPr lang="en-US" sz="2400" dirty="0"/>
              <a:t> </a:t>
            </a:r>
            <a:r>
              <a:rPr lang="en-US" sz="2400" dirty="0" err="1"/>
              <a:t>một</a:t>
            </a:r>
            <a:r>
              <a:rPr lang="en-US" sz="2400" dirty="0"/>
              <a:t> </a:t>
            </a:r>
            <a:r>
              <a:rPr lang="en-US" sz="2400" dirty="0" err="1"/>
              <a:t>vật</a:t>
            </a:r>
            <a:r>
              <a:rPr lang="en-US" sz="2400" dirty="0"/>
              <a:t> </a:t>
            </a:r>
            <a:r>
              <a:rPr lang="en-US" sz="2400" dirty="0" err="1"/>
              <a:t>sẽ</a:t>
            </a:r>
            <a:r>
              <a:rPr lang="en-US" sz="2400" dirty="0"/>
              <a:t> </a:t>
            </a:r>
            <a:r>
              <a:rPr lang="en-US" sz="2400" dirty="0" err="1"/>
              <a:t>cho</a:t>
            </a:r>
            <a:r>
              <a:rPr lang="en-US" sz="2400" dirty="0"/>
              <a:t> </a:t>
            </a:r>
            <a:r>
              <a:rPr lang="en-US" sz="2400" dirty="0" err="1"/>
              <a:t>ảnh</a:t>
            </a:r>
            <a:r>
              <a:rPr lang="en-US" sz="2400" dirty="0"/>
              <a:t> </a:t>
            </a:r>
            <a:r>
              <a:rPr lang="en-US" sz="2400" dirty="0" err="1"/>
              <a:t>lớn</a:t>
            </a:r>
            <a:r>
              <a:rPr lang="en-US" sz="2400" dirty="0"/>
              <a:t> </a:t>
            </a:r>
            <a:r>
              <a:rPr lang="en-US" sz="2400" dirty="0" err="1"/>
              <a:t>nhất</a:t>
            </a:r>
            <a:r>
              <a:rPr lang="en-US" sz="2400" dirty="0"/>
              <a:t>?</a:t>
            </a:r>
          </a:p>
          <a:p>
            <a:pPr algn="just">
              <a:lnSpc>
                <a:spcPct val="150000"/>
              </a:lnSpc>
            </a:pPr>
            <a:r>
              <a:rPr lang="en-US" sz="2400" dirty="0">
                <a:solidFill>
                  <a:schemeClr val="dk1"/>
                </a:solidFill>
                <a:latin typeface="Lato"/>
                <a:ea typeface="Lato"/>
                <a:cs typeface="Lato"/>
              </a:rPr>
              <a:t>A.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5.</a:t>
            </a:r>
          </a:p>
          <a:p>
            <a:pPr algn="just">
              <a:lnSpc>
                <a:spcPct val="150000"/>
              </a:lnSpc>
            </a:pPr>
            <a:r>
              <a:rPr lang="en-US" sz="2400" dirty="0">
                <a:solidFill>
                  <a:schemeClr val="dk1"/>
                </a:solidFill>
                <a:latin typeface="Lato"/>
                <a:ea typeface="Lato"/>
                <a:cs typeface="Lato"/>
              </a:rPr>
              <a:t>B.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5,5.</a:t>
            </a:r>
          </a:p>
          <a:p>
            <a:pPr algn="just">
              <a:lnSpc>
                <a:spcPct val="150000"/>
              </a:lnSpc>
            </a:pPr>
            <a:r>
              <a:rPr lang="en-US" sz="2400" dirty="0">
                <a:solidFill>
                  <a:schemeClr val="dk1"/>
                </a:solidFill>
                <a:latin typeface="Lato"/>
                <a:ea typeface="Lato"/>
                <a:cs typeface="Lato"/>
              </a:rPr>
              <a:t>C.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4.</a:t>
            </a:r>
          </a:p>
          <a:p>
            <a:pPr algn="just">
              <a:lnSpc>
                <a:spcPct val="150000"/>
              </a:lnSpc>
            </a:pPr>
            <a:r>
              <a:rPr lang="en-US" sz="2400" dirty="0">
                <a:solidFill>
                  <a:schemeClr val="dk1"/>
                </a:solidFill>
                <a:latin typeface="Lato"/>
                <a:ea typeface="Lato"/>
                <a:cs typeface="Lato"/>
              </a:rPr>
              <a:t>D.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6.</a:t>
            </a:r>
          </a:p>
        </p:txBody>
      </p:sp>
      <p:sp>
        <p:nvSpPr>
          <p:cNvPr id="3" name="Rectangle: Rounded Corners 2">
            <a:extLst>
              <a:ext uri="{FF2B5EF4-FFF2-40B4-BE49-F238E27FC236}">
                <a16:creationId xmlns:a16="http://schemas.microsoft.com/office/drawing/2014/main" id="{CE3189C2-9B74-1FD9-8BEF-2FCB1F0320F5}"/>
              </a:ext>
            </a:extLst>
          </p:cNvPr>
          <p:cNvSpPr/>
          <p:nvPr/>
        </p:nvSpPr>
        <p:spPr>
          <a:xfrm>
            <a:off x="497851" y="3653058"/>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36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821E4153-A670-8515-D165-C61C03C86F1E}"/>
              </a:ext>
            </a:extLst>
          </p:cNvPr>
          <p:cNvCxnSpPr>
            <a:cxnSpLocks/>
          </p:cNvCxnSpPr>
          <p:nvPr/>
        </p:nvCxnSpPr>
        <p:spPr>
          <a:xfrm>
            <a:off x="0" y="423983"/>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8E873788-28DE-261F-4737-7F6B319525F5}"/>
              </a:ext>
            </a:extLst>
          </p:cNvPr>
          <p:cNvGrpSpPr/>
          <p:nvPr/>
        </p:nvGrpSpPr>
        <p:grpSpPr>
          <a:xfrm>
            <a:off x="2160135" y="621648"/>
            <a:ext cx="4640741" cy="372869"/>
            <a:chOff x="875733" y="1114690"/>
            <a:chExt cx="5455794" cy="466480"/>
          </a:xfrm>
          <a:solidFill>
            <a:schemeClr val="accent2"/>
          </a:solidFill>
        </p:grpSpPr>
        <p:sp>
          <p:nvSpPr>
            <p:cNvPr id="9" name="Rectangle: Rounded Corners 8">
              <a:extLst>
                <a:ext uri="{FF2B5EF4-FFF2-40B4-BE49-F238E27FC236}">
                  <a16:creationId xmlns:a16="http://schemas.microsoft.com/office/drawing/2014/main" id="{8C78E1DC-3F97-DD4F-B80A-FF272CBEDEE5}"/>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0" name="Google Shape;356;p47">
              <a:extLst>
                <a:ext uri="{FF2B5EF4-FFF2-40B4-BE49-F238E27FC236}">
                  <a16:creationId xmlns:a16="http://schemas.microsoft.com/office/drawing/2014/main" id="{15C9C09C-484D-92DC-87F9-AF9615BC3C7A}"/>
                </a:ext>
              </a:extLst>
            </p:cNvPr>
            <p:cNvSpPr txBox="1">
              <a:spLocks/>
            </p:cNvSpPr>
            <p:nvPr/>
          </p:nvSpPr>
          <p:spPr>
            <a:xfrm>
              <a:off x="875733" y="1114690"/>
              <a:ext cx="537961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1. </a:t>
              </a:r>
              <a:r>
                <a:rPr lang="vi-VN" sz="1600" dirty="0">
                  <a:solidFill>
                    <a:srgbClr val="2E2723"/>
                  </a:solidFill>
                </a:rPr>
                <a:t>Nhận biết thấu kính hội tụ và thấu kính phân kì</a:t>
              </a:r>
              <a:endParaRPr lang="en-US" sz="1600" dirty="0">
                <a:solidFill>
                  <a:srgbClr val="2E2723"/>
                </a:solidFill>
              </a:endParaRPr>
            </a:p>
          </p:txBody>
        </p:sp>
      </p:grpSp>
      <p:sp>
        <p:nvSpPr>
          <p:cNvPr id="11" name="Google Shape;356;p47">
            <a:extLst>
              <a:ext uri="{FF2B5EF4-FFF2-40B4-BE49-F238E27FC236}">
                <a16:creationId xmlns:a16="http://schemas.microsoft.com/office/drawing/2014/main" id="{BF201A5D-DB12-EBD1-B1FE-8B20FAD65481}"/>
              </a:ext>
            </a:extLst>
          </p:cNvPr>
          <p:cNvSpPr txBox="1">
            <a:spLocks/>
          </p:cNvSpPr>
          <p:nvPr/>
        </p:nvSpPr>
        <p:spPr>
          <a:xfrm>
            <a:off x="672389" y="268014"/>
            <a:ext cx="1522440" cy="317018"/>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2" name="Group 11">
            <a:extLst>
              <a:ext uri="{FF2B5EF4-FFF2-40B4-BE49-F238E27FC236}">
                <a16:creationId xmlns:a16="http://schemas.microsoft.com/office/drawing/2014/main" id="{0924BF01-76ED-5F24-6A84-08955CCAA05A}"/>
              </a:ext>
            </a:extLst>
          </p:cNvPr>
          <p:cNvGrpSpPr/>
          <p:nvPr/>
        </p:nvGrpSpPr>
        <p:grpSpPr>
          <a:xfrm>
            <a:off x="514305" y="268014"/>
            <a:ext cx="316168" cy="308264"/>
            <a:chOff x="463870" y="1432714"/>
            <a:chExt cx="536171" cy="522767"/>
          </a:xfrm>
        </p:grpSpPr>
        <p:sp>
          <p:nvSpPr>
            <p:cNvPr id="13" name="Rectangle: Rounded Corners 12">
              <a:extLst>
                <a:ext uri="{FF2B5EF4-FFF2-40B4-BE49-F238E27FC236}">
                  <a16:creationId xmlns:a16="http://schemas.microsoft.com/office/drawing/2014/main" id="{5DB678EB-AED5-95EF-FBB9-7913207A940D}"/>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6" descr="Search">
              <a:extLst>
                <a:ext uri="{FF2B5EF4-FFF2-40B4-BE49-F238E27FC236}">
                  <a16:creationId xmlns:a16="http://schemas.microsoft.com/office/drawing/2014/main" id="{2ED6C66E-4D8B-5399-CBDF-935DD46CA8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16" name="Google Shape;356;p47">
            <a:extLst>
              <a:ext uri="{FF2B5EF4-FFF2-40B4-BE49-F238E27FC236}">
                <a16:creationId xmlns:a16="http://schemas.microsoft.com/office/drawing/2014/main" id="{D912C702-9811-4CEC-40D2-6E219FA49F69}"/>
              </a:ext>
            </a:extLst>
          </p:cNvPr>
          <p:cNvSpPr txBox="1">
            <a:spLocks/>
          </p:cNvSpPr>
          <p:nvPr/>
        </p:nvSpPr>
        <p:spPr>
          <a:xfrm>
            <a:off x="409702" y="1050368"/>
            <a:ext cx="2232698" cy="37665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1800" dirty="0">
                <a:solidFill>
                  <a:srgbClr val="2E2723"/>
                </a:solidFill>
              </a:rPr>
              <a:t>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a:t>
            </a:r>
            <a:r>
              <a:rPr lang="en-US" sz="1800" dirty="0" err="1">
                <a:solidFill>
                  <a:srgbClr val="2E2723"/>
                </a:solidFill>
              </a:rPr>
              <a:t>hội</a:t>
            </a:r>
            <a:r>
              <a:rPr lang="en-US" sz="1800" dirty="0">
                <a:solidFill>
                  <a:srgbClr val="2E2723"/>
                </a:solidFill>
              </a:rPr>
              <a:t> </a:t>
            </a:r>
            <a:r>
              <a:rPr lang="en-US" sz="1800" dirty="0" err="1">
                <a:solidFill>
                  <a:srgbClr val="2E2723"/>
                </a:solidFill>
              </a:rPr>
              <a:t>tụ</a:t>
            </a:r>
            <a:endParaRPr lang="en-US" sz="1800" dirty="0">
              <a:solidFill>
                <a:srgbClr val="2E2723"/>
              </a:solidFill>
            </a:endParaRPr>
          </a:p>
        </p:txBody>
      </p:sp>
      <p:sp>
        <p:nvSpPr>
          <p:cNvPr id="17" name="Google Shape;812;p82">
            <a:extLst>
              <a:ext uri="{FF2B5EF4-FFF2-40B4-BE49-F238E27FC236}">
                <a16:creationId xmlns:a16="http://schemas.microsoft.com/office/drawing/2014/main" id="{53E735FE-5831-8EB7-5422-56EA9882B1A5}"/>
              </a:ext>
            </a:extLst>
          </p:cNvPr>
          <p:cNvSpPr/>
          <p:nvPr/>
        </p:nvSpPr>
        <p:spPr>
          <a:xfrm rot="1100252">
            <a:off x="6394946" y="-614090"/>
            <a:ext cx="3293195" cy="1764208"/>
          </a:xfrm>
          <a:custGeom>
            <a:avLst/>
            <a:gdLst/>
            <a:ahLst/>
            <a:cxnLst/>
            <a:rect l="l" t="t" r="r" b="b"/>
            <a:pathLst>
              <a:path w="6798" h="4844" extrusionOk="0">
                <a:moveTo>
                  <a:pt x="1538" y="969"/>
                </a:moveTo>
                <a:cubicBezTo>
                  <a:pt x="455" y="1760"/>
                  <a:pt x="-436" y="3488"/>
                  <a:pt x="229" y="4116"/>
                </a:cubicBezTo>
                <a:cubicBezTo>
                  <a:pt x="895" y="4745"/>
                  <a:pt x="2201" y="2677"/>
                  <a:pt x="3495" y="3621"/>
                </a:cubicBezTo>
                <a:cubicBezTo>
                  <a:pt x="4174" y="4117"/>
                  <a:pt x="4159" y="5383"/>
                  <a:pt x="5840" y="4587"/>
                </a:cubicBezTo>
                <a:cubicBezTo>
                  <a:pt x="7521" y="3790"/>
                  <a:pt x="6671" y="1262"/>
                  <a:pt x="5711" y="477"/>
                </a:cubicBezTo>
                <a:cubicBezTo>
                  <a:pt x="4751" y="-309"/>
                  <a:pt x="3013" y="-109"/>
                  <a:pt x="1538" y="96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6" name="Picture 2" descr="Writing ">
            <a:extLst>
              <a:ext uri="{FF2B5EF4-FFF2-40B4-BE49-F238E27FC236}">
                <a16:creationId xmlns:a16="http://schemas.microsoft.com/office/drawing/2014/main" id="{28E999EF-3EBD-409C-2CE3-10976378C4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877924" y="1482877"/>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18" name="Google Shape;363;p48">
            <a:extLst>
              <a:ext uri="{FF2B5EF4-FFF2-40B4-BE49-F238E27FC236}">
                <a16:creationId xmlns:a16="http://schemas.microsoft.com/office/drawing/2014/main" id="{A4AF123A-1A20-742D-2AE0-C4CAC3DF4108}"/>
              </a:ext>
            </a:extLst>
          </p:cNvPr>
          <p:cNvSpPr txBox="1">
            <a:spLocks/>
          </p:cNvSpPr>
          <p:nvPr/>
        </p:nvSpPr>
        <p:spPr>
          <a:xfrm>
            <a:off x="1234174" y="1418246"/>
            <a:ext cx="717119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1800" dirty="0"/>
              <a:t>C</a:t>
            </a:r>
            <a:r>
              <a:rPr lang="vi-VN" sz="1800" dirty="0"/>
              <a:t>hùm sáng hẹp song song</a:t>
            </a:r>
            <a:r>
              <a:rPr lang="en-US" sz="1800" dirty="0"/>
              <a:t> qua </a:t>
            </a:r>
            <a:r>
              <a:rPr lang="en-US" sz="1800" dirty="0" err="1"/>
              <a:t>thấu</a:t>
            </a:r>
            <a:r>
              <a:rPr lang="en-US" sz="1800" dirty="0"/>
              <a:t> </a:t>
            </a:r>
            <a:r>
              <a:rPr lang="en-US" sz="1800" dirty="0" err="1"/>
              <a:t>kính</a:t>
            </a:r>
            <a:r>
              <a:rPr lang="en-US" sz="1800" dirty="0"/>
              <a:t> </a:t>
            </a:r>
            <a:r>
              <a:rPr lang="en-US" sz="1800" dirty="0" err="1"/>
              <a:t>hội</a:t>
            </a:r>
            <a:r>
              <a:rPr lang="en-US" sz="1800" dirty="0"/>
              <a:t> </a:t>
            </a:r>
            <a:r>
              <a:rPr lang="en-US" sz="1800" dirty="0" err="1"/>
              <a:t>tụ</a:t>
            </a:r>
            <a:r>
              <a:rPr lang="en-US" sz="1800" dirty="0"/>
              <a:t> </a:t>
            </a:r>
            <a:r>
              <a:rPr lang="en-US" sz="1800" dirty="0" err="1"/>
              <a:t>cho</a:t>
            </a:r>
            <a:r>
              <a:rPr lang="en-US" sz="1800" dirty="0"/>
              <a:t> c</a:t>
            </a:r>
            <a:r>
              <a:rPr lang="vi-VN" sz="1800" dirty="0"/>
              <a:t>hùm tia ló hội tụ </a:t>
            </a:r>
            <a:endParaRPr lang="en-US" sz="1800" dirty="0"/>
          </a:p>
        </p:txBody>
      </p:sp>
      <p:pic>
        <p:nvPicPr>
          <p:cNvPr id="19" name="Picture 2" descr="Writing ">
            <a:extLst>
              <a:ext uri="{FF2B5EF4-FFF2-40B4-BE49-F238E27FC236}">
                <a16:creationId xmlns:a16="http://schemas.microsoft.com/office/drawing/2014/main" id="{AF2683D6-33E8-BA4D-75BF-697F7E7C2D4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877924" y="1906606"/>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0" name="Google Shape;363;p48">
            <a:extLst>
              <a:ext uri="{FF2B5EF4-FFF2-40B4-BE49-F238E27FC236}">
                <a16:creationId xmlns:a16="http://schemas.microsoft.com/office/drawing/2014/main" id="{27A57BB4-8EE1-7A25-113B-928AA7D764EC}"/>
              </a:ext>
            </a:extLst>
          </p:cNvPr>
          <p:cNvSpPr txBox="1">
            <a:spLocks/>
          </p:cNvSpPr>
          <p:nvPr/>
        </p:nvSpPr>
        <p:spPr>
          <a:xfrm>
            <a:off x="1234175" y="1841975"/>
            <a:ext cx="4108226"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C</a:t>
            </a:r>
            <a:r>
              <a:rPr lang="vi-VN" dirty="0"/>
              <a:t>ó phần rìa mỏng hơn phần ở giữa</a:t>
            </a:r>
            <a:endParaRPr lang="en-US" dirty="0"/>
          </a:p>
        </p:txBody>
      </p:sp>
      <p:pic>
        <p:nvPicPr>
          <p:cNvPr id="27" name="Picture 2" descr="Writing ">
            <a:extLst>
              <a:ext uri="{FF2B5EF4-FFF2-40B4-BE49-F238E27FC236}">
                <a16:creationId xmlns:a16="http://schemas.microsoft.com/office/drawing/2014/main" id="{019BEA05-4F19-86CF-6BFC-8DD60B4982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877924" y="3886435"/>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8" name="Google Shape;363;p48">
            <a:extLst>
              <a:ext uri="{FF2B5EF4-FFF2-40B4-BE49-F238E27FC236}">
                <a16:creationId xmlns:a16="http://schemas.microsoft.com/office/drawing/2014/main" id="{72CBC0F1-8568-ACD0-580E-6DA96FD6B359}"/>
              </a:ext>
            </a:extLst>
          </p:cNvPr>
          <p:cNvSpPr txBox="1">
            <a:spLocks/>
          </p:cNvSpPr>
          <p:nvPr/>
        </p:nvSpPr>
        <p:spPr>
          <a:xfrm>
            <a:off x="1234175" y="3821804"/>
            <a:ext cx="1134625"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Kí</a:t>
            </a:r>
            <a:r>
              <a:rPr lang="en-US" dirty="0"/>
              <a:t> </a:t>
            </a:r>
            <a:r>
              <a:rPr lang="en-US" dirty="0" err="1"/>
              <a:t>hiệu</a:t>
            </a:r>
            <a:r>
              <a:rPr lang="en-US" dirty="0"/>
              <a:t>:</a:t>
            </a:r>
          </a:p>
        </p:txBody>
      </p:sp>
      <p:sp>
        <p:nvSpPr>
          <p:cNvPr id="30" name="Line 16">
            <a:extLst>
              <a:ext uri="{FF2B5EF4-FFF2-40B4-BE49-F238E27FC236}">
                <a16:creationId xmlns:a16="http://schemas.microsoft.com/office/drawing/2014/main" id="{31B9A83B-073D-6031-553F-0FCCDD8BDE1E}"/>
              </a:ext>
            </a:extLst>
          </p:cNvPr>
          <p:cNvSpPr>
            <a:spLocks noChangeShapeType="1"/>
          </p:cNvSpPr>
          <p:nvPr/>
        </p:nvSpPr>
        <p:spPr bwMode="auto">
          <a:xfrm>
            <a:off x="2847600" y="3597669"/>
            <a:ext cx="0" cy="1066800"/>
          </a:xfrm>
          <a:prstGeom prst="line">
            <a:avLst/>
          </a:prstGeom>
          <a:noFill/>
          <a:ln w="57150">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pic>
        <p:nvPicPr>
          <p:cNvPr id="352" name="Picture 351">
            <a:extLst>
              <a:ext uri="{FF2B5EF4-FFF2-40B4-BE49-F238E27FC236}">
                <a16:creationId xmlns:a16="http://schemas.microsoft.com/office/drawing/2014/main" id="{6BD9E7DC-2ACC-1294-0CDD-0E3BE3D65A17}"/>
              </a:ext>
            </a:extLst>
          </p:cNvPr>
          <p:cNvPicPr>
            <a:picLocks noChangeAspect="1"/>
          </p:cNvPicPr>
          <p:nvPr/>
        </p:nvPicPr>
        <p:blipFill>
          <a:blip r:embed="rId5"/>
          <a:stretch>
            <a:fillRect/>
          </a:stretch>
        </p:blipFill>
        <p:spPr>
          <a:xfrm flipH="1">
            <a:off x="6360991" y="1779337"/>
            <a:ext cx="1795690" cy="3159262"/>
          </a:xfrm>
          <a:prstGeom prst="rect">
            <a:avLst/>
          </a:prstGeom>
        </p:spPr>
      </p:pic>
      <p:pic>
        <p:nvPicPr>
          <p:cNvPr id="15" name="Picture 14">
            <a:extLst>
              <a:ext uri="{FF2B5EF4-FFF2-40B4-BE49-F238E27FC236}">
                <a16:creationId xmlns:a16="http://schemas.microsoft.com/office/drawing/2014/main" id="{09E653AD-D4EB-1DC5-DE7D-F36967DCDEAE}"/>
              </a:ext>
            </a:extLst>
          </p:cNvPr>
          <p:cNvPicPr>
            <a:picLocks noChangeAspect="1"/>
          </p:cNvPicPr>
          <p:nvPr/>
        </p:nvPicPr>
        <p:blipFill>
          <a:blip r:embed="rId6"/>
          <a:stretch>
            <a:fillRect/>
          </a:stretch>
        </p:blipFill>
        <p:spPr>
          <a:xfrm>
            <a:off x="7834785" y="1846763"/>
            <a:ext cx="1280474" cy="3092303"/>
          </a:xfrm>
          <a:prstGeom prst="rect">
            <a:avLst/>
          </a:prstGeom>
        </p:spPr>
      </p:pic>
      <p:grpSp>
        <p:nvGrpSpPr>
          <p:cNvPr id="366" name="Group 365">
            <a:extLst>
              <a:ext uri="{FF2B5EF4-FFF2-40B4-BE49-F238E27FC236}">
                <a16:creationId xmlns:a16="http://schemas.microsoft.com/office/drawing/2014/main" id="{5D9F91E7-E4BB-3CB2-9DE0-2D7A5A1CF829}"/>
              </a:ext>
            </a:extLst>
          </p:cNvPr>
          <p:cNvGrpSpPr/>
          <p:nvPr/>
        </p:nvGrpSpPr>
        <p:grpSpPr>
          <a:xfrm>
            <a:off x="3042592" y="2360078"/>
            <a:ext cx="2940625" cy="1483903"/>
            <a:chOff x="3042592" y="2360078"/>
            <a:chExt cx="2940625" cy="1483903"/>
          </a:xfrm>
        </p:grpSpPr>
        <p:sp>
          <p:nvSpPr>
            <p:cNvPr id="25" name="Google Shape;363;p48">
              <a:extLst>
                <a:ext uri="{FF2B5EF4-FFF2-40B4-BE49-F238E27FC236}">
                  <a16:creationId xmlns:a16="http://schemas.microsoft.com/office/drawing/2014/main" id="{F03A22D4-F939-9668-B86B-4DF75528C67B}"/>
                </a:ext>
              </a:extLst>
            </p:cNvPr>
            <p:cNvSpPr txBox="1">
              <a:spLocks/>
            </p:cNvSpPr>
            <p:nvPr/>
          </p:nvSpPr>
          <p:spPr>
            <a:xfrm>
              <a:off x="3042592" y="3404084"/>
              <a:ext cx="2940625"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1600" b="1" dirty="0" err="1"/>
                <a:t>Các</a:t>
              </a:r>
              <a:r>
                <a:rPr lang="en-US" sz="1600" b="1" dirty="0"/>
                <a:t> </a:t>
              </a:r>
              <a:r>
                <a:rPr lang="en-US" sz="1600" b="1" dirty="0" err="1"/>
                <a:t>dạng</a:t>
              </a:r>
              <a:r>
                <a:rPr lang="en-US" sz="1600" b="1" dirty="0"/>
                <a:t> </a:t>
              </a:r>
              <a:r>
                <a:rPr lang="en-US" sz="1600" b="1" dirty="0" err="1"/>
                <a:t>của</a:t>
              </a:r>
              <a:r>
                <a:rPr lang="en-US" sz="1600" b="1" dirty="0"/>
                <a:t> </a:t>
              </a:r>
              <a:r>
                <a:rPr lang="en-US" sz="1600" b="1" dirty="0" err="1"/>
                <a:t>thấu</a:t>
              </a:r>
              <a:r>
                <a:rPr lang="en-US" sz="1600" b="1" dirty="0"/>
                <a:t> </a:t>
              </a:r>
              <a:r>
                <a:rPr lang="en-US" sz="1600" b="1" dirty="0" err="1"/>
                <a:t>kính</a:t>
              </a:r>
              <a:r>
                <a:rPr lang="en-US" sz="1600" b="1" dirty="0"/>
                <a:t> </a:t>
              </a:r>
              <a:r>
                <a:rPr lang="en-US" sz="1600" b="1" dirty="0" err="1"/>
                <a:t>hội</a:t>
              </a:r>
              <a:r>
                <a:rPr lang="en-US" sz="1600" b="1" dirty="0"/>
                <a:t> </a:t>
              </a:r>
              <a:r>
                <a:rPr lang="en-US" sz="1600" b="1" dirty="0" err="1"/>
                <a:t>tụ</a:t>
              </a:r>
              <a:endParaRPr lang="en-US" sz="1600" b="1" dirty="0"/>
            </a:p>
          </p:txBody>
        </p:sp>
        <p:grpSp>
          <p:nvGrpSpPr>
            <p:cNvPr id="365" name="Group 364">
              <a:extLst>
                <a:ext uri="{FF2B5EF4-FFF2-40B4-BE49-F238E27FC236}">
                  <a16:creationId xmlns:a16="http://schemas.microsoft.com/office/drawing/2014/main" id="{56B25647-1979-8DC7-41F4-EF7C4C786EFE}"/>
                </a:ext>
              </a:extLst>
            </p:cNvPr>
            <p:cNvGrpSpPr/>
            <p:nvPr/>
          </p:nvGrpSpPr>
          <p:grpSpPr>
            <a:xfrm>
              <a:off x="3918360" y="2360078"/>
              <a:ext cx="1189090" cy="1064007"/>
              <a:chOff x="1823184" y="2273092"/>
              <a:chExt cx="2463267" cy="2204150"/>
            </a:xfrm>
          </p:grpSpPr>
          <p:grpSp>
            <p:nvGrpSpPr>
              <p:cNvPr id="353" name="Group 69">
                <a:extLst>
                  <a:ext uri="{FF2B5EF4-FFF2-40B4-BE49-F238E27FC236}">
                    <a16:creationId xmlns:a16="http://schemas.microsoft.com/office/drawing/2014/main" id="{687C0B03-D379-0275-D9A5-4144C55BEF66}"/>
                  </a:ext>
                </a:extLst>
              </p:cNvPr>
              <p:cNvGrpSpPr>
                <a:grpSpLocks/>
              </p:cNvGrpSpPr>
              <p:nvPr/>
            </p:nvGrpSpPr>
            <p:grpSpPr bwMode="auto">
              <a:xfrm flipH="1">
                <a:off x="3685588" y="2319500"/>
                <a:ext cx="600863" cy="2157742"/>
                <a:chOff x="2400" y="2352"/>
                <a:chExt cx="360" cy="1019"/>
              </a:xfrm>
            </p:grpSpPr>
            <p:sp>
              <p:nvSpPr>
                <p:cNvPr id="354" name="Arc 23">
                  <a:extLst>
                    <a:ext uri="{FF2B5EF4-FFF2-40B4-BE49-F238E27FC236}">
                      <a16:creationId xmlns:a16="http://schemas.microsoft.com/office/drawing/2014/main" id="{15C19A2F-C261-09DF-2B6C-AC236A84C239}"/>
                    </a:ext>
                  </a:extLst>
                </p:cNvPr>
                <p:cNvSpPr>
                  <a:spLocks/>
                </p:cNvSpPr>
                <p:nvPr/>
              </p:nvSpPr>
              <p:spPr bwMode="auto">
                <a:xfrm>
                  <a:off x="2400" y="2352"/>
                  <a:ext cx="360" cy="1019"/>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sp>
              <p:nvSpPr>
                <p:cNvPr id="355" name="Arc 68">
                  <a:extLst>
                    <a:ext uri="{FF2B5EF4-FFF2-40B4-BE49-F238E27FC236}">
                      <a16:creationId xmlns:a16="http://schemas.microsoft.com/office/drawing/2014/main" id="{4C12EE58-2033-9B74-9AFD-FC73D1D9AAD5}"/>
                    </a:ext>
                  </a:extLst>
                </p:cNvPr>
                <p:cNvSpPr>
                  <a:spLocks/>
                </p:cNvSpPr>
                <p:nvPr/>
              </p:nvSpPr>
              <p:spPr bwMode="auto">
                <a:xfrm>
                  <a:off x="2500" y="2352"/>
                  <a:ext cx="192" cy="1008"/>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grpSp>
          <p:grpSp>
            <p:nvGrpSpPr>
              <p:cNvPr id="356" name="Group 355">
                <a:extLst>
                  <a:ext uri="{FF2B5EF4-FFF2-40B4-BE49-F238E27FC236}">
                    <a16:creationId xmlns:a16="http://schemas.microsoft.com/office/drawing/2014/main" id="{39B1C76F-D21F-963A-A951-FF3F3A6C49B7}"/>
                  </a:ext>
                </a:extLst>
              </p:cNvPr>
              <p:cNvGrpSpPr/>
              <p:nvPr/>
            </p:nvGrpSpPr>
            <p:grpSpPr>
              <a:xfrm>
                <a:off x="1823184" y="2273092"/>
                <a:ext cx="743290" cy="2167542"/>
                <a:chOff x="9411002" y="2213359"/>
                <a:chExt cx="743290" cy="2167542"/>
              </a:xfrm>
            </p:grpSpPr>
            <p:sp>
              <p:nvSpPr>
                <p:cNvPr id="357" name="Arc 24">
                  <a:extLst>
                    <a:ext uri="{FF2B5EF4-FFF2-40B4-BE49-F238E27FC236}">
                      <a16:creationId xmlns:a16="http://schemas.microsoft.com/office/drawing/2014/main" id="{C3B1E047-1084-D00C-7C2C-79C226C5CA57}"/>
                    </a:ext>
                  </a:extLst>
                </p:cNvPr>
                <p:cNvSpPr>
                  <a:spLocks/>
                </p:cNvSpPr>
                <p:nvPr/>
              </p:nvSpPr>
              <p:spPr bwMode="auto">
                <a:xfrm>
                  <a:off x="9411002" y="2213359"/>
                  <a:ext cx="602668" cy="2164701"/>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sp>
              <p:nvSpPr>
                <p:cNvPr id="358" name="Arc 24">
                  <a:extLst>
                    <a:ext uri="{FF2B5EF4-FFF2-40B4-BE49-F238E27FC236}">
                      <a16:creationId xmlns:a16="http://schemas.microsoft.com/office/drawing/2014/main" id="{598F7113-205C-C141-16BC-9E099E315F1C}"/>
                    </a:ext>
                  </a:extLst>
                </p:cNvPr>
                <p:cNvSpPr>
                  <a:spLocks/>
                </p:cNvSpPr>
                <p:nvPr/>
              </p:nvSpPr>
              <p:spPr bwMode="auto">
                <a:xfrm flipH="1">
                  <a:off x="9551624" y="2216200"/>
                  <a:ext cx="602668" cy="2164701"/>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grpSp>
          <p:grpSp>
            <p:nvGrpSpPr>
              <p:cNvPr id="359" name="Group 358">
                <a:extLst>
                  <a:ext uri="{FF2B5EF4-FFF2-40B4-BE49-F238E27FC236}">
                    <a16:creationId xmlns:a16="http://schemas.microsoft.com/office/drawing/2014/main" id="{A9C47C22-24CB-C3A4-A71F-A737A8559901}"/>
                  </a:ext>
                </a:extLst>
              </p:cNvPr>
              <p:cNvGrpSpPr/>
              <p:nvPr/>
            </p:nvGrpSpPr>
            <p:grpSpPr>
              <a:xfrm>
                <a:off x="2825640" y="2281872"/>
                <a:ext cx="602668" cy="2164701"/>
                <a:chOff x="3656112" y="2190956"/>
                <a:chExt cx="602668" cy="2164701"/>
              </a:xfrm>
            </p:grpSpPr>
            <p:sp>
              <p:nvSpPr>
                <p:cNvPr id="360" name="Line 26">
                  <a:extLst>
                    <a:ext uri="{FF2B5EF4-FFF2-40B4-BE49-F238E27FC236}">
                      <a16:creationId xmlns:a16="http://schemas.microsoft.com/office/drawing/2014/main" id="{DD4968C0-D523-4F5C-1969-86052DB3025D}"/>
                    </a:ext>
                  </a:extLst>
                </p:cNvPr>
                <p:cNvSpPr>
                  <a:spLocks noChangeShapeType="1"/>
                </p:cNvSpPr>
                <p:nvPr/>
              </p:nvSpPr>
              <p:spPr bwMode="auto">
                <a:xfrm>
                  <a:off x="3892395" y="2198347"/>
                  <a:ext cx="0" cy="214654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91" dirty="0"/>
                </a:p>
              </p:txBody>
            </p:sp>
            <p:sp>
              <p:nvSpPr>
                <p:cNvPr id="361" name="Arc 24">
                  <a:extLst>
                    <a:ext uri="{FF2B5EF4-FFF2-40B4-BE49-F238E27FC236}">
                      <a16:creationId xmlns:a16="http://schemas.microsoft.com/office/drawing/2014/main" id="{463D0414-3FF8-1916-AEE7-EF6E25AC97D1}"/>
                    </a:ext>
                  </a:extLst>
                </p:cNvPr>
                <p:cNvSpPr>
                  <a:spLocks/>
                </p:cNvSpPr>
                <p:nvPr/>
              </p:nvSpPr>
              <p:spPr bwMode="auto">
                <a:xfrm flipH="1">
                  <a:off x="3656112" y="2190956"/>
                  <a:ext cx="602668" cy="2164701"/>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1491"/>
                </a:p>
              </p:txBody>
            </p:sp>
          </p:gr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026"/>
                                        </p:tgtEl>
                                        <p:attrNameLst>
                                          <p:attrName>style.visibility</p:attrName>
                                        </p:attrNameLst>
                                      </p:cBhvr>
                                      <p:to>
                                        <p:strVal val="visible"/>
                                      </p:to>
                                    </p:set>
                                    <p:anim calcmode="lin" valueType="num">
                                      <p:cBhvr>
                                        <p:cTn id="14" dur="500" fill="hold"/>
                                        <p:tgtEl>
                                          <p:spTgt spid="1026"/>
                                        </p:tgtEl>
                                        <p:attrNameLst>
                                          <p:attrName>ppt_w</p:attrName>
                                        </p:attrNameLst>
                                      </p:cBhvr>
                                      <p:tavLst>
                                        <p:tav tm="0">
                                          <p:val>
                                            <p:fltVal val="0"/>
                                          </p:val>
                                        </p:tav>
                                        <p:tav tm="100000">
                                          <p:val>
                                            <p:strVal val="#ppt_w"/>
                                          </p:val>
                                        </p:tav>
                                      </p:tavLst>
                                    </p:anim>
                                    <p:anim calcmode="lin" valueType="num">
                                      <p:cBhvr>
                                        <p:cTn id="15" dur="500" fill="hold"/>
                                        <p:tgtEl>
                                          <p:spTgt spid="1026"/>
                                        </p:tgtEl>
                                        <p:attrNameLst>
                                          <p:attrName>ppt_h</p:attrName>
                                        </p:attrNameLst>
                                      </p:cBhvr>
                                      <p:tavLst>
                                        <p:tav tm="0">
                                          <p:val>
                                            <p:fltVal val="0"/>
                                          </p:val>
                                        </p:tav>
                                        <p:tav tm="100000">
                                          <p:val>
                                            <p:strVal val="#ppt_h"/>
                                          </p:val>
                                        </p:tav>
                                      </p:tavLst>
                                    </p:anim>
                                    <p:animEffect transition="in" filter="fade">
                                      <p:cBhvr>
                                        <p:cTn id="16" dur="500"/>
                                        <p:tgtEl>
                                          <p:spTgt spid="1026"/>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wipe(left)">
                                      <p:cBhvr>
                                        <p:cTn id="20" dur="500"/>
                                        <p:tgtEl>
                                          <p:spTgt spid="18"/>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500"/>
                                        <p:tgtEl>
                                          <p:spTgt spid="20"/>
                                        </p:tgtEl>
                                      </p:cBhvr>
                                    </p:animEffect>
                                  </p:childTnLst>
                                </p:cTn>
                              </p:par>
                            </p:childTnLst>
                          </p:cTn>
                        </p:par>
                        <p:par>
                          <p:cTn id="32" fill="hold">
                            <p:stCondLst>
                              <p:cond delay="1000"/>
                            </p:stCondLst>
                            <p:childTnLst>
                              <p:par>
                                <p:cTn id="33" presetID="14" presetClass="entr" presetSubtype="10" fill="hold" nodeType="afterEffect">
                                  <p:stCondLst>
                                    <p:cond delay="0"/>
                                  </p:stCondLst>
                                  <p:childTnLst>
                                    <p:set>
                                      <p:cBhvr>
                                        <p:cTn id="34" dur="1" fill="hold">
                                          <p:stCondLst>
                                            <p:cond delay="0"/>
                                          </p:stCondLst>
                                        </p:cTn>
                                        <p:tgtEl>
                                          <p:spTgt spid="366"/>
                                        </p:tgtEl>
                                        <p:attrNameLst>
                                          <p:attrName>style.visibility</p:attrName>
                                        </p:attrNameLst>
                                      </p:cBhvr>
                                      <p:to>
                                        <p:strVal val="visible"/>
                                      </p:to>
                                    </p:set>
                                    <p:animEffect transition="in" filter="randombar(horizontal)">
                                      <p:cBhvr>
                                        <p:cTn id="35" dur="500"/>
                                        <p:tgtEl>
                                          <p:spTgt spid="366"/>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27"/>
                                        </p:tgtEl>
                                        <p:attrNameLst>
                                          <p:attrName>style.visibility</p:attrName>
                                        </p:attrNameLst>
                                      </p:cBhvr>
                                      <p:to>
                                        <p:strVal val="visible"/>
                                      </p:to>
                                    </p:set>
                                    <p:anim calcmode="lin" valueType="num">
                                      <p:cBhvr>
                                        <p:cTn id="40" dur="500" fill="hold"/>
                                        <p:tgtEl>
                                          <p:spTgt spid="27"/>
                                        </p:tgtEl>
                                        <p:attrNameLst>
                                          <p:attrName>ppt_w</p:attrName>
                                        </p:attrNameLst>
                                      </p:cBhvr>
                                      <p:tavLst>
                                        <p:tav tm="0">
                                          <p:val>
                                            <p:fltVal val="0"/>
                                          </p:val>
                                        </p:tav>
                                        <p:tav tm="100000">
                                          <p:val>
                                            <p:strVal val="#ppt_w"/>
                                          </p:val>
                                        </p:tav>
                                      </p:tavLst>
                                    </p:anim>
                                    <p:anim calcmode="lin" valueType="num">
                                      <p:cBhvr>
                                        <p:cTn id="41" dur="500" fill="hold"/>
                                        <p:tgtEl>
                                          <p:spTgt spid="27"/>
                                        </p:tgtEl>
                                        <p:attrNameLst>
                                          <p:attrName>ppt_h</p:attrName>
                                        </p:attrNameLst>
                                      </p:cBhvr>
                                      <p:tavLst>
                                        <p:tav tm="0">
                                          <p:val>
                                            <p:fltVal val="0"/>
                                          </p:val>
                                        </p:tav>
                                        <p:tav tm="100000">
                                          <p:val>
                                            <p:strVal val="#ppt_h"/>
                                          </p:val>
                                        </p:tav>
                                      </p:tavLst>
                                    </p:anim>
                                    <p:animEffect transition="in" filter="fade">
                                      <p:cBhvr>
                                        <p:cTn id="42" dur="500"/>
                                        <p:tgtEl>
                                          <p:spTgt spid="27"/>
                                        </p:tgtEl>
                                      </p:cBhvr>
                                    </p:animEffect>
                                  </p:childTnLst>
                                </p:cTn>
                              </p:par>
                            </p:childTnLst>
                          </p:cTn>
                        </p:par>
                        <p:par>
                          <p:cTn id="43" fill="hold">
                            <p:stCondLst>
                              <p:cond delay="500"/>
                            </p:stCondLst>
                            <p:childTnLst>
                              <p:par>
                                <p:cTn id="44" presetID="22" presetClass="entr" presetSubtype="8"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par>
                          <p:cTn id="47" fill="hold">
                            <p:stCondLst>
                              <p:cond delay="1000"/>
                            </p:stCondLst>
                            <p:childTnLst>
                              <p:par>
                                <p:cTn id="48" presetID="14" presetClass="entr" presetSubtype="10" fill="hold" grpId="0" nodeType="afterEffect">
                                  <p:stCondLst>
                                    <p:cond delay="0"/>
                                  </p:stCondLst>
                                  <p:childTnLst>
                                    <p:set>
                                      <p:cBhvr>
                                        <p:cTn id="49" dur="1" fill="hold">
                                          <p:stCondLst>
                                            <p:cond delay="0"/>
                                          </p:stCondLst>
                                        </p:cTn>
                                        <p:tgtEl>
                                          <p:spTgt spid="30"/>
                                        </p:tgtEl>
                                        <p:attrNameLst>
                                          <p:attrName>style.visibility</p:attrName>
                                        </p:attrNameLst>
                                      </p:cBhvr>
                                      <p:to>
                                        <p:strVal val="visible"/>
                                      </p:to>
                                    </p:set>
                                    <p:animEffect transition="in" filter="randombar(horizontal)">
                                      <p:cBhvr>
                                        <p:cTn id="50"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20" grpId="0"/>
      <p:bldP spid="28" grpId="0"/>
      <p:bldP spid="30"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CAE57A7-5D0C-1834-20CF-E8D8E57223C6}"/>
              </a:ext>
            </a:extLst>
          </p:cNvPr>
          <p:cNvPicPr>
            <a:picLocks noChangeAspect="1"/>
          </p:cNvPicPr>
          <p:nvPr/>
        </p:nvPicPr>
        <p:blipFill>
          <a:blip r:embed="rId2"/>
          <a:stretch>
            <a:fillRect/>
          </a:stretch>
        </p:blipFill>
        <p:spPr>
          <a:xfrm>
            <a:off x="4933545" y="653439"/>
            <a:ext cx="4612461" cy="4612461"/>
          </a:xfrm>
          <a:prstGeom prst="rect">
            <a:avLst/>
          </a:prstGeom>
        </p:spPr>
      </p:pic>
      <p:sp>
        <p:nvSpPr>
          <p:cNvPr id="5" name="Google Shape;346;p46">
            <a:extLst>
              <a:ext uri="{FF2B5EF4-FFF2-40B4-BE49-F238E27FC236}">
                <a16:creationId xmlns:a16="http://schemas.microsoft.com/office/drawing/2014/main" id="{A9852133-E0BD-F3E0-E0CE-7753A50EE528}"/>
              </a:ext>
            </a:extLst>
          </p:cNvPr>
          <p:cNvSpPr txBox="1">
            <a:spLocks/>
          </p:cNvSpPr>
          <p:nvPr/>
        </p:nvSpPr>
        <p:spPr>
          <a:xfrm rot="21599839">
            <a:off x="780995" y="1589916"/>
            <a:ext cx="6105987" cy="215028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7000"/>
              <a:buFont typeface="Barlow"/>
              <a:buNone/>
              <a:defRPr sz="34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9pPr>
          </a:lstStyle>
          <a:p>
            <a:pPr marL="0" marR="0" lvl="0" indent="0" algn="l" defTabSz="914400" rtl="0" eaLnBrk="1" fontAlgn="auto" latinLnBrk="0" hangingPunct="1">
              <a:lnSpc>
                <a:spcPct val="100000"/>
              </a:lnSpc>
              <a:spcBef>
                <a:spcPts val="0"/>
              </a:spcBef>
              <a:spcAft>
                <a:spcPts val="0"/>
              </a:spcAft>
              <a:buClr>
                <a:srgbClr val="2E2723"/>
              </a:buClr>
              <a:buSzPts val="1100"/>
              <a:buFont typeface="Arial"/>
              <a:buNone/>
              <a:tabLst/>
              <a:defRPr/>
            </a:pPr>
            <a:r>
              <a:rPr kumimoji="0" lang="en-US" sz="6600" b="1" i="0" u="none" strike="noStrike" kern="0" cap="none" spc="0" normalizeH="0" baseline="0" noProof="0" dirty="0">
                <a:ln>
                  <a:noFill/>
                </a:ln>
                <a:solidFill>
                  <a:srgbClr val="EE7214"/>
                </a:solidFill>
                <a:effectLst/>
                <a:uLnTx/>
                <a:uFillTx/>
                <a:latin typeface="Barlow"/>
                <a:sym typeface="Barlow"/>
              </a:rPr>
              <a:t>THANKS!!!!</a:t>
            </a:r>
          </a:p>
        </p:txBody>
      </p:sp>
      <p:sp>
        <p:nvSpPr>
          <p:cNvPr id="6" name="Google Shape;347;p46">
            <a:extLst>
              <a:ext uri="{FF2B5EF4-FFF2-40B4-BE49-F238E27FC236}">
                <a16:creationId xmlns:a16="http://schemas.microsoft.com/office/drawing/2014/main" id="{C48C59BF-C7D1-A16D-C1A0-EB5194BC8583}"/>
              </a:ext>
            </a:extLst>
          </p:cNvPr>
          <p:cNvSpPr txBox="1">
            <a:spLocks noGrp="1"/>
          </p:cNvSpPr>
          <p:nvPr>
            <p:ph type="subTitle" idx="1"/>
          </p:nvPr>
        </p:nvSpPr>
        <p:spPr>
          <a:xfrm>
            <a:off x="867344" y="3431710"/>
            <a:ext cx="4240064" cy="40083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en" dirty="0">
                <a:solidFill>
                  <a:srgbClr val="002060"/>
                </a:solidFill>
              </a:rPr>
              <a:t>Giáo viên: </a:t>
            </a:r>
            <a:endParaRPr dirty="0">
              <a:solidFill>
                <a:srgbClr val="002060"/>
              </a:solidFill>
            </a:endParaRPr>
          </a:p>
        </p:txBody>
      </p:sp>
    </p:spTree>
    <p:extLst>
      <p:ext uri="{BB962C8B-B14F-4D97-AF65-F5344CB8AC3E}">
        <p14:creationId xmlns:p14="http://schemas.microsoft.com/office/powerpoint/2010/main" val="3383728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Effect transition="in" filter="fade">
                                      <p:cBhvr>
                                        <p:cTn id="13" dur="500"/>
                                        <p:tgtEl>
                                          <p:spTgt spid="6">
                                            <p:txEl>
                                              <p:pRg st="0" end="0"/>
                                            </p:txEl>
                                          </p:spTgt>
                                        </p:tgtEl>
                                      </p:cBhvr>
                                    </p:animEffect>
                                    <p:anim calcmode="lin" valueType="num">
                                      <p:cBhvr>
                                        <p:cTn id="14"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5" dur="5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Lst>
  </p:timing>
</p:sld>
</file>

<file path=ppt/theme/theme1.xml><?xml version="1.0" encoding="utf-8"?>
<a:theme xmlns:a="http://schemas.openxmlformats.org/drawingml/2006/main" name="The Physics of Sailing by Slidesgo">
  <a:themeElements>
    <a:clrScheme name="Simple Light">
      <a:dk1>
        <a:srgbClr val="2E2723"/>
      </a:dk1>
      <a:lt1>
        <a:srgbClr val="D9D9D9"/>
      </a:lt1>
      <a:dk2>
        <a:srgbClr val="0B5394"/>
      </a:dk2>
      <a:lt2>
        <a:srgbClr val="FFFFFF"/>
      </a:lt2>
      <a:accent1>
        <a:srgbClr val="9AB5BE"/>
      </a:accent1>
      <a:accent2>
        <a:srgbClr val="FFFFFF"/>
      </a:accent2>
      <a:accent3>
        <a:srgbClr val="FFFFFF"/>
      </a:accent3>
      <a:accent4>
        <a:srgbClr val="FFFFFF"/>
      </a:accent4>
      <a:accent5>
        <a:srgbClr val="FFFFFF"/>
      </a:accent5>
      <a:accent6>
        <a:srgbClr val="FFFFFF"/>
      </a:accent6>
      <a:hlink>
        <a:srgbClr val="2E27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he Physics of Sailing by Slidesgo">
  <a:themeElements>
    <a:clrScheme name="Simple Light">
      <a:dk1>
        <a:srgbClr val="2E2723"/>
      </a:dk1>
      <a:lt1>
        <a:srgbClr val="D9D9D9"/>
      </a:lt1>
      <a:dk2>
        <a:srgbClr val="0B5394"/>
      </a:dk2>
      <a:lt2>
        <a:srgbClr val="FFFFFF"/>
      </a:lt2>
      <a:accent1>
        <a:srgbClr val="9AB5BE"/>
      </a:accent1>
      <a:accent2>
        <a:srgbClr val="FFFFFF"/>
      </a:accent2>
      <a:accent3>
        <a:srgbClr val="FFFFFF"/>
      </a:accent3>
      <a:accent4>
        <a:srgbClr val="FFFFFF"/>
      </a:accent4>
      <a:accent5>
        <a:srgbClr val="FFFFFF"/>
      </a:accent5>
      <a:accent6>
        <a:srgbClr val="FFFFFF"/>
      </a:accent6>
      <a:hlink>
        <a:srgbClr val="2E27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The Physics of Sailing by Slidesgo">
  <a:themeElements>
    <a:clrScheme name="Simple Light">
      <a:dk1>
        <a:srgbClr val="2E2723"/>
      </a:dk1>
      <a:lt1>
        <a:srgbClr val="D9D9D9"/>
      </a:lt1>
      <a:dk2>
        <a:srgbClr val="0B5394"/>
      </a:dk2>
      <a:lt2>
        <a:srgbClr val="FFFFFF"/>
      </a:lt2>
      <a:accent1>
        <a:srgbClr val="9AB5BE"/>
      </a:accent1>
      <a:accent2>
        <a:srgbClr val="FFFFFF"/>
      </a:accent2>
      <a:accent3>
        <a:srgbClr val="FFFFFF"/>
      </a:accent3>
      <a:accent4>
        <a:srgbClr val="FFFFFF"/>
      </a:accent4>
      <a:accent5>
        <a:srgbClr val="FFFFFF"/>
      </a:accent5>
      <a:accent6>
        <a:srgbClr val="FFFFFF"/>
      </a:accent6>
      <a:hlink>
        <a:srgbClr val="2E27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6929</TotalTime>
  <Words>5202</Words>
  <PresentationFormat>On-screen Show (16:9)</PresentationFormat>
  <Paragraphs>564</Paragraphs>
  <Slides>90</Slides>
  <Notes>65</Notes>
  <HiddenSlides>0</HiddenSlides>
  <MMClips>0</MMClips>
  <ScaleCrop>false</ScaleCrop>
  <HeadingPairs>
    <vt:vector size="8" baseType="variant">
      <vt:variant>
        <vt:lpstr>Fonts Used</vt:lpstr>
      </vt:variant>
      <vt:variant>
        <vt:i4>14</vt:i4>
      </vt:variant>
      <vt:variant>
        <vt:lpstr>Theme</vt:lpstr>
      </vt:variant>
      <vt:variant>
        <vt:i4>4</vt:i4>
      </vt:variant>
      <vt:variant>
        <vt:lpstr>Embedded OLE Servers</vt:lpstr>
      </vt:variant>
      <vt:variant>
        <vt:i4>1</vt:i4>
      </vt:variant>
      <vt:variant>
        <vt:lpstr>Slide Titles</vt:lpstr>
      </vt:variant>
      <vt:variant>
        <vt:i4>90</vt:i4>
      </vt:variant>
    </vt:vector>
  </HeadingPairs>
  <TitlesOfParts>
    <vt:vector size="109" baseType="lpstr">
      <vt:lpstr>Fredoka One</vt:lpstr>
      <vt:lpstr>#9Slide03 Arima Madurai Black</vt:lpstr>
      <vt:lpstr>Lato</vt:lpstr>
      <vt:lpstr>Arial</vt:lpstr>
      <vt:lpstr>Times New Roman</vt:lpstr>
      <vt:lpstr>Cambria Math</vt:lpstr>
      <vt:lpstr>Chivo</vt:lpstr>
      <vt:lpstr>Roboto Condensed Light</vt:lpstr>
      <vt:lpstr>Barlow</vt:lpstr>
      <vt:lpstr>Wingdings</vt:lpstr>
      <vt:lpstr>Aachen</vt:lpstr>
      <vt:lpstr>Palanquin Dark</vt:lpstr>
      <vt:lpstr>Montserrat</vt:lpstr>
      <vt:lpstr>Abhaya Libre</vt:lpstr>
      <vt:lpstr>The Physics of Sailing by Slidesgo</vt:lpstr>
      <vt:lpstr>1_The Physics of Sailing by Slidesgo</vt:lpstr>
      <vt:lpstr>2_The Physics of Sailing by Slidesgo</vt:lpstr>
      <vt:lpstr>Default Design</vt:lpstr>
      <vt:lpstr>Equation</vt:lpstr>
      <vt:lpstr>PowerPoint Presentation</vt:lpstr>
      <vt:lpstr>PowerPoint Presentation</vt:lpstr>
      <vt:lpstr>PowerPoint Presentation</vt:lpstr>
      <vt:lpstr>01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2024-04-23T16:44:17Z</dcterms:modified>
</cp:coreProperties>
</file>